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032" r:id="rId23"/>
    <p:sldId id="2033" r:id="rId24"/>
    <p:sldId id="2034" r:id="rId25"/>
    <p:sldId id="2037" r:id="rId26"/>
    <p:sldId id="2035" r:id="rId27"/>
    <p:sldId id="2036" r:id="rId28"/>
    <p:sldId id="2038" r:id="rId29"/>
    <p:sldId id="2039" r:id="rId30"/>
    <p:sldId id="2040" r:id="rId31"/>
    <p:sldId id="2041" r:id="rId32"/>
    <p:sldId id="2042" r:id="rId33"/>
    <p:sldId id="2043" r:id="rId34"/>
    <p:sldId id="2044" r:id="rId35"/>
    <p:sldId id="2045" r:id="rId36"/>
    <p:sldId id="2046" r:id="rId37"/>
    <p:sldId id="2047" r:id="rId38"/>
    <p:sldId id="2048" r:id="rId39"/>
    <p:sldId id="2049" r:id="rId40"/>
    <p:sldId id="2088" r:id="rId41"/>
    <p:sldId id="2089" r:id="rId42"/>
    <p:sldId id="2090" r:id="rId43"/>
    <p:sldId id="2091" r:id="rId44"/>
    <p:sldId id="2092" r:id="rId45"/>
    <p:sldId id="2093" r:id="rId46"/>
    <p:sldId id="2094" r:id="rId47"/>
    <p:sldId id="2095" r:id="rId48"/>
    <p:sldId id="2096" r:id="rId49"/>
    <p:sldId id="2097" r:id="rId50"/>
    <p:sldId id="2098" r:id="rId51"/>
    <p:sldId id="2099" r:id="rId52"/>
    <p:sldId id="2100" r:id="rId53"/>
    <p:sldId id="2101" r:id="rId54"/>
    <p:sldId id="2102" r:id="rId55"/>
    <p:sldId id="2103" r:id="rId56"/>
    <p:sldId id="2104" r:id="rId57"/>
    <p:sldId id="2105" r:id="rId58"/>
    <p:sldId id="2106" r:id="rId59"/>
    <p:sldId id="2107" r:id="rId60"/>
    <p:sldId id="2108" r:id="rId61"/>
    <p:sldId id="2109" r:id="rId62"/>
    <p:sldId id="2110" r:id="rId63"/>
    <p:sldId id="2111" r:id="rId64"/>
    <p:sldId id="2112" r:id="rId65"/>
    <p:sldId id="2113" r:id="rId66"/>
    <p:sldId id="2114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ADA7129-E65B-42FE-B01D-0B9689FBE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963" y="548903"/>
            <a:ext cx="1957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device_init();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D87DE7-C7A6-4DDE-A215-1EF61915C0F3}"/>
              </a:ext>
            </a:extLst>
          </p:cNvPr>
          <p:cNvSpPr/>
          <p:nvPr/>
        </p:nvSpPr>
        <p:spPr>
          <a:xfrm>
            <a:off x="3563888" y="1196603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F6767-A525-4B30-B6D9-028F0FA7BC0E}"/>
              </a:ext>
            </a:extLst>
          </p:cNvPr>
          <p:cNvSpPr/>
          <p:nvPr/>
        </p:nvSpPr>
        <p:spPr>
          <a:xfrm>
            <a:off x="3563888" y="2780928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AD71ED-D2CD-4E40-A748-B2D30EC24F36}"/>
              </a:ext>
            </a:extLst>
          </p:cNvPr>
          <p:cNvSpPr/>
          <p:nvPr/>
        </p:nvSpPr>
        <p:spPr>
          <a:xfrm>
            <a:off x="3995688" y="2420565"/>
            <a:ext cx="1404937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11D896-19D1-48D3-8570-9055629B7F1D}"/>
              </a:ext>
            </a:extLst>
          </p:cNvPr>
          <p:cNvSpPr/>
          <p:nvPr/>
        </p:nvSpPr>
        <p:spPr>
          <a:xfrm>
            <a:off x="3995688" y="2780928"/>
            <a:ext cx="1404937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D5A677D-4822-4A7B-8464-0D3D24E4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25" y="277140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아래쪽 화살표 2">
            <a:extLst>
              <a:ext uri="{FF2B5EF4-FFF2-40B4-BE49-F238E27FC236}">
                <a16:creationId xmlns:a16="http://schemas.microsoft.com/office/drawing/2014/main" id="{9DD09926-5658-4FE5-8E85-E79F02B54E5F}"/>
              </a:ext>
            </a:extLst>
          </p:cNvPr>
          <p:cNvSpPr/>
          <p:nvPr/>
        </p:nvSpPr>
        <p:spPr>
          <a:xfrm rot="10800000">
            <a:off x="4527500" y="3371478"/>
            <a:ext cx="341313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831AB6B1-1A98-49EA-A9F5-510FF04DA6E0}"/>
              </a:ext>
            </a:extLst>
          </p:cNvPr>
          <p:cNvSpPr/>
          <p:nvPr/>
        </p:nvSpPr>
        <p:spPr>
          <a:xfrm>
            <a:off x="3986163" y="1377578"/>
            <a:ext cx="1162050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41C572-D53D-49FE-91BA-B72F398BD4D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4567188" y="1736353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C05A80CE-0EC2-49D7-A8AF-7ED171DDF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463" y="2263403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4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257886-7301-4A05-96E6-EB91E99287FF}"/>
              </a:ext>
            </a:extLst>
          </p:cNvPr>
          <p:cNvCxnSpPr/>
          <p:nvPr/>
        </p:nvCxnSpPr>
        <p:spPr>
          <a:xfrm>
            <a:off x="1278012" y="2996257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99BD77-626A-476B-ADA1-390D9B0AF0BC}"/>
              </a:ext>
            </a:extLst>
          </p:cNvPr>
          <p:cNvCxnSpPr/>
          <p:nvPr/>
        </p:nvCxnSpPr>
        <p:spPr>
          <a:xfrm>
            <a:off x="5165800" y="2996257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8016DE-4B23-448D-BAEF-891AF63F0D09}"/>
              </a:ext>
            </a:extLst>
          </p:cNvPr>
          <p:cNvCxnSpPr/>
          <p:nvPr/>
        </p:nvCxnSpPr>
        <p:spPr>
          <a:xfrm>
            <a:off x="49499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AD15D1-9C36-4BC3-B893-8210F28C8E3A}"/>
              </a:ext>
            </a:extLst>
          </p:cNvPr>
          <p:cNvCxnSpPr/>
          <p:nvPr/>
        </p:nvCxnSpPr>
        <p:spPr>
          <a:xfrm>
            <a:off x="51658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8BDBB7-5D69-4E3B-B89B-A8854AF7139C}"/>
              </a:ext>
            </a:extLst>
          </p:cNvPr>
          <p:cNvCxnSpPr/>
          <p:nvPr/>
        </p:nvCxnSpPr>
        <p:spPr>
          <a:xfrm>
            <a:off x="5054675" y="2708920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BCA705-174A-49F9-8569-B3EAD46A962C}"/>
              </a:ext>
            </a:extLst>
          </p:cNvPr>
          <p:cNvSpPr/>
          <p:nvPr/>
        </p:nvSpPr>
        <p:spPr>
          <a:xfrm>
            <a:off x="567538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25B58-D8E7-499B-8B24-69035C96B75F}"/>
              </a:ext>
            </a:extLst>
          </p:cNvPr>
          <p:cNvSpPr/>
          <p:nvPr/>
        </p:nvSpPr>
        <p:spPr>
          <a:xfrm>
            <a:off x="567538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A57124DB-4B60-46D7-AD4B-FD0F530C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350" y="2231082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3C5B8B5E-40BF-4993-85AC-A14EE642C16F}"/>
              </a:ext>
            </a:extLst>
          </p:cNvPr>
          <p:cNvSpPr/>
          <p:nvPr/>
        </p:nvSpPr>
        <p:spPr>
          <a:xfrm>
            <a:off x="5602362" y="1259532"/>
            <a:ext cx="1074738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838955-ECFA-4D12-BC72-543FCBC6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896" y="1259532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75E65ED-3D13-4A8E-AFA2-76F02230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706" y="362591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7D869F-B1E8-488C-9E8C-F6685F7CF716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140525" y="1618307"/>
            <a:ext cx="12700" cy="1090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2FC6D8E5-5F8A-41E9-80A3-1EEF6A84A810}"/>
              </a:ext>
            </a:extLst>
          </p:cNvPr>
          <p:cNvSpPr/>
          <p:nvPr/>
        </p:nvSpPr>
        <p:spPr>
          <a:xfrm>
            <a:off x="1222450" y="1269057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D2E9DA96-BF18-4008-AC0F-CC5D1A9D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7" y="1269057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led_app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468667-FE53-48FA-88B9-FD0FAA0F85B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23093" y="1448444"/>
            <a:ext cx="152688" cy="1260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295B0A-686B-4EC2-8F33-9DDB5941E12B}"/>
              </a:ext>
            </a:extLst>
          </p:cNvPr>
          <p:cNvCxnSpPr>
            <a:cxnSpLocks/>
          </p:cNvCxnSpPr>
          <p:nvPr/>
        </p:nvCxnSpPr>
        <p:spPr>
          <a:xfrm flipH="1" flipV="1">
            <a:off x="3451300" y="178445"/>
            <a:ext cx="28575" cy="2817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89CB49E3-AF85-4D0A-A15A-0B3C581F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356" y="3844390"/>
            <a:ext cx="944563" cy="3698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37A62F-7979-41AD-8A79-03528332043A}"/>
              </a:ext>
            </a:extLst>
          </p:cNvPr>
          <p:cNvSpPr/>
          <p:nvPr/>
        </p:nvSpPr>
        <p:spPr>
          <a:xfrm>
            <a:off x="199873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E706A7-5F8E-4831-BC67-9076492C5E37}"/>
              </a:ext>
            </a:extLst>
          </p:cNvPr>
          <p:cNvSpPr/>
          <p:nvPr/>
        </p:nvSpPr>
        <p:spPr>
          <a:xfrm>
            <a:off x="199873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7D2D64DB-D358-4CDB-97C2-15E64E63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2289" y="3817711"/>
            <a:ext cx="5622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crw-rw-rw- root root /dev/binder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925C3682-5B1C-4809-976B-28F7475CD26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366369" y="2393800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0296D-2667-40E4-A87B-3A828561F055}"/>
              </a:ext>
            </a:extLst>
          </p:cNvPr>
          <p:cNvSpPr/>
          <p:nvPr/>
        </p:nvSpPr>
        <p:spPr>
          <a:xfrm>
            <a:off x="3779912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37BD2B-51E5-4911-9723-2E1FA26C6DEE}"/>
              </a:ext>
            </a:extLst>
          </p:cNvPr>
          <p:cNvSpPr/>
          <p:nvPr/>
        </p:nvSpPr>
        <p:spPr>
          <a:xfrm>
            <a:off x="3779912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F6D4DA-C2A6-4002-9CE6-674A70E771BE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257750" y="143892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635A2874-6A98-435D-A955-D52AFD8E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100" y="619770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A9EFD7EE-63FA-434C-902B-7D6FAB08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12" y="58008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2259762E-EB1D-492F-BE5D-E0E85E20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5925" y="356393"/>
            <a:ext cx="2143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euid=&gt;led</a:t>
            </a:r>
            <a:r>
              <a:rPr lang="ko-KR" altLang="en-US">
                <a:latin typeface="Consolas" panose="020B0609020204030204" pitchFamily="49" charset="0"/>
              </a:rPr>
              <a:t>로 실행</a:t>
            </a:r>
          </a:p>
        </p:txBody>
      </p:sp>
      <p:sp>
        <p:nvSpPr>
          <p:cNvPr id="31" name="TextBox 47">
            <a:extLst>
              <a:ext uri="{FF2B5EF4-FFF2-40B4-BE49-F238E27FC236}">
                <a16:creationId xmlns:a16="http://schemas.microsoft.com/office/drawing/2014/main" id="{1F439477-4F7E-4D8E-8AE6-91DE5D43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75" y="-44172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191637F4-75DB-4645-B494-DB154D79F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424" y="4374207"/>
            <a:ext cx="1071127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27849-102A-4447-918D-D0F2D9B967E3}"/>
              </a:ext>
            </a:extLst>
          </p:cNvPr>
          <p:cNvSpPr txBox="1"/>
          <p:nvPr/>
        </p:nvSpPr>
        <p:spPr>
          <a:xfrm>
            <a:off x="3625498" y="78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8A4125-B4DF-42CF-839E-A7D5F06E6B94}"/>
              </a:ext>
            </a:extLst>
          </p:cNvPr>
          <p:cNvSpPr txBox="1"/>
          <p:nvPr/>
        </p:nvSpPr>
        <p:spPr>
          <a:xfrm>
            <a:off x="7669088" y="34033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473CE5-626B-4ADD-943D-4A0B9D8FEAFE}"/>
              </a:ext>
            </a:extLst>
          </p:cNvPr>
          <p:cNvSpPr txBox="1"/>
          <p:nvPr/>
        </p:nvSpPr>
        <p:spPr>
          <a:xfrm>
            <a:off x="1817322" y="858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4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F3071F-D067-47AB-AD2E-D323BA46B689}"/>
              </a:ext>
            </a:extLst>
          </p:cNvPr>
          <p:cNvCxnSpPr/>
          <p:nvPr/>
        </p:nvCxnSpPr>
        <p:spPr>
          <a:xfrm>
            <a:off x="1398538" y="3861098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DC4619-7B1A-43AE-AAC2-FE19ED90D5C3}"/>
              </a:ext>
            </a:extLst>
          </p:cNvPr>
          <p:cNvCxnSpPr/>
          <p:nvPr/>
        </p:nvCxnSpPr>
        <p:spPr>
          <a:xfrm>
            <a:off x="5286326" y="3861098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7D6C41-43C1-44C9-9C07-3AF91BF0352A}"/>
              </a:ext>
            </a:extLst>
          </p:cNvPr>
          <p:cNvCxnSpPr/>
          <p:nvPr/>
        </p:nvCxnSpPr>
        <p:spPr>
          <a:xfrm>
            <a:off x="50704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388EA8-F1E7-411D-B4E6-77735B618D95}"/>
              </a:ext>
            </a:extLst>
          </p:cNvPr>
          <p:cNvCxnSpPr/>
          <p:nvPr/>
        </p:nvCxnSpPr>
        <p:spPr>
          <a:xfrm>
            <a:off x="52863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9EAD47-867A-4C32-9A50-B89A100E6EB3}"/>
              </a:ext>
            </a:extLst>
          </p:cNvPr>
          <p:cNvCxnSpPr/>
          <p:nvPr/>
        </p:nvCxnSpPr>
        <p:spPr>
          <a:xfrm>
            <a:off x="5175201" y="3573760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A34291-13F5-48B6-AE01-3DE8839D75A3}"/>
              </a:ext>
            </a:extLst>
          </p:cNvPr>
          <p:cNvSpPr/>
          <p:nvPr/>
        </p:nvSpPr>
        <p:spPr>
          <a:xfrm>
            <a:off x="579591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B7FEC-A886-45C1-A849-51CA4103802A}"/>
              </a:ext>
            </a:extLst>
          </p:cNvPr>
          <p:cNvSpPr/>
          <p:nvPr/>
        </p:nvSpPr>
        <p:spPr>
          <a:xfrm>
            <a:off x="579591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FA3733D2-F5AE-4DC6-BE74-DC19A4D2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876" y="3086398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FF3B06E1-9710-492C-B211-E6A2DDFE4D06}"/>
              </a:ext>
            </a:extLst>
          </p:cNvPr>
          <p:cNvSpPr/>
          <p:nvPr/>
        </p:nvSpPr>
        <p:spPr>
          <a:xfrm>
            <a:off x="5722888" y="2124373"/>
            <a:ext cx="1074738" cy="36036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8BB309-C0A9-498B-9BE2-5303D40B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01" y="2124373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47CC55F-6038-494E-A11F-756BA8A9D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863" y="1629073"/>
            <a:ext cx="1830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A2C497-B8AE-49B1-95DA-DEFBAA7AC9C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261051" y="2484735"/>
            <a:ext cx="12700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04F3F9B5-F56C-4D99-AAD7-8681B041108E}"/>
              </a:ext>
            </a:extLst>
          </p:cNvPr>
          <p:cNvSpPr/>
          <p:nvPr/>
        </p:nvSpPr>
        <p:spPr>
          <a:xfrm>
            <a:off x="1342976" y="2133898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EE726969-C027-407A-99A8-F0A61BFB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13" y="213389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led.so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B4C0E7-FF1F-4CBB-87F6-755BDB96F5B2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>
            <a:off x="2417713" y="2313285"/>
            <a:ext cx="177800" cy="12604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A47FC9-7013-46B5-A11C-2637D4016F3E}"/>
              </a:ext>
            </a:extLst>
          </p:cNvPr>
          <p:cNvCxnSpPr/>
          <p:nvPr/>
        </p:nvCxnSpPr>
        <p:spPr>
          <a:xfrm flipH="1" flipV="1">
            <a:off x="3563888" y="260648"/>
            <a:ext cx="36513" cy="3600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ECFD5262-863A-4B03-A572-4693A2F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38" y="4869160"/>
            <a:ext cx="944563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5769B0-F85E-407E-93E9-E02C2CC021DE}"/>
              </a:ext>
            </a:extLst>
          </p:cNvPr>
          <p:cNvSpPr/>
          <p:nvPr/>
        </p:nvSpPr>
        <p:spPr>
          <a:xfrm>
            <a:off x="211926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B909F-C47A-404B-9DC0-62C9B6B8D223}"/>
              </a:ext>
            </a:extLst>
          </p:cNvPr>
          <p:cNvSpPr/>
          <p:nvPr/>
        </p:nvSpPr>
        <p:spPr>
          <a:xfrm>
            <a:off x="211926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E2C5C16D-F4ED-4135-87C1-92EBE1DE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517852"/>
            <a:ext cx="4237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crw-rw-rw- root root 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EE86F7F7-E30B-4DD2-9F49-864A3A8C020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486895" y="3258641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41618C-F391-4022-AC64-64466BAFD157}"/>
              </a:ext>
            </a:extLst>
          </p:cNvPr>
          <p:cNvSpPr/>
          <p:nvPr/>
        </p:nvSpPr>
        <p:spPr>
          <a:xfrm>
            <a:off x="3900438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7922E4-CDDB-4B58-AD2F-25D89942E854}"/>
              </a:ext>
            </a:extLst>
          </p:cNvPr>
          <p:cNvSpPr/>
          <p:nvPr/>
        </p:nvSpPr>
        <p:spPr>
          <a:xfrm>
            <a:off x="3900438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9F47E1-BD9C-4333-B7AE-25220434AC69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378276" y="230376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C46B5C3F-E744-4144-95AA-49A53EA9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988" y="148619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3B33D54B-44AA-49F2-B792-4AF5E3EC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38" y="144492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4E3DD-98BA-4874-A85A-374B474FE2C7}"/>
              </a:ext>
            </a:extLst>
          </p:cNvPr>
          <p:cNvSpPr/>
          <p:nvPr/>
        </p:nvSpPr>
        <p:spPr>
          <a:xfrm>
            <a:off x="1403301" y="909935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DA01BD-831C-4D73-97CB-341D7E767B1B}"/>
              </a:ext>
            </a:extLst>
          </p:cNvPr>
          <p:cNvSpPr/>
          <p:nvPr/>
        </p:nvSpPr>
        <p:spPr>
          <a:xfrm>
            <a:off x="1403301" y="1197273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C02B8AE-6215-478A-BED8-132AD7BA7B5F}"/>
              </a:ext>
            </a:extLst>
          </p:cNvPr>
          <p:cNvCxnSpPr/>
          <p:nvPr/>
        </p:nvCxnSpPr>
        <p:spPr>
          <a:xfrm>
            <a:off x="1317576" y="1197273"/>
            <a:ext cx="22828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3">
            <a:extLst>
              <a:ext uri="{FF2B5EF4-FFF2-40B4-BE49-F238E27FC236}">
                <a16:creationId xmlns:a16="http://schemas.microsoft.com/office/drawing/2014/main" id="{EF799CDD-03C9-4D75-AFDC-257F5B71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1" y="971848"/>
            <a:ext cx="43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모서리가 둥근 직사각형 35">
            <a:extLst>
              <a:ext uri="{FF2B5EF4-FFF2-40B4-BE49-F238E27FC236}">
                <a16:creationId xmlns:a16="http://schemas.microsoft.com/office/drawing/2014/main" id="{5582D229-5EA8-4E85-AD1A-5C8CDA47BA05}"/>
              </a:ext>
            </a:extLst>
          </p:cNvPr>
          <p:cNvSpPr/>
          <p:nvPr/>
        </p:nvSpPr>
        <p:spPr>
          <a:xfrm>
            <a:off x="1327101" y="189210"/>
            <a:ext cx="1074737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D30F9F-6E29-4D75-8F5D-405B42CEE106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>
            <a:off x="1865263" y="549573"/>
            <a:ext cx="14288" cy="360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2744E1-7919-4723-A6E4-4A1F60A89C94}"/>
              </a:ext>
            </a:extLst>
          </p:cNvPr>
          <p:cNvCxnSpPr>
            <a:endCxn id="16" idx="0"/>
          </p:cNvCxnSpPr>
          <p:nvPr/>
        </p:nvCxnSpPr>
        <p:spPr>
          <a:xfrm>
            <a:off x="1857326" y="1473498"/>
            <a:ext cx="22225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1">
            <a:extLst>
              <a:ext uri="{FF2B5EF4-FFF2-40B4-BE49-F238E27FC236}">
                <a16:creationId xmlns:a16="http://schemas.microsoft.com/office/drawing/2014/main" id="{B2AF3244-0165-46EB-94D4-3D1BA021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651" y="80198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JNI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75">
            <a:extLst>
              <a:ext uri="{FF2B5EF4-FFF2-40B4-BE49-F238E27FC236}">
                <a16:creationId xmlns:a16="http://schemas.microsoft.com/office/drawing/2014/main" id="{B408E216-80F9-459F-9065-02597794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2769" y="154839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Native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75">
            <a:extLst>
              <a:ext uri="{FF2B5EF4-FFF2-40B4-BE49-F238E27FC236}">
                <a16:creationId xmlns:a16="http://schemas.microsoft.com/office/drawing/2014/main" id="{C20EAF4A-46EB-4446-BCA0-99A9FB8FF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1576" y="21769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JAVA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F3A24BC4-7B88-45E9-8DD3-DFD0BC10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9113" y="407273"/>
            <a:ext cx="3857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System.loadLibrary("led.so");</a:t>
            </a:r>
          </a:p>
          <a:p>
            <a:r>
              <a:rPr lang="en-US" altLang="ko-KR">
                <a:latin typeface="Consolas" panose="020B0609020204030204" pitchFamily="49" charset="0"/>
              </a:rPr>
              <a:t>native_lenOn();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3B4214D0-6E94-4CB6-A2C4-5F95F082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01" y="450030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handle=1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D108B0-2009-46AB-899A-79DBF39F2283}"/>
              </a:ext>
            </a:extLst>
          </p:cNvPr>
          <p:cNvCxnSpPr/>
          <p:nvPr/>
        </p:nvCxnSpPr>
        <p:spPr>
          <a:xfrm>
            <a:off x="1768475" y="1125538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D2ED6F19-6D97-465A-8085-D67966B4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765175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CC3394-9CEF-4E2C-8497-3E1F4E36E770}"/>
              </a:ext>
            </a:extLst>
          </p:cNvPr>
          <p:cNvCxnSpPr/>
          <p:nvPr/>
        </p:nvCxnSpPr>
        <p:spPr>
          <a:xfrm>
            <a:off x="7858125" y="1125538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256BEE77-8740-4A01-9EB4-6DBE10BD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755650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EB8A9C-54BD-4057-9767-D30C9F7FCDED}"/>
              </a:ext>
            </a:extLst>
          </p:cNvPr>
          <p:cNvCxnSpPr/>
          <p:nvPr/>
        </p:nvCxnSpPr>
        <p:spPr>
          <a:xfrm>
            <a:off x="4808538" y="1125538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E542F628-3BAD-4EB2-8464-7A0768521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765175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1AC46E-EA5B-48A5-B212-4962681B0256}"/>
              </a:ext>
            </a:extLst>
          </p:cNvPr>
          <p:cNvCxnSpPr/>
          <p:nvPr/>
        </p:nvCxnSpPr>
        <p:spPr>
          <a:xfrm>
            <a:off x="1768475" y="1349375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82D1C7CE-E017-4887-97D2-041E60C4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946" y="1407905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binder=0x1000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77D956-4DAA-4578-A3BA-450C53A201FE}"/>
              </a:ext>
            </a:extLst>
          </p:cNvPr>
          <p:cNvSpPr/>
          <p:nvPr/>
        </p:nvSpPr>
        <p:spPr>
          <a:xfrm>
            <a:off x="560388" y="1865313"/>
            <a:ext cx="7207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F2B2B3A0-D3E5-48AD-962F-C86111DA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2256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DFC96492-F57E-4F1D-AB35-CC28B1CBF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5367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82185AD-A43B-460E-AF3E-76FE9E49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684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FE4849-C348-4918-BBE6-603B793E04FA}"/>
              </a:ext>
            </a:extLst>
          </p:cNvPr>
          <p:cNvCxnSpPr/>
          <p:nvPr/>
        </p:nvCxnSpPr>
        <p:spPr>
          <a:xfrm>
            <a:off x="4808538" y="1641475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>
            <a:extLst>
              <a:ext uri="{FF2B5EF4-FFF2-40B4-BE49-F238E27FC236}">
                <a16:creationId xmlns:a16="http://schemas.microsoft.com/office/drawing/2014/main" id="{6B0A9ED2-8B66-4DA1-8F94-F8C3CACD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221" y="1691017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모서리가 둥근 직사각형 20">
            <a:extLst>
              <a:ext uri="{FF2B5EF4-FFF2-40B4-BE49-F238E27FC236}">
                <a16:creationId xmlns:a16="http://schemas.microsoft.com/office/drawing/2014/main" id="{C3603CF9-5C72-473B-91EA-EEF17EB441BC}"/>
              </a:ext>
            </a:extLst>
          </p:cNvPr>
          <p:cNvSpPr/>
          <p:nvPr/>
        </p:nvSpPr>
        <p:spPr>
          <a:xfrm>
            <a:off x="6105525" y="3789363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CF54944-6F9A-4520-A542-BD543FF2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422650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A6826637-64B6-4039-8E2F-A84B21595F8A}"/>
              </a:ext>
            </a:extLst>
          </p:cNvPr>
          <p:cNvSpPr/>
          <p:nvPr/>
        </p:nvSpPr>
        <p:spPr>
          <a:xfrm>
            <a:off x="6848475" y="4581525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766A9B7B-4F84-4EDC-A7AC-0E226587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21481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A11968-8C3F-47B1-94A9-C8A11B381406}"/>
              </a:ext>
            </a:extLst>
          </p:cNvPr>
          <p:cNvCxnSpPr>
            <a:stCxn id="18" idx="2"/>
            <a:endCxn id="21" idx="2"/>
          </p:cNvCxnSpPr>
          <p:nvPr/>
        </p:nvCxnSpPr>
        <p:spPr>
          <a:xfrm>
            <a:off x="6465888" y="4076700"/>
            <a:ext cx="728662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9DC32FCA-8C36-4DD6-9781-9A5816322CCE}"/>
              </a:ext>
            </a:extLst>
          </p:cNvPr>
          <p:cNvSpPr/>
          <p:nvPr/>
        </p:nvSpPr>
        <p:spPr>
          <a:xfrm>
            <a:off x="2640013" y="3790950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054AD955-35BB-4148-8A4D-DA2C27DBF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42423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92D07E86-0A6E-44F1-A755-3262626C31FD}"/>
              </a:ext>
            </a:extLst>
          </p:cNvPr>
          <p:cNvSpPr/>
          <p:nvPr/>
        </p:nvSpPr>
        <p:spPr>
          <a:xfrm>
            <a:off x="3499924" y="4588144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9AF3EDD-112A-49D5-BD3B-49A86A9E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924" y="422143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93EAEC-0851-48AC-A4C6-5E6BF35116AE}"/>
              </a:ext>
            </a:extLst>
          </p:cNvPr>
          <p:cNvCxnSpPr>
            <a:endCxn id="26" idx="2"/>
          </p:cNvCxnSpPr>
          <p:nvPr/>
        </p:nvCxnSpPr>
        <p:spPr>
          <a:xfrm>
            <a:off x="2980811" y="4084906"/>
            <a:ext cx="865188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63380-E156-4F19-8270-FC15EA93B45D}"/>
              </a:ext>
            </a:extLst>
          </p:cNvPr>
          <p:cNvCxnSpPr>
            <a:cxnSpLocks/>
            <a:stCxn id="65" idx="1"/>
            <a:endCxn id="25" idx="3"/>
          </p:cNvCxnSpPr>
          <p:nvPr/>
        </p:nvCxnSpPr>
        <p:spPr>
          <a:xfrm flipH="1">
            <a:off x="4220649" y="4722178"/>
            <a:ext cx="1211733" cy="104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118CFF-3B23-4061-872C-8AD2112D95BC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8F4F73A1-4AB5-4D60-A352-8400D1B0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990F09-AE39-4B12-9778-A12226373208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265EE-2E07-4EFA-819B-0382B6F0899E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EF770B-AAAE-43E6-8938-63920C786AFD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2AE430-0160-4928-86B5-E45D15979446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F47F49-E1B8-4815-A2CC-30A60124567A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DD9A15-1BF8-4558-A790-845C7C66825F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꺾인 연결선 52">
            <a:extLst>
              <a:ext uri="{FF2B5EF4-FFF2-40B4-BE49-F238E27FC236}">
                <a16:creationId xmlns:a16="http://schemas.microsoft.com/office/drawing/2014/main" id="{5784DB15-04A6-4B7A-8119-B9816749284D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260944-81DC-4940-B956-0A2BEC8A3520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4C0FC3-7F89-45C4-8868-2209580129B8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6E8352-A43B-499E-94F0-DD9D49438285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꺾인 연결선 56">
            <a:extLst>
              <a:ext uri="{FF2B5EF4-FFF2-40B4-BE49-F238E27FC236}">
                <a16:creationId xmlns:a16="http://schemas.microsoft.com/office/drawing/2014/main" id="{CEE1F4F6-FBF5-4815-8D41-A638C533FC5F}"/>
              </a:ext>
            </a:extLst>
          </p:cNvPr>
          <p:cNvCxnSpPr>
            <a:cxnSpLocks/>
            <a:stCxn id="43" idx="3"/>
            <a:endCxn id="34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57">
            <a:extLst>
              <a:ext uri="{FF2B5EF4-FFF2-40B4-BE49-F238E27FC236}">
                <a16:creationId xmlns:a16="http://schemas.microsoft.com/office/drawing/2014/main" id="{109487B6-1777-432B-9E5B-8D455230DCC6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C7A911-61E7-47D3-954B-BCD832CA0A21}"/>
              </a:ext>
            </a:extLst>
          </p:cNvPr>
          <p:cNvSpPr/>
          <p:nvPr/>
        </p:nvSpPr>
        <p:spPr>
          <a:xfrm>
            <a:off x="749300" y="5708650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07A59B-FD63-42D4-A78F-D176B9C6F56D}"/>
              </a:ext>
            </a:extLst>
          </p:cNvPr>
          <p:cNvSpPr/>
          <p:nvPr/>
        </p:nvSpPr>
        <p:spPr>
          <a:xfrm>
            <a:off x="2616200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1E7C45-BB8D-4AA8-B878-4CA66261F2DF}"/>
              </a:ext>
            </a:extLst>
          </p:cNvPr>
          <p:cNvSpPr/>
          <p:nvPr/>
        </p:nvSpPr>
        <p:spPr>
          <a:xfrm>
            <a:off x="3432175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67">
            <a:extLst>
              <a:ext uri="{FF2B5EF4-FFF2-40B4-BE49-F238E27FC236}">
                <a16:creationId xmlns:a16="http://schemas.microsoft.com/office/drawing/2014/main" id="{8A788ED3-C599-42F9-987D-F2411E8A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529113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68">
            <a:extLst>
              <a:ext uri="{FF2B5EF4-FFF2-40B4-BE49-F238E27FC236}">
                <a16:creationId xmlns:a16="http://schemas.microsoft.com/office/drawing/2014/main" id="{A92A355D-87BB-4DD5-88D7-501807E5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29113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69">
            <a:extLst>
              <a:ext uri="{FF2B5EF4-FFF2-40B4-BE49-F238E27FC236}">
                <a16:creationId xmlns:a16="http://schemas.microsoft.com/office/drawing/2014/main" id="{E96EBB20-FBE3-4CEA-AD49-A2C8DA1D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529113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06DE51-2FD5-4AC2-8823-EBA3F321A099}"/>
              </a:ext>
            </a:extLst>
          </p:cNvPr>
          <p:cNvSpPr/>
          <p:nvPr/>
        </p:nvSpPr>
        <p:spPr>
          <a:xfrm>
            <a:off x="4918075" y="5708650"/>
            <a:ext cx="18684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1D1E27-9A7D-4FFA-ABDF-BEED541F867A}"/>
              </a:ext>
            </a:extLst>
          </p:cNvPr>
          <p:cNvSpPr/>
          <p:nvPr/>
        </p:nvSpPr>
        <p:spPr>
          <a:xfrm>
            <a:off x="6786563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85EC81-C9EE-423D-9DD6-56A59522B547}"/>
              </a:ext>
            </a:extLst>
          </p:cNvPr>
          <p:cNvSpPr/>
          <p:nvPr/>
        </p:nvSpPr>
        <p:spPr>
          <a:xfrm>
            <a:off x="7602538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74">
            <a:extLst>
              <a:ext uri="{FF2B5EF4-FFF2-40B4-BE49-F238E27FC236}">
                <a16:creationId xmlns:a16="http://schemas.microsoft.com/office/drawing/2014/main" id="{E78A289D-A831-4AA0-98EA-4D68EF41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5291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E1CD34A6-1EA9-442F-BA92-A5350BE7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52911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TextBox 76">
            <a:extLst>
              <a:ext uri="{FF2B5EF4-FFF2-40B4-BE49-F238E27FC236}">
                <a16:creationId xmlns:a16="http://schemas.microsoft.com/office/drawing/2014/main" id="{BDDE9BFD-4DF1-4C89-9F88-82554874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529113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8" name="제목 2">
            <a:extLst>
              <a:ext uri="{FF2B5EF4-FFF2-40B4-BE49-F238E27FC236}">
                <a16:creationId xmlns:a16="http://schemas.microsoft.com/office/drawing/2014/main" id="{338109C3-AD3D-410A-90B9-AB93882C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800" y="-62706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Service</a:t>
            </a:r>
            <a:r>
              <a:rPr lang="ko-KR" altLang="en-US" sz="2400">
                <a:latin typeface="Consolas" panose="020B0609020204030204" pitchFamily="49" charset="0"/>
              </a:rPr>
              <a:t>의 등록 과정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D50B3E77-1E0D-47DC-812D-CC68D4ED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80496"/>
            <a:ext cx="2970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./av/media/mediaserver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6DBB8917-964A-4BD0-AAA0-EB4CDA99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801" y="395841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FBACF469-D2AF-457D-B14C-966DA153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716" y="3255515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모서리가 둥근 직사각형 33">
            <a:extLst>
              <a:ext uri="{FF2B5EF4-FFF2-40B4-BE49-F238E27FC236}">
                <a16:creationId xmlns:a16="http://schemas.microsoft.com/office/drawing/2014/main" id="{91C993AA-42D4-4087-B1A0-7E08CB24A364}"/>
              </a:ext>
            </a:extLst>
          </p:cNvPr>
          <p:cNvSpPr/>
          <p:nvPr/>
        </p:nvSpPr>
        <p:spPr>
          <a:xfrm>
            <a:off x="5432382" y="4578509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8EAB0A-D62A-4529-AAFE-770F951A6565}"/>
              </a:ext>
            </a:extLst>
          </p:cNvPr>
          <p:cNvCxnSpPr>
            <a:endCxn id="65" idx="0"/>
          </p:cNvCxnSpPr>
          <p:nvPr/>
        </p:nvCxnSpPr>
        <p:spPr>
          <a:xfrm flipH="1">
            <a:off x="5792745" y="4073684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8">
            <a:extLst>
              <a:ext uri="{FF2B5EF4-FFF2-40B4-BE49-F238E27FC236}">
                <a16:creationId xmlns:a16="http://schemas.microsoft.com/office/drawing/2014/main" id="{C06E8556-B7F7-42F9-9E49-A39B79E6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20" y="4219734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F11F71-F370-451C-BB37-1B3D136F09F6}"/>
              </a:ext>
            </a:extLst>
          </p:cNvPr>
          <p:cNvCxnSpPr/>
          <p:nvPr/>
        </p:nvCxnSpPr>
        <p:spPr>
          <a:xfrm>
            <a:off x="1432495" y="1177057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6ACA0E2E-1B1A-4163-9126-B97000D2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33" y="816694"/>
            <a:ext cx="132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6D07F-6374-4F96-8548-E18FC30F4BE6}"/>
              </a:ext>
            </a:extLst>
          </p:cNvPr>
          <p:cNvCxnSpPr/>
          <p:nvPr/>
        </p:nvCxnSpPr>
        <p:spPr>
          <a:xfrm>
            <a:off x="7522145" y="1177057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BA5AF4EB-82C3-40A6-B08D-05F8D7829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145" y="807169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E7A84B-1C7A-42DD-BBA0-C71AA951AC9D}"/>
              </a:ext>
            </a:extLst>
          </p:cNvPr>
          <p:cNvCxnSpPr/>
          <p:nvPr/>
        </p:nvCxnSpPr>
        <p:spPr>
          <a:xfrm>
            <a:off x="4472558" y="1177057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34ACFA47-7558-4BE7-B0D7-532AEFA2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395" y="816694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252ABD-E7FB-405F-8D51-B7E78A381403}"/>
              </a:ext>
            </a:extLst>
          </p:cNvPr>
          <p:cNvCxnSpPr/>
          <p:nvPr/>
        </p:nvCxnSpPr>
        <p:spPr>
          <a:xfrm>
            <a:off x="1432495" y="1400894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AD5E26CC-458F-4421-B823-978E8698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983" y="1474706"/>
            <a:ext cx="37305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code=2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51C845FC-F06C-474A-8770-93EDEC3E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08" y="1219919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91962F-7848-4F37-A104-714FE612C8BC}"/>
              </a:ext>
            </a:extLst>
          </p:cNvPr>
          <p:cNvCxnSpPr/>
          <p:nvPr/>
        </p:nvCxnSpPr>
        <p:spPr>
          <a:xfrm>
            <a:off x="4472558" y="1692994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9">
            <a:extLst>
              <a:ext uri="{FF2B5EF4-FFF2-40B4-BE49-F238E27FC236}">
                <a16:creationId xmlns:a16="http://schemas.microsoft.com/office/drawing/2014/main" id="{35B0523E-5EFD-4508-8DD3-239AE4B9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310" y="1749192"/>
            <a:ext cx="37305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code=2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AC84B062-BEFD-4878-BD72-3BE328D9A786}"/>
              </a:ext>
            </a:extLst>
          </p:cNvPr>
          <p:cNvSpPr/>
          <p:nvPr/>
        </p:nvSpPr>
        <p:spPr>
          <a:xfrm>
            <a:off x="5769545" y="4633044"/>
            <a:ext cx="719138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10FA62BB-E9C8-4A69-94C3-4D8E01FDD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545" y="42663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6EAAE838-384F-409B-8176-2CCC6FC0043B}"/>
              </a:ext>
            </a:extLst>
          </p:cNvPr>
          <p:cNvSpPr/>
          <p:nvPr/>
        </p:nvSpPr>
        <p:spPr>
          <a:xfrm>
            <a:off x="6512495" y="54252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7FCCA3C8-5D0A-4C88-A201-3F309C4F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495" y="5058494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A2E01A-84A5-4253-A15F-BF778D6A1202}"/>
              </a:ext>
            </a:extLst>
          </p:cNvPr>
          <p:cNvCxnSpPr>
            <a:stCxn id="15" idx="2"/>
            <a:endCxn id="18" idx="2"/>
          </p:cNvCxnSpPr>
          <p:nvPr/>
        </p:nvCxnSpPr>
        <p:spPr>
          <a:xfrm>
            <a:off x="6129908" y="4920382"/>
            <a:ext cx="728662" cy="50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861A5A99-8B6E-4020-A887-C9B67EDE56D5}"/>
              </a:ext>
            </a:extLst>
          </p:cNvPr>
          <p:cNvSpPr/>
          <p:nvPr/>
        </p:nvSpPr>
        <p:spPr>
          <a:xfrm>
            <a:off x="3406329" y="4169494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BADE298B-78E9-412B-B96A-F7C154504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329" y="3802782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73F243E3-4676-4609-BEE7-6395E0E8907D}"/>
              </a:ext>
            </a:extLst>
          </p:cNvPr>
          <p:cNvSpPr/>
          <p:nvPr/>
        </p:nvSpPr>
        <p:spPr>
          <a:xfrm>
            <a:off x="3925441" y="50061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88694AB2-B591-48D4-B07D-37B8DB0B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41" y="4639394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E870F9-6040-40BF-A210-6A138689071B}"/>
              </a:ext>
            </a:extLst>
          </p:cNvPr>
          <p:cNvCxnSpPr>
            <a:stCxn id="20" idx="2"/>
            <a:endCxn id="23" idx="2"/>
          </p:cNvCxnSpPr>
          <p:nvPr/>
        </p:nvCxnSpPr>
        <p:spPr>
          <a:xfrm>
            <a:off x="3765104" y="4458419"/>
            <a:ext cx="506412" cy="550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33">
            <a:extLst>
              <a:ext uri="{FF2B5EF4-FFF2-40B4-BE49-F238E27FC236}">
                <a16:creationId xmlns:a16="http://schemas.microsoft.com/office/drawing/2014/main" id="{2CBD2BB4-5D8C-4B4F-BD5C-7EAF69CB43CD}"/>
              </a:ext>
            </a:extLst>
          </p:cNvPr>
          <p:cNvSpPr/>
          <p:nvPr/>
        </p:nvSpPr>
        <p:spPr>
          <a:xfrm>
            <a:off x="5096445" y="54252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B52C7D-A1AF-4507-BBE3-9CBEA476E173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 flipH="1">
            <a:off x="5456808" y="4920382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8">
            <a:extLst>
              <a:ext uri="{FF2B5EF4-FFF2-40B4-BE49-F238E27FC236}">
                <a16:creationId xmlns:a16="http://schemas.microsoft.com/office/drawing/2014/main" id="{EF128A86-8783-43F1-B79A-689A2166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183" y="5066432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B55870-B6F3-4A38-9472-37338B1CE3C5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 flipV="1">
            <a:off x="4646166" y="5149776"/>
            <a:ext cx="450279" cy="419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58">
            <a:extLst>
              <a:ext uri="{FF2B5EF4-FFF2-40B4-BE49-F238E27FC236}">
                <a16:creationId xmlns:a16="http://schemas.microsoft.com/office/drawing/2014/main" id="{0F95C710-C907-4420-AEB3-9273A54A2213}"/>
              </a:ext>
            </a:extLst>
          </p:cNvPr>
          <p:cNvSpPr/>
          <p:nvPr/>
        </p:nvSpPr>
        <p:spPr>
          <a:xfrm>
            <a:off x="1664270" y="456795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6B67A0CD-DECF-4ADB-BA16-02980B34D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270" y="4201244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EA9FDA1-9A2D-4911-B385-52CC983C755B}"/>
              </a:ext>
            </a:extLst>
          </p:cNvPr>
          <p:cNvCxnSpPr/>
          <p:nvPr/>
        </p:nvCxnSpPr>
        <p:spPr>
          <a:xfrm flipH="1">
            <a:off x="4472558" y="3112219"/>
            <a:ext cx="3040062" cy="119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5">
            <a:extLst>
              <a:ext uri="{FF2B5EF4-FFF2-40B4-BE49-F238E27FC236}">
                <a16:creationId xmlns:a16="http://schemas.microsoft.com/office/drawing/2014/main" id="{9150523A-74C3-4DAC-A351-311361D2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395" y="3221757"/>
            <a:ext cx="15953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BC_REPLY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7" name="모서리가 둥근 직사각형 66">
            <a:extLst>
              <a:ext uri="{FF2B5EF4-FFF2-40B4-BE49-F238E27FC236}">
                <a16:creationId xmlns:a16="http://schemas.microsoft.com/office/drawing/2014/main" id="{A5214A01-5604-4C52-BAC7-4030F4295227}"/>
              </a:ext>
            </a:extLst>
          </p:cNvPr>
          <p:cNvSpPr/>
          <p:nvPr/>
        </p:nvSpPr>
        <p:spPr>
          <a:xfrm>
            <a:off x="2294570" y="5402391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127355-5E90-4F8A-922D-DF0C4F96B803}"/>
              </a:ext>
            </a:extLst>
          </p:cNvPr>
          <p:cNvCxnSpPr>
            <a:endCxn id="47" idx="0"/>
          </p:cNvCxnSpPr>
          <p:nvPr/>
        </p:nvCxnSpPr>
        <p:spPr>
          <a:xfrm>
            <a:off x="1969133" y="4845178"/>
            <a:ext cx="684212" cy="557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7">
            <a:extLst>
              <a:ext uri="{FF2B5EF4-FFF2-40B4-BE49-F238E27FC236}">
                <a16:creationId xmlns:a16="http://schemas.microsoft.com/office/drawing/2014/main" id="{30D612A2-18F5-47D8-A89E-660AF9F4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308" y="504520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3485804-08E1-486E-B162-05A3A398F8AC}"/>
              </a:ext>
            </a:extLst>
          </p:cNvPr>
          <p:cNvCxnSpPr>
            <a:cxnSpLocks/>
            <a:stCxn id="47" idx="3"/>
            <a:endCxn id="22" idx="1"/>
          </p:cNvCxnSpPr>
          <p:nvPr/>
        </p:nvCxnSpPr>
        <p:spPr>
          <a:xfrm flipV="1">
            <a:off x="3013708" y="5149776"/>
            <a:ext cx="911733" cy="396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6125ED-7E4A-496F-B24E-EADA829370AB}"/>
              </a:ext>
            </a:extLst>
          </p:cNvPr>
          <p:cNvSpPr/>
          <p:nvPr/>
        </p:nvSpPr>
        <p:spPr>
          <a:xfrm>
            <a:off x="475233" y="6296744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C444B8-12A7-448F-A16B-124E098512D2}"/>
              </a:ext>
            </a:extLst>
          </p:cNvPr>
          <p:cNvSpPr/>
          <p:nvPr/>
        </p:nvSpPr>
        <p:spPr>
          <a:xfrm>
            <a:off x="2342133" y="6296744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400F0-96F2-4200-B78A-AEDD4FF9567F}"/>
              </a:ext>
            </a:extLst>
          </p:cNvPr>
          <p:cNvSpPr/>
          <p:nvPr/>
        </p:nvSpPr>
        <p:spPr>
          <a:xfrm>
            <a:off x="3158108" y="6296744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82">
            <a:extLst>
              <a:ext uri="{FF2B5EF4-FFF2-40B4-BE49-F238E27FC236}">
                <a16:creationId xmlns:a16="http://schemas.microsoft.com/office/drawing/2014/main" id="{2649BEF3-55F3-41AA-806C-FBB5C802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320" y="5879232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5" name="TextBox 83">
            <a:extLst>
              <a:ext uri="{FF2B5EF4-FFF2-40B4-BE49-F238E27FC236}">
                <a16:creationId xmlns:a16="http://schemas.microsoft.com/office/drawing/2014/main" id="{C9061F1A-119B-4B9D-B46B-04A13A08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533" y="5879232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84">
            <a:extLst>
              <a:ext uri="{FF2B5EF4-FFF2-40B4-BE49-F238E27FC236}">
                <a16:creationId xmlns:a16="http://schemas.microsoft.com/office/drawing/2014/main" id="{3C617737-D0C9-4521-B324-10567689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420" y="5906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0C8136-9D7B-4384-99FB-E59E9F9C08C4}"/>
              </a:ext>
            </a:extLst>
          </p:cNvPr>
          <p:cNvSpPr/>
          <p:nvPr/>
        </p:nvSpPr>
        <p:spPr>
          <a:xfrm>
            <a:off x="4644008" y="6296744"/>
            <a:ext cx="18684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058416-3DF7-4CD9-B774-F72448E316D4}"/>
              </a:ext>
            </a:extLst>
          </p:cNvPr>
          <p:cNvSpPr/>
          <p:nvPr/>
        </p:nvSpPr>
        <p:spPr>
          <a:xfrm>
            <a:off x="6512495" y="6296744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F668ED-8AAC-4174-A6CC-3BB59742C2C3}"/>
              </a:ext>
            </a:extLst>
          </p:cNvPr>
          <p:cNvSpPr/>
          <p:nvPr/>
        </p:nvSpPr>
        <p:spPr>
          <a:xfrm>
            <a:off x="7328470" y="6296744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88">
            <a:extLst>
              <a:ext uri="{FF2B5EF4-FFF2-40B4-BE49-F238E27FC236}">
                <a16:creationId xmlns:a16="http://schemas.microsoft.com/office/drawing/2014/main" id="{C1CA2762-0057-4A7E-8BEA-F7C4988E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683" y="5879232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89">
            <a:extLst>
              <a:ext uri="{FF2B5EF4-FFF2-40B4-BE49-F238E27FC236}">
                <a16:creationId xmlns:a16="http://schemas.microsoft.com/office/drawing/2014/main" id="{E2025301-343F-4384-8430-36F1E40AB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895" y="5879232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90">
            <a:extLst>
              <a:ext uri="{FF2B5EF4-FFF2-40B4-BE49-F238E27FC236}">
                <a16:creationId xmlns:a16="http://schemas.microsoft.com/office/drawing/2014/main" id="{7D20E4AB-4BAD-416C-B174-05C91A83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783" y="5879232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7D57C0C-F365-4C09-99DB-CBA78A3E2E44}"/>
              </a:ext>
            </a:extLst>
          </p:cNvPr>
          <p:cNvCxnSpPr/>
          <p:nvPr/>
        </p:nvCxnSpPr>
        <p:spPr>
          <a:xfrm flipH="1">
            <a:off x="1440433" y="3226519"/>
            <a:ext cx="3040062" cy="117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92">
            <a:extLst>
              <a:ext uri="{FF2B5EF4-FFF2-40B4-BE49-F238E27FC236}">
                <a16:creationId xmlns:a16="http://schemas.microsoft.com/office/drawing/2014/main" id="{F66AC6FC-A1A7-4F7D-AB16-33CC8A64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7" y="3207608"/>
            <a:ext cx="13131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BR_REPLY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5" name="TextBox 93">
            <a:extLst>
              <a:ext uri="{FF2B5EF4-FFF2-40B4-BE49-F238E27FC236}">
                <a16:creationId xmlns:a16="http://schemas.microsoft.com/office/drawing/2014/main" id="{9590F3A7-8633-4B8E-954B-B9A9D4B2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5079" y="2979708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92C2E2F6-0ED5-4284-B90B-43596CFF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4414" y="-75407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Service</a:t>
            </a:r>
            <a:r>
              <a:rPr lang="ko-KR" altLang="en-US" sz="2000">
                <a:latin typeface="Consolas" panose="020B0609020204030204" pitchFamily="49" charset="0"/>
              </a:rPr>
              <a:t>의 검색 과정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E44F387-F886-4243-9A31-1604047F3E6B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44">
            <a:extLst>
              <a:ext uri="{FF2B5EF4-FFF2-40B4-BE49-F238E27FC236}">
                <a16:creationId xmlns:a16="http://schemas.microsoft.com/office/drawing/2014/main" id="{8855198C-2792-44FF-B21A-1767662A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928F0A-A743-4C76-8467-622EEC959663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BACC37-63F7-4298-9B76-1FA24BEEE1A9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864FED-F6BD-410F-910B-50F128C32437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E9DEF3D-72B4-4114-A2CA-F466E060A1BD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133311-092E-4A5A-95F9-D2C62647682B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C08867-3B5E-49FB-86F7-97FCF459DEF5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꺾인 연결선 52">
            <a:extLst>
              <a:ext uri="{FF2B5EF4-FFF2-40B4-BE49-F238E27FC236}">
                <a16:creationId xmlns:a16="http://schemas.microsoft.com/office/drawing/2014/main" id="{0F8D5B2C-1193-4B03-8359-923E388AD67E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FDA584-C968-40E8-BF26-45535B64F0DB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FBAC30-2673-4FA6-B03B-900BFD3BEDBA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F7C8C7-C383-4C33-B97A-F57F09A51CC1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꺾인 연결선 56">
            <a:extLst>
              <a:ext uri="{FF2B5EF4-FFF2-40B4-BE49-F238E27FC236}">
                <a16:creationId xmlns:a16="http://schemas.microsoft.com/office/drawing/2014/main" id="{3EA0D64E-731B-4A24-A5D9-A7CC6783B0E6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57">
            <a:extLst>
              <a:ext uri="{FF2B5EF4-FFF2-40B4-BE49-F238E27FC236}">
                <a16:creationId xmlns:a16="http://schemas.microsoft.com/office/drawing/2014/main" id="{0927C14E-9F35-41C0-B24E-BF0C4AD1A096}"/>
              </a:ext>
            </a:extLst>
          </p:cNvPr>
          <p:cNvCxnSpPr>
            <a:cxnSpLocks/>
            <a:stCxn id="67" idx="3"/>
            <a:endCxn id="76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1">
            <a:extLst>
              <a:ext uri="{FF2B5EF4-FFF2-40B4-BE49-F238E27FC236}">
                <a16:creationId xmlns:a16="http://schemas.microsoft.com/office/drawing/2014/main" id="{5E1F9486-B0EA-43AF-86DD-9EDE1B31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773" y="3892390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9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7F2300-C73F-4B30-A3D0-FDA182D15F2F}"/>
              </a:ext>
            </a:extLst>
          </p:cNvPr>
          <p:cNvCxnSpPr/>
          <p:nvPr/>
        </p:nvCxnSpPr>
        <p:spPr>
          <a:xfrm>
            <a:off x="1387475" y="1874838"/>
            <a:ext cx="0" cy="410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723E5438-5651-47D1-AD4A-75726133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14475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C2C95-F1D1-4547-8957-F15DCCE8A4D3}"/>
              </a:ext>
            </a:extLst>
          </p:cNvPr>
          <p:cNvCxnSpPr/>
          <p:nvPr/>
        </p:nvCxnSpPr>
        <p:spPr>
          <a:xfrm>
            <a:off x="4427538" y="1874838"/>
            <a:ext cx="0" cy="2300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53F15E43-D8F2-4FB7-A739-5F476D9BA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14475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1A340E-5347-4A5A-8A2D-5A16237DE96A}"/>
              </a:ext>
            </a:extLst>
          </p:cNvPr>
          <p:cNvCxnSpPr/>
          <p:nvPr/>
        </p:nvCxnSpPr>
        <p:spPr>
          <a:xfrm>
            <a:off x="1387475" y="2098675"/>
            <a:ext cx="3040063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3">
            <a:extLst>
              <a:ext uri="{FF2B5EF4-FFF2-40B4-BE49-F238E27FC236}">
                <a16:creationId xmlns:a16="http://schemas.microsoft.com/office/drawing/2014/main" id="{A74FF439-84A8-4BDC-B7E4-DBDD646CF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390775"/>
            <a:ext cx="21595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target=handle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code=LED_ON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BC_TRANSACTION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667D63D-F6E3-4329-A6B1-EC82F581D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770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2736435-C81A-4186-AEC2-512AF1C0F55F}"/>
              </a:ext>
            </a:extLst>
          </p:cNvPr>
          <p:cNvCxnSpPr/>
          <p:nvPr/>
        </p:nvCxnSpPr>
        <p:spPr>
          <a:xfrm>
            <a:off x="4427538" y="2390775"/>
            <a:ext cx="3040062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9">
            <a:extLst>
              <a:ext uri="{FF2B5EF4-FFF2-40B4-BE49-F238E27FC236}">
                <a16:creationId xmlns:a16="http://schemas.microsoft.com/office/drawing/2014/main" id="{EC0E6EF4-C80D-4A00-9B8F-0BD3E2AA2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706" y="2562537"/>
            <a:ext cx="21595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target=1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code=LED_ON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BR_TRANSACTION</a:t>
            </a:r>
            <a:endParaRPr lang="ko-KR" altLang="en-US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D3DFF11B-7ABC-4CC3-A500-5BEDEECF0CBF}"/>
              </a:ext>
            </a:extLst>
          </p:cNvPr>
          <p:cNvSpPr/>
          <p:nvPr/>
        </p:nvSpPr>
        <p:spPr>
          <a:xfrm>
            <a:off x="6316662" y="4689251"/>
            <a:ext cx="719138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5BBC60A7-5715-4962-9CBB-BA2E9F0E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2" y="432253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모서리가 둥근 직사각형 30">
            <a:extLst>
              <a:ext uri="{FF2B5EF4-FFF2-40B4-BE49-F238E27FC236}">
                <a16:creationId xmlns:a16="http://schemas.microsoft.com/office/drawing/2014/main" id="{09E55279-FCDE-4E61-95CE-5BB00CAE5F9E}"/>
              </a:ext>
            </a:extLst>
          </p:cNvPr>
          <p:cNvSpPr/>
          <p:nvPr/>
        </p:nvSpPr>
        <p:spPr>
          <a:xfrm>
            <a:off x="5756275" y="5517926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02B57300-A632-4F57-987A-6761E2D2C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2" y="5144864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3DBF9B-B224-4A68-BE4F-8E8A6548AA44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flipH="1">
            <a:off x="6103937" y="4978176"/>
            <a:ext cx="571500" cy="536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58">
            <a:extLst>
              <a:ext uri="{FF2B5EF4-FFF2-40B4-BE49-F238E27FC236}">
                <a16:creationId xmlns:a16="http://schemas.microsoft.com/office/drawing/2014/main" id="{868D3582-58BB-4DB0-803C-76BD6F094791}"/>
              </a:ext>
            </a:extLst>
          </p:cNvPr>
          <p:cNvSpPr/>
          <p:nvPr/>
        </p:nvSpPr>
        <p:spPr>
          <a:xfrm>
            <a:off x="1995487" y="4671789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70F2C40B-B146-4E94-B9FC-0A5E958DD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7" y="4305076"/>
            <a:ext cx="69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F2B2E042-CF93-4E06-A4F6-54B3C3584B34}"/>
              </a:ext>
            </a:extLst>
          </p:cNvPr>
          <p:cNvSpPr/>
          <p:nvPr/>
        </p:nvSpPr>
        <p:spPr>
          <a:xfrm>
            <a:off x="2679700" y="5517926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4EA697-1E7C-4F26-A131-420537B2035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355850" y="4960714"/>
            <a:ext cx="684212" cy="557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77">
            <a:extLst>
              <a:ext uri="{FF2B5EF4-FFF2-40B4-BE49-F238E27FC236}">
                <a16:creationId xmlns:a16="http://schemas.microsoft.com/office/drawing/2014/main" id="{5148B502-24BD-497D-85C0-7BF25B71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159151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EECAF7-877C-4DEB-BA21-B33A763C11CA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3400425" y="5660801"/>
            <a:ext cx="23558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3">
            <a:extLst>
              <a:ext uri="{FF2B5EF4-FFF2-40B4-BE49-F238E27FC236}">
                <a16:creationId xmlns:a16="http://schemas.microsoft.com/office/drawing/2014/main" id="{809F9A82-0971-47C2-BDD9-F8842CE4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806" y="2355783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D1A952-0C58-4B79-AECE-E23525D91D98}"/>
              </a:ext>
            </a:extLst>
          </p:cNvPr>
          <p:cNvCxnSpPr/>
          <p:nvPr/>
        </p:nvCxnSpPr>
        <p:spPr>
          <a:xfrm>
            <a:off x="7467600" y="1898650"/>
            <a:ext cx="0" cy="410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>
            <a:extLst>
              <a:ext uri="{FF2B5EF4-FFF2-40B4-BE49-F238E27FC236}">
                <a16:creationId xmlns:a16="http://schemas.microsoft.com/office/drawing/2014/main" id="{E39183B5-B333-4F17-AE90-6ADF876D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154940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71">
            <a:extLst>
              <a:ext uri="{FF2B5EF4-FFF2-40B4-BE49-F238E27FC236}">
                <a16:creationId xmlns:a16="http://schemas.microsoft.com/office/drawing/2014/main" id="{05A0A76D-5F40-4C07-8FAF-77FF79588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386013"/>
            <a:ext cx="322395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switch(code)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case LED_ON: ledOn();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72">
            <a:extLst>
              <a:ext uri="{FF2B5EF4-FFF2-40B4-BE49-F238E27FC236}">
                <a16:creationId xmlns:a16="http://schemas.microsoft.com/office/drawing/2014/main" id="{C92B0ABB-BDCB-4948-85F4-913631176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1098550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IPC =&gt; RPC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제목 2">
            <a:extLst>
              <a:ext uri="{FF2B5EF4-FFF2-40B4-BE49-F238E27FC236}">
                <a16:creationId xmlns:a16="http://schemas.microsoft.com/office/drawing/2014/main" id="{9B9F0A5A-F2CC-4526-9D4C-DFAE898A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4300" y="106363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Service</a:t>
            </a:r>
            <a:r>
              <a:rPr lang="ko-KR" altLang="en-US" sz="2800">
                <a:latin typeface="Consolas" panose="020B0609020204030204" pitchFamily="49" charset="0"/>
              </a:rPr>
              <a:t>의 호출 과정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E0648-974E-48F8-BEE6-77F5614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7" y="384390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6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BAD7F-8393-475F-8901-02CD41F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30" y="194891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unsigned iodata[512/4];</a:t>
            </a:r>
          </a:p>
          <a:p>
            <a:r>
              <a:rPr lang="en-US" altLang="ko-KR">
                <a:latin typeface="Consolas" panose="020B0609020204030204" pitchFamily="49" charset="0"/>
              </a:rPr>
              <a:t>struct binder_io msg, reply;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4C36A-9EC7-4BB3-B25C-08EB6B6DCF9C}"/>
              </a:ext>
            </a:extLst>
          </p:cNvPr>
          <p:cNvSpPr/>
          <p:nvPr/>
        </p:nvSpPr>
        <p:spPr>
          <a:xfrm>
            <a:off x="2342555" y="4658941"/>
            <a:ext cx="64087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13A4-6892-46F4-AC64-C8A5A8A4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167" y="4658941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392FAA-EF33-4FF4-B9D6-7B98763C87A8}"/>
              </a:ext>
            </a:extLst>
          </p:cNvPr>
          <p:cNvSpPr/>
          <p:nvPr/>
        </p:nvSpPr>
        <p:spPr>
          <a:xfrm>
            <a:off x="1691680" y="1341066"/>
            <a:ext cx="122713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C8428-84C4-40A0-AFE5-24BB27FE8F93}"/>
              </a:ext>
            </a:extLst>
          </p:cNvPr>
          <p:cNvSpPr/>
          <p:nvPr/>
        </p:nvSpPr>
        <p:spPr>
          <a:xfrm>
            <a:off x="1691680" y="1628403"/>
            <a:ext cx="122713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5FB113-D311-4DCB-82F3-69EB9C7166C4}"/>
              </a:ext>
            </a:extLst>
          </p:cNvPr>
          <p:cNvSpPr/>
          <p:nvPr/>
        </p:nvSpPr>
        <p:spPr>
          <a:xfrm>
            <a:off x="1691680" y="1915741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6D928-A887-47F3-97C2-063F2C2CAA7B}"/>
              </a:ext>
            </a:extLst>
          </p:cNvPr>
          <p:cNvSpPr/>
          <p:nvPr/>
        </p:nvSpPr>
        <p:spPr>
          <a:xfrm>
            <a:off x="1691680" y="2204666"/>
            <a:ext cx="122713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2A3C5B-8DC2-4841-A5C4-3DA097919CC2}"/>
              </a:ext>
            </a:extLst>
          </p:cNvPr>
          <p:cNvSpPr/>
          <p:nvPr/>
        </p:nvSpPr>
        <p:spPr>
          <a:xfrm>
            <a:off x="1691680" y="2492003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30D9C-EAEA-42E0-8EB6-BC8B0B779A9B}"/>
              </a:ext>
            </a:extLst>
          </p:cNvPr>
          <p:cNvSpPr/>
          <p:nvPr/>
        </p:nvSpPr>
        <p:spPr>
          <a:xfrm>
            <a:off x="1691680" y="2780928"/>
            <a:ext cx="122713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833B2-4C27-436D-A47A-167799CF24E6}"/>
              </a:ext>
            </a:extLst>
          </p:cNvPr>
          <p:cNvSpPr/>
          <p:nvPr/>
        </p:nvSpPr>
        <p:spPr>
          <a:xfrm>
            <a:off x="1691680" y="3068266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C957D-ECC9-459A-9AC8-728DDF632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30" y="1258516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3D6B3-55CB-437B-B64B-AC15FE13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30" y="1547441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D32EE-D340-41D8-BFBE-4BE68DBF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17" y="1834778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02DE5-2EF2-4700-A2DB-8B4E3142A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17" y="212370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774CF-85CC-4959-B9C7-C84829D4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411041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3432-6A53-4B43-ADAA-0E7B2883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699966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7A528-1BE7-4AC0-B054-DAB6D7C6A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987303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1EEEB-655A-4ADF-98FC-022E9CB7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217" y="987053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msg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4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9454C-3FE8-4012-A62C-35A1C2F7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46" y="195089"/>
            <a:ext cx="5503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bio_init(&amp;msg, iodata, sizeof(iodata), 4);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4246E-2B64-4731-A8D4-CF81BC95D106}"/>
              </a:ext>
            </a:extLst>
          </p:cNvPr>
          <p:cNvSpPr/>
          <p:nvPr/>
        </p:nvSpPr>
        <p:spPr>
          <a:xfrm>
            <a:off x="2486571" y="4660726"/>
            <a:ext cx="735013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CB347-40AD-4666-995F-4E0ED51D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734" y="4948064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3A68E-0B86-4119-9676-6FE12864C5A2}"/>
              </a:ext>
            </a:extLst>
          </p:cNvPr>
          <p:cNvSpPr/>
          <p:nvPr/>
        </p:nvSpPr>
        <p:spPr>
          <a:xfrm>
            <a:off x="1835696" y="1341264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67D6FE-5CC6-4A73-94DB-F96EAB03FBC5}"/>
              </a:ext>
            </a:extLst>
          </p:cNvPr>
          <p:cNvSpPr/>
          <p:nvPr/>
        </p:nvSpPr>
        <p:spPr>
          <a:xfrm>
            <a:off x="1835696" y="1628601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39EE-CBA2-496C-9A84-CCF8260585F3}"/>
              </a:ext>
            </a:extLst>
          </p:cNvPr>
          <p:cNvSpPr/>
          <p:nvPr/>
        </p:nvSpPr>
        <p:spPr>
          <a:xfrm>
            <a:off x="1835696" y="1917526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22FDF-E40C-4A42-A0A4-67A80840CB3E}"/>
              </a:ext>
            </a:extLst>
          </p:cNvPr>
          <p:cNvSpPr/>
          <p:nvPr/>
        </p:nvSpPr>
        <p:spPr>
          <a:xfrm>
            <a:off x="1835696" y="2204864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D5F033-FEA3-4A0F-9BBA-74ABC518E9F4}"/>
              </a:ext>
            </a:extLst>
          </p:cNvPr>
          <p:cNvSpPr/>
          <p:nvPr/>
        </p:nvSpPr>
        <p:spPr>
          <a:xfrm>
            <a:off x="1835696" y="2493789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8BE2DA-FF68-478A-AAC0-D9FC522A4AF2}"/>
              </a:ext>
            </a:extLst>
          </p:cNvPr>
          <p:cNvSpPr/>
          <p:nvPr/>
        </p:nvSpPr>
        <p:spPr>
          <a:xfrm>
            <a:off x="1835696" y="2781126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978C8-CA76-4A44-B090-332C3E519C07}"/>
              </a:ext>
            </a:extLst>
          </p:cNvPr>
          <p:cNvSpPr/>
          <p:nvPr/>
        </p:nvSpPr>
        <p:spPr>
          <a:xfrm>
            <a:off x="1835696" y="3070051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B586B-2245-4041-AC20-103BEC9B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46" y="1260301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DFD9F-75DF-4068-AE20-0941C90C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46" y="154763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60D67-4FC0-4F6A-A6A5-0E45F996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34" y="1836564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E1260-7397-42F0-AD81-A03933A9C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34" y="2123901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9DCCF-A6F2-4161-B7F3-4649A74B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411239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4B69F-848B-4B7E-B899-934DF9D06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700164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461BC-4BC5-41F6-89CA-DF5E27A85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987501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35DA2-8B3C-486A-9906-ADA4ACDF4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646" y="987251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C39F9-2D90-434F-B1EB-D8AE87C8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2541414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maxdata=512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5FE1A-46E2-4145-ADAB-A3557B722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2987501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maxoffs=4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2CD3-59B3-4B30-82E0-34216652E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343517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n=16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6E64A8-C1F9-49B1-9298-87985E1013AC}"/>
              </a:ext>
            </a:extLst>
          </p:cNvPr>
          <p:cNvSpPr/>
          <p:nvPr/>
        </p:nvSpPr>
        <p:spPr>
          <a:xfrm>
            <a:off x="3223171" y="466072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BD6942-2E14-4B2C-BD4F-FA6A79E14295}"/>
              </a:ext>
            </a:extLst>
          </p:cNvPr>
          <p:cNvSpPr/>
          <p:nvPr/>
        </p:nvSpPr>
        <p:spPr>
          <a:xfrm>
            <a:off x="3961359" y="466072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233219-0DE6-4B16-812E-361D7CA2088B}"/>
              </a:ext>
            </a:extLst>
          </p:cNvPr>
          <p:cNvSpPr/>
          <p:nvPr/>
        </p:nvSpPr>
        <p:spPr>
          <a:xfrm>
            <a:off x="4690021" y="4660726"/>
            <a:ext cx="735013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74FB25-4966-4687-B123-A086E0DE06BB}"/>
              </a:ext>
            </a:extLst>
          </p:cNvPr>
          <p:cNvSpPr/>
          <p:nvPr/>
        </p:nvSpPr>
        <p:spPr>
          <a:xfrm>
            <a:off x="5423446" y="4660726"/>
            <a:ext cx="3543300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55F2F6-74CD-47DD-9030-2F72800CF29A}"/>
              </a:ext>
            </a:extLst>
          </p:cNvPr>
          <p:cNvCxnSpPr>
            <a:stCxn id="7" idx="3"/>
          </p:cNvCxnSpPr>
          <p:nvPr/>
        </p:nvCxnSpPr>
        <p:spPr>
          <a:xfrm>
            <a:off x="3061246" y="1485726"/>
            <a:ext cx="2362200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E6781C-BD53-4215-B1C1-F347EF835D1A}"/>
              </a:ext>
            </a:extLst>
          </p:cNvPr>
          <p:cNvCxnSpPr>
            <a:stCxn id="11" idx="3"/>
          </p:cNvCxnSpPr>
          <p:nvPr/>
        </p:nvCxnSpPr>
        <p:spPr>
          <a:xfrm>
            <a:off x="3061246" y="2636664"/>
            <a:ext cx="2363788" cy="2024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FC9BFF-470D-44B0-8233-B0B5F8EB0DA3}"/>
              </a:ext>
            </a:extLst>
          </p:cNvPr>
          <p:cNvCxnSpPr>
            <a:stCxn id="8" idx="3"/>
          </p:cNvCxnSpPr>
          <p:nvPr/>
        </p:nvCxnSpPr>
        <p:spPr>
          <a:xfrm flipH="1">
            <a:off x="2486571" y="1773064"/>
            <a:ext cx="574675" cy="288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278362-0287-4597-B9EA-05869E4FD39E}"/>
              </a:ext>
            </a:extLst>
          </p:cNvPr>
          <p:cNvCxnSpPr>
            <a:stCxn id="12" idx="3"/>
          </p:cNvCxnSpPr>
          <p:nvPr/>
        </p:nvCxnSpPr>
        <p:spPr>
          <a:xfrm flipH="1">
            <a:off x="2486571" y="2925589"/>
            <a:ext cx="574675" cy="1735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9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B00FA-4E91-4D2B-828E-B41AB62E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052513"/>
            <a:ext cx="322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bio_put_uint32(&amp;msg, 0);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8333F1-E1E5-457C-917E-F7A2F1EDAD23}"/>
              </a:ext>
            </a:extLst>
          </p:cNvPr>
          <p:cNvSpPr/>
          <p:nvPr/>
        </p:nvSpPr>
        <p:spPr>
          <a:xfrm>
            <a:off x="2720975" y="5516563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F2D12-07A5-4583-87CB-FF5F2DC5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5805488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40CC48-8B97-482D-B5B7-443344485B33}"/>
              </a:ext>
            </a:extLst>
          </p:cNvPr>
          <p:cNvSpPr/>
          <p:nvPr/>
        </p:nvSpPr>
        <p:spPr>
          <a:xfrm>
            <a:off x="2070100" y="21986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73ED2-0C43-4B95-B0E4-425C92E3BCA7}"/>
              </a:ext>
            </a:extLst>
          </p:cNvPr>
          <p:cNvSpPr/>
          <p:nvPr/>
        </p:nvSpPr>
        <p:spPr>
          <a:xfrm>
            <a:off x="2070100" y="24860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01F79C-285C-4B6A-B411-B4428B383C35}"/>
              </a:ext>
            </a:extLst>
          </p:cNvPr>
          <p:cNvSpPr/>
          <p:nvPr/>
        </p:nvSpPr>
        <p:spPr>
          <a:xfrm>
            <a:off x="2070100" y="277336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E950B-7050-4604-BD27-711F33A65BAE}"/>
              </a:ext>
            </a:extLst>
          </p:cNvPr>
          <p:cNvSpPr/>
          <p:nvPr/>
        </p:nvSpPr>
        <p:spPr>
          <a:xfrm>
            <a:off x="2070100" y="30622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DCB94F-4E99-44DD-AA0D-CC2DBFC7428E}"/>
              </a:ext>
            </a:extLst>
          </p:cNvPr>
          <p:cNvSpPr/>
          <p:nvPr/>
        </p:nvSpPr>
        <p:spPr>
          <a:xfrm>
            <a:off x="2070100" y="334962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4199A2-CA1C-4202-BCC3-FE13D75838C2}"/>
              </a:ext>
            </a:extLst>
          </p:cNvPr>
          <p:cNvSpPr/>
          <p:nvPr/>
        </p:nvSpPr>
        <p:spPr>
          <a:xfrm>
            <a:off x="2070100" y="363855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BC2AAD-CC0D-44F7-80EB-37BF6A1AE2E4}"/>
              </a:ext>
            </a:extLst>
          </p:cNvPr>
          <p:cNvSpPr/>
          <p:nvPr/>
        </p:nvSpPr>
        <p:spPr>
          <a:xfrm>
            <a:off x="2070100" y="392588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9B034-69C5-4D20-98FF-82F98E66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116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73D0E-A9C7-4E1E-978C-EB2745B39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40506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09DD4-E824-475C-8DD8-ECE0F6F81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6924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95EE2-F5D7-440F-9469-01862000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981325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FE94B-DFB5-49F7-BBAC-D3419377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26866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00279-9260-445C-B376-6006006E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55758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12EC7-D8DB-48CE-95EA-2DB58D8A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84492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349EF-50FB-440D-A669-150F4DB48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84467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03AA5-F5C2-4F29-B11F-85107052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398838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maxdata=512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58E40-FF99-411E-937D-BFDB4A55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844925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maxoffs=4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085B0-523A-4BF3-83B4-CEECD9E3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42926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n=16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6F8C19-A976-4BA7-99CA-6B833AFED559}"/>
              </a:ext>
            </a:extLst>
          </p:cNvPr>
          <p:cNvSpPr/>
          <p:nvPr/>
        </p:nvSpPr>
        <p:spPr>
          <a:xfrm>
            <a:off x="3457575" y="5516563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9756C5-C7FB-4D9B-8AD7-E82E8F4DF225}"/>
              </a:ext>
            </a:extLst>
          </p:cNvPr>
          <p:cNvSpPr/>
          <p:nvPr/>
        </p:nvSpPr>
        <p:spPr>
          <a:xfrm>
            <a:off x="4195763" y="5516563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30B3DE-5B8C-4553-A588-0E2F6A8F9D7E}"/>
              </a:ext>
            </a:extLst>
          </p:cNvPr>
          <p:cNvSpPr/>
          <p:nvPr/>
        </p:nvSpPr>
        <p:spPr>
          <a:xfrm>
            <a:off x="4924425" y="5516563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C82B68-E599-4C4E-9A66-2322B5ED4673}"/>
              </a:ext>
            </a:extLst>
          </p:cNvPr>
          <p:cNvSpPr/>
          <p:nvPr/>
        </p:nvSpPr>
        <p:spPr>
          <a:xfrm>
            <a:off x="5657850" y="5516563"/>
            <a:ext cx="35433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EF1727-9825-461F-8C1A-05AAF6E81344}"/>
              </a:ext>
            </a:extLst>
          </p:cNvPr>
          <p:cNvCxnSpPr>
            <a:stCxn id="7" idx="3"/>
          </p:cNvCxnSpPr>
          <p:nvPr/>
        </p:nvCxnSpPr>
        <p:spPr>
          <a:xfrm>
            <a:off x="3295650" y="2341563"/>
            <a:ext cx="3097213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DDAB57-D157-4AD1-AC37-A0817777BB85}"/>
              </a:ext>
            </a:extLst>
          </p:cNvPr>
          <p:cNvCxnSpPr>
            <a:stCxn id="11" idx="3"/>
          </p:cNvCxnSpPr>
          <p:nvPr/>
        </p:nvCxnSpPr>
        <p:spPr>
          <a:xfrm>
            <a:off x="3295650" y="3494088"/>
            <a:ext cx="2363788" cy="20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F71B61-C1C8-47E1-BB5A-8A064CDFEFA5}"/>
              </a:ext>
            </a:extLst>
          </p:cNvPr>
          <p:cNvCxnSpPr>
            <a:stCxn id="8" idx="3"/>
          </p:cNvCxnSpPr>
          <p:nvPr/>
        </p:nvCxnSpPr>
        <p:spPr>
          <a:xfrm flipH="1">
            <a:off x="2720975" y="2630488"/>
            <a:ext cx="574675" cy="288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F2F6A6-5DD2-494E-A407-3E008A95AC37}"/>
              </a:ext>
            </a:extLst>
          </p:cNvPr>
          <p:cNvCxnSpPr>
            <a:stCxn id="12" idx="3"/>
          </p:cNvCxnSpPr>
          <p:nvPr/>
        </p:nvCxnSpPr>
        <p:spPr>
          <a:xfrm flipH="1">
            <a:off x="2720975" y="3781425"/>
            <a:ext cx="574675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320B63-E596-4F48-B6FE-223F85A9C317}"/>
              </a:ext>
            </a:extLst>
          </p:cNvPr>
          <p:cNvSpPr/>
          <p:nvPr/>
        </p:nvSpPr>
        <p:spPr>
          <a:xfrm>
            <a:off x="5657850" y="5516563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90774D3-5D1B-4ECB-B781-5263872A5EAA}"/>
              </a:ext>
            </a:extLst>
          </p:cNvPr>
          <p:cNvCxnSpPr/>
          <p:nvPr/>
        </p:nvCxnSpPr>
        <p:spPr>
          <a:xfrm>
            <a:off x="5657850" y="5156200"/>
            <a:ext cx="0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3">
            <a:extLst>
              <a:ext uri="{FF2B5EF4-FFF2-40B4-BE49-F238E27FC236}">
                <a16:creationId xmlns:a16="http://schemas.microsoft.com/office/drawing/2014/main" id="{7C6868A7-9370-4ECB-8E20-BDFB1B84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787900"/>
            <a:ext cx="56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952071-0C29-4457-9D9A-B1F21E844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1030288"/>
            <a:ext cx="335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size = (size + 3) &amp; (~3);</a:t>
            </a:r>
          </a:p>
        </p:txBody>
      </p:sp>
    </p:spTree>
    <p:extLst>
      <p:ext uri="{BB962C8B-B14F-4D97-AF65-F5344CB8AC3E}">
        <p14:creationId xmlns:p14="http://schemas.microsoft.com/office/powerpoint/2010/main" val="254396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84FB-5B6A-4F2F-A044-B13A995EE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5" y="187498"/>
            <a:ext cx="525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bio_put_string16_x(&amp;msg, SVC_MGR_NAME);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CFA674-D2AD-4910-8397-F773738682AD}"/>
              </a:ext>
            </a:extLst>
          </p:cNvPr>
          <p:cNvSpPr/>
          <p:nvPr/>
        </p:nvSpPr>
        <p:spPr>
          <a:xfrm>
            <a:off x="2089100" y="465313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F70BE-E36D-4A81-B845-A69025F2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263" y="4940473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F71653-DC2E-4368-A09E-F5699F71D4A3}"/>
              </a:ext>
            </a:extLst>
          </p:cNvPr>
          <p:cNvSpPr/>
          <p:nvPr/>
        </p:nvSpPr>
        <p:spPr>
          <a:xfrm>
            <a:off x="1438225" y="1333673"/>
            <a:ext cx="12271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0610A3-64CD-4DEF-9DAF-D7BCAA7442D4}"/>
              </a:ext>
            </a:extLst>
          </p:cNvPr>
          <p:cNvSpPr/>
          <p:nvPr/>
        </p:nvSpPr>
        <p:spPr>
          <a:xfrm>
            <a:off x="1438225" y="1621011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15742A-CB91-4BD3-BA5F-AA994315EAAB}"/>
              </a:ext>
            </a:extLst>
          </p:cNvPr>
          <p:cNvSpPr/>
          <p:nvPr/>
        </p:nvSpPr>
        <p:spPr>
          <a:xfrm>
            <a:off x="1438225" y="1909936"/>
            <a:ext cx="12271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26A34-A852-4D27-A094-2F0A41041E71}"/>
              </a:ext>
            </a:extLst>
          </p:cNvPr>
          <p:cNvSpPr/>
          <p:nvPr/>
        </p:nvSpPr>
        <p:spPr>
          <a:xfrm>
            <a:off x="1438225" y="2197273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76A276-4D4F-4573-9176-A27BFC846D04}"/>
              </a:ext>
            </a:extLst>
          </p:cNvPr>
          <p:cNvSpPr/>
          <p:nvPr/>
        </p:nvSpPr>
        <p:spPr>
          <a:xfrm>
            <a:off x="1438225" y="2486198"/>
            <a:ext cx="12271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FA155F-E145-43FC-AD07-60C5F6CF470B}"/>
              </a:ext>
            </a:extLst>
          </p:cNvPr>
          <p:cNvSpPr/>
          <p:nvPr/>
        </p:nvSpPr>
        <p:spPr>
          <a:xfrm>
            <a:off x="1438225" y="2773536"/>
            <a:ext cx="12271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057F27-2F9B-45F1-921B-2BF4C6C9B546}"/>
              </a:ext>
            </a:extLst>
          </p:cNvPr>
          <p:cNvSpPr/>
          <p:nvPr/>
        </p:nvSpPr>
        <p:spPr>
          <a:xfrm>
            <a:off x="1438225" y="3060873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ACAFA-DB24-419D-A575-E703B7E1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5" y="1252711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67206-C297-43CA-A16B-3718AFE7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5" y="1540048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809EC-CE2A-4E89-932C-C64736F3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" y="182897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7F3BD-41F8-4D19-9A65-19CD1780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" y="2116311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F1065-1F7F-4A5C-A905-2331562B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403648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B13FA-8F58-482A-9652-0885283A8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692573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A2A45-3A0B-4E21-9552-7B8D2773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97991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3A136-AD29-42F6-8AFC-849E0C70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763" y="979661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A2CC4-4D52-4BDF-9998-BEB049A4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13" y="2533823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5A1942-4C3B-4F0F-881C-89D95398069B}"/>
              </a:ext>
            </a:extLst>
          </p:cNvPr>
          <p:cNvSpPr/>
          <p:nvPr/>
        </p:nvSpPr>
        <p:spPr>
          <a:xfrm>
            <a:off x="2827288" y="465313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CFD6B8-2B12-4843-A4D1-CABAC59555BA}"/>
              </a:ext>
            </a:extLst>
          </p:cNvPr>
          <p:cNvSpPr/>
          <p:nvPr/>
        </p:nvSpPr>
        <p:spPr>
          <a:xfrm>
            <a:off x="3563888" y="465313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3161F-FE4E-4766-BE7B-43CF97F4BC97}"/>
              </a:ext>
            </a:extLst>
          </p:cNvPr>
          <p:cNvSpPr/>
          <p:nvPr/>
        </p:nvSpPr>
        <p:spPr>
          <a:xfrm>
            <a:off x="4294138" y="465313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038AFD-1648-4C57-BC07-6269EE65B787}"/>
              </a:ext>
            </a:extLst>
          </p:cNvPr>
          <p:cNvSpPr/>
          <p:nvPr/>
        </p:nvSpPr>
        <p:spPr>
          <a:xfrm>
            <a:off x="6507113" y="4653136"/>
            <a:ext cx="3367087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BFD199-A8D5-4DB9-8EF7-1BDF62FD121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5363" y="1478136"/>
            <a:ext cx="7208837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AE1224-C5E6-4685-B738-701309B612B0}"/>
              </a:ext>
            </a:extLst>
          </p:cNvPr>
          <p:cNvCxnSpPr>
            <a:stCxn id="11" idx="3"/>
          </p:cNvCxnSpPr>
          <p:nvPr/>
        </p:nvCxnSpPr>
        <p:spPr>
          <a:xfrm>
            <a:off x="2665363" y="2629073"/>
            <a:ext cx="2363787" cy="2024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F196FC-E592-49A6-A934-3A55DDFA9DA2}"/>
              </a:ext>
            </a:extLst>
          </p:cNvPr>
          <p:cNvCxnSpPr>
            <a:stCxn id="8" idx="3"/>
          </p:cNvCxnSpPr>
          <p:nvPr/>
        </p:nvCxnSpPr>
        <p:spPr>
          <a:xfrm flipH="1">
            <a:off x="2089100" y="1765473"/>
            <a:ext cx="576263" cy="2887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50D859-15C7-4F43-BE96-F9E4FF54C875}"/>
              </a:ext>
            </a:extLst>
          </p:cNvPr>
          <p:cNvCxnSpPr>
            <a:stCxn id="12" idx="3"/>
          </p:cNvCxnSpPr>
          <p:nvPr/>
        </p:nvCxnSpPr>
        <p:spPr>
          <a:xfrm flipH="1">
            <a:off x="2089100" y="2917998"/>
            <a:ext cx="576263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252F7-CF53-4229-ABEC-382B3FB72BC2}"/>
              </a:ext>
            </a:extLst>
          </p:cNvPr>
          <p:cNvSpPr/>
          <p:nvPr/>
        </p:nvSpPr>
        <p:spPr>
          <a:xfrm>
            <a:off x="5027563" y="4653136"/>
            <a:ext cx="735012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E0ADE20F-6979-4B99-A6ED-F72E8FDE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563" y="557386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708606-2A0F-4C41-839B-6E7AE48AA5FD}"/>
              </a:ext>
            </a:extLst>
          </p:cNvPr>
          <p:cNvSpPr/>
          <p:nvPr/>
        </p:nvSpPr>
        <p:spPr>
          <a:xfrm>
            <a:off x="5772100" y="4653136"/>
            <a:ext cx="735013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F6EBA-A18E-4548-9C0D-3C6B9A482BA7}"/>
              </a:ext>
            </a:extLst>
          </p:cNvPr>
          <p:cNvSpPr txBox="1"/>
          <p:nvPr/>
        </p:nvSpPr>
        <p:spPr>
          <a:xfrm>
            <a:off x="6899859" y="42115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UNICODE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>
            <a:extLst>
              <a:ext uri="{FF2B5EF4-FFF2-40B4-BE49-F238E27FC236}">
                <a16:creationId xmlns:a16="http://schemas.microsoft.com/office/drawing/2014/main" id="{4757BE34-2682-4BD5-B05C-586BFDA8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954088"/>
            <a:ext cx="5376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bio_put_string16_x(&amp;msg, "led.service");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AB737E-21E9-4545-B020-6AD9F81DC66E}"/>
              </a:ext>
            </a:extLst>
          </p:cNvPr>
          <p:cNvSpPr/>
          <p:nvPr/>
        </p:nvSpPr>
        <p:spPr>
          <a:xfrm>
            <a:off x="2074863" y="541813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646F7CB5-98AC-4D71-AFEB-5542A6705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5705475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4E61A2-19B0-4961-AB14-1A43E251FCC6}"/>
              </a:ext>
            </a:extLst>
          </p:cNvPr>
          <p:cNvSpPr/>
          <p:nvPr/>
        </p:nvSpPr>
        <p:spPr>
          <a:xfrm>
            <a:off x="1423988" y="209867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E537E-C1BE-413E-9F09-58C5C3D00BF4}"/>
              </a:ext>
            </a:extLst>
          </p:cNvPr>
          <p:cNvSpPr/>
          <p:nvPr/>
        </p:nvSpPr>
        <p:spPr>
          <a:xfrm>
            <a:off x="1423988" y="238760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76776F-593E-4E09-922C-CE5A2D16B47E}"/>
              </a:ext>
            </a:extLst>
          </p:cNvPr>
          <p:cNvSpPr/>
          <p:nvPr/>
        </p:nvSpPr>
        <p:spPr>
          <a:xfrm>
            <a:off x="1423988" y="267493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DC6A29-9882-4A1D-A72C-57719053566B}"/>
              </a:ext>
            </a:extLst>
          </p:cNvPr>
          <p:cNvSpPr/>
          <p:nvPr/>
        </p:nvSpPr>
        <p:spPr>
          <a:xfrm>
            <a:off x="1423988" y="296386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8E1FA4-DC25-45C6-9E7C-1431DCC3D1EE}"/>
              </a:ext>
            </a:extLst>
          </p:cNvPr>
          <p:cNvSpPr/>
          <p:nvPr/>
        </p:nvSpPr>
        <p:spPr>
          <a:xfrm>
            <a:off x="1423988" y="325120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0BDA8F-D3B9-48B3-8D21-28425FECC6AF}"/>
              </a:ext>
            </a:extLst>
          </p:cNvPr>
          <p:cNvSpPr/>
          <p:nvPr/>
        </p:nvSpPr>
        <p:spPr>
          <a:xfrm>
            <a:off x="1423988" y="35401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6D34AA-072C-4F1D-8E40-1CAC80B4CD24}"/>
              </a:ext>
            </a:extLst>
          </p:cNvPr>
          <p:cNvSpPr/>
          <p:nvPr/>
        </p:nvSpPr>
        <p:spPr>
          <a:xfrm>
            <a:off x="1423988" y="382746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7F713C52-E325-4861-B008-4F8585FD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017713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84CED8F9-A38F-4D5F-B563-3274347C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306638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300D7411-279E-427F-B1BC-874F2C2E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59397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F09884EF-D641-46BE-A1FB-11C8420F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88131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E132AAC3-1C14-4CBF-977F-ED03390A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1702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ACA4F668-E3D4-4627-B132-990031B8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457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4C206191-890D-42CD-96A3-DABC17CCB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7465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23F33A7E-C657-4CB0-81F4-4AD74F9D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746250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180A62AE-CC31-4A9D-89F1-62FFEA4F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3300413"/>
            <a:ext cx="944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A4ED4A-D7CD-4475-9B7B-5FB4BFC1D43F}"/>
              </a:ext>
            </a:extLst>
          </p:cNvPr>
          <p:cNvSpPr/>
          <p:nvPr/>
        </p:nvSpPr>
        <p:spPr>
          <a:xfrm>
            <a:off x="2811463" y="5418138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BAFB8B-17A0-4379-8A55-E2573C4C2AC6}"/>
              </a:ext>
            </a:extLst>
          </p:cNvPr>
          <p:cNvSpPr/>
          <p:nvPr/>
        </p:nvSpPr>
        <p:spPr>
          <a:xfrm>
            <a:off x="3549650" y="5418138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71C10E-B568-454A-8009-306923F6B423}"/>
              </a:ext>
            </a:extLst>
          </p:cNvPr>
          <p:cNvSpPr/>
          <p:nvPr/>
        </p:nvSpPr>
        <p:spPr>
          <a:xfrm>
            <a:off x="4278313" y="541813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F9DB4-25B8-4ACA-A0CB-B04DEB875579}"/>
              </a:ext>
            </a:extLst>
          </p:cNvPr>
          <p:cNvSpPr/>
          <p:nvPr/>
        </p:nvSpPr>
        <p:spPr>
          <a:xfrm>
            <a:off x="6491288" y="5418138"/>
            <a:ext cx="33226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204A645-D000-471D-A634-C58C55381B82}"/>
              </a:ext>
            </a:extLst>
          </p:cNvPr>
          <p:cNvCxnSpPr>
            <a:stCxn id="38" idx="3"/>
          </p:cNvCxnSpPr>
          <p:nvPr/>
        </p:nvCxnSpPr>
        <p:spPr>
          <a:xfrm>
            <a:off x="2649538" y="2243138"/>
            <a:ext cx="2449512" cy="375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0071DD4-FC8D-414F-A2ED-CAAB7D2036BE}"/>
              </a:ext>
            </a:extLst>
          </p:cNvPr>
          <p:cNvCxnSpPr>
            <a:stCxn id="42" idx="3"/>
          </p:cNvCxnSpPr>
          <p:nvPr/>
        </p:nvCxnSpPr>
        <p:spPr>
          <a:xfrm>
            <a:off x="2649538" y="3395663"/>
            <a:ext cx="2363787" cy="20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460EF9-F4C2-49C0-80CA-85392B8A6336}"/>
              </a:ext>
            </a:extLst>
          </p:cNvPr>
          <p:cNvCxnSpPr>
            <a:stCxn id="39" idx="3"/>
          </p:cNvCxnSpPr>
          <p:nvPr/>
        </p:nvCxnSpPr>
        <p:spPr>
          <a:xfrm flipH="1">
            <a:off x="2074863" y="2532063"/>
            <a:ext cx="574675" cy="288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7E25D38-D76E-431D-9368-41ECF9775853}"/>
              </a:ext>
            </a:extLst>
          </p:cNvPr>
          <p:cNvCxnSpPr>
            <a:stCxn id="43" idx="3"/>
          </p:cNvCxnSpPr>
          <p:nvPr/>
        </p:nvCxnSpPr>
        <p:spPr>
          <a:xfrm flipH="1">
            <a:off x="2074863" y="3683000"/>
            <a:ext cx="574675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9F91C2-630E-42AC-B120-777340F0DCE5}"/>
              </a:ext>
            </a:extLst>
          </p:cNvPr>
          <p:cNvSpPr/>
          <p:nvPr/>
        </p:nvSpPr>
        <p:spPr>
          <a:xfrm>
            <a:off x="5011738" y="5418138"/>
            <a:ext cx="735012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EF9D70A-050E-4078-A6AC-42D3E4F57E2F}"/>
              </a:ext>
            </a:extLst>
          </p:cNvPr>
          <p:cNvSpPr/>
          <p:nvPr/>
        </p:nvSpPr>
        <p:spPr>
          <a:xfrm>
            <a:off x="5756275" y="5418138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4D85C4-A224-4951-8BE4-B9A771FC5BC1}"/>
              </a:ext>
            </a:extLst>
          </p:cNvPr>
          <p:cNvSpPr/>
          <p:nvPr/>
        </p:nvSpPr>
        <p:spPr>
          <a:xfrm>
            <a:off x="3421063" y="5994400"/>
            <a:ext cx="167798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0B4290-035D-4600-AE2B-5B58B52168BC}"/>
              </a:ext>
            </a:extLst>
          </p:cNvPr>
          <p:cNvSpPr/>
          <p:nvPr/>
        </p:nvSpPr>
        <p:spPr>
          <a:xfrm>
            <a:off x="2686050" y="5994400"/>
            <a:ext cx="735013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45AE9C-3CBD-492D-83A2-B84A62E6C812}"/>
              </a:ext>
            </a:extLst>
          </p:cNvPr>
          <p:cNvSpPr txBox="1"/>
          <p:nvPr/>
        </p:nvSpPr>
        <p:spPr>
          <a:xfrm>
            <a:off x="251520" y="836712"/>
            <a:ext cx="953017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ColdBoot::Run();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UeventListener::RegenerateUevents();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RegenerateUeventsForPath(path,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opendir(path.c_str()), closedir);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openat(dfd, "uevent", O_WRONLY);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write(fd, "add\n", 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while ((de = readdir(d)) != nullptr)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fd = openat(dfd, de-&gt;d_name, O_RDONLY | O_DIRECTORY);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if (fd &lt; 0) continue;</a:t>
            </a: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RegenerateUeventsForDir(d2.get(),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F1ADE-55EC-4B3F-BB88-6D779B12934A}"/>
              </a:ext>
            </a:extLst>
          </p:cNvPr>
          <p:cNvSpPr txBox="1"/>
          <p:nvPr/>
        </p:nvSpPr>
        <p:spPr>
          <a:xfrm>
            <a:off x="6532296" y="116632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"/sys/class"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"/sys/block"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"/sys/devices"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B4646-CF0E-4BC4-8B2D-45BBC311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5" y="12055"/>
            <a:ext cx="3983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bio_put_obj(&amp;msg, ptr=0x1000);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CC38B5-E58D-4E7C-884E-F107FCC09DF0}"/>
              </a:ext>
            </a:extLst>
          </p:cNvPr>
          <p:cNvSpPr/>
          <p:nvPr/>
        </p:nvSpPr>
        <p:spPr>
          <a:xfrm>
            <a:off x="1954187" y="4149080"/>
            <a:ext cx="735013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06A9-AE8D-4A15-BB42-636A5254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50" y="443641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D8606D-42C0-43C1-9D4B-E26399BD7C91}"/>
              </a:ext>
            </a:extLst>
          </p:cNvPr>
          <p:cNvSpPr/>
          <p:nvPr/>
        </p:nvSpPr>
        <p:spPr>
          <a:xfrm>
            <a:off x="1303312" y="82961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6D6A1-C046-44FA-9EFB-FA3363B3CA24}"/>
              </a:ext>
            </a:extLst>
          </p:cNvPr>
          <p:cNvSpPr/>
          <p:nvPr/>
        </p:nvSpPr>
        <p:spPr>
          <a:xfrm>
            <a:off x="1303312" y="111695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5FA06-34E6-462F-94F2-91577B5F3FAF}"/>
              </a:ext>
            </a:extLst>
          </p:cNvPr>
          <p:cNvSpPr/>
          <p:nvPr/>
        </p:nvSpPr>
        <p:spPr>
          <a:xfrm>
            <a:off x="1303312" y="140588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85A77-4B26-4733-BF3D-EF3127D9A9A5}"/>
              </a:ext>
            </a:extLst>
          </p:cNvPr>
          <p:cNvSpPr/>
          <p:nvPr/>
        </p:nvSpPr>
        <p:spPr>
          <a:xfrm>
            <a:off x="1303312" y="169321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5966CB-6E87-4485-A6AC-50B201C85AF1}"/>
              </a:ext>
            </a:extLst>
          </p:cNvPr>
          <p:cNvSpPr/>
          <p:nvPr/>
        </p:nvSpPr>
        <p:spPr>
          <a:xfrm>
            <a:off x="1303312" y="198214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C87091-9653-46AC-AD71-D9713AC5C2D9}"/>
              </a:ext>
            </a:extLst>
          </p:cNvPr>
          <p:cNvSpPr/>
          <p:nvPr/>
        </p:nvSpPr>
        <p:spPr>
          <a:xfrm>
            <a:off x="1303312" y="226948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A3D276-B660-4C88-9D96-AE6E6EF9B794}"/>
              </a:ext>
            </a:extLst>
          </p:cNvPr>
          <p:cNvSpPr/>
          <p:nvPr/>
        </p:nvSpPr>
        <p:spPr>
          <a:xfrm>
            <a:off x="1303312" y="255840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BE87F-F990-40CF-8C97-3B630CEB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" y="748655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1D98D-3684-479A-BF6A-EFA095F0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" y="103599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0E5CC-0500-42AA-89EB-8F088B18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51" y="1324918"/>
            <a:ext cx="14509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9A767-3A5E-48FE-95A5-A0A05B2E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51" y="1612255"/>
            <a:ext cx="145097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8DE5F0-2D2B-4101-B854-FC7118CC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1901180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FFECC-D0AD-4555-9B1B-36FF3CF6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218851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03DA8-4067-42A0-9D24-47473DFB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247585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A1A48-CD89-48D9-A851-F846F059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50" y="475605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4B5F5-6330-4513-8C34-625E0581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00" y="202976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C0A3A1-A2E3-4949-BC3F-A69FFEF12B62}"/>
              </a:ext>
            </a:extLst>
          </p:cNvPr>
          <p:cNvSpPr/>
          <p:nvPr/>
        </p:nvSpPr>
        <p:spPr>
          <a:xfrm>
            <a:off x="2692375" y="4149080"/>
            <a:ext cx="735012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A2C178-A350-4DF9-AB8C-D59933F8A1F4}"/>
              </a:ext>
            </a:extLst>
          </p:cNvPr>
          <p:cNvSpPr/>
          <p:nvPr/>
        </p:nvSpPr>
        <p:spPr>
          <a:xfrm>
            <a:off x="3428975" y="4149080"/>
            <a:ext cx="735012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C13CE-9587-4357-8F68-B9B73D66C833}"/>
              </a:ext>
            </a:extLst>
          </p:cNvPr>
          <p:cNvSpPr/>
          <p:nvPr/>
        </p:nvSpPr>
        <p:spPr>
          <a:xfrm>
            <a:off x="4157637" y="4149080"/>
            <a:ext cx="73660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071DB8-58AF-45B8-ADB5-D017C0F6AE68}"/>
              </a:ext>
            </a:extLst>
          </p:cNvPr>
          <p:cNvSpPr/>
          <p:nvPr/>
        </p:nvSpPr>
        <p:spPr>
          <a:xfrm>
            <a:off x="6372200" y="4149080"/>
            <a:ext cx="335597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533004-2573-4DDA-953B-259E898654E9}"/>
              </a:ext>
            </a:extLst>
          </p:cNvPr>
          <p:cNvCxnSpPr>
            <a:stCxn id="7" idx="3"/>
          </p:cNvCxnSpPr>
          <p:nvPr/>
        </p:nvCxnSpPr>
        <p:spPr>
          <a:xfrm>
            <a:off x="2528862" y="974080"/>
            <a:ext cx="4152900" cy="4325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4D5D49-96B1-48B5-A2D3-147A2138D433}"/>
              </a:ext>
            </a:extLst>
          </p:cNvPr>
          <p:cNvCxnSpPr>
            <a:stCxn id="11" idx="3"/>
          </p:cNvCxnSpPr>
          <p:nvPr/>
        </p:nvCxnSpPr>
        <p:spPr>
          <a:xfrm>
            <a:off x="2528862" y="2125018"/>
            <a:ext cx="2365375" cy="2024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7B0631-F7CB-44E3-8C37-D1E7095433FD}"/>
              </a:ext>
            </a:extLst>
          </p:cNvPr>
          <p:cNvCxnSpPr>
            <a:stCxn id="8" idx="3"/>
          </p:cNvCxnSpPr>
          <p:nvPr/>
        </p:nvCxnSpPr>
        <p:spPr>
          <a:xfrm>
            <a:off x="2528862" y="1261418"/>
            <a:ext cx="163513" cy="288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72CB5D-CC12-4231-929D-EB9FF8BC78D7}"/>
              </a:ext>
            </a:extLst>
          </p:cNvPr>
          <p:cNvCxnSpPr>
            <a:stCxn id="12" idx="3"/>
          </p:cNvCxnSpPr>
          <p:nvPr/>
        </p:nvCxnSpPr>
        <p:spPr>
          <a:xfrm flipH="1">
            <a:off x="1954187" y="2413943"/>
            <a:ext cx="574675" cy="1735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EAB9CC-C38B-4064-84C9-29EE2622AAA2}"/>
              </a:ext>
            </a:extLst>
          </p:cNvPr>
          <p:cNvSpPr/>
          <p:nvPr/>
        </p:nvSpPr>
        <p:spPr>
          <a:xfrm>
            <a:off x="4891062" y="4149080"/>
            <a:ext cx="736600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C6CD26-36D6-4FAB-BB95-D35FE3A343C0}"/>
              </a:ext>
            </a:extLst>
          </p:cNvPr>
          <p:cNvSpPr/>
          <p:nvPr/>
        </p:nvSpPr>
        <p:spPr>
          <a:xfrm>
            <a:off x="5635600" y="4149080"/>
            <a:ext cx="736600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A695D8-E8D1-4E3E-BBDE-BA23F583EBF2}"/>
              </a:ext>
            </a:extLst>
          </p:cNvPr>
          <p:cNvSpPr/>
          <p:nvPr/>
        </p:nvSpPr>
        <p:spPr>
          <a:xfrm>
            <a:off x="3300387" y="4725343"/>
            <a:ext cx="1677988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F3B78F-19C1-40F2-B281-4157A1C227E1}"/>
              </a:ext>
            </a:extLst>
          </p:cNvPr>
          <p:cNvSpPr/>
          <p:nvPr/>
        </p:nvSpPr>
        <p:spPr>
          <a:xfrm>
            <a:off x="2565375" y="4725343"/>
            <a:ext cx="735012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2B31B0-03A0-4704-9BBB-71C89C0614E9}"/>
              </a:ext>
            </a:extLst>
          </p:cNvPr>
          <p:cNvSpPr/>
          <p:nvPr/>
        </p:nvSpPr>
        <p:spPr>
          <a:xfrm>
            <a:off x="3913162" y="74389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A4245012-918A-4FB4-9861-68BB064DC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475" y="1032818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FE31623F-06F3-47F5-9FA5-33B13C42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50" y="585143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1A8E03-F41E-49C4-ACED-B927EE830986}"/>
              </a:ext>
            </a:extLst>
          </p:cNvPr>
          <p:cNvSpPr/>
          <p:nvPr/>
        </p:nvSpPr>
        <p:spPr>
          <a:xfrm>
            <a:off x="2201837" y="5300018"/>
            <a:ext cx="19256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59F5D7-DE6D-4E9D-B4E5-645636FE31A2}"/>
              </a:ext>
            </a:extLst>
          </p:cNvPr>
          <p:cNvSpPr/>
          <p:nvPr/>
        </p:nvSpPr>
        <p:spPr>
          <a:xfrm>
            <a:off x="4127475" y="5300018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6D57E2-CFB9-4F89-BE9C-166510675422}"/>
              </a:ext>
            </a:extLst>
          </p:cNvPr>
          <p:cNvSpPr/>
          <p:nvPr/>
        </p:nvSpPr>
        <p:spPr>
          <a:xfrm>
            <a:off x="4978375" y="5300018"/>
            <a:ext cx="85248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4C1B06-6294-4265-B6B9-ECC10ADF5810}"/>
              </a:ext>
            </a:extLst>
          </p:cNvPr>
          <p:cNvSpPr/>
          <p:nvPr/>
        </p:nvSpPr>
        <p:spPr>
          <a:xfrm>
            <a:off x="5830862" y="5300018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4237C4C2-EE1A-43EC-9EC5-E31D3EAB2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25" y="493171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D89D41EB-3AD6-440C-9D43-188086FF5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25" y="566038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4B017A25-3E4A-4178-853C-035DBA38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475" y="5660380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46">
            <a:extLst>
              <a:ext uri="{FF2B5EF4-FFF2-40B4-BE49-F238E27FC236}">
                <a16:creationId xmlns:a16="http://schemas.microsoft.com/office/drawing/2014/main" id="{5190F152-1774-454B-A8C4-3AF348C9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375" y="566038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47">
            <a:extLst>
              <a:ext uri="{FF2B5EF4-FFF2-40B4-BE49-F238E27FC236}">
                <a16:creationId xmlns:a16="http://schemas.microsoft.com/office/drawing/2014/main" id="{CA93ED2A-8606-4BBE-B5E0-09D277A86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62" y="566038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cookie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CFAB6C-F036-4E58-B1DB-EF75C14128A7}"/>
              </a:ext>
            </a:extLst>
          </p:cNvPr>
          <p:cNvCxnSpPr/>
          <p:nvPr/>
        </p:nvCxnSpPr>
        <p:spPr>
          <a:xfrm>
            <a:off x="4891062" y="371728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EC4BA0-05C4-4342-8991-086204840A58}"/>
              </a:ext>
            </a:extLst>
          </p:cNvPr>
          <p:cNvCxnSpPr/>
          <p:nvPr/>
        </p:nvCxnSpPr>
        <p:spPr>
          <a:xfrm>
            <a:off x="2201837" y="4868218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9">
            <a:extLst>
              <a:ext uri="{FF2B5EF4-FFF2-40B4-BE49-F238E27FC236}">
                <a16:creationId xmlns:a16="http://schemas.microsoft.com/office/drawing/2014/main" id="{A31A42C7-37E0-4339-BCAB-3404F4DB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37" y="3137843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4+4+56+4+24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8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A7F72-80B3-4D5F-926A-A29F2F2D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839788"/>
            <a:ext cx="7253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binder_call(bs, &amp;msg, &amp;reply, target=0, SVC_MGR_ADD_SERVICE=3);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ioctl(bs-&gt;fd, BINDER_WRITE_READ, &amp;bwr);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30F2D-8443-4A0D-B5B7-36BC128685FD}"/>
              </a:ext>
            </a:extLst>
          </p:cNvPr>
          <p:cNvSpPr/>
          <p:nvPr/>
        </p:nvSpPr>
        <p:spPr>
          <a:xfrm>
            <a:off x="2046288" y="503078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668B-1373-46CE-A20F-5236D4D4B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5319713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0C40AE-EBF1-4D72-A5E4-6D8CE616258E}"/>
              </a:ext>
            </a:extLst>
          </p:cNvPr>
          <p:cNvSpPr/>
          <p:nvPr/>
        </p:nvSpPr>
        <p:spPr>
          <a:xfrm>
            <a:off x="2782888" y="5030788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EDBFEE-F84C-43AC-8501-DB2E676BD065}"/>
              </a:ext>
            </a:extLst>
          </p:cNvPr>
          <p:cNvSpPr/>
          <p:nvPr/>
        </p:nvSpPr>
        <p:spPr>
          <a:xfrm>
            <a:off x="3521075" y="5030788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43CDC-A329-44EF-8B1F-F945AA4E9233}"/>
              </a:ext>
            </a:extLst>
          </p:cNvPr>
          <p:cNvSpPr/>
          <p:nvPr/>
        </p:nvSpPr>
        <p:spPr>
          <a:xfrm>
            <a:off x="4249738" y="503078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F8627F-F42B-4C99-A081-2C0E3EB5044F}"/>
              </a:ext>
            </a:extLst>
          </p:cNvPr>
          <p:cNvSpPr/>
          <p:nvPr/>
        </p:nvSpPr>
        <p:spPr>
          <a:xfrm>
            <a:off x="6462713" y="5030788"/>
            <a:ext cx="339566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AD717-822D-4336-B4FA-287A63DD5BB0}"/>
              </a:ext>
            </a:extLst>
          </p:cNvPr>
          <p:cNvSpPr/>
          <p:nvPr/>
        </p:nvSpPr>
        <p:spPr>
          <a:xfrm>
            <a:off x="4983163" y="5030788"/>
            <a:ext cx="735012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1D2A15-405A-4BFC-B7CD-6157C8CC871C}"/>
              </a:ext>
            </a:extLst>
          </p:cNvPr>
          <p:cNvSpPr/>
          <p:nvPr/>
        </p:nvSpPr>
        <p:spPr>
          <a:xfrm>
            <a:off x="5727700" y="5030788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66498-E629-416F-BAE9-3C3BE8FDF04C}"/>
              </a:ext>
            </a:extLst>
          </p:cNvPr>
          <p:cNvSpPr/>
          <p:nvPr/>
        </p:nvSpPr>
        <p:spPr>
          <a:xfrm>
            <a:off x="3392488" y="5607050"/>
            <a:ext cx="167798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858763-31FF-4414-AAE5-19C0B610609C}"/>
              </a:ext>
            </a:extLst>
          </p:cNvPr>
          <p:cNvSpPr/>
          <p:nvPr/>
        </p:nvSpPr>
        <p:spPr>
          <a:xfrm>
            <a:off x="2657475" y="5607050"/>
            <a:ext cx="735013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150B6-51BD-4AF4-BF60-904548AEFA4A}"/>
              </a:ext>
            </a:extLst>
          </p:cNvPr>
          <p:cNvSpPr/>
          <p:nvPr/>
        </p:nvSpPr>
        <p:spPr>
          <a:xfrm>
            <a:off x="2293938" y="6183313"/>
            <a:ext cx="19256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4862CD-F73E-49C0-A224-AB5DAB01E965}"/>
              </a:ext>
            </a:extLst>
          </p:cNvPr>
          <p:cNvSpPr/>
          <p:nvPr/>
        </p:nvSpPr>
        <p:spPr>
          <a:xfrm>
            <a:off x="4219575" y="6183313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7CABA-9CAC-465E-B1EE-7818D71557D3}"/>
              </a:ext>
            </a:extLst>
          </p:cNvPr>
          <p:cNvSpPr/>
          <p:nvPr/>
        </p:nvSpPr>
        <p:spPr>
          <a:xfrm>
            <a:off x="5070475" y="6183313"/>
            <a:ext cx="85248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99FF70-C6D0-42A7-820B-B954A64EF2BF}"/>
              </a:ext>
            </a:extLst>
          </p:cNvPr>
          <p:cNvSpPr/>
          <p:nvPr/>
        </p:nvSpPr>
        <p:spPr>
          <a:xfrm>
            <a:off x="5922963" y="6183313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CB4C30C6-FE5C-444E-BC2F-5182DDCE3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581342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A5C898-F8B6-4D9C-962D-2F9863F15EDF}"/>
              </a:ext>
            </a:extLst>
          </p:cNvPr>
          <p:cNvCxnSpPr/>
          <p:nvPr/>
        </p:nvCxnSpPr>
        <p:spPr>
          <a:xfrm>
            <a:off x="2293938" y="5751513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973FBF-D0F1-455A-BC7A-C5D2585B649A}"/>
              </a:ext>
            </a:extLst>
          </p:cNvPr>
          <p:cNvSpPr/>
          <p:nvPr/>
        </p:nvSpPr>
        <p:spPr>
          <a:xfrm>
            <a:off x="5070475" y="190500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DE2526-985C-4A2B-A671-96251A59C994}"/>
              </a:ext>
            </a:extLst>
          </p:cNvPr>
          <p:cNvSpPr/>
          <p:nvPr/>
        </p:nvSpPr>
        <p:spPr>
          <a:xfrm>
            <a:off x="5070475" y="21939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38CC55-D4A3-408B-BD6B-F419607BB3D6}"/>
              </a:ext>
            </a:extLst>
          </p:cNvPr>
          <p:cNvSpPr/>
          <p:nvPr/>
        </p:nvSpPr>
        <p:spPr>
          <a:xfrm>
            <a:off x="5070475" y="248126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CFF181-C48C-49B9-9F3E-7BD53C8BA227}"/>
              </a:ext>
            </a:extLst>
          </p:cNvPr>
          <p:cNvSpPr/>
          <p:nvPr/>
        </p:nvSpPr>
        <p:spPr>
          <a:xfrm>
            <a:off x="5070475" y="27701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FBFA8E-6CE8-4798-BCE0-D5716340EA4B}"/>
              </a:ext>
            </a:extLst>
          </p:cNvPr>
          <p:cNvSpPr/>
          <p:nvPr/>
        </p:nvSpPr>
        <p:spPr>
          <a:xfrm>
            <a:off x="5070475" y="305752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3E90A8-6929-409F-BCA3-58BABEC3E19E}"/>
              </a:ext>
            </a:extLst>
          </p:cNvPr>
          <p:cNvSpPr/>
          <p:nvPr/>
        </p:nvSpPr>
        <p:spPr>
          <a:xfrm>
            <a:off x="5070475" y="334645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F7B63ED7-9705-4591-8556-22C35174C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1849438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AADB038F-BF1A-4019-954D-942CFA6CB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136775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write_consumed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8">
            <a:extLst>
              <a:ext uri="{FF2B5EF4-FFF2-40B4-BE49-F238E27FC236}">
                <a16:creationId xmlns:a16="http://schemas.microsoft.com/office/drawing/2014/main" id="{5E095B22-7E65-4BC8-B9DC-7706BE43C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425700"/>
            <a:ext cx="170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59">
            <a:extLst>
              <a:ext uri="{FF2B5EF4-FFF2-40B4-BE49-F238E27FC236}">
                <a16:creationId xmlns:a16="http://schemas.microsoft.com/office/drawing/2014/main" id="{FE838AFA-8657-4F28-A18C-7E3ADBD44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713038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60">
            <a:extLst>
              <a:ext uri="{FF2B5EF4-FFF2-40B4-BE49-F238E27FC236}">
                <a16:creationId xmlns:a16="http://schemas.microsoft.com/office/drawing/2014/main" id="{C0941FC9-8B62-4D17-AE94-88D95944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000375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read_consumed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D5F362DE-929A-48A7-A0B0-6F0D6C422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289300"/>
            <a:ext cx="157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3600A1E9-5B5C-4DF2-B7D9-4FD0F356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1536700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bwr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ACF6C8-936B-4C42-BB7E-2F3A9891A694}"/>
              </a:ext>
            </a:extLst>
          </p:cNvPr>
          <p:cNvSpPr/>
          <p:nvPr/>
        </p:nvSpPr>
        <p:spPr>
          <a:xfrm>
            <a:off x="1647825" y="1711325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42D6B2-52F3-4FE4-A679-21991224FA3B}"/>
              </a:ext>
            </a:extLst>
          </p:cNvPr>
          <p:cNvSpPr/>
          <p:nvPr/>
        </p:nvSpPr>
        <p:spPr>
          <a:xfrm>
            <a:off x="1647825" y="2000250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8AAFFC-34B5-4CF6-B27D-C22557D55B3E}"/>
              </a:ext>
            </a:extLst>
          </p:cNvPr>
          <p:cNvSpPr/>
          <p:nvPr/>
        </p:nvSpPr>
        <p:spPr>
          <a:xfrm>
            <a:off x="1647825" y="2287588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372657-C61D-4094-8AFF-35B86B67BCEE}"/>
              </a:ext>
            </a:extLst>
          </p:cNvPr>
          <p:cNvSpPr/>
          <p:nvPr/>
        </p:nvSpPr>
        <p:spPr>
          <a:xfrm>
            <a:off x="1647825" y="2576513"/>
            <a:ext cx="1227138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6A25F8-988C-4896-B109-966D1363589B}"/>
              </a:ext>
            </a:extLst>
          </p:cNvPr>
          <p:cNvSpPr/>
          <p:nvPr/>
        </p:nvSpPr>
        <p:spPr>
          <a:xfrm>
            <a:off x="1647825" y="2863850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CA425A-814F-4C47-AB3B-F8C8FA20AD05}"/>
              </a:ext>
            </a:extLst>
          </p:cNvPr>
          <p:cNvSpPr/>
          <p:nvPr/>
        </p:nvSpPr>
        <p:spPr>
          <a:xfrm>
            <a:off x="1647825" y="3152775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AA1A48-0736-4D9E-A110-1EAF451B4A63}"/>
              </a:ext>
            </a:extLst>
          </p:cNvPr>
          <p:cNvSpPr/>
          <p:nvPr/>
        </p:nvSpPr>
        <p:spPr>
          <a:xfrm>
            <a:off x="1647825" y="3440113"/>
            <a:ext cx="1227138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71">
            <a:extLst>
              <a:ext uri="{FF2B5EF4-FFF2-40B4-BE49-F238E27FC236}">
                <a16:creationId xmlns:a16="http://schemas.microsoft.com/office/drawing/2014/main" id="{B62C2D14-28E1-4C14-85FE-10D21F0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630363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cmd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TextBox 72">
            <a:extLst>
              <a:ext uri="{FF2B5EF4-FFF2-40B4-BE49-F238E27FC236}">
                <a16:creationId xmlns:a16="http://schemas.microsoft.com/office/drawing/2014/main" id="{F2BC4C6C-995B-4EDA-AACD-012E02DA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1928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3">
            <a:extLst>
              <a:ext uri="{FF2B5EF4-FFF2-40B4-BE49-F238E27FC236}">
                <a16:creationId xmlns:a16="http://schemas.microsoft.com/office/drawing/2014/main" id="{B190FE99-E9DC-4F9D-818D-77B14A32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6625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cookie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74">
            <a:extLst>
              <a:ext uri="{FF2B5EF4-FFF2-40B4-BE49-F238E27FC236}">
                <a16:creationId xmlns:a16="http://schemas.microsoft.com/office/drawing/2014/main" id="{9B3768C0-B900-4DEE-813B-F13E8D220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249396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17668E0D-C5BE-4874-B476-A7CFBC5A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27828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76">
            <a:extLst>
              <a:ext uri="{FF2B5EF4-FFF2-40B4-BE49-F238E27FC236}">
                <a16:creationId xmlns:a16="http://schemas.microsoft.com/office/drawing/2014/main" id="{625B6982-45CD-4B93-A3D4-775DF7045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3070225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2D8403C2-ADEA-4AC0-AA25-800CE4FD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3359150"/>
            <a:ext cx="1703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offsets_size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78">
            <a:extLst>
              <a:ext uri="{FF2B5EF4-FFF2-40B4-BE49-F238E27FC236}">
                <a16:creationId xmlns:a16="http://schemas.microsoft.com/office/drawing/2014/main" id="{13325A8A-C1EF-4495-96A8-EADA6F6B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1314450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writebuf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79">
            <a:extLst>
              <a:ext uri="{FF2B5EF4-FFF2-40B4-BE49-F238E27FC236}">
                <a16:creationId xmlns:a16="http://schemas.microsoft.com/office/drawing/2014/main" id="{76F7C6D0-C189-4333-AEF4-02478D8C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256381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txn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617812-0579-4327-8706-31F543CC33B7}"/>
              </a:ext>
            </a:extLst>
          </p:cNvPr>
          <p:cNvSpPr/>
          <p:nvPr/>
        </p:nvSpPr>
        <p:spPr>
          <a:xfrm>
            <a:off x="1647825" y="3727450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DFEC6F-BA62-4C2C-87CE-AA4976AD60CC}"/>
              </a:ext>
            </a:extLst>
          </p:cNvPr>
          <p:cNvSpPr/>
          <p:nvPr/>
        </p:nvSpPr>
        <p:spPr>
          <a:xfrm>
            <a:off x="1647825" y="4016375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82">
            <a:extLst>
              <a:ext uri="{FF2B5EF4-FFF2-40B4-BE49-F238E27FC236}">
                <a16:creationId xmlns:a16="http://schemas.microsoft.com/office/drawing/2014/main" id="{10A356C7-50C4-448B-8721-F19025D68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4648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3">
            <a:extLst>
              <a:ext uri="{FF2B5EF4-FFF2-40B4-BE49-F238E27FC236}">
                <a16:creationId xmlns:a16="http://schemas.microsoft.com/office/drawing/2014/main" id="{E7146D05-AA9B-42A5-B0F7-D5A140E85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935413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offsets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4">
            <a:extLst>
              <a:ext uri="{FF2B5EF4-FFF2-40B4-BE49-F238E27FC236}">
                <a16:creationId xmlns:a16="http://schemas.microsoft.com/office/drawing/2014/main" id="{A3AFF14D-7840-4D56-87A6-2B0F5F97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3797300"/>
            <a:ext cx="1703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txn.data.ptr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D862F6-1A5C-4A5E-AA6F-CE85E5755A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74963" y="3871913"/>
            <a:ext cx="2108200" cy="1158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D0914D-9581-45D7-86C5-1B8BE80ED79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2046288" y="4160838"/>
            <a:ext cx="828675" cy="869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523F7AF-040B-49E9-80BD-BC9730A0B573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2846388" y="1711325"/>
            <a:ext cx="2224087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99B64E-E589-43DA-96A3-D1DE50E8BBBF}"/>
              </a:ext>
            </a:extLst>
          </p:cNvPr>
          <p:cNvSpPr/>
          <p:nvPr/>
        </p:nvSpPr>
        <p:spPr>
          <a:xfrm>
            <a:off x="4899025" y="4303713"/>
            <a:ext cx="37719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2EA647E-50C9-4353-9501-80ACED5F73F6}"/>
              </a:ext>
            </a:extLst>
          </p:cNvPr>
          <p:cNvCxnSpPr>
            <a:stCxn id="26" idx="1"/>
          </p:cNvCxnSpPr>
          <p:nvPr/>
        </p:nvCxnSpPr>
        <p:spPr>
          <a:xfrm flipH="1">
            <a:off x="4899025" y="3489325"/>
            <a:ext cx="171450" cy="814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8">
            <a:extLst>
              <a:ext uri="{FF2B5EF4-FFF2-40B4-BE49-F238E27FC236}">
                <a16:creationId xmlns:a16="http://schemas.microsoft.com/office/drawing/2014/main" id="{C4EE22DC-CEF1-4395-9F4F-7289A155A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4608513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read_buf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6E03F8-D604-4AFF-9624-BC8C5DCFD671}"/>
              </a:ext>
            </a:extLst>
          </p:cNvPr>
          <p:cNvSpPr/>
          <p:nvPr/>
        </p:nvSpPr>
        <p:spPr>
          <a:xfrm>
            <a:off x="4574931" y="3634154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BF5C3-ED86-40BC-A48A-BF60FAE33365}"/>
              </a:ext>
            </a:extLst>
          </p:cNvPr>
          <p:cNvSpPr/>
          <p:nvPr/>
        </p:nvSpPr>
        <p:spPr>
          <a:xfrm>
            <a:off x="4574931" y="3846635"/>
            <a:ext cx="1033097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1E4D-1AE7-4FC3-BC0D-F1B34A1F5625}"/>
              </a:ext>
            </a:extLst>
          </p:cNvPr>
          <p:cNvSpPr/>
          <p:nvPr/>
        </p:nvSpPr>
        <p:spPr>
          <a:xfrm>
            <a:off x="4574931" y="405765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64CF25-DFD0-4BA8-9E90-1A6EEC6554D2}"/>
              </a:ext>
            </a:extLst>
          </p:cNvPr>
          <p:cNvSpPr/>
          <p:nvPr/>
        </p:nvSpPr>
        <p:spPr>
          <a:xfrm>
            <a:off x="4574931" y="427013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02" name="TextBox 7">
            <a:extLst>
              <a:ext uri="{FF2B5EF4-FFF2-40B4-BE49-F238E27FC236}">
                <a16:creationId xmlns:a16="http://schemas.microsoft.com/office/drawing/2014/main" id="{82246E85-8E2B-43FB-A0F9-25D7B811B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205" y="3349869"/>
            <a:ext cx="118974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target_proc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3" name="TextBox 8">
            <a:extLst>
              <a:ext uri="{FF2B5EF4-FFF2-40B4-BE49-F238E27FC236}">
                <a16:creationId xmlns:a16="http://schemas.microsoft.com/office/drawing/2014/main" id="{F8D04974-B98D-4295-A369-F2418234F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636" y="3604846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threads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4" name="TextBox 9">
            <a:extLst>
              <a:ext uri="{FF2B5EF4-FFF2-40B4-BE49-F238E27FC236}">
                <a16:creationId xmlns:a16="http://schemas.microsoft.com/office/drawing/2014/main" id="{473220AD-893B-4CE3-9176-17CC0271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274" y="3815862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nodes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5" name="TextBox 10">
            <a:extLst>
              <a:ext uri="{FF2B5EF4-FFF2-40B4-BE49-F238E27FC236}">
                <a16:creationId xmlns:a16="http://schemas.microsoft.com/office/drawing/2014/main" id="{57055E96-0E4F-4E67-B69A-D719702F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108" y="4000500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refs_by_desc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6" name="TextBox 11">
            <a:extLst>
              <a:ext uri="{FF2B5EF4-FFF2-40B4-BE49-F238E27FC236}">
                <a16:creationId xmlns:a16="http://schemas.microsoft.com/office/drawing/2014/main" id="{4A0D7EE4-6C4B-4F28-8048-28B449D9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108" y="4205654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16862-6A3B-4F75-8CF9-CB530AD83C86}"/>
              </a:ext>
            </a:extLst>
          </p:cNvPr>
          <p:cNvSpPr/>
          <p:nvPr/>
        </p:nvSpPr>
        <p:spPr>
          <a:xfrm>
            <a:off x="4574931" y="4481147"/>
            <a:ext cx="1033097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2B1C8-654A-46DE-9BB2-B7379D0EFDED}"/>
              </a:ext>
            </a:extLst>
          </p:cNvPr>
          <p:cNvSpPr/>
          <p:nvPr/>
        </p:nvSpPr>
        <p:spPr>
          <a:xfrm>
            <a:off x="4574931" y="4692162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09" name="TextBox 14">
            <a:extLst>
              <a:ext uri="{FF2B5EF4-FFF2-40B4-BE49-F238E27FC236}">
                <a16:creationId xmlns:a16="http://schemas.microsoft.com/office/drawing/2014/main" id="{C28AE7BA-965E-4275-BF6B-6BB1C69A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77" y="4627685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tsk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0" name="TextBox 15">
            <a:extLst>
              <a:ext uri="{FF2B5EF4-FFF2-40B4-BE49-F238E27FC236}">
                <a16:creationId xmlns:a16="http://schemas.microsoft.com/office/drawing/2014/main" id="{0C9B3FCD-2099-44EC-A71F-0D3E9D647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77" y="4445977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pid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FEB5F7-E182-4368-8ECA-C8D644ECEC40}"/>
              </a:ext>
            </a:extLst>
          </p:cNvPr>
          <p:cNvSpPr/>
          <p:nvPr/>
        </p:nvSpPr>
        <p:spPr>
          <a:xfrm>
            <a:off x="6289431" y="4585189"/>
            <a:ext cx="1033097" cy="2110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0C18E-8B7D-495A-8825-B7591D5EF180}"/>
              </a:ext>
            </a:extLst>
          </p:cNvPr>
          <p:cNvSpPr/>
          <p:nvPr/>
        </p:nvSpPr>
        <p:spPr>
          <a:xfrm>
            <a:off x="6289431" y="4797669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1A87FF-E8DF-4B4A-9D2F-E1FD77A3E5BC}"/>
              </a:ext>
            </a:extLst>
          </p:cNvPr>
          <p:cNvSpPr/>
          <p:nvPr/>
        </p:nvSpPr>
        <p:spPr>
          <a:xfrm>
            <a:off x="6289431" y="501015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F8615A-85E3-493B-8F1B-FCDFD32AB357}"/>
              </a:ext>
            </a:extLst>
          </p:cNvPr>
          <p:cNvSpPr/>
          <p:nvPr/>
        </p:nvSpPr>
        <p:spPr>
          <a:xfrm>
            <a:off x="6289431" y="522263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15" name="TextBox 20">
            <a:extLst>
              <a:ext uri="{FF2B5EF4-FFF2-40B4-BE49-F238E27FC236}">
                <a16:creationId xmlns:a16="http://schemas.microsoft.com/office/drawing/2014/main" id="{50DAD393-7434-44EC-84EE-F6DDA6B47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828" y="4097216"/>
            <a:ext cx="118974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target_node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6" name="TextBox 21">
            <a:extLst>
              <a:ext uri="{FF2B5EF4-FFF2-40B4-BE49-F238E27FC236}">
                <a16:creationId xmlns:a16="http://schemas.microsoft.com/office/drawing/2014/main" id="{B0C8FC49-AB30-40DD-99F9-F198F574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55881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rb_node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7" name="TextBox 22">
            <a:extLst>
              <a:ext uri="{FF2B5EF4-FFF2-40B4-BE49-F238E27FC236}">
                <a16:creationId xmlns:a16="http://schemas.microsoft.com/office/drawing/2014/main" id="{EE5FEE8F-23A4-4D10-9F02-4990E272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68362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8" name="TextBox 23">
            <a:extLst>
              <a:ext uri="{FF2B5EF4-FFF2-40B4-BE49-F238E27FC236}">
                <a16:creationId xmlns:a16="http://schemas.microsoft.com/office/drawing/2014/main" id="{79ACFA43-0108-4FC6-B970-27922CC4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51535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ptr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9" name="TextBox 24">
            <a:extLst>
              <a:ext uri="{FF2B5EF4-FFF2-40B4-BE49-F238E27FC236}">
                <a16:creationId xmlns:a16="http://schemas.microsoft.com/office/drawing/2014/main" id="{32D710C9-AB31-45C3-A34E-C7C950EA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58154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cookie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6B162D-6222-4AB6-84A8-56B6BF1BCC4B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608028" y="3739662"/>
            <a:ext cx="681403" cy="116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B58AA1-C4B3-4FF7-9C05-54E8E644BEA2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608028" y="3952143"/>
            <a:ext cx="681403" cy="7385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3C0C876-F36F-4153-8F1E-27839CC4E069}"/>
              </a:ext>
            </a:extLst>
          </p:cNvPr>
          <p:cNvSpPr/>
          <p:nvPr/>
        </p:nvSpPr>
        <p:spPr>
          <a:xfrm>
            <a:off x="4510454" y="5429251"/>
            <a:ext cx="665285" cy="26523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23" name="TextBox 29">
            <a:extLst>
              <a:ext uri="{FF2B5EF4-FFF2-40B4-BE49-F238E27FC236}">
                <a16:creationId xmlns:a16="http://schemas.microsoft.com/office/drawing/2014/main" id="{AD0FBE4C-FAB2-4348-8E16-B762F0A0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454" y="5090747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proc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CBFF231-FAFC-4BD8-86E8-4BF87E47050E}"/>
              </a:ext>
            </a:extLst>
          </p:cNvPr>
          <p:cNvSpPr/>
          <p:nvPr/>
        </p:nvSpPr>
        <p:spPr>
          <a:xfrm>
            <a:off x="5197720" y="6160477"/>
            <a:ext cx="663819" cy="26523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25" name="TextBox 31">
            <a:extLst>
              <a:ext uri="{FF2B5EF4-FFF2-40B4-BE49-F238E27FC236}">
                <a16:creationId xmlns:a16="http://schemas.microsoft.com/office/drawing/2014/main" id="{0C208E78-00DC-4DF1-8681-4D640311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720" y="5821974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node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ED8186-4C93-4AA8-8F7C-B23CABF2FF8C}"/>
              </a:ext>
            </a:extLst>
          </p:cNvPr>
          <p:cNvCxnSpPr>
            <a:stCxn id="29" idx="2"/>
            <a:endCxn id="285725" idx="2"/>
          </p:cNvCxnSpPr>
          <p:nvPr/>
        </p:nvCxnSpPr>
        <p:spPr>
          <a:xfrm>
            <a:off x="4843097" y="5694485"/>
            <a:ext cx="680995" cy="475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118FF4-1731-432B-8EDC-80F06FDBB7D1}"/>
              </a:ext>
            </a:extLst>
          </p:cNvPr>
          <p:cNvSpPr/>
          <p:nvPr/>
        </p:nvSpPr>
        <p:spPr>
          <a:xfrm>
            <a:off x="1443405" y="3807069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FCE674-12BD-40D5-B39D-EACFF133E0D6}"/>
              </a:ext>
            </a:extLst>
          </p:cNvPr>
          <p:cNvSpPr/>
          <p:nvPr/>
        </p:nvSpPr>
        <p:spPr>
          <a:xfrm>
            <a:off x="1443405" y="4019551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B4D67C-438B-442F-A63A-A1071FF6BFA5}"/>
              </a:ext>
            </a:extLst>
          </p:cNvPr>
          <p:cNvSpPr/>
          <p:nvPr/>
        </p:nvSpPr>
        <p:spPr>
          <a:xfrm>
            <a:off x="1443405" y="4230566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89555F-8570-4D49-AAE8-0E51F91D5302}"/>
              </a:ext>
            </a:extLst>
          </p:cNvPr>
          <p:cNvSpPr/>
          <p:nvPr/>
        </p:nvSpPr>
        <p:spPr>
          <a:xfrm>
            <a:off x="1443405" y="4443046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31" name="TextBox 39">
            <a:extLst>
              <a:ext uri="{FF2B5EF4-FFF2-40B4-BE49-F238E27FC236}">
                <a16:creationId xmlns:a16="http://schemas.microsoft.com/office/drawing/2014/main" id="{6382E4F8-E8ED-4797-9C25-0EADCFF9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677" y="3522785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2" name="TextBox 40">
            <a:extLst>
              <a:ext uri="{FF2B5EF4-FFF2-40B4-BE49-F238E27FC236}">
                <a16:creationId xmlns:a16="http://schemas.microsoft.com/office/drawing/2014/main" id="{3C6A39AB-E7BA-4E19-B8F6-8261FD49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8" y="3777762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threads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3" name="TextBox 41">
            <a:extLst>
              <a:ext uri="{FF2B5EF4-FFF2-40B4-BE49-F238E27FC236}">
                <a16:creationId xmlns:a16="http://schemas.microsoft.com/office/drawing/2014/main" id="{30945BAC-B4EB-4223-9261-1E41C4FF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46" y="3988777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nodes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4" name="TextBox 42">
            <a:extLst>
              <a:ext uri="{FF2B5EF4-FFF2-40B4-BE49-F238E27FC236}">
                <a16:creationId xmlns:a16="http://schemas.microsoft.com/office/drawing/2014/main" id="{85161029-EE31-4D07-BEBC-AF6E4CD9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6" y="4173416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refs_by_desc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5" name="TextBox 43">
            <a:extLst>
              <a:ext uri="{FF2B5EF4-FFF2-40B4-BE49-F238E27FC236}">
                <a16:creationId xmlns:a16="http://schemas.microsoft.com/office/drawing/2014/main" id="{85D12AB2-8670-4B17-A189-DE820744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6" y="4378569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36E980-84D1-4662-B98A-37BAD048F7E8}"/>
              </a:ext>
            </a:extLst>
          </p:cNvPr>
          <p:cNvSpPr/>
          <p:nvPr/>
        </p:nvSpPr>
        <p:spPr>
          <a:xfrm>
            <a:off x="1443405" y="4654062"/>
            <a:ext cx="1033096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54BC0-8496-41E4-83BA-B6CBC51812C7}"/>
              </a:ext>
            </a:extLst>
          </p:cNvPr>
          <p:cNvSpPr/>
          <p:nvPr/>
        </p:nvSpPr>
        <p:spPr>
          <a:xfrm>
            <a:off x="1443405" y="4865077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38" name="TextBox 46">
            <a:extLst>
              <a:ext uri="{FF2B5EF4-FFF2-40B4-BE49-F238E27FC236}">
                <a16:creationId xmlns:a16="http://schemas.microsoft.com/office/drawing/2014/main" id="{FF60CDA1-3EB6-4B6B-A566-75C49046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1" y="4800600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tsk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9" name="TextBox 47">
            <a:extLst>
              <a:ext uri="{FF2B5EF4-FFF2-40B4-BE49-F238E27FC236}">
                <a16:creationId xmlns:a16="http://schemas.microsoft.com/office/drawing/2014/main" id="{1DA0E342-F8FC-4504-9993-C88CEB48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1" y="4618892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pid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40" name="TextBox 48">
            <a:extLst>
              <a:ext uri="{FF2B5EF4-FFF2-40B4-BE49-F238E27FC236}">
                <a16:creationId xmlns:a16="http://schemas.microsoft.com/office/drawing/2014/main" id="{86433617-E629-4B36-84BB-DB5E4E907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612" y="3178420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my_server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41" name="TextBox 49">
            <a:extLst>
              <a:ext uri="{FF2B5EF4-FFF2-40B4-BE49-F238E27FC236}">
                <a16:creationId xmlns:a16="http://schemas.microsoft.com/office/drawing/2014/main" id="{FAAB32FE-36B6-4ADF-9566-16259F823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97" y="1230924"/>
            <a:ext cx="6227987" cy="19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binder_ioctl_write_read(filp, cmd, arg, thread);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binder_thread_write(proc, thread,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bwr.write_buffer,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bwr.write_size,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&amp;bwr.write_consumed);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case BC_TRANSACTION: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binder_transaction(proc, thread, &amp;tr, cmd == BC_REPLY);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target_node = binder_context_mgr_node;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E3ADA9-7925-4161-8F20-FDE603FA91C0}"/>
              </a:ext>
            </a:extLst>
          </p:cNvPr>
          <p:cNvSpPr/>
          <p:nvPr/>
        </p:nvSpPr>
        <p:spPr>
          <a:xfrm>
            <a:off x="7048500" y="3852497"/>
            <a:ext cx="1031631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43" name="TextBox 52">
            <a:extLst>
              <a:ext uri="{FF2B5EF4-FFF2-40B4-BE49-F238E27FC236}">
                <a16:creationId xmlns:a16="http://schemas.microsoft.com/office/drawing/2014/main" id="{515BAB87-EB2F-431A-8107-28F6A526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474" y="3531577"/>
            <a:ext cx="228620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binder_context_mgr_node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B337DCF-C3B3-47CA-8001-360C64E6BE68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805247" y="4063512"/>
            <a:ext cx="759069" cy="5216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745" name="제목 2">
            <a:extLst>
              <a:ext uri="{FF2B5EF4-FFF2-40B4-BE49-F238E27FC236}">
                <a16:creationId xmlns:a16="http://schemas.microsoft.com/office/drawing/2014/main" id="{F3D510DA-BC67-48FE-A46E-BC6FB781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657" y="171410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2400">
                <a:latin typeface="Consolas" panose="020B0609020204030204" pitchFamily="49" charset="0"/>
              </a:rPr>
              <a:t>서비스의 등록 과정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696EB-5D64-4D0D-AF81-DFFAB212D57F}"/>
              </a:ext>
            </a:extLst>
          </p:cNvPr>
          <p:cNvSpPr/>
          <p:nvPr/>
        </p:nvSpPr>
        <p:spPr>
          <a:xfrm>
            <a:off x="4756639" y="2409093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059F83-2F61-491D-9479-228D7CFF89DE}"/>
              </a:ext>
            </a:extLst>
          </p:cNvPr>
          <p:cNvSpPr/>
          <p:nvPr/>
        </p:nvSpPr>
        <p:spPr>
          <a:xfrm>
            <a:off x="4756639" y="2587870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51DA2D-EB7E-4466-AD1F-393D6A55C203}"/>
              </a:ext>
            </a:extLst>
          </p:cNvPr>
          <p:cNvSpPr/>
          <p:nvPr/>
        </p:nvSpPr>
        <p:spPr>
          <a:xfrm>
            <a:off x="4756639" y="2768113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91C24-F58C-41FC-B77C-720E59B48314}"/>
              </a:ext>
            </a:extLst>
          </p:cNvPr>
          <p:cNvSpPr/>
          <p:nvPr/>
        </p:nvSpPr>
        <p:spPr>
          <a:xfrm>
            <a:off x="4756639" y="2946889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26" name="TextBox 7">
            <a:extLst>
              <a:ext uri="{FF2B5EF4-FFF2-40B4-BE49-F238E27FC236}">
                <a16:creationId xmlns:a16="http://schemas.microsoft.com/office/drawing/2014/main" id="{D3D8FF6C-DB94-4AAF-ABAC-C690A7CC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743" y="2168770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7" name="TextBox 8">
            <a:extLst>
              <a:ext uri="{FF2B5EF4-FFF2-40B4-BE49-F238E27FC236}">
                <a16:creationId xmlns:a16="http://schemas.microsoft.com/office/drawing/2014/main" id="{4A6419F4-E8C8-4597-8D0A-F2035F33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177" y="2384182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8" name="TextBox 9">
            <a:extLst>
              <a:ext uri="{FF2B5EF4-FFF2-40B4-BE49-F238E27FC236}">
                <a16:creationId xmlns:a16="http://schemas.microsoft.com/office/drawing/2014/main" id="{B93CE945-C005-49FC-BA81-3A9D1B46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974" y="2562959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9" name="TextBox 10">
            <a:extLst>
              <a:ext uri="{FF2B5EF4-FFF2-40B4-BE49-F238E27FC236}">
                <a16:creationId xmlns:a16="http://schemas.microsoft.com/office/drawing/2014/main" id="{259DE3A2-4C6F-4A35-8B93-7A5709FF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20" y="271829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30" name="TextBox 11">
            <a:extLst>
              <a:ext uri="{FF2B5EF4-FFF2-40B4-BE49-F238E27FC236}">
                <a16:creationId xmlns:a16="http://schemas.microsoft.com/office/drawing/2014/main" id="{09556D15-9385-49C5-A0C5-BBABB2C0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20" y="289267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0FE57C-7762-46F0-BE17-C33183A2804A}"/>
              </a:ext>
            </a:extLst>
          </p:cNvPr>
          <p:cNvSpPr/>
          <p:nvPr/>
        </p:nvSpPr>
        <p:spPr>
          <a:xfrm>
            <a:off x="4756639" y="3124200"/>
            <a:ext cx="870438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2F844E-85BF-41D2-B4EF-C24F378733EF}"/>
              </a:ext>
            </a:extLst>
          </p:cNvPr>
          <p:cNvSpPr/>
          <p:nvPr/>
        </p:nvSpPr>
        <p:spPr>
          <a:xfrm>
            <a:off x="4756639" y="3302977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33" name="TextBox 14">
            <a:extLst>
              <a:ext uri="{FF2B5EF4-FFF2-40B4-BE49-F238E27FC236}">
                <a16:creationId xmlns:a16="http://schemas.microsoft.com/office/drawing/2014/main" id="{2D373563-7A5C-466E-8F90-4DEECE02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04" y="324875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34" name="TextBox 15">
            <a:extLst>
              <a:ext uri="{FF2B5EF4-FFF2-40B4-BE49-F238E27FC236}">
                <a16:creationId xmlns:a16="http://schemas.microsoft.com/office/drawing/2014/main" id="{A33B9C7A-E566-44A1-9FFC-888FC61B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04" y="3094893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B9DD64-12AA-41AE-83D9-956D7EDFDFEB}"/>
              </a:ext>
            </a:extLst>
          </p:cNvPr>
          <p:cNvSpPr/>
          <p:nvPr/>
        </p:nvSpPr>
        <p:spPr>
          <a:xfrm>
            <a:off x="6202974" y="3213589"/>
            <a:ext cx="871903" cy="17731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6F8510-7B9E-407C-A43E-E6B7F6ED78B0}"/>
              </a:ext>
            </a:extLst>
          </p:cNvPr>
          <p:cNvSpPr/>
          <p:nvPr/>
        </p:nvSpPr>
        <p:spPr>
          <a:xfrm>
            <a:off x="6202974" y="3392366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123C9D-DE3F-4BC1-ACB2-2416B6FD8030}"/>
              </a:ext>
            </a:extLst>
          </p:cNvPr>
          <p:cNvSpPr/>
          <p:nvPr/>
        </p:nvSpPr>
        <p:spPr>
          <a:xfrm>
            <a:off x="6202974" y="3571143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DE1CC1-DC98-40D5-A9DD-D4614929B07C}"/>
              </a:ext>
            </a:extLst>
          </p:cNvPr>
          <p:cNvSpPr/>
          <p:nvPr/>
        </p:nvSpPr>
        <p:spPr>
          <a:xfrm>
            <a:off x="6202974" y="3749920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39" name="TextBox 20">
            <a:extLst>
              <a:ext uri="{FF2B5EF4-FFF2-40B4-BE49-F238E27FC236}">
                <a16:creationId xmlns:a16="http://schemas.microsoft.com/office/drawing/2014/main" id="{E1583726-9876-48C9-9C9A-94236BBE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370" y="2800351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0" name="TextBox 21">
            <a:extLst>
              <a:ext uri="{FF2B5EF4-FFF2-40B4-BE49-F238E27FC236}">
                <a16:creationId xmlns:a16="http://schemas.microsoft.com/office/drawing/2014/main" id="{085E1653-6A9C-427E-8509-B474EADD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187213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1" name="TextBox 22">
            <a:extLst>
              <a:ext uri="{FF2B5EF4-FFF2-40B4-BE49-F238E27FC236}">
                <a16:creationId xmlns:a16="http://schemas.microsoft.com/office/drawing/2014/main" id="{5E9E8371-1284-4628-9FB5-E0B59ED13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367455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2" name="TextBox 23">
            <a:extLst>
              <a:ext uri="{FF2B5EF4-FFF2-40B4-BE49-F238E27FC236}">
                <a16:creationId xmlns:a16="http://schemas.microsoft.com/office/drawing/2014/main" id="{2A2571FB-6904-4CDE-A703-CD9E4708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5" y="3521320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3" name="TextBox 24">
            <a:extLst>
              <a:ext uri="{FF2B5EF4-FFF2-40B4-BE49-F238E27FC236}">
                <a16:creationId xmlns:a16="http://schemas.microsoft.com/office/drawing/2014/main" id="{CC46DE0F-E800-4841-9A8B-B253A0F7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695701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064037-1EB2-48AC-96AF-8BE80D332A9C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627077" y="2498481"/>
            <a:ext cx="575897" cy="9832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D11536-C04E-4157-B370-9269731FCEAE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627077" y="2677259"/>
            <a:ext cx="575897" cy="6242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892A9433-666C-4EA3-BF5C-C65C12BD95B0}"/>
              </a:ext>
            </a:extLst>
          </p:cNvPr>
          <p:cNvSpPr/>
          <p:nvPr/>
        </p:nvSpPr>
        <p:spPr>
          <a:xfrm>
            <a:off x="6132635" y="5307623"/>
            <a:ext cx="561242" cy="22420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47" name="TextBox 29">
            <a:extLst>
              <a:ext uri="{FF2B5EF4-FFF2-40B4-BE49-F238E27FC236}">
                <a16:creationId xmlns:a16="http://schemas.microsoft.com/office/drawing/2014/main" id="{65CDFDA5-52C0-4362-98AB-B95FF1B1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635" y="5021874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7EE7751-7C2E-48EB-A50A-3CD911837C2B}"/>
              </a:ext>
            </a:extLst>
          </p:cNvPr>
          <p:cNvSpPr/>
          <p:nvPr/>
        </p:nvSpPr>
        <p:spPr>
          <a:xfrm>
            <a:off x="6712927" y="5924551"/>
            <a:ext cx="561242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49" name="TextBox 31">
            <a:extLst>
              <a:ext uri="{FF2B5EF4-FFF2-40B4-BE49-F238E27FC236}">
                <a16:creationId xmlns:a16="http://schemas.microsoft.com/office/drawing/2014/main" id="{CE176F6F-F282-4088-A7FC-4D43C9090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928" y="5638801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E957E21-D2F5-48BF-8451-1C1EDD9DF2D3}"/>
              </a:ext>
            </a:extLst>
          </p:cNvPr>
          <p:cNvCxnSpPr>
            <a:stCxn id="29" idx="2"/>
            <a:endCxn id="286749" idx="2"/>
          </p:cNvCxnSpPr>
          <p:nvPr/>
        </p:nvCxnSpPr>
        <p:spPr>
          <a:xfrm>
            <a:off x="6413256" y="5531827"/>
            <a:ext cx="600396" cy="42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7608CF-BC64-4482-9A7A-1299AF390721}"/>
              </a:ext>
            </a:extLst>
          </p:cNvPr>
          <p:cNvSpPr/>
          <p:nvPr/>
        </p:nvSpPr>
        <p:spPr>
          <a:xfrm>
            <a:off x="1041889" y="3307374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0990E1-7A27-4F7F-A092-BE2618FBD2FC}"/>
              </a:ext>
            </a:extLst>
          </p:cNvPr>
          <p:cNvSpPr/>
          <p:nvPr/>
        </p:nvSpPr>
        <p:spPr>
          <a:xfrm>
            <a:off x="1041889" y="3486151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D97A66-D1AE-47D9-96BF-FD9181A7CC09}"/>
              </a:ext>
            </a:extLst>
          </p:cNvPr>
          <p:cNvSpPr/>
          <p:nvPr/>
        </p:nvSpPr>
        <p:spPr>
          <a:xfrm>
            <a:off x="1041889" y="3666392"/>
            <a:ext cx="871903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89A4FF-B5C8-487A-8215-2C8DB85DCECB}"/>
              </a:ext>
            </a:extLst>
          </p:cNvPr>
          <p:cNvSpPr/>
          <p:nvPr/>
        </p:nvSpPr>
        <p:spPr>
          <a:xfrm>
            <a:off x="1041889" y="3845169"/>
            <a:ext cx="871903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55" name="TextBox 39">
            <a:extLst>
              <a:ext uri="{FF2B5EF4-FFF2-40B4-BE49-F238E27FC236}">
                <a16:creationId xmlns:a16="http://schemas.microsoft.com/office/drawing/2014/main" id="{859E56CF-AC5F-4840-AAB5-3BAFFF16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993" y="3068516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6" name="TextBox 40">
            <a:extLst>
              <a:ext uri="{FF2B5EF4-FFF2-40B4-BE49-F238E27FC236}">
                <a16:creationId xmlns:a16="http://schemas.microsoft.com/office/drawing/2014/main" id="{ED6E6B7F-B0AB-4BB0-9BD7-08BC6E753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28" y="3282462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7" name="TextBox 41">
            <a:extLst>
              <a:ext uri="{FF2B5EF4-FFF2-40B4-BE49-F238E27FC236}">
                <a16:creationId xmlns:a16="http://schemas.microsoft.com/office/drawing/2014/main" id="{4CC46165-619A-4582-8661-9620E4E4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23" y="3461239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8" name="TextBox 42">
            <a:extLst>
              <a:ext uri="{FF2B5EF4-FFF2-40B4-BE49-F238E27FC236}">
                <a16:creationId xmlns:a16="http://schemas.microsoft.com/office/drawing/2014/main" id="{B52071D0-8891-49DC-B27C-A2CEB56F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" y="361657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9" name="TextBox 43">
            <a:extLst>
              <a:ext uri="{FF2B5EF4-FFF2-40B4-BE49-F238E27FC236}">
                <a16:creationId xmlns:a16="http://schemas.microsoft.com/office/drawing/2014/main" id="{2C1CB1C6-4E87-4AF6-BFF5-AB9764F8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" y="37909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B42BEC-80D2-48B5-B0A7-7A7D18763C66}"/>
              </a:ext>
            </a:extLst>
          </p:cNvPr>
          <p:cNvSpPr/>
          <p:nvPr/>
        </p:nvSpPr>
        <p:spPr>
          <a:xfrm>
            <a:off x="1041889" y="4022482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86CD3E-7138-4866-819F-920E7AC84ADD}"/>
              </a:ext>
            </a:extLst>
          </p:cNvPr>
          <p:cNvSpPr/>
          <p:nvPr/>
        </p:nvSpPr>
        <p:spPr>
          <a:xfrm>
            <a:off x="1041889" y="4201259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62" name="TextBox 46">
            <a:extLst>
              <a:ext uri="{FF2B5EF4-FFF2-40B4-BE49-F238E27FC236}">
                <a16:creationId xmlns:a16="http://schemas.microsoft.com/office/drawing/2014/main" id="{54F749B8-7F50-46E3-90F4-47B865573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414703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3" name="TextBox 47">
            <a:extLst>
              <a:ext uri="{FF2B5EF4-FFF2-40B4-BE49-F238E27FC236}">
                <a16:creationId xmlns:a16="http://schemas.microsoft.com/office/drawing/2014/main" id="{A6A5C810-1348-477E-8EB5-28E4B3D5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3993174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4" name="TextBox 48">
            <a:extLst>
              <a:ext uri="{FF2B5EF4-FFF2-40B4-BE49-F238E27FC236}">
                <a16:creationId xmlns:a16="http://schemas.microsoft.com/office/drawing/2014/main" id="{59848A02-8ED2-4280-8AB7-2F8C25110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485" y="2916116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my_server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5" name="TextBox 49">
            <a:extLst>
              <a:ext uri="{FF2B5EF4-FFF2-40B4-BE49-F238E27FC236}">
                <a16:creationId xmlns:a16="http://schemas.microsoft.com/office/drawing/2014/main" id="{AA5D205B-8099-4B70-8C3B-02FFAA3B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12" y="1271954"/>
            <a:ext cx="5210081" cy="10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offp = (binder_size_t *)(t-&gt;buffer-&gt;data +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                 ALIGN(tr-&gt;data_size, sizeof(void *)));</a:t>
            </a:r>
          </a:p>
          <a:p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case BINDER_TYPE_BINDER: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   binder_get_ref_for_node(target_proc, node);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E5B408-1407-4067-8F84-79A4D79444CC}"/>
              </a:ext>
            </a:extLst>
          </p:cNvPr>
          <p:cNvSpPr/>
          <p:nvPr/>
        </p:nvSpPr>
        <p:spPr>
          <a:xfrm>
            <a:off x="6843347" y="2593731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67" name="TextBox 52">
            <a:extLst>
              <a:ext uri="{FF2B5EF4-FFF2-40B4-BE49-F238E27FC236}">
                <a16:creationId xmlns:a16="http://schemas.microsoft.com/office/drawing/2014/main" id="{DC3D58AA-00CB-41B9-A52F-CF842B678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535" y="2324101"/>
            <a:ext cx="199125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binder_context_mgr_node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FEE4E3-E097-437F-9A82-84D859CFD0B1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639658" y="2772508"/>
            <a:ext cx="640373" cy="4410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982CBF-6A6C-4FF3-BA86-5F5D16FB4EBC}"/>
              </a:ext>
            </a:extLst>
          </p:cNvPr>
          <p:cNvSpPr/>
          <p:nvPr/>
        </p:nvSpPr>
        <p:spPr>
          <a:xfrm>
            <a:off x="372208" y="5106866"/>
            <a:ext cx="1500554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504371-8AE8-45A7-B3B8-33525F52BB38}"/>
              </a:ext>
            </a:extLst>
          </p:cNvPr>
          <p:cNvSpPr/>
          <p:nvPr/>
        </p:nvSpPr>
        <p:spPr>
          <a:xfrm>
            <a:off x="1872761" y="5106866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6E1893-6164-4749-A38F-F2B15407F2C9}"/>
              </a:ext>
            </a:extLst>
          </p:cNvPr>
          <p:cNvSpPr/>
          <p:nvPr/>
        </p:nvSpPr>
        <p:spPr>
          <a:xfrm>
            <a:off x="2536582" y="5106866"/>
            <a:ext cx="663819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A5E73F-00DB-43C1-9FC0-B6C7514FBD19}"/>
              </a:ext>
            </a:extLst>
          </p:cNvPr>
          <p:cNvSpPr/>
          <p:nvPr/>
        </p:nvSpPr>
        <p:spPr>
          <a:xfrm>
            <a:off x="3200400" y="5106866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6773" name="TextBox 57">
            <a:extLst>
              <a:ext uri="{FF2B5EF4-FFF2-40B4-BE49-F238E27FC236}">
                <a16:creationId xmlns:a16="http://schemas.microsoft.com/office/drawing/2014/main" id="{9057215E-A200-4AA3-BB8E-88526984C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58" y="4564674"/>
            <a:ext cx="39305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fp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4" name="TextBox 58">
            <a:extLst>
              <a:ext uri="{FF2B5EF4-FFF2-40B4-BE49-F238E27FC236}">
                <a16:creationId xmlns:a16="http://schemas.microsoft.com/office/drawing/2014/main" id="{5C20C21E-C0EC-4220-91F6-41DFD0EF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3" y="5388220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type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5" name="TextBox 59">
            <a:extLst>
              <a:ext uri="{FF2B5EF4-FFF2-40B4-BE49-F238E27FC236}">
                <a16:creationId xmlns:a16="http://schemas.microsoft.com/office/drawing/2014/main" id="{98E769C1-3CCB-450C-A14A-DD3742C6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943" y="538822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flags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6" name="TextBox 60">
            <a:extLst>
              <a:ext uri="{FF2B5EF4-FFF2-40B4-BE49-F238E27FC236}">
                <a16:creationId xmlns:a16="http://schemas.microsoft.com/office/drawing/2014/main" id="{19C9AC03-B650-4E59-8748-A86E4581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582" y="538822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binder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7" name="TextBox 61">
            <a:extLst>
              <a:ext uri="{FF2B5EF4-FFF2-40B4-BE49-F238E27FC236}">
                <a16:creationId xmlns:a16="http://schemas.microsoft.com/office/drawing/2014/main" id="{52250D00-C1C8-4FBE-9E69-8E25E8C9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8822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cookie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2BF0CD2-E30F-4BD6-A966-2AC3E4F4E80C}"/>
              </a:ext>
            </a:extLst>
          </p:cNvPr>
          <p:cNvCxnSpPr/>
          <p:nvPr/>
        </p:nvCxnSpPr>
        <p:spPr>
          <a:xfrm>
            <a:off x="372208" y="4771292"/>
            <a:ext cx="0" cy="335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78CD3B-2746-4DAB-B013-E799C7BDE963}"/>
              </a:ext>
            </a:extLst>
          </p:cNvPr>
          <p:cNvSpPr/>
          <p:nvPr/>
        </p:nvSpPr>
        <p:spPr>
          <a:xfrm>
            <a:off x="2338755" y="4079631"/>
            <a:ext cx="870438" cy="17877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3DC8C9-1A0C-43C2-9439-15A4CE8C883A}"/>
              </a:ext>
            </a:extLst>
          </p:cNvPr>
          <p:cNvSpPr/>
          <p:nvPr/>
        </p:nvSpPr>
        <p:spPr>
          <a:xfrm>
            <a:off x="2338755" y="4258408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A02198-842B-4065-95B9-A12C8A460E0E}"/>
              </a:ext>
            </a:extLst>
          </p:cNvPr>
          <p:cNvSpPr/>
          <p:nvPr/>
        </p:nvSpPr>
        <p:spPr>
          <a:xfrm>
            <a:off x="2338755" y="4438651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6E0DBF-880E-4988-9BDA-7A2CE2BB61CC}"/>
              </a:ext>
            </a:extLst>
          </p:cNvPr>
          <p:cNvSpPr/>
          <p:nvPr/>
        </p:nvSpPr>
        <p:spPr>
          <a:xfrm>
            <a:off x="2338755" y="4617428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83" name="TextBox 67">
            <a:extLst>
              <a:ext uri="{FF2B5EF4-FFF2-40B4-BE49-F238E27FC236}">
                <a16:creationId xmlns:a16="http://schemas.microsoft.com/office/drawing/2014/main" id="{35D11CD9-268B-4896-A413-C955F26E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054720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4" name="TextBox 68">
            <a:extLst>
              <a:ext uri="{FF2B5EF4-FFF2-40B4-BE49-F238E27FC236}">
                <a16:creationId xmlns:a16="http://schemas.microsoft.com/office/drawing/2014/main" id="{9C4F96F0-C278-435C-9C21-BBDB36069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23349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5" name="TextBox 69">
            <a:extLst>
              <a:ext uri="{FF2B5EF4-FFF2-40B4-BE49-F238E27FC236}">
                <a16:creationId xmlns:a16="http://schemas.microsoft.com/office/drawing/2014/main" id="{C383B0E1-1087-497C-91B3-7850568AC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38882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6" name="TextBox 70">
            <a:extLst>
              <a:ext uri="{FF2B5EF4-FFF2-40B4-BE49-F238E27FC236}">
                <a16:creationId xmlns:a16="http://schemas.microsoft.com/office/drawing/2014/main" id="{9174DD69-B160-4C39-9D80-7F645685E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563208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C0A5D2-1F6D-485F-9EB9-C2A990F423EF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flipH="1" flipV="1">
            <a:off x="1913793" y="3396762"/>
            <a:ext cx="424962" cy="95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9C05DA0-BDA9-44D2-8EC3-F98CB22B28F2}"/>
              </a:ext>
            </a:extLst>
          </p:cNvPr>
          <p:cNvCxnSpPr>
            <a:cxnSpLocks/>
            <a:stCxn id="37" idx="3"/>
            <a:endCxn id="64" idx="1"/>
          </p:cNvCxnSpPr>
          <p:nvPr/>
        </p:nvCxnSpPr>
        <p:spPr>
          <a:xfrm>
            <a:off x="1913793" y="3575539"/>
            <a:ext cx="424962" cy="5934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B50C2A97-3AA1-4394-B1F1-326465AA4E51}"/>
              </a:ext>
            </a:extLst>
          </p:cNvPr>
          <p:cNvSpPr/>
          <p:nvPr/>
        </p:nvSpPr>
        <p:spPr>
          <a:xfrm>
            <a:off x="4340470" y="5307623"/>
            <a:ext cx="561243" cy="22420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0" name="TextBox 74">
            <a:extLst>
              <a:ext uri="{FF2B5EF4-FFF2-40B4-BE49-F238E27FC236}">
                <a16:creationId xmlns:a16="http://schemas.microsoft.com/office/drawing/2014/main" id="{010A82B3-0B94-4FFC-A75C-B9E13D56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470" y="5021874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F71045D9-1C86-478F-AF58-086E25B086B8}"/>
              </a:ext>
            </a:extLst>
          </p:cNvPr>
          <p:cNvSpPr/>
          <p:nvPr/>
        </p:nvSpPr>
        <p:spPr>
          <a:xfrm>
            <a:off x="4828443" y="5924551"/>
            <a:ext cx="652096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015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2" name="TextBox 76">
            <a:extLst>
              <a:ext uri="{FF2B5EF4-FFF2-40B4-BE49-F238E27FC236}">
                <a16:creationId xmlns:a16="http://schemas.microsoft.com/office/drawing/2014/main" id="{86DD9700-5D81-4A2D-AF07-B596BB46C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297" y="5638801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442244-D1A6-476F-BE94-BBF7697E5D85}"/>
              </a:ext>
            </a:extLst>
          </p:cNvPr>
          <p:cNvCxnSpPr>
            <a:stCxn id="74" idx="2"/>
            <a:endCxn id="286792" idx="2"/>
          </p:cNvCxnSpPr>
          <p:nvPr/>
        </p:nvCxnSpPr>
        <p:spPr>
          <a:xfrm>
            <a:off x="4621092" y="5531827"/>
            <a:ext cx="598929" cy="42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EB9C57-792A-4586-88B4-F42BE79D02CD}"/>
              </a:ext>
            </a:extLst>
          </p:cNvPr>
          <p:cNvSpPr/>
          <p:nvPr/>
        </p:nvSpPr>
        <p:spPr>
          <a:xfrm>
            <a:off x="4047393" y="3763108"/>
            <a:ext cx="871904" cy="17731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774CDEE-E5B0-4DA8-BD21-1C28D41EE951}"/>
              </a:ext>
            </a:extLst>
          </p:cNvPr>
          <p:cNvSpPr/>
          <p:nvPr/>
        </p:nvSpPr>
        <p:spPr>
          <a:xfrm>
            <a:off x="4047393" y="3941885"/>
            <a:ext cx="871904" cy="17731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5A16FB1-B2E5-49D5-89C8-893B44B93004}"/>
              </a:ext>
            </a:extLst>
          </p:cNvPr>
          <p:cNvSpPr/>
          <p:nvPr/>
        </p:nvSpPr>
        <p:spPr>
          <a:xfrm>
            <a:off x="4047393" y="4120662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A6CBE0-BA64-4DC7-8D58-40B714C141FB}"/>
              </a:ext>
            </a:extLst>
          </p:cNvPr>
          <p:cNvSpPr/>
          <p:nvPr/>
        </p:nvSpPr>
        <p:spPr>
          <a:xfrm>
            <a:off x="4047393" y="4299439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8" name="TextBox 82">
            <a:extLst>
              <a:ext uri="{FF2B5EF4-FFF2-40B4-BE49-F238E27FC236}">
                <a16:creationId xmlns:a16="http://schemas.microsoft.com/office/drawing/2014/main" id="{F8F2FA06-390E-4DE2-8A0E-1F19639DA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373819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99" name="TextBox 83">
            <a:extLst>
              <a:ext uri="{FF2B5EF4-FFF2-40B4-BE49-F238E27FC236}">
                <a16:creationId xmlns:a16="http://schemas.microsoft.com/office/drawing/2014/main" id="{0268AABE-324C-49DD-8818-C3819CDA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3916974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0" name="TextBox 84">
            <a:extLst>
              <a:ext uri="{FF2B5EF4-FFF2-40B4-BE49-F238E27FC236}">
                <a16:creationId xmlns:a16="http://schemas.microsoft.com/office/drawing/2014/main" id="{9C880014-D64C-4286-8056-D9B3A8F4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4072305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1" name="TextBox 85">
            <a:extLst>
              <a:ext uri="{FF2B5EF4-FFF2-40B4-BE49-F238E27FC236}">
                <a16:creationId xmlns:a16="http://schemas.microsoft.com/office/drawing/2014/main" id="{8A510DA3-03C9-43BD-98B4-BEDF9AFCD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4245220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E9D753-967F-4FE4-9B9E-9C7D2D77F26E}"/>
              </a:ext>
            </a:extLst>
          </p:cNvPr>
          <p:cNvSpPr/>
          <p:nvPr/>
        </p:nvSpPr>
        <p:spPr>
          <a:xfrm>
            <a:off x="4047393" y="4473820"/>
            <a:ext cx="871904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03" name="TextBox 88">
            <a:extLst>
              <a:ext uri="{FF2B5EF4-FFF2-40B4-BE49-F238E27FC236}">
                <a16:creationId xmlns:a16="http://schemas.microsoft.com/office/drawing/2014/main" id="{BD779B12-E112-4CCA-9B11-C50A6496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74" y="442399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4" name="TextBox 90">
            <a:extLst>
              <a:ext uri="{FF2B5EF4-FFF2-40B4-BE49-F238E27FC236}">
                <a16:creationId xmlns:a16="http://schemas.microsoft.com/office/drawing/2014/main" id="{40408EF1-C382-42D7-ACBE-A80080D4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012" y="4664320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5131CD4A-BDE9-4C44-B3E3-CFE22CD8B3B8}"/>
              </a:ext>
            </a:extLst>
          </p:cNvPr>
          <p:cNvSpPr/>
          <p:nvPr/>
        </p:nvSpPr>
        <p:spPr>
          <a:xfrm>
            <a:off x="5841023" y="5924551"/>
            <a:ext cx="561243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06" name="TextBox 92">
            <a:extLst>
              <a:ext uri="{FF2B5EF4-FFF2-40B4-BE49-F238E27FC236}">
                <a16:creationId xmlns:a16="http://schemas.microsoft.com/office/drawing/2014/main" id="{2291D729-370C-4251-9100-9D856A17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023" y="5638801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ref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AC8DDB-985B-4A44-94DA-0456E0C43C63}"/>
              </a:ext>
            </a:extLst>
          </p:cNvPr>
          <p:cNvCxnSpPr>
            <a:stCxn id="286800" idx="1"/>
            <a:endCxn id="14" idx="2"/>
          </p:cNvCxnSpPr>
          <p:nvPr/>
        </p:nvCxnSpPr>
        <p:spPr>
          <a:xfrm flipV="1">
            <a:off x="4913435" y="3481754"/>
            <a:ext cx="278423" cy="7219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4DC18F-6FD0-40D9-A82C-F8091D46B8AD}"/>
              </a:ext>
            </a:extLst>
          </p:cNvPr>
          <p:cNvCxnSpPr>
            <a:endCxn id="64" idx="3"/>
          </p:cNvCxnSpPr>
          <p:nvPr/>
        </p:nvCxnSpPr>
        <p:spPr>
          <a:xfrm flipH="1" flipV="1">
            <a:off x="3209192" y="4169020"/>
            <a:ext cx="838200" cy="2198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A8E25FE-FD50-40A5-A5F0-84C317360EB4}"/>
              </a:ext>
            </a:extLst>
          </p:cNvPr>
          <p:cNvCxnSpPr>
            <a:cxnSpLocks/>
            <a:stCxn id="92" idx="1"/>
            <a:endCxn id="76" idx="3"/>
          </p:cNvCxnSpPr>
          <p:nvPr/>
        </p:nvCxnSpPr>
        <p:spPr>
          <a:xfrm flipH="1">
            <a:off x="5480539" y="6037385"/>
            <a:ext cx="36048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487F4F2-BECE-4EB7-9B9F-5BCDA2E0A48B}"/>
              </a:ext>
            </a:extLst>
          </p:cNvPr>
          <p:cNvCxnSpPr>
            <a:stCxn id="7" idx="3"/>
            <a:endCxn id="80" idx="3"/>
          </p:cNvCxnSpPr>
          <p:nvPr/>
        </p:nvCxnSpPr>
        <p:spPr>
          <a:xfrm flipH="1">
            <a:off x="4919297" y="3034812"/>
            <a:ext cx="707780" cy="99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56FA2F1-D002-4D0C-BF04-F10A656FA37C}"/>
              </a:ext>
            </a:extLst>
          </p:cNvPr>
          <p:cNvCxnSpPr>
            <a:stCxn id="29" idx="2"/>
            <a:endCxn id="92" idx="0"/>
          </p:cNvCxnSpPr>
          <p:nvPr/>
        </p:nvCxnSpPr>
        <p:spPr>
          <a:xfrm flipH="1">
            <a:off x="6122377" y="5531827"/>
            <a:ext cx="291612" cy="392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B6AD388-BE40-4AC0-A0D4-AD68E45C3EBF}"/>
              </a:ext>
            </a:extLst>
          </p:cNvPr>
          <p:cNvCxnSpPr>
            <a:stCxn id="6" idx="3"/>
            <a:endCxn id="286798" idx="1"/>
          </p:cNvCxnSpPr>
          <p:nvPr/>
        </p:nvCxnSpPr>
        <p:spPr>
          <a:xfrm flipH="1">
            <a:off x="4913435" y="2856769"/>
            <a:ext cx="713642" cy="10128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B852A0C-A613-4D56-8747-DD68023317C3}"/>
              </a:ext>
            </a:extLst>
          </p:cNvPr>
          <p:cNvSpPr/>
          <p:nvPr/>
        </p:nvSpPr>
        <p:spPr>
          <a:xfrm>
            <a:off x="1122485" y="5926015"/>
            <a:ext cx="1500554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4D656D-7C4E-41FC-BA62-DBD2B5B179A7}"/>
              </a:ext>
            </a:extLst>
          </p:cNvPr>
          <p:cNvSpPr/>
          <p:nvPr/>
        </p:nvSpPr>
        <p:spPr>
          <a:xfrm>
            <a:off x="2623038" y="5926015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539D667-9E39-470F-956F-8567BF6EF5E0}"/>
              </a:ext>
            </a:extLst>
          </p:cNvPr>
          <p:cNvSpPr/>
          <p:nvPr/>
        </p:nvSpPr>
        <p:spPr>
          <a:xfrm>
            <a:off x="3286859" y="5926015"/>
            <a:ext cx="663819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A426B72-9B4B-4CD7-B7C2-6A67DC5CB05D}"/>
              </a:ext>
            </a:extLst>
          </p:cNvPr>
          <p:cNvSpPr/>
          <p:nvPr/>
        </p:nvSpPr>
        <p:spPr>
          <a:xfrm>
            <a:off x="3950677" y="5926015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6817" name="TextBox 118">
            <a:extLst>
              <a:ext uri="{FF2B5EF4-FFF2-40B4-BE49-F238E27FC236}">
                <a16:creationId xmlns:a16="http://schemas.microsoft.com/office/drawing/2014/main" id="{81BAF6C3-10C7-498D-AE1F-AEF4627A7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6207370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type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18" name="TextBox 119">
            <a:extLst>
              <a:ext uri="{FF2B5EF4-FFF2-40B4-BE49-F238E27FC236}">
                <a16:creationId xmlns:a16="http://schemas.microsoft.com/office/drawing/2014/main" id="{2C2E07EC-11C3-45AA-889B-9ADA1864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220" y="620737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flags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19" name="TextBox 120">
            <a:extLst>
              <a:ext uri="{FF2B5EF4-FFF2-40B4-BE49-F238E27FC236}">
                <a16:creationId xmlns:a16="http://schemas.microsoft.com/office/drawing/2014/main" id="{7B5DFC9D-5F26-4CE4-99A6-9AC3F60B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859" y="6207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handle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20" name="TextBox 121">
            <a:extLst>
              <a:ext uri="{FF2B5EF4-FFF2-40B4-BE49-F238E27FC236}">
                <a16:creationId xmlns:a16="http://schemas.microsoft.com/office/drawing/2014/main" id="{D1B64DA3-A06B-4C22-B5C7-C1B824F0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677" y="6207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cookie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123" name="아래쪽 화살표 122">
            <a:extLst>
              <a:ext uri="{FF2B5EF4-FFF2-40B4-BE49-F238E27FC236}">
                <a16:creationId xmlns:a16="http://schemas.microsoft.com/office/drawing/2014/main" id="{8DBDEBDD-5CC4-4844-B5B0-FB90524D4A9B}"/>
              </a:ext>
            </a:extLst>
          </p:cNvPr>
          <p:cNvSpPr/>
          <p:nvPr/>
        </p:nvSpPr>
        <p:spPr>
          <a:xfrm>
            <a:off x="1638300" y="5638800"/>
            <a:ext cx="332643" cy="2344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제목 2">
            <a:extLst>
              <a:ext uri="{FF2B5EF4-FFF2-40B4-BE49-F238E27FC236}">
                <a16:creationId xmlns:a16="http://schemas.microsoft.com/office/drawing/2014/main" id="{FE3BA283-253B-4D32-9A75-808EF0895A65}"/>
              </a:ext>
            </a:extLst>
          </p:cNvPr>
          <p:cNvSpPr txBox="1">
            <a:spLocks/>
          </p:cNvSpPr>
          <p:nvPr/>
        </p:nvSpPr>
        <p:spPr>
          <a:xfrm>
            <a:off x="-1686657" y="171410"/>
            <a:ext cx="8871438" cy="5817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Consolas" panose="020B0609020204030204" pitchFamily="49" charset="0"/>
              </a:rPr>
              <a:t>서비스의 등록 과정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Box 3">
            <a:extLst>
              <a:ext uri="{FF2B5EF4-FFF2-40B4-BE49-F238E27FC236}">
                <a16:creationId xmlns:a16="http://schemas.microsoft.com/office/drawing/2014/main" id="{83ECEA10-580D-47D3-8628-0CF3942A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096" y="529124"/>
            <a:ext cx="124187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    new_ref-&gt;desc = (node == binder_context_mgr_node) ? 0 :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ref = rb_entry(n, struct binder_ref, rb_node_desc);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(ref-&gt;desc &gt; new_ref-&gt;desc)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new_ref-&gt;desc = ref-&gt;desc + 1;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7747" name="TextBox 4">
            <a:extLst>
              <a:ext uri="{FF2B5EF4-FFF2-40B4-BE49-F238E27FC236}">
                <a16:creationId xmlns:a16="http://schemas.microsoft.com/office/drawing/2014/main" id="{004BC360-AD56-4B2F-AD41-338F9B04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726474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new_ref-&gt;desc=4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A1FA301-04D6-41E3-9EF5-BE96B55C2292}"/>
              </a:ext>
            </a:extLst>
          </p:cNvPr>
          <p:cNvSpPr/>
          <p:nvPr/>
        </p:nvSpPr>
        <p:spPr>
          <a:xfrm>
            <a:off x="4407877" y="3393831"/>
            <a:ext cx="663820" cy="3326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049914-E2EF-40FA-93F0-D910BE7D2645}"/>
              </a:ext>
            </a:extLst>
          </p:cNvPr>
          <p:cNvSpPr/>
          <p:nvPr/>
        </p:nvSpPr>
        <p:spPr>
          <a:xfrm>
            <a:off x="3710354" y="4193931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58E6A-51E2-4054-8305-A9B5693E897F}"/>
              </a:ext>
            </a:extLst>
          </p:cNvPr>
          <p:cNvSpPr/>
          <p:nvPr/>
        </p:nvSpPr>
        <p:spPr>
          <a:xfrm>
            <a:off x="5348654" y="4193931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5EE9A9-72C5-4044-B0E7-D150DC2A4CA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42997" y="3726474"/>
            <a:ext cx="696057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8D7B0E-8FA8-4758-BDBB-33BFD6EC532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4739054" y="3726474"/>
            <a:ext cx="942243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3" name="TextBox 13">
            <a:extLst>
              <a:ext uri="{FF2B5EF4-FFF2-40B4-BE49-F238E27FC236}">
                <a16:creationId xmlns:a16="http://schemas.microsoft.com/office/drawing/2014/main" id="{05BA965D-50A5-40C1-A04A-F2419EC0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262" y="3732336"/>
            <a:ext cx="53572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3F827FC-5855-411B-870C-D0E8785A2DD5}"/>
              </a:ext>
            </a:extLst>
          </p:cNvPr>
          <p:cNvSpPr/>
          <p:nvPr/>
        </p:nvSpPr>
        <p:spPr>
          <a:xfrm>
            <a:off x="6205060" y="488978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985F5C-A4D5-427A-807C-7083F13E80F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681297" y="4537774"/>
            <a:ext cx="856406" cy="352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6" name="TextBox 19">
            <a:extLst>
              <a:ext uri="{FF2B5EF4-FFF2-40B4-BE49-F238E27FC236}">
                <a16:creationId xmlns:a16="http://schemas.microsoft.com/office/drawing/2014/main" id="{C7F62109-ACA1-4B53-9FB0-1171FF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925" y="4519046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new_ref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7757" name="제목 2">
            <a:extLst>
              <a:ext uri="{FF2B5EF4-FFF2-40B4-BE49-F238E27FC236}">
                <a16:creationId xmlns:a16="http://schemas.microsoft.com/office/drawing/2014/main" id="{2EFCDA90-C7D4-4B88-A9F7-3D21639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1093" y="35386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핸들 번호 할당 알고리즘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DC926E-296D-401E-A971-0CA9A5E06E72}"/>
              </a:ext>
            </a:extLst>
          </p:cNvPr>
          <p:cNvCxnSpPr/>
          <p:nvPr/>
        </p:nvCxnSpPr>
        <p:spPr>
          <a:xfrm>
            <a:off x="3275856" y="2852936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Box 3">
            <a:extLst>
              <a:ext uri="{FF2B5EF4-FFF2-40B4-BE49-F238E27FC236}">
                <a16:creationId xmlns:a16="http://schemas.microsoft.com/office/drawing/2014/main" id="{83ECEA10-580D-47D3-8628-0CF3942A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528" y="1556792"/>
            <a:ext cx="124187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    new_ref-&gt;desc = (node == binder_context_mgr_node) ? 0 :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ref = rb_entry(n, struct binder_ref, rb_node_desc);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(ref-&gt;desc &gt; new_ref-&gt;desc)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new_ref-&gt;desc = ref-&gt;desc + 1;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7747" name="TextBox 4">
            <a:extLst>
              <a:ext uri="{FF2B5EF4-FFF2-40B4-BE49-F238E27FC236}">
                <a16:creationId xmlns:a16="http://schemas.microsoft.com/office/drawing/2014/main" id="{004BC360-AD56-4B2F-AD41-338F9B04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01" y="4754142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new_ref-&gt;desc=3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A1FA301-04D6-41E3-9EF5-BE96B55C2292}"/>
              </a:ext>
            </a:extLst>
          </p:cNvPr>
          <p:cNvSpPr/>
          <p:nvPr/>
        </p:nvSpPr>
        <p:spPr>
          <a:xfrm>
            <a:off x="4755445" y="4421499"/>
            <a:ext cx="663820" cy="3326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049914-E2EF-40FA-93F0-D910BE7D2645}"/>
              </a:ext>
            </a:extLst>
          </p:cNvPr>
          <p:cNvSpPr/>
          <p:nvPr/>
        </p:nvSpPr>
        <p:spPr>
          <a:xfrm>
            <a:off x="4057922" y="522159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58E6A-51E2-4054-8305-A9B5693E897F}"/>
              </a:ext>
            </a:extLst>
          </p:cNvPr>
          <p:cNvSpPr/>
          <p:nvPr/>
        </p:nvSpPr>
        <p:spPr>
          <a:xfrm>
            <a:off x="5696222" y="522159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5EE9A9-72C5-4044-B0E7-D150DC2A4CA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90565" y="4754142"/>
            <a:ext cx="696057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8D7B0E-8FA8-4758-BDBB-33BFD6EC532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5086622" y="4754142"/>
            <a:ext cx="942243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3" name="TextBox 13">
            <a:extLst>
              <a:ext uri="{FF2B5EF4-FFF2-40B4-BE49-F238E27FC236}">
                <a16:creationId xmlns:a16="http://schemas.microsoft.com/office/drawing/2014/main" id="{05BA965D-50A5-40C1-A04A-F2419EC0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830" y="4760004"/>
            <a:ext cx="53572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3F827FC-5855-411B-870C-D0E8785A2DD5}"/>
              </a:ext>
            </a:extLst>
          </p:cNvPr>
          <p:cNvSpPr/>
          <p:nvPr/>
        </p:nvSpPr>
        <p:spPr>
          <a:xfrm>
            <a:off x="5046613" y="6235728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985F5C-A4D5-427A-807C-7083F13E80F7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5379256" y="5552776"/>
            <a:ext cx="649609" cy="682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6" name="TextBox 19">
            <a:extLst>
              <a:ext uri="{FF2B5EF4-FFF2-40B4-BE49-F238E27FC236}">
                <a16:creationId xmlns:a16="http://schemas.microsoft.com/office/drawing/2014/main" id="{C7F62109-ACA1-4B53-9FB0-1171FF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478" y="5864985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new_ref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7757" name="제목 2">
            <a:extLst>
              <a:ext uri="{FF2B5EF4-FFF2-40B4-BE49-F238E27FC236}">
                <a16:creationId xmlns:a16="http://schemas.microsoft.com/office/drawing/2014/main" id="{2EFCDA90-C7D4-4B88-A9F7-3D21639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4584" y="493150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핸들 번호 할당 알고리즘 </a:t>
            </a:r>
            <a:r>
              <a:rPr lang="en-US" altLang="ko-KR" sz="3200">
                <a:latin typeface="Consolas" panose="020B0609020204030204" pitchFamily="49" charset="0"/>
              </a:rPr>
              <a:t>:</a:t>
            </a:r>
            <a:br>
              <a:rPr lang="en-US" altLang="ko-KR" sz="3200">
                <a:latin typeface="Consolas" panose="020B0609020204030204" pitchFamily="49" charset="0"/>
              </a:rPr>
            </a:br>
            <a:r>
              <a:rPr lang="en-US" altLang="ko-KR" sz="2400">
                <a:latin typeface="Consolas" panose="020B0609020204030204" pitchFamily="49" charset="0"/>
              </a:rPr>
              <a:t>RB Tree</a:t>
            </a:r>
            <a:r>
              <a:rPr lang="ko-KR" altLang="en-US" sz="2400">
                <a:latin typeface="Consolas" panose="020B0609020204030204" pitchFamily="49" charset="0"/>
              </a:rPr>
              <a:t>를 이용하여 사용하지 않는 첫번째 번호를 할당한다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DC926E-296D-401E-A971-0CA9A5E06E72}"/>
              </a:ext>
            </a:extLst>
          </p:cNvPr>
          <p:cNvCxnSpPr/>
          <p:nvPr/>
        </p:nvCxnSpPr>
        <p:spPr>
          <a:xfrm>
            <a:off x="6431736" y="4096628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8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Box 49">
            <a:extLst>
              <a:ext uri="{FF2B5EF4-FFF2-40B4-BE49-F238E27FC236}">
                <a16:creationId xmlns:a16="http://schemas.microsoft.com/office/drawing/2014/main" id="{611B9547-955C-4310-9A36-602DA1AB4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5308" y="1132990"/>
            <a:ext cx="469872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binder_loop(bs, svcmgr_handler);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svcmgr_handler();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si-&gt;next = svclist;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svclist = si;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D00A815-FBDC-4DD7-AECD-DB2F0D93D06A}"/>
              </a:ext>
            </a:extLst>
          </p:cNvPr>
          <p:cNvSpPr/>
          <p:nvPr/>
        </p:nvSpPr>
        <p:spPr>
          <a:xfrm>
            <a:off x="4366846" y="2621573"/>
            <a:ext cx="1777512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69209D-4B6A-44D8-A303-0F723BDA8F89}"/>
              </a:ext>
            </a:extLst>
          </p:cNvPr>
          <p:cNvSpPr/>
          <p:nvPr/>
        </p:nvSpPr>
        <p:spPr>
          <a:xfrm>
            <a:off x="6144358" y="2621573"/>
            <a:ext cx="785446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D6FBD6-8167-4B44-9FC5-A0A5F0BCA24B}"/>
              </a:ext>
            </a:extLst>
          </p:cNvPr>
          <p:cNvSpPr/>
          <p:nvPr/>
        </p:nvSpPr>
        <p:spPr>
          <a:xfrm>
            <a:off x="6929805" y="2621573"/>
            <a:ext cx="786911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3D752FC-5854-4584-884D-E6BBA7E373AC}"/>
              </a:ext>
            </a:extLst>
          </p:cNvPr>
          <p:cNvSpPr/>
          <p:nvPr/>
        </p:nvSpPr>
        <p:spPr>
          <a:xfrm>
            <a:off x="7716715" y="2621573"/>
            <a:ext cx="785446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8775" name="TextBox 118">
            <a:extLst>
              <a:ext uri="{FF2B5EF4-FFF2-40B4-BE49-F238E27FC236}">
                <a16:creationId xmlns:a16="http://schemas.microsoft.com/office/drawing/2014/main" id="{AE23817B-1C7D-4FF4-A992-3256622F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912" y="2954216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type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6" name="TextBox 119">
            <a:extLst>
              <a:ext uri="{FF2B5EF4-FFF2-40B4-BE49-F238E27FC236}">
                <a16:creationId xmlns:a16="http://schemas.microsoft.com/office/drawing/2014/main" id="{65691CEC-9519-49D7-B8B9-66706207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590" y="2954216"/>
            <a:ext cx="76976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flags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7" name="TextBox 120">
            <a:extLst>
              <a:ext uri="{FF2B5EF4-FFF2-40B4-BE49-F238E27FC236}">
                <a16:creationId xmlns:a16="http://schemas.microsoft.com/office/drawing/2014/main" id="{EE31EDBF-D597-42B8-8AFC-AC460D39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805" y="2954216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handle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8" name="TextBox 121">
            <a:extLst>
              <a:ext uri="{FF2B5EF4-FFF2-40B4-BE49-F238E27FC236}">
                <a16:creationId xmlns:a16="http://schemas.microsoft.com/office/drawing/2014/main" id="{186CF49B-DF5A-40BA-B4E5-BC72A0BD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716" y="2954216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cookie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2A0E678-6D89-422C-958B-2586FAFA88B7}"/>
              </a:ext>
            </a:extLst>
          </p:cNvPr>
          <p:cNvSpPr/>
          <p:nvPr/>
        </p:nvSpPr>
        <p:spPr>
          <a:xfrm>
            <a:off x="4366846" y="1559170"/>
            <a:ext cx="3270738" cy="3311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DC7B859-2D4D-4067-8BA0-51A31EB87853}"/>
              </a:ext>
            </a:extLst>
          </p:cNvPr>
          <p:cNvSpPr/>
          <p:nvPr/>
        </p:nvSpPr>
        <p:spPr>
          <a:xfrm>
            <a:off x="4366846" y="2089639"/>
            <a:ext cx="1548912" cy="3326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0EFB366-11EE-4F39-948D-15D53F22218F}"/>
              </a:ext>
            </a:extLst>
          </p:cNvPr>
          <p:cNvSpPr/>
          <p:nvPr/>
        </p:nvSpPr>
        <p:spPr>
          <a:xfrm>
            <a:off x="2360736" y="3099289"/>
            <a:ext cx="53046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8782" name="TextBox 105">
            <a:extLst>
              <a:ext uri="{FF2B5EF4-FFF2-40B4-BE49-F238E27FC236}">
                <a16:creationId xmlns:a16="http://schemas.microsoft.com/office/drawing/2014/main" id="{6E053204-391D-4626-8E94-A189D52E5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443" y="2757855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svclist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70B4F52-B333-4F7B-8018-80DC6C4376A6}"/>
              </a:ext>
            </a:extLst>
          </p:cNvPr>
          <p:cNvSpPr/>
          <p:nvPr/>
        </p:nvSpPr>
        <p:spPr>
          <a:xfrm>
            <a:off x="2094035" y="461596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B7E7414-6FCD-416A-BFB9-09AD9B4E0EDC}"/>
              </a:ext>
            </a:extLst>
          </p:cNvPr>
          <p:cNvSpPr/>
          <p:nvPr/>
        </p:nvSpPr>
        <p:spPr>
          <a:xfrm>
            <a:off x="2094035" y="4841631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"nfs"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3BA5087-51FD-4E58-AD1D-BBEA4A634207}"/>
              </a:ext>
            </a:extLst>
          </p:cNvPr>
          <p:cNvSpPr/>
          <p:nvPr/>
        </p:nvSpPr>
        <p:spPr>
          <a:xfrm>
            <a:off x="2094035" y="4385897"/>
            <a:ext cx="930519" cy="2300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1A61EAD-549B-4978-A83D-B977AB742699}"/>
              </a:ext>
            </a:extLst>
          </p:cNvPr>
          <p:cNvSpPr/>
          <p:nvPr/>
        </p:nvSpPr>
        <p:spPr>
          <a:xfrm>
            <a:off x="2094035" y="554941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CDFAA2C-8E11-4C21-82BF-63D45B29C9C6}"/>
              </a:ext>
            </a:extLst>
          </p:cNvPr>
          <p:cNvSpPr/>
          <p:nvPr/>
        </p:nvSpPr>
        <p:spPr>
          <a:xfrm>
            <a:off x="2094035" y="5775082"/>
            <a:ext cx="930519" cy="2300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"phone"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E65F32-1380-497B-B6BF-B3EFF778E8E6}"/>
              </a:ext>
            </a:extLst>
          </p:cNvPr>
          <p:cNvSpPr/>
          <p:nvPr/>
        </p:nvSpPr>
        <p:spPr>
          <a:xfrm>
            <a:off x="2094035" y="532081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꺾인 연결선 123">
            <a:extLst>
              <a:ext uri="{FF2B5EF4-FFF2-40B4-BE49-F238E27FC236}">
                <a16:creationId xmlns:a16="http://schemas.microsoft.com/office/drawing/2014/main" id="{7B89D6D5-5885-422B-BA7A-BE266A2B2C4B}"/>
              </a:ext>
            </a:extLst>
          </p:cNvPr>
          <p:cNvCxnSpPr>
            <a:stCxn id="111" idx="3"/>
            <a:endCxn id="114" idx="1"/>
          </p:cNvCxnSpPr>
          <p:nvPr/>
        </p:nvCxnSpPr>
        <p:spPr>
          <a:xfrm flipH="1">
            <a:off x="2094035" y="4501662"/>
            <a:ext cx="930519" cy="933450"/>
          </a:xfrm>
          <a:prstGeom prst="bentConnector5">
            <a:avLst>
              <a:gd name="adj1" fmla="val -22676"/>
              <a:gd name="adj2" fmla="val 73995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>
            <a:extLst>
              <a:ext uri="{FF2B5EF4-FFF2-40B4-BE49-F238E27FC236}">
                <a16:creationId xmlns:a16="http://schemas.microsoft.com/office/drawing/2014/main" id="{477C0845-FAF7-404F-BC79-927EFA6F300F}"/>
              </a:ext>
            </a:extLst>
          </p:cNvPr>
          <p:cNvCxnSpPr>
            <a:stCxn id="105" idx="3"/>
            <a:endCxn id="133" idx="0"/>
          </p:cNvCxnSpPr>
          <p:nvPr/>
        </p:nvCxnSpPr>
        <p:spPr>
          <a:xfrm flipH="1">
            <a:off x="2577613" y="3213589"/>
            <a:ext cx="313592" cy="281354"/>
          </a:xfrm>
          <a:prstGeom prst="bentConnector4">
            <a:avLst>
              <a:gd name="adj1" fmla="val -67202"/>
              <a:gd name="adj2" fmla="val 70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791" name="TextBox 129">
            <a:extLst>
              <a:ext uri="{FF2B5EF4-FFF2-40B4-BE49-F238E27FC236}">
                <a16:creationId xmlns:a16="http://schemas.microsoft.com/office/drawing/2014/main" id="{6EACDA88-5E7A-4337-93ED-D85A776EA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469" y="1166447"/>
            <a:ext cx="11208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code = 3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A7400AC-CD98-40C9-94DB-FA5FA5FA74BA}"/>
              </a:ext>
            </a:extLst>
          </p:cNvPr>
          <p:cNvSpPr/>
          <p:nvPr/>
        </p:nvSpPr>
        <p:spPr>
          <a:xfrm>
            <a:off x="2113085" y="3723543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2C99B5F-7CE9-4483-BE2B-B6B10B3680D5}"/>
              </a:ext>
            </a:extLst>
          </p:cNvPr>
          <p:cNvSpPr/>
          <p:nvPr/>
        </p:nvSpPr>
        <p:spPr>
          <a:xfrm>
            <a:off x="2113085" y="3950677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38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738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448C35-61E6-49AE-8896-213B3EA636C0}"/>
              </a:ext>
            </a:extLst>
          </p:cNvPr>
          <p:cNvSpPr/>
          <p:nvPr/>
        </p:nvSpPr>
        <p:spPr>
          <a:xfrm>
            <a:off x="2113085" y="3494943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꺾인 연결선 134">
            <a:extLst>
              <a:ext uri="{FF2B5EF4-FFF2-40B4-BE49-F238E27FC236}">
                <a16:creationId xmlns:a16="http://schemas.microsoft.com/office/drawing/2014/main" id="{F6BDB1CB-55B0-4FFD-AEA2-F5E1802EC0BA}"/>
              </a:ext>
            </a:extLst>
          </p:cNvPr>
          <p:cNvCxnSpPr>
            <a:stCxn id="133" idx="3"/>
            <a:endCxn id="111" idx="1"/>
          </p:cNvCxnSpPr>
          <p:nvPr/>
        </p:nvCxnSpPr>
        <p:spPr>
          <a:xfrm flipH="1">
            <a:off x="2094035" y="3609243"/>
            <a:ext cx="949569" cy="892419"/>
          </a:xfrm>
          <a:prstGeom prst="bentConnector5">
            <a:avLst>
              <a:gd name="adj1" fmla="val -22238"/>
              <a:gd name="adj2" fmla="val 7764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796" name="제목 2">
            <a:extLst>
              <a:ext uri="{FF2B5EF4-FFF2-40B4-BE49-F238E27FC236}">
                <a16:creationId xmlns:a16="http://schemas.microsoft.com/office/drawing/2014/main" id="{8BCB6D96-3AD0-400C-A027-D651A900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" y="395654"/>
            <a:ext cx="8871438" cy="581758"/>
          </a:xfrm>
        </p:spPr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Msg </a:t>
            </a:r>
            <a:r>
              <a:rPr lang="ko-KR" altLang="en-US">
                <a:latin typeface="Consolas" panose="020B0609020204030204" pitchFamily="49" charset="0"/>
              </a:rPr>
              <a:t>패킷 처리 과정 분석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B29B09-4FC1-4037-AED5-1950BD84E2DA}"/>
              </a:ext>
            </a:extLst>
          </p:cNvPr>
          <p:cNvSpPr/>
          <p:nvPr/>
        </p:nvSpPr>
        <p:spPr>
          <a:xfrm>
            <a:off x="4656993" y="2444262"/>
            <a:ext cx="848458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25D7-1E97-4829-A2CC-AFE48907D29A}"/>
              </a:ext>
            </a:extLst>
          </p:cNvPr>
          <p:cNvSpPr/>
          <p:nvPr/>
        </p:nvSpPr>
        <p:spPr>
          <a:xfrm>
            <a:off x="4656993" y="2618643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D91E0-6548-44BA-8717-669BD25FAE33}"/>
              </a:ext>
            </a:extLst>
          </p:cNvPr>
          <p:cNvSpPr/>
          <p:nvPr/>
        </p:nvSpPr>
        <p:spPr>
          <a:xfrm>
            <a:off x="4656993" y="2793024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27244E-B6AF-414D-BC09-E9211A37955D}"/>
              </a:ext>
            </a:extLst>
          </p:cNvPr>
          <p:cNvSpPr/>
          <p:nvPr/>
        </p:nvSpPr>
        <p:spPr>
          <a:xfrm>
            <a:off x="4656993" y="2967405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798" name="TextBox 7">
            <a:extLst>
              <a:ext uri="{FF2B5EF4-FFF2-40B4-BE49-F238E27FC236}">
                <a16:creationId xmlns:a16="http://schemas.microsoft.com/office/drawing/2014/main" id="{2157BB4E-E159-4FB8-B205-C340B34CE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2112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799" name="TextBox 8">
            <a:extLst>
              <a:ext uri="{FF2B5EF4-FFF2-40B4-BE49-F238E27FC236}">
                <a16:creationId xmlns:a16="http://schemas.microsoft.com/office/drawing/2014/main" id="{53C35EC1-0A78-4424-815B-57D1E0455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116" y="2420816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0" name="TextBox 9">
            <a:extLst>
              <a:ext uri="{FF2B5EF4-FFF2-40B4-BE49-F238E27FC236}">
                <a16:creationId xmlns:a16="http://schemas.microsoft.com/office/drawing/2014/main" id="{7D617731-3788-4C47-BC58-063D4718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516" y="2595197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1" name="TextBox 10">
            <a:extLst>
              <a:ext uri="{FF2B5EF4-FFF2-40B4-BE49-F238E27FC236}">
                <a16:creationId xmlns:a16="http://schemas.microsoft.com/office/drawing/2014/main" id="{CE49CB1F-E05B-4FE0-8155-68C4E8B10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15" y="274466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2" name="TextBox 11">
            <a:extLst>
              <a:ext uri="{FF2B5EF4-FFF2-40B4-BE49-F238E27FC236}">
                <a16:creationId xmlns:a16="http://schemas.microsoft.com/office/drawing/2014/main" id="{4BD42087-9C12-4264-9BD3-91271E2A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15" y="29146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58B1B5-A939-45C7-B565-5B5DBED092EA}"/>
              </a:ext>
            </a:extLst>
          </p:cNvPr>
          <p:cNvSpPr/>
          <p:nvPr/>
        </p:nvSpPr>
        <p:spPr>
          <a:xfrm>
            <a:off x="4656993" y="3140320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FBA206-47BB-4D58-8D95-880F3141CA8F}"/>
              </a:ext>
            </a:extLst>
          </p:cNvPr>
          <p:cNvSpPr/>
          <p:nvPr/>
        </p:nvSpPr>
        <p:spPr>
          <a:xfrm>
            <a:off x="4656993" y="3314701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05" name="TextBox 14">
            <a:extLst>
              <a:ext uri="{FF2B5EF4-FFF2-40B4-BE49-F238E27FC236}">
                <a16:creationId xmlns:a16="http://schemas.microsoft.com/office/drawing/2014/main" id="{6BF480C1-2E91-46A4-BF88-C7D934F5F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915" y="3261947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6" name="TextBox 15">
            <a:extLst>
              <a:ext uri="{FF2B5EF4-FFF2-40B4-BE49-F238E27FC236}">
                <a16:creationId xmlns:a16="http://schemas.microsoft.com/office/drawing/2014/main" id="{35B1A7B5-DFB2-4D07-B62D-16CFC6C1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915" y="311247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21F41-41B4-4D41-A9E6-3839BB7D4735}"/>
              </a:ext>
            </a:extLst>
          </p:cNvPr>
          <p:cNvSpPr/>
          <p:nvPr/>
        </p:nvSpPr>
        <p:spPr>
          <a:xfrm>
            <a:off x="6065228" y="3226778"/>
            <a:ext cx="848457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D810A7-0390-4446-AB28-881443BB6B24}"/>
              </a:ext>
            </a:extLst>
          </p:cNvPr>
          <p:cNvSpPr/>
          <p:nvPr/>
        </p:nvSpPr>
        <p:spPr>
          <a:xfrm>
            <a:off x="6065228" y="3401159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77D247-8120-4CDA-988B-A513386D12BA}"/>
              </a:ext>
            </a:extLst>
          </p:cNvPr>
          <p:cNvSpPr/>
          <p:nvPr/>
        </p:nvSpPr>
        <p:spPr>
          <a:xfrm>
            <a:off x="6065228" y="3574074"/>
            <a:ext cx="848457" cy="1743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6E6A96-C369-40E0-AAE9-A0DDEB95EA1A}"/>
              </a:ext>
            </a:extLst>
          </p:cNvPr>
          <p:cNvSpPr/>
          <p:nvPr/>
        </p:nvSpPr>
        <p:spPr>
          <a:xfrm>
            <a:off x="6065228" y="3748455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11" name="TextBox 20">
            <a:extLst>
              <a:ext uri="{FF2B5EF4-FFF2-40B4-BE49-F238E27FC236}">
                <a16:creationId xmlns:a16="http://schemas.microsoft.com/office/drawing/2014/main" id="{DF66C6C3-519A-4006-ACB2-4734F4C0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158" y="2825262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2" name="TextBox 21">
            <a:extLst>
              <a:ext uri="{FF2B5EF4-FFF2-40B4-BE49-F238E27FC236}">
                <a16:creationId xmlns:a16="http://schemas.microsoft.com/office/drawing/2014/main" id="{E1B6C997-AAB0-4F00-9486-587F51B9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201867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3" name="TextBox 22">
            <a:extLst>
              <a:ext uri="{FF2B5EF4-FFF2-40B4-BE49-F238E27FC236}">
                <a16:creationId xmlns:a16="http://schemas.microsoft.com/office/drawing/2014/main" id="{8897F99A-F47A-46D2-BA8B-6C087A89C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3762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4" name="TextBox 23">
            <a:extLst>
              <a:ext uri="{FF2B5EF4-FFF2-40B4-BE49-F238E27FC236}">
                <a16:creationId xmlns:a16="http://schemas.microsoft.com/office/drawing/2014/main" id="{7A6BE02F-1F7C-49DC-A662-313AD1FF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527182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5" name="TextBox 24">
            <a:extLst>
              <a:ext uri="{FF2B5EF4-FFF2-40B4-BE49-F238E27FC236}">
                <a16:creationId xmlns:a16="http://schemas.microsoft.com/office/drawing/2014/main" id="{5159F07F-F9D2-4907-ABE7-5CCB09BDC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9" y="3695701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E7A58F-60EF-4314-B996-0A58209772FE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505451" y="2530720"/>
            <a:ext cx="559777" cy="9568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597CE4-AF7D-443E-A2BD-4D82DA74F621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505451" y="2705101"/>
            <a:ext cx="559777" cy="6081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55CFCEC-C9EE-45B9-837C-03C423DE8395}"/>
              </a:ext>
            </a:extLst>
          </p:cNvPr>
          <p:cNvSpPr/>
          <p:nvPr/>
        </p:nvSpPr>
        <p:spPr>
          <a:xfrm>
            <a:off x="5996354" y="5263661"/>
            <a:ext cx="546589" cy="2183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19" name="TextBox 29">
            <a:extLst>
              <a:ext uri="{FF2B5EF4-FFF2-40B4-BE49-F238E27FC236}">
                <a16:creationId xmlns:a16="http://schemas.microsoft.com/office/drawing/2014/main" id="{1D44F068-CE38-4D22-BC1E-1C779237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354" y="498523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77D0601-BD20-40BC-B8E7-BBAC1CBF6182}"/>
              </a:ext>
            </a:extLst>
          </p:cNvPr>
          <p:cNvSpPr/>
          <p:nvPr/>
        </p:nvSpPr>
        <p:spPr>
          <a:xfrm>
            <a:off x="6560527" y="5863005"/>
            <a:ext cx="5451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21" name="TextBox 31">
            <a:extLst>
              <a:ext uri="{FF2B5EF4-FFF2-40B4-BE49-F238E27FC236}">
                <a16:creationId xmlns:a16="http://schemas.microsoft.com/office/drawing/2014/main" id="{6E7ACFDB-9ECA-4C05-9F00-6DC87374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528" y="5586047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FC5E38-AEAD-4850-9A01-6585A1AF76F4}"/>
              </a:ext>
            </a:extLst>
          </p:cNvPr>
          <p:cNvCxnSpPr>
            <a:stCxn id="29" idx="2"/>
            <a:endCxn id="289821" idx="2"/>
          </p:cNvCxnSpPr>
          <p:nvPr/>
        </p:nvCxnSpPr>
        <p:spPr>
          <a:xfrm>
            <a:off x="6269649" y="5482004"/>
            <a:ext cx="591603" cy="423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C89748-AEA0-422E-9BB3-E38929CFA7AB}"/>
              </a:ext>
            </a:extLst>
          </p:cNvPr>
          <p:cNvSpPr/>
          <p:nvPr/>
        </p:nvSpPr>
        <p:spPr>
          <a:xfrm>
            <a:off x="898282" y="4120662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989F1-F5D8-457B-A1A8-EB64AB265B37}"/>
              </a:ext>
            </a:extLst>
          </p:cNvPr>
          <p:cNvSpPr/>
          <p:nvPr/>
        </p:nvSpPr>
        <p:spPr>
          <a:xfrm>
            <a:off x="898282" y="4295043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3B682-2838-459E-B75C-CEC6BD249BBE}"/>
              </a:ext>
            </a:extLst>
          </p:cNvPr>
          <p:cNvSpPr/>
          <p:nvPr/>
        </p:nvSpPr>
        <p:spPr>
          <a:xfrm>
            <a:off x="898282" y="4469424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47878-971E-44D6-849C-55BB17B7D2D4}"/>
              </a:ext>
            </a:extLst>
          </p:cNvPr>
          <p:cNvSpPr/>
          <p:nvPr/>
        </p:nvSpPr>
        <p:spPr>
          <a:xfrm>
            <a:off x="898282" y="46438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27" name="TextBox 39">
            <a:extLst>
              <a:ext uri="{FF2B5EF4-FFF2-40B4-BE49-F238E27FC236}">
                <a16:creationId xmlns:a16="http://schemas.microsoft.com/office/drawing/2014/main" id="{AF43FD99-4180-4E67-9204-65433B40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989" y="38876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28" name="TextBox 40">
            <a:extLst>
              <a:ext uri="{FF2B5EF4-FFF2-40B4-BE49-F238E27FC236}">
                <a16:creationId xmlns:a16="http://schemas.microsoft.com/office/drawing/2014/main" id="{407DEDB4-88F6-4334-B68D-B65F947E6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04" y="4095751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29" name="TextBox 41">
            <a:extLst>
              <a:ext uri="{FF2B5EF4-FFF2-40B4-BE49-F238E27FC236}">
                <a16:creationId xmlns:a16="http://schemas.microsoft.com/office/drawing/2014/main" id="{F257A331-1C71-4C26-BDDB-3F3DA806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39" y="4270131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0" name="TextBox 42">
            <a:extLst>
              <a:ext uri="{FF2B5EF4-FFF2-40B4-BE49-F238E27FC236}">
                <a16:creationId xmlns:a16="http://schemas.microsoft.com/office/drawing/2014/main" id="{AD7B17D9-B66B-4331-A223-B79A5C92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597" y="442106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1" name="TextBox 43">
            <a:extLst>
              <a:ext uri="{FF2B5EF4-FFF2-40B4-BE49-F238E27FC236}">
                <a16:creationId xmlns:a16="http://schemas.microsoft.com/office/drawing/2014/main" id="{D149DDA6-A510-49CC-A317-FA531FFD1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597" y="45910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CF7B75-5599-4EF9-A9F9-132DA8FB7826}"/>
              </a:ext>
            </a:extLst>
          </p:cNvPr>
          <p:cNvSpPr/>
          <p:nvPr/>
        </p:nvSpPr>
        <p:spPr>
          <a:xfrm>
            <a:off x="898282" y="4815254"/>
            <a:ext cx="846992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7EE135-350F-419C-B286-C255091FCC20}"/>
              </a:ext>
            </a:extLst>
          </p:cNvPr>
          <p:cNvSpPr/>
          <p:nvPr/>
        </p:nvSpPr>
        <p:spPr>
          <a:xfrm>
            <a:off x="898282" y="4989636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34" name="TextBox 46">
            <a:extLst>
              <a:ext uri="{FF2B5EF4-FFF2-40B4-BE49-F238E27FC236}">
                <a16:creationId xmlns:a16="http://schemas.microsoft.com/office/drawing/2014/main" id="{FBF212F2-52AD-4FF8-B5F9-7AAE00DC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8" y="4936882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5" name="TextBox 47">
            <a:extLst>
              <a:ext uri="{FF2B5EF4-FFF2-40B4-BE49-F238E27FC236}">
                <a16:creationId xmlns:a16="http://schemas.microsoft.com/office/drawing/2014/main" id="{80A33F99-643C-43FB-A384-077DE21F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8" y="4787413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6" name="TextBox 48">
            <a:extLst>
              <a:ext uri="{FF2B5EF4-FFF2-40B4-BE49-F238E27FC236}">
                <a16:creationId xmlns:a16="http://schemas.microsoft.com/office/drawing/2014/main" id="{04EF877C-C61D-4ECF-ADD9-65228D969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693" y="3739662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my_server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812348-C422-4665-8B50-9A1883541FCD}"/>
              </a:ext>
            </a:extLst>
          </p:cNvPr>
          <p:cNvSpPr/>
          <p:nvPr/>
        </p:nvSpPr>
        <p:spPr>
          <a:xfrm>
            <a:off x="6688016" y="26245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38" name="TextBox 52">
            <a:extLst>
              <a:ext uri="{FF2B5EF4-FFF2-40B4-BE49-F238E27FC236}">
                <a16:creationId xmlns:a16="http://schemas.microsoft.com/office/drawing/2014/main" id="{CF92813F-51A5-44C3-9CA3-AF0ADCBB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739" y="2360736"/>
            <a:ext cx="199125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binder_context_mgr_node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1FABD7-6805-4FCD-A4A8-DA7A152A1AAA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488723" y="2797420"/>
            <a:ext cx="622789" cy="429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CA1D14C-3427-40C7-A3EE-A3FF68ADB144}"/>
              </a:ext>
            </a:extLst>
          </p:cNvPr>
          <p:cNvSpPr/>
          <p:nvPr/>
        </p:nvSpPr>
        <p:spPr>
          <a:xfrm>
            <a:off x="2306516" y="4872405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C9660F1-85AB-4A65-A212-17438B7A0050}"/>
              </a:ext>
            </a:extLst>
          </p:cNvPr>
          <p:cNvSpPr/>
          <p:nvPr/>
        </p:nvSpPr>
        <p:spPr>
          <a:xfrm>
            <a:off x="2306516" y="5045320"/>
            <a:ext cx="846992" cy="1743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631DE1-D63A-4CF7-B0F5-D20FDC0A42D2}"/>
              </a:ext>
            </a:extLst>
          </p:cNvPr>
          <p:cNvSpPr/>
          <p:nvPr/>
        </p:nvSpPr>
        <p:spPr>
          <a:xfrm>
            <a:off x="2306516" y="5219701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F4EFC8-85B6-46D3-924B-BADF48B87C8F}"/>
              </a:ext>
            </a:extLst>
          </p:cNvPr>
          <p:cNvSpPr/>
          <p:nvPr/>
        </p:nvSpPr>
        <p:spPr>
          <a:xfrm>
            <a:off x="2306516" y="5394082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44" name="TextBox 67">
            <a:extLst>
              <a:ext uri="{FF2B5EF4-FFF2-40B4-BE49-F238E27FC236}">
                <a16:creationId xmlns:a16="http://schemas.microsoft.com/office/drawing/2014/main" id="{0B2A4CFA-D128-4CA7-A2A1-22FA0881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4847493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5" name="TextBox 68">
            <a:extLst>
              <a:ext uri="{FF2B5EF4-FFF2-40B4-BE49-F238E27FC236}">
                <a16:creationId xmlns:a16="http://schemas.microsoft.com/office/drawing/2014/main" id="{167E3D85-1517-46D2-BD49-DF606D25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5021874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6" name="TextBox 69">
            <a:extLst>
              <a:ext uri="{FF2B5EF4-FFF2-40B4-BE49-F238E27FC236}">
                <a16:creationId xmlns:a16="http://schemas.microsoft.com/office/drawing/2014/main" id="{493A9AE6-E05C-4208-9A4F-2B2A0152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517280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7" name="TextBox 70">
            <a:extLst>
              <a:ext uri="{FF2B5EF4-FFF2-40B4-BE49-F238E27FC236}">
                <a16:creationId xmlns:a16="http://schemas.microsoft.com/office/drawing/2014/main" id="{1D69A96B-B7C5-438F-88A7-C9E2A72E3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7" y="5341328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68A66CE-EDC4-41A6-88B9-24AAB81D8F0F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1745273" y="4176346"/>
            <a:ext cx="561242" cy="9554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A0B59B0-7395-4F1E-BEDF-5A5B656FDC0A}"/>
              </a:ext>
            </a:extLst>
          </p:cNvPr>
          <p:cNvCxnSpPr>
            <a:endCxn id="64" idx="1"/>
          </p:cNvCxnSpPr>
          <p:nvPr/>
        </p:nvCxnSpPr>
        <p:spPr>
          <a:xfrm>
            <a:off x="1745273" y="4350727"/>
            <a:ext cx="561242" cy="60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D385FF73-99DC-4F9E-869C-01EE5BF69D1A}"/>
              </a:ext>
            </a:extLst>
          </p:cNvPr>
          <p:cNvSpPr/>
          <p:nvPr/>
        </p:nvSpPr>
        <p:spPr>
          <a:xfrm>
            <a:off x="4254012" y="5263661"/>
            <a:ext cx="545123" cy="2183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1" name="TextBox 74">
            <a:extLst>
              <a:ext uri="{FF2B5EF4-FFF2-40B4-BE49-F238E27FC236}">
                <a16:creationId xmlns:a16="http://schemas.microsoft.com/office/drawing/2014/main" id="{364D5BC4-634E-43A6-9D99-02D79743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012" y="498523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3D75E4E3-ADCF-48C5-B9F7-545625822373}"/>
              </a:ext>
            </a:extLst>
          </p:cNvPr>
          <p:cNvSpPr/>
          <p:nvPr/>
        </p:nvSpPr>
        <p:spPr>
          <a:xfrm>
            <a:off x="4741985" y="5863005"/>
            <a:ext cx="6213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015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3" name="TextBox 76">
            <a:extLst>
              <a:ext uri="{FF2B5EF4-FFF2-40B4-BE49-F238E27FC236}">
                <a16:creationId xmlns:a16="http://schemas.microsoft.com/office/drawing/2014/main" id="{04D41824-B841-4D05-BC2D-379E6120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720" y="5586047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34DC68-990B-4244-ADD3-773715C94ACE}"/>
              </a:ext>
            </a:extLst>
          </p:cNvPr>
          <p:cNvCxnSpPr>
            <a:stCxn id="74" idx="2"/>
            <a:endCxn id="289853" idx="2"/>
          </p:cNvCxnSpPr>
          <p:nvPr/>
        </p:nvCxnSpPr>
        <p:spPr>
          <a:xfrm>
            <a:off x="4526574" y="5482004"/>
            <a:ext cx="590870" cy="423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2BED70-784E-47C4-A969-328F16B64EDF}"/>
              </a:ext>
            </a:extLst>
          </p:cNvPr>
          <p:cNvSpPr/>
          <p:nvPr/>
        </p:nvSpPr>
        <p:spPr>
          <a:xfrm>
            <a:off x="3968262" y="3761643"/>
            <a:ext cx="848458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0EBB05-D5A9-465D-BCA0-05FC71B7CC6E}"/>
              </a:ext>
            </a:extLst>
          </p:cNvPr>
          <p:cNvSpPr/>
          <p:nvPr/>
        </p:nvSpPr>
        <p:spPr>
          <a:xfrm>
            <a:off x="3968262" y="3934558"/>
            <a:ext cx="848458" cy="17438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B5BA2B-1219-46E5-B30D-1202C165D09D}"/>
              </a:ext>
            </a:extLst>
          </p:cNvPr>
          <p:cNvSpPr/>
          <p:nvPr/>
        </p:nvSpPr>
        <p:spPr>
          <a:xfrm>
            <a:off x="3968262" y="4108939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2047EFE-D208-489F-B3B7-4959FFE2564D}"/>
              </a:ext>
            </a:extLst>
          </p:cNvPr>
          <p:cNvSpPr/>
          <p:nvPr/>
        </p:nvSpPr>
        <p:spPr>
          <a:xfrm>
            <a:off x="3968262" y="4283320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9" name="TextBox 82">
            <a:extLst>
              <a:ext uri="{FF2B5EF4-FFF2-40B4-BE49-F238E27FC236}">
                <a16:creationId xmlns:a16="http://schemas.microsoft.com/office/drawing/2014/main" id="{71AF466B-38EC-49DE-96B6-8E44761F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373673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0" name="TextBox 83">
            <a:extLst>
              <a:ext uri="{FF2B5EF4-FFF2-40B4-BE49-F238E27FC236}">
                <a16:creationId xmlns:a16="http://schemas.microsoft.com/office/drawing/2014/main" id="{C324E94F-72C2-4223-AC66-AD1417685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3911113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1" name="TextBox 84">
            <a:extLst>
              <a:ext uri="{FF2B5EF4-FFF2-40B4-BE49-F238E27FC236}">
                <a16:creationId xmlns:a16="http://schemas.microsoft.com/office/drawing/2014/main" id="{401298AA-A459-426F-B8EB-B0DBAF1D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40620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2" name="TextBox 85">
            <a:extLst>
              <a:ext uri="{FF2B5EF4-FFF2-40B4-BE49-F238E27FC236}">
                <a16:creationId xmlns:a16="http://schemas.microsoft.com/office/drawing/2014/main" id="{0E50D163-0D3E-4659-AF0F-2E00746E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42305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8D4FF78-1E84-4D77-8FA9-ABA4C143B2BA}"/>
              </a:ext>
            </a:extLst>
          </p:cNvPr>
          <p:cNvSpPr/>
          <p:nvPr/>
        </p:nvSpPr>
        <p:spPr>
          <a:xfrm>
            <a:off x="3968262" y="4453305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64" name="TextBox 88">
            <a:extLst>
              <a:ext uri="{FF2B5EF4-FFF2-40B4-BE49-F238E27FC236}">
                <a16:creationId xmlns:a16="http://schemas.microsoft.com/office/drawing/2014/main" id="{916AC19F-A904-4BB8-8D23-3EF65986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997" y="44049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5" name="TextBox 90">
            <a:extLst>
              <a:ext uri="{FF2B5EF4-FFF2-40B4-BE49-F238E27FC236}">
                <a16:creationId xmlns:a16="http://schemas.microsoft.com/office/drawing/2014/main" id="{D01312BB-9B07-4026-945B-A46EF757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969" y="3522785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F533926A-3196-4BEF-B043-8CF46DAAA19D}"/>
              </a:ext>
            </a:extLst>
          </p:cNvPr>
          <p:cNvSpPr/>
          <p:nvPr/>
        </p:nvSpPr>
        <p:spPr>
          <a:xfrm>
            <a:off x="5713535" y="5863005"/>
            <a:ext cx="5451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67" name="TextBox 92">
            <a:extLst>
              <a:ext uri="{FF2B5EF4-FFF2-40B4-BE49-F238E27FC236}">
                <a16:creationId xmlns:a16="http://schemas.microsoft.com/office/drawing/2014/main" id="{2E1675B5-DEF8-42EF-8DDE-5264BA8BC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535" y="5586047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ref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5245D-C9A3-4763-AA6E-4AC8EF0CE35E}"/>
              </a:ext>
            </a:extLst>
          </p:cNvPr>
          <p:cNvCxnSpPr>
            <a:stCxn id="289861" idx="1"/>
            <a:endCxn id="14" idx="2"/>
          </p:cNvCxnSpPr>
          <p:nvPr/>
        </p:nvCxnSpPr>
        <p:spPr>
          <a:xfrm flipV="1">
            <a:off x="4810858" y="3487616"/>
            <a:ext cx="270364" cy="7058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5CCC052-7B99-4125-B261-EDB49C00355B}"/>
              </a:ext>
            </a:extLst>
          </p:cNvPr>
          <p:cNvCxnSpPr>
            <a:stCxn id="82" idx="1"/>
            <a:endCxn id="64" idx="3"/>
          </p:cNvCxnSpPr>
          <p:nvPr/>
        </p:nvCxnSpPr>
        <p:spPr>
          <a:xfrm flipH="1">
            <a:off x="3153508" y="4369777"/>
            <a:ext cx="814754" cy="5890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900DC78-155A-4644-935F-C2590313B94D}"/>
              </a:ext>
            </a:extLst>
          </p:cNvPr>
          <p:cNvCxnSpPr>
            <a:cxnSpLocks/>
            <a:stCxn id="92" idx="1"/>
            <a:endCxn id="76" idx="3"/>
          </p:cNvCxnSpPr>
          <p:nvPr/>
        </p:nvCxnSpPr>
        <p:spPr>
          <a:xfrm flipH="1">
            <a:off x="5363308" y="5972908"/>
            <a:ext cx="35022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47D9BCE-D6DF-4681-A45C-B2A217815160}"/>
              </a:ext>
            </a:extLst>
          </p:cNvPr>
          <p:cNvCxnSpPr>
            <a:stCxn id="7" idx="3"/>
            <a:endCxn id="80" idx="3"/>
          </p:cNvCxnSpPr>
          <p:nvPr/>
        </p:nvCxnSpPr>
        <p:spPr>
          <a:xfrm flipH="1">
            <a:off x="4816720" y="3053861"/>
            <a:ext cx="688731" cy="968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2CE67B9-B61A-4318-919E-1F9F102A2B4D}"/>
              </a:ext>
            </a:extLst>
          </p:cNvPr>
          <p:cNvCxnSpPr>
            <a:stCxn id="29" idx="2"/>
            <a:endCxn id="92" idx="0"/>
          </p:cNvCxnSpPr>
          <p:nvPr/>
        </p:nvCxnSpPr>
        <p:spPr>
          <a:xfrm flipH="1">
            <a:off x="5986097" y="5482004"/>
            <a:ext cx="284285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93FCC9-D669-46A7-B61A-EF019E08CF02}"/>
              </a:ext>
            </a:extLst>
          </p:cNvPr>
          <p:cNvCxnSpPr>
            <a:stCxn id="6" idx="3"/>
            <a:endCxn id="289859" idx="1"/>
          </p:cNvCxnSpPr>
          <p:nvPr/>
        </p:nvCxnSpPr>
        <p:spPr>
          <a:xfrm flipH="1">
            <a:off x="4810858" y="2879482"/>
            <a:ext cx="694593" cy="9886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A34B508-C0AC-478E-9682-070D2F75C678}"/>
              </a:ext>
            </a:extLst>
          </p:cNvPr>
          <p:cNvSpPr/>
          <p:nvPr/>
        </p:nvSpPr>
        <p:spPr>
          <a:xfrm>
            <a:off x="962758" y="2010508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06F35D-9B51-4FFD-B6C7-D4F9ECDC35FE}"/>
              </a:ext>
            </a:extLst>
          </p:cNvPr>
          <p:cNvSpPr/>
          <p:nvPr/>
        </p:nvSpPr>
        <p:spPr>
          <a:xfrm>
            <a:off x="962758" y="2184890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71E59-3466-4079-9C79-D09D1DC5E644}"/>
              </a:ext>
            </a:extLst>
          </p:cNvPr>
          <p:cNvSpPr/>
          <p:nvPr/>
        </p:nvSpPr>
        <p:spPr>
          <a:xfrm>
            <a:off x="962758" y="2359270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45B07E-7C54-4578-B2D9-D06391A87675}"/>
              </a:ext>
            </a:extLst>
          </p:cNvPr>
          <p:cNvSpPr/>
          <p:nvPr/>
        </p:nvSpPr>
        <p:spPr>
          <a:xfrm>
            <a:off x="962758" y="2532185"/>
            <a:ext cx="848457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78" name="TextBox 108">
            <a:extLst>
              <a:ext uri="{FF2B5EF4-FFF2-40B4-BE49-F238E27FC236}">
                <a16:creationId xmlns:a16="http://schemas.microsoft.com/office/drawing/2014/main" id="{9063D310-4370-4AC4-9224-9DA2EDB24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85" y="1752601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79" name="TextBox 110">
            <a:extLst>
              <a:ext uri="{FF2B5EF4-FFF2-40B4-BE49-F238E27FC236}">
                <a16:creationId xmlns:a16="http://schemas.microsoft.com/office/drawing/2014/main" id="{13A69CA9-CCC1-4721-A7F0-CDA734D7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1" y="1985597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0" name="TextBox 111">
            <a:extLst>
              <a:ext uri="{FF2B5EF4-FFF2-40B4-BE49-F238E27FC236}">
                <a16:creationId xmlns:a16="http://schemas.microsoft.com/office/drawing/2014/main" id="{35FC0241-1D99-48FA-9686-569DEADB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81" y="2159978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1" name="TextBox 112">
            <a:extLst>
              <a:ext uri="{FF2B5EF4-FFF2-40B4-BE49-F238E27FC236}">
                <a16:creationId xmlns:a16="http://schemas.microsoft.com/office/drawing/2014/main" id="{15C38038-3375-490D-A7DC-FB426045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20" y="2310913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2" name="TextBox 113">
            <a:extLst>
              <a:ext uri="{FF2B5EF4-FFF2-40B4-BE49-F238E27FC236}">
                <a16:creationId xmlns:a16="http://schemas.microsoft.com/office/drawing/2014/main" id="{D1CE3B09-E872-49C7-91AE-504A5A96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20" y="247943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7F7F422-213C-4712-A099-B3F03042703D}"/>
              </a:ext>
            </a:extLst>
          </p:cNvPr>
          <p:cNvSpPr/>
          <p:nvPr/>
        </p:nvSpPr>
        <p:spPr>
          <a:xfrm>
            <a:off x="962758" y="2705101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647D34-B543-4632-8CF6-AF2DE626B4A1}"/>
              </a:ext>
            </a:extLst>
          </p:cNvPr>
          <p:cNvSpPr/>
          <p:nvPr/>
        </p:nvSpPr>
        <p:spPr>
          <a:xfrm>
            <a:off x="962758" y="2879482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85" name="TextBox 125">
            <a:extLst>
              <a:ext uri="{FF2B5EF4-FFF2-40B4-BE49-F238E27FC236}">
                <a16:creationId xmlns:a16="http://schemas.microsoft.com/office/drawing/2014/main" id="{DC23CEAC-B1AE-4FFA-96FF-EE7A24D3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1" y="282672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6" name="TextBox 126">
            <a:extLst>
              <a:ext uri="{FF2B5EF4-FFF2-40B4-BE49-F238E27FC236}">
                <a16:creationId xmlns:a16="http://schemas.microsoft.com/office/drawing/2014/main" id="{8188EA91-5304-43B4-B79B-95D7744ED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1" y="267725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7" name="TextBox 127">
            <a:extLst>
              <a:ext uri="{FF2B5EF4-FFF2-40B4-BE49-F238E27FC236}">
                <a16:creationId xmlns:a16="http://schemas.microsoft.com/office/drawing/2014/main" id="{931ECD6F-6492-460F-822B-64812E83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16" y="1317382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my_client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8" name="TextBox 128">
            <a:extLst>
              <a:ext uri="{FF2B5EF4-FFF2-40B4-BE49-F238E27FC236}">
                <a16:creationId xmlns:a16="http://schemas.microsoft.com/office/drawing/2014/main" id="{C749E322-5105-485E-A629-C9505584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992" y="1966547"/>
            <a:ext cx="128432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servicemanager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9" name="TextBox 129">
            <a:extLst>
              <a:ext uri="{FF2B5EF4-FFF2-40B4-BE49-F238E27FC236}">
                <a16:creationId xmlns:a16="http://schemas.microsoft.com/office/drawing/2014/main" id="{4792BFD1-AA8D-4FBD-ADF6-F093B7BA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04" y="1611923"/>
            <a:ext cx="4661854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binder_send_reply(bs, &amp;reply, txn-&gt;data.ptr.buffer, res);</a:t>
            </a:r>
          </a:p>
          <a:p>
            <a:r>
              <a:rPr lang="en-US" altLang="ko-KR" sz="1108">
                <a:latin typeface="Consolas" panose="020B0609020204030204" pitchFamily="49" charset="0"/>
              </a:rPr>
              <a:t>BC_REPLY, BINDER_TYPE_HANDLE , handle=120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90" name="TextBox 130">
            <a:extLst>
              <a:ext uri="{FF2B5EF4-FFF2-40B4-BE49-F238E27FC236}">
                <a16:creationId xmlns:a16="http://schemas.microsoft.com/office/drawing/2014/main" id="{4F7AFC8F-7378-4E97-98FA-A7F68BA2C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320" y="1544516"/>
            <a:ext cx="481894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 new_ref = binder_get_ref_for_node(target_proc, ref-&gt;node);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82A70F6-B9ED-4F16-97CD-76EDCC64EA03}"/>
              </a:ext>
            </a:extLst>
          </p:cNvPr>
          <p:cNvSpPr/>
          <p:nvPr/>
        </p:nvSpPr>
        <p:spPr>
          <a:xfrm>
            <a:off x="2180493" y="2847243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1D25CA-DA04-4E2C-B275-C604E383FE0C}"/>
              </a:ext>
            </a:extLst>
          </p:cNvPr>
          <p:cNvSpPr/>
          <p:nvPr/>
        </p:nvSpPr>
        <p:spPr>
          <a:xfrm>
            <a:off x="2180493" y="3021624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F89A9B-A975-4E0D-B082-B434F9824658}"/>
              </a:ext>
            </a:extLst>
          </p:cNvPr>
          <p:cNvSpPr/>
          <p:nvPr/>
        </p:nvSpPr>
        <p:spPr>
          <a:xfrm>
            <a:off x="2180493" y="31960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2291C10-CFEE-40BD-844E-4FB20C5E053D}"/>
              </a:ext>
            </a:extLst>
          </p:cNvPr>
          <p:cNvSpPr/>
          <p:nvPr/>
        </p:nvSpPr>
        <p:spPr>
          <a:xfrm>
            <a:off x="2180493" y="337038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959CD23-C419-47D1-9291-A5F397AB4297}"/>
              </a:ext>
            </a:extLst>
          </p:cNvPr>
          <p:cNvSpPr/>
          <p:nvPr/>
        </p:nvSpPr>
        <p:spPr>
          <a:xfrm>
            <a:off x="2180493" y="35389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96" name="TextBox 141">
            <a:extLst>
              <a:ext uri="{FF2B5EF4-FFF2-40B4-BE49-F238E27FC236}">
                <a16:creationId xmlns:a16="http://schemas.microsoft.com/office/drawing/2014/main" id="{8393E82A-B07B-4867-B1BD-5E86FDF9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735" y="2608385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C677D6A-C32A-4894-ADBF-34D35815DF3E}"/>
              </a:ext>
            </a:extLst>
          </p:cNvPr>
          <p:cNvCxnSpPr>
            <a:stCxn id="135" idx="3"/>
            <a:endCxn id="64" idx="0"/>
          </p:cNvCxnSpPr>
          <p:nvPr/>
        </p:nvCxnSpPr>
        <p:spPr>
          <a:xfrm flipH="1">
            <a:off x="2730012" y="3456843"/>
            <a:ext cx="297473" cy="141556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05877A6-72F0-4F5A-97C9-A53F4A326E02}"/>
              </a:ext>
            </a:extLst>
          </p:cNvPr>
          <p:cNvCxnSpPr>
            <a:stCxn id="134" idx="1"/>
            <a:endCxn id="104" idx="3"/>
          </p:cNvCxnSpPr>
          <p:nvPr/>
        </p:nvCxnSpPr>
        <p:spPr>
          <a:xfrm flipH="1" flipV="1">
            <a:off x="1811215" y="2096966"/>
            <a:ext cx="369277" cy="11854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4062A5B-ACBC-449A-847E-77C68A17B9F8}"/>
              </a:ext>
            </a:extLst>
          </p:cNvPr>
          <p:cNvCxnSpPr>
            <a:stCxn id="108" idx="3"/>
            <a:endCxn id="133" idx="1"/>
          </p:cNvCxnSpPr>
          <p:nvPr/>
        </p:nvCxnSpPr>
        <p:spPr>
          <a:xfrm>
            <a:off x="1811215" y="2620107"/>
            <a:ext cx="369277" cy="4879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BFA56EE-0961-4B24-8952-A510CF540EB4}"/>
              </a:ext>
            </a:extLst>
          </p:cNvPr>
          <p:cNvCxnSpPr>
            <a:stCxn id="106" idx="3"/>
            <a:endCxn id="132" idx="1"/>
          </p:cNvCxnSpPr>
          <p:nvPr/>
        </p:nvCxnSpPr>
        <p:spPr>
          <a:xfrm>
            <a:off x="1811215" y="2445728"/>
            <a:ext cx="369277" cy="4879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901" name="제목 2">
            <a:extLst>
              <a:ext uri="{FF2B5EF4-FFF2-40B4-BE49-F238E27FC236}">
                <a16:creationId xmlns:a16="http://schemas.microsoft.com/office/drawing/2014/main" id="{27B2CC49-89D3-47AD-B1ED-EB3584FE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2715" y="248791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서비스의 검색 과정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0D859-A309-4B1C-913C-84FA49F61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179513"/>
            <a:ext cx="7239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 cd /root/android/frameworks/av/media/mediaserver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vi main_mediaserver.cpp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07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888C9C2-32A9-425A-83BC-30C0DB1B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86487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defaultServiceManager()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gDefaultServiceManager = interface_cast&lt;IServiceManager&gt;(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ProcessState::self()-&gt;getContextObject(NULL)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// ProcessState*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       );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B2E768-3C4C-4989-9264-D8DE1CB67304}"/>
              </a:ext>
            </a:extLst>
          </p:cNvPr>
          <p:cNvSpPr/>
          <p:nvPr/>
        </p:nvSpPr>
        <p:spPr>
          <a:xfrm>
            <a:off x="812800" y="548680"/>
            <a:ext cx="1584325" cy="4333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0D789-5B85-4CCE-8F2D-C7F94BE78DF1}"/>
              </a:ext>
            </a:extLst>
          </p:cNvPr>
          <p:cNvSpPr/>
          <p:nvPr/>
        </p:nvSpPr>
        <p:spPr>
          <a:xfrm>
            <a:off x="812800" y="1417042"/>
            <a:ext cx="971550" cy="5349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AC94B-EE40-4A4A-9813-B161311B5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080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0688C-17CB-4E5D-8E36-9D67559F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931392"/>
            <a:ext cx="1957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ABCF1-3779-4A26-B8F7-3ED3009C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58762"/>
            <a:ext cx="714971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 "/sys/class/misc/binder/uevent",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        O_WRONLY );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write( fd, "add\n", 4 );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//-----------------------------------------------------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static struct device_attribute uevent_attr =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__ATTR(uevent, S_IRUGO | S_IWUSR, show_uevent,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store_uevent);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device_create_file(dev, &amp;uevent_attr);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store_uevent();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kobject_uevent(&amp;dev-&gt;kobj, action);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kobject_uevent_env(kobj, action,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netlink_broadcast_filtered();  dst = 0xffffffff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3581-5A4A-4BA0-8FCC-08FF5EC8B3B8}"/>
              </a:ext>
            </a:extLst>
          </p:cNvPr>
          <p:cNvSpPr/>
          <p:nvPr/>
        </p:nvSpPr>
        <p:spPr>
          <a:xfrm>
            <a:off x="131763" y="2948980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3D00D9-B689-4F93-95F9-8E2B5731C5ED}"/>
              </a:ext>
            </a:extLst>
          </p:cNvPr>
          <p:cNvSpPr/>
          <p:nvPr/>
        </p:nvSpPr>
        <p:spPr>
          <a:xfrm>
            <a:off x="131763" y="4533305"/>
            <a:ext cx="2808287" cy="15827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FB17E1-018C-4477-B929-2596C686A6D8}"/>
              </a:ext>
            </a:extLst>
          </p:cNvPr>
          <p:cNvSpPr/>
          <p:nvPr/>
        </p:nvSpPr>
        <p:spPr>
          <a:xfrm>
            <a:off x="563563" y="4172942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2F3B8-5A3D-4A88-B904-3161B29CC5E6}"/>
              </a:ext>
            </a:extLst>
          </p:cNvPr>
          <p:cNvSpPr/>
          <p:nvPr/>
        </p:nvSpPr>
        <p:spPr>
          <a:xfrm>
            <a:off x="563563" y="4533305"/>
            <a:ext cx="140335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C8EBA-CF27-4A81-A970-752BD5A4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504730"/>
            <a:ext cx="3325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addr.nl_groups = 0xffffffff;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69A01BAD-38EC-4AFB-881F-D47B64E235B2}"/>
              </a:ext>
            </a:extLst>
          </p:cNvPr>
          <p:cNvSpPr/>
          <p:nvPr/>
        </p:nvSpPr>
        <p:spPr>
          <a:xfrm rot="10800000">
            <a:off x="1093788" y="5123855"/>
            <a:ext cx="342900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660A9A9-D879-405F-91D8-FD7789A533D0}"/>
              </a:ext>
            </a:extLst>
          </p:cNvPr>
          <p:cNvSpPr/>
          <p:nvPr/>
        </p:nvSpPr>
        <p:spPr>
          <a:xfrm>
            <a:off x="554038" y="3128367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554CD7-6B78-4D7B-B0CB-3DB8ADD4A21D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1135063" y="3488730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7">
            <a:extLst>
              <a:ext uri="{FF2B5EF4-FFF2-40B4-BE49-F238E27FC236}">
                <a16:creationId xmlns:a16="http://schemas.microsoft.com/office/drawing/2014/main" id="{9724E7F4-1E94-43E0-8533-8497FBF3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015780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E77BDB9-FB95-4611-8BB3-A56EE896B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5506442"/>
            <a:ext cx="5346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SUBSYSTEM=mics" , 0 , "MAJOR=10", "MINOR=45" 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4">
            <a:extLst>
              <a:ext uri="{FF2B5EF4-FFF2-40B4-BE49-F238E27FC236}">
                <a16:creationId xmlns:a16="http://schemas.microsoft.com/office/drawing/2014/main" id="{A0D2537D-00F9-473C-8084-D7C473B91A5B}"/>
              </a:ext>
            </a:extLst>
          </p:cNvPr>
          <p:cNvSpPr/>
          <p:nvPr/>
        </p:nvSpPr>
        <p:spPr>
          <a:xfrm>
            <a:off x="-1420662" y="2768004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25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8678B-4B4A-4B54-BA6C-F537F152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87" y="528018"/>
            <a:ext cx="314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ProcessState::self();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37783C-49D2-4561-A5AF-8EEAB44EF04B}"/>
              </a:ext>
            </a:extLst>
          </p:cNvPr>
          <p:cNvSpPr/>
          <p:nvPr/>
        </p:nvSpPr>
        <p:spPr>
          <a:xfrm>
            <a:off x="1979712" y="1483693"/>
            <a:ext cx="1893888" cy="4333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5E1D5-4D86-4E4D-8B6C-877B208FDF98}"/>
              </a:ext>
            </a:extLst>
          </p:cNvPr>
          <p:cNvSpPr/>
          <p:nvPr/>
        </p:nvSpPr>
        <p:spPr>
          <a:xfrm>
            <a:off x="1979712" y="1917080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42C39-07DF-48CF-8BBA-5145B871AF53}"/>
              </a:ext>
            </a:extLst>
          </p:cNvPr>
          <p:cNvSpPr/>
          <p:nvPr/>
        </p:nvSpPr>
        <p:spPr>
          <a:xfrm>
            <a:off x="1979712" y="2348880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C13ABEA-4130-4617-A505-ADE8A6480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37" y="1917080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mDriverFD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576997-8907-42DD-8AB5-792B522838E1}"/>
              </a:ext>
            </a:extLst>
          </p:cNvPr>
          <p:cNvCxnSpPr/>
          <p:nvPr/>
        </p:nvCxnSpPr>
        <p:spPr>
          <a:xfrm>
            <a:off x="1330425" y="4220543"/>
            <a:ext cx="7200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49D61-F811-45B9-89CA-10831F195E60}"/>
              </a:ext>
            </a:extLst>
          </p:cNvPr>
          <p:cNvSpPr/>
          <p:nvPr/>
        </p:nvSpPr>
        <p:spPr>
          <a:xfrm>
            <a:off x="6947000" y="3860180"/>
            <a:ext cx="11525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1CAB77-3F02-4663-BA83-C273E3CDA9C6}"/>
              </a:ext>
            </a:extLst>
          </p:cNvPr>
          <p:cNvSpPr/>
          <p:nvPr/>
        </p:nvSpPr>
        <p:spPr>
          <a:xfrm>
            <a:off x="6947000" y="4220543"/>
            <a:ext cx="11525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꺾인 연결선 13">
            <a:extLst>
              <a:ext uri="{FF2B5EF4-FFF2-40B4-BE49-F238E27FC236}">
                <a16:creationId xmlns:a16="http://schemas.microsoft.com/office/drawing/2014/main" id="{5C189C23-CD69-4E43-B116-D75AFE8021F6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3873600" y="2132980"/>
            <a:ext cx="3649662" cy="172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>
            <a:extLst>
              <a:ext uri="{FF2B5EF4-FFF2-40B4-BE49-F238E27FC236}">
                <a16:creationId xmlns:a16="http://schemas.microsoft.com/office/drawing/2014/main" id="{07C04095-4169-4C1C-9A13-00E3CB55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25" y="2348880"/>
            <a:ext cx="1312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mVMStart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A73D-1759-4E6C-ACCF-85CD81CF8829}"/>
              </a:ext>
            </a:extLst>
          </p:cNvPr>
          <p:cNvSpPr/>
          <p:nvPr/>
        </p:nvSpPr>
        <p:spPr>
          <a:xfrm>
            <a:off x="4087912" y="3131518"/>
            <a:ext cx="1152525" cy="10810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58A88B-7AD3-4959-B59F-5985F9AAEB19}"/>
              </a:ext>
            </a:extLst>
          </p:cNvPr>
          <p:cNvSpPr/>
          <p:nvPr/>
        </p:nvSpPr>
        <p:spPr>
          <a:xfrm>
            <a:off x="4087912" y="4215780"/>
            <a:ext cx="1152525" cy="10795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EFE929-6DE1-4BAD-BEF2-51B75F675C40}"/>
              </a:ext>
            </a:extLst>
          </p:cNvPr>
          <p:cNvSpPr/>
          <p:nvPr/>
        </p:nvSpPr>
        <p:spPr>
          <a:xfrm>
            <a:off x="5580162" y="4385643"/>
            <a:ext cx="1150938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BE6E98-529C-42B7-9E2A-500B0E08EC6B}"/>
              </a:ext>
            </a:extLst>
          </p:cNvPr>
          <p:cNvSpPr/>
          <p:nvPr/>
        </p:nvSpPr>
        <p:spPr>
          <a:xfrm>
            <a:off x="4087912" y="3491880"/>
            <a:ext cx="1152525" cy="3683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513956-2345-4B52-A398-1A52D3A0A91D}"/>
              </a:ext>
            </a:extLst>
          </p:cNvPr>
          <p:cNvCxnSpPr/>
          <p:nvPr/>
        </p:nvCxnSpPr>
        <p:spPr>
          <a:xfrm flipH="1" flipV="1">
            <a:off x="5240437" y="3491880"/>
            <a:ext cx="339725" cy="893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863EFD-1D5D-4BFA-A912-EA8FC10C4FAE}"/>
              </a:ext>
            </a:extLst>
          </p:cNvPr>
          <p:cNvCxnSpPr>
            <a:cxnSpLocks/>
          </p:cNvCxnSpPr>
          <p:nvPr/>
        </p:nvCxnSpPr>
        <p:spPr>
          <a:xfrm flipH="1" flipV="1">
            <a:off x="5240437" y="3860180"/>
            <a:ext cx="339725" cy="8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5389AA-F6DD-4648-91F4-52076CB97468}"/>
              </a:ext>
            </a:extLst>
          </p:cNvPr>
          <p:cNvCxnSpPr>
            <a:stCxn id="7" idx="3"/>
          </p:cNvCxnSpPr>
          <p:nvPr/>
        </p:nvCxnSpPr>
        <p:spPr>
          <a:xfrm>
            <a:off x="3873600" y="2564780"/>
            <a:ext cx="214312" cy="927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7">
            <a:extLst>
              <a:ext uri="{FF2B5EF4-FFF2-40B4-BE49-F238E27FC236}">
                <a16:creationId xmlns:a16="http://schemas.microsoft.com/office/drawing/2014/main" id="{EEB7C403-80E1-4555-95D4-38C4CCB1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5" y="3444255"/>
            <a:ext cx="173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/dev/binder</a:t>
            </a:r>
          </a:p>
        </p:txBody>
      </p:sp>
    </p:spTree>
    <p:extLst>
      <p:ext uri="{BB962C8B-B14F-4D97-AF65-F5344CB8AC3E}">
        <p14:creationId xmlns:p14="http://schemas.microsoft.com/office/powerpoint/2010/main" val="1792482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24CDE-F967-4D48-8359-8FD135FD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91" y="476672"/>
            <a:ext cx="54038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Vector&lt;handle_entry&gt;mHandleToObject;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ProcessState::getContextObject(NULL);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getStrongProxyForHandle(0);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 = new BpBinder(handle);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e-&gt;binder = b;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3A3C6F-CCC1-4335-A4FD-52AA8DD6591A}"/>
              </a:ext>
            </a:extLst>
          </p:cNvPr>
          <p:cNvSpPr/>
          <p:nvPr/>
        </p:nvSpPr>
        <p:spPr>
          <a:xfrm>
            <a:off x="2341116" y="2078459"/>
            <a:ext cx="189388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79747-8141-497F-A4FC-46C944F043F5}"/>
              </a:ext>
            </a:extLst>
          </p:cNvPr>
          <p:cNvSpPr/>
          <p:nvPr/>
        </p:nvSpPr>
        <p:spPr>
          <a:xfrm>
            <a:off x="2341116" y="2510259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C3031-1AB9-49EF-9376-D65BEAFFCBEF}"/>
              </a:ext>
            </a:extLst>
          </p:cNvPr>
          <p:cNvSpPr/>
          <p:nvPr/>
        </p:nvSpPr>
        <p:spPr>
          <a:xfrm>
            <a:off x="2341116" y="2942059"/>
            <a:ext cx="1893888" cy="43338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5963ED5-278A-4A37-9008-D6C20D88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41" y="2510259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mDriverFD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3BCF24C-6273-471C-A62A-B7DE7D10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29" y="2942059"/>
            <a:ext cx="1312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mVMStart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BCEB84A7-A81B-4B56-B8AB-05FE13A3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408784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mHandleToObject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70A5C2-CBAA-4EAE-891F-E451B7E72FBC}"/>
              </a:ext>
            </a:extLst>
          </p:cNvPr>
          <p:cNvSpPr/>
          <p:nvPr/>
        </p:nvSpPr>
        <p:spPr>
          <a:xfrm>
            <a:off x="2341116" y="3377034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6D37B2-28FA-4F32-8DD4-5A76C7819323}"/>
              </a:ext>
            </a:extLst>
          </p:cNvPr>
          <p:cNvSpPr/>
          <p:nvPr/>
        </p:nvSpPr>
        <p:spPr>
          <a:xfrm>
            <a:off x="5220841" y="3292897"/>
            <a:ext cx="946150" cy="3000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9A2288-2E3E-42DC-8AA7-4A24F900483F}"/>
              </a:ext>
            </a:extLst>
          </p:cNvPr>
          <p:cNvSpPr/>
          <p:nvPr/>
        </p:nvSpPr>
        <p:spPr>
          <a:xfrm>
            <a:off x="5220841" y="3596109"/>
            <a:ext cx="946150" cy="300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5F7196-9CB1-49B9-B244-3432DEC7E39B}"/>
              </a:ext>
            </a:extLst>
          </p:cNvPr>
          <p:cNvSpPr/>
          <p:nvPr/>
        </p:nvSpPr>
        <p:spPr>
          <a:xfrm>
            <a:off x="5220841" y="2992859"/>
            <a:ext cx="946150" cy="3000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52DB04-B94D-4057-A807-809EF1F1165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235004" y="3443709"/>
            <a:ext cx="985837" cy="149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9">
            <a:extLst>
              <a:ext uri="{FF2B5EF4-FFF2-40B4-BE49-F238E27FC236}">
                <a16:creationId xmlns:a16="http://schemas.microsoft.com/office/drawing/2014/main" id="{1B4EB1B4-E0D0-4D72-A1EE-B712F1BFA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691" y="3243684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C038967E-D354-4410-90F6-6818CEC7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341" y="3592934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refs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B73127-1CDB-47AF-818A-6986ED1D9133}"/>
              </a:ext>
            </a:extLst>
          </p:cNvPr>
          <p:cNvSpPr/>
          <p:nvPr/>
        </p:nvSpPr>
        <p:spPr>
          <a:xfrm>
            <a:off x="4573141" y="3154784"/>
            <a:ext cx="946150" cy="3016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BE38C-A47E-47D4-97E3-FCB1CF4BA58E}"/>
              </a:ext>
            </a:extLst>
          </p:cNvPr>
          <p:cNvSpPr/>
          <p:nvPr/>
        </p:nvSpPr>
        <p:spPr>
          <a:xfrm>
            <a:off x="7640191" y="3986634"/>
            <a:ext cx="13684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064C7C-780B-4FC8-BD38-6BE7BC02911B}"/>
              </a:ext>
            </a:extLst>
          </p:cNvPr>
          <p:cNvSpPr/>
          <p:nvPr/>
        </p:nvSpPr>
        <p:spPr>
          <a:xfrm>
            <a:off x="7640191" y="4346997"/>
            <a:ext cx="13684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A20ED5-24E3-4C2E-BBA9-3C7A40AED6D9}"/>
              </a:ext>
            </a:extLst>
          </p:cNvPr>
          <p:cNvSpPr/>
          <p:nvPr/>
        </p:nvSpPr>
        <p:spPr>
          <a:xfrm>
            <a:off x="7640191" y="4705772"/>
            <a:ext cx="13684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35">
            <a:extLst>
              <a:ext uri="{FF2B5EF4-FFF2-40B4-BE49-F238E27FC236}">
                <a16:creationId xmlns:a16="http://schemas.microsoft.com/office/drawing/2014/main" id="{56055125-9807-492D-BA43-5A540E0C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054" y="4305722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931DE-8778-4094-9842-1935B3286FAB}"/>
              </a:ext>
            </a:extLst>
          </p:cNvPr>
          <p:cNvSpPr/>
          <p:nvPr/>
        </p:nvSpPr>
        <p:spPr>
          <a:xfrm>
            <a:off x="7640191" y="2618209"/>
            <a:ext cx="13684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F06B08-6A1E-496D-ACD7-982832901733}"/>
              </a:ext>
            </a:extLst>
          </p:cNvPr>
          <p:cNvSpPr/>
          <p:nvPr/>
        </p:nvSpPr>
        <p:spPr>
          <a:xfrm>
            <a:off x="7640191" y="2978572"/>
            <a:ext cx="13684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DE4179-165F-44EE-87AB-65BAB82E4D80}"/>
              </a:ext>
            </a:extLst>
          </p:cNvPr>
          <p:cNvSpPr/>
          <p:nvPr/>
        </p:nvSpPr>
        <p:spPr>
          <a:xfrm>
            <a:off x="7640191" y="3338934"/>
            <a:ext cx="13684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DD43AF-999F-43E0-A599-C32DDD3473A3}"/>
              </a:ext>
            </a:extLst>
          </p:cNvPr>
          <p:cNvCxnSpPr>
            <a:stCxn id="19" idx="0"/>
            <a:endCxn id="25" idx="2"/>
          </p:cNvCxnSpPr>
          <p:nvPr/>
        </p:nvCxnSpPr>
        <p:spPr>
          <a:xfrm flipV="1">
            <a:off x="8324404" y="3699297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352FC6-ED96-4C92-BCAB-6B4988D9506F}"/>
              </a:ext>
            </a:extLst>
          </p:cNvPr>
          <p:cNvCxnSpPr>
            <a:cxnSpLocks/>
          </p:cNvCxnSpPr>
          <p:nvPr/>
        </p:nvCxnSpPr>
        <p:spPr>
          <a:xfrm flipV="1">
            <a:off x="6166991" y="2776959"/>
            <a:ext cx="1473200" cy="642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9B04DD-4083-4C33-8C63-249778E5939B}"/>
              </a:ext>
            </a:extLst>
          </p:cNvPr>
          <p:cNvCxnSpPr>
            <a:endCxn id="23" idx="1"/>
          </p:cNvCxnSpPr>
          <p:nvPr/>
        </p:nvCxnSpPr>
        <p:spPr>
          <a:xfrm>
            <a:off x="6903591" y="2799184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43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">
            <a:extLst>
              <a:ext uri="{FF2B5EF4-FFF2-40B4-BE49-F238E27FC236}">
                <a16:creationId xmlns:a16="http://schemas.microsoft.com/office/drawing/2014/main" id="{93AFF81A-BE33-4F84-B9BA-9E877CDE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449388"/>
            <a:ext cx="9429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Parcel data, reply;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data.writeInterfaceToken(IServiceManager::getInterfaceDescriptor());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data.writeString16(name);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data.writeStrongBinder(service);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data.writeInt32(allowIsolated ? 1 : 0);</a:t>
            </a:r>
          </a:p>
          <a:p>
            <a:r>
              <a:rPr lang="en-US" altLang="ko-KR">
                <a:latin typeface="Consolas" panose="020B0609020204030204" pitchFamily="49" charset="0"/>
              </a:rPr>
              <a:t>status_t err = remote()-&gt;transact(ADD_SERVICE_TRANSACTION, data, &amp;reply);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A5B0FF-B49E-4517-8612-19C74BF67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3571875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52663-0CC3-44F4-8A4D-36CBF4CFB4A2}"/>
              </a:ext>
            </a:extLst>
          </p:cNvPr>
          <p:cNvSpPr/>
          <p:nvPr/>
        </p:nvSpPr>
        <p:spPr>
          <a:xfrm>
            <a:off x="7005638" y="4959350"/>
            <a:ext cx="13668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08CCE8-404C-4E18-81E3-6E1A5A73ACDF}"/>
              </a:ext>
            </a:extLst>
          </p:cNvPr>
          <p:cNvSpPr/>
          <p:nvPr/>
        </p:nvSpPr>
        <p:spPr>
          <a:xfrm>
            <a:off x="7005638" y="5319713"/>
            <a:ext cx="1366837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0A2177-BE13-4FC7-8B71-4577BFCDCB17}"/>
              </a:ext>
            </a:extLst>
          </p:cNvPr>
          <p:cNvSpPr/>
          <p:nvPr/>
        </p:nvSpPr>
        <p:spPr>
          <a:xfrm>
            <a:off x="7005638" y="5678488"/>
            <a:ext cx="1366837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22053411-2C30-4EF2-A842-5B976361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527843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7FC397-DFD8-47B4-82DC-F86CDCF3E39D}"/>
              </a:ext>
            </a:extLst>
          </p:cNvPr>
          <p:cNvSpPr/>
          <p:nvPr/>
        </p:nvSpPr>
        <p:spPr>
          <a:xfrm>
            <a:off x="7005638" y="3590925"/>
            <a:ext cx="13668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565058-E6D1-46FA-8BD1-7D97CB5C78D1}"/>
              </a:ext>
            </a:extLst>
          </p:cNvPr>
          <p:cNvSpPr/>
          <p:nvPr/>
        </p:nvSpPr>
        <p:spPr>
          <a:xfrm>
            <a:off x="7005638" y="3951288"/>
            <a:ext cx="1366837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A619A0-A997-446E-983E-73810D62A1C3}"/>
              </a:ext>
            </a:extLst>
          </p:cNvPr>
          <p:cNvSpPr/>
          <p:nvPr/>
        </p:nvSpPr>
        <p:spPr>
          <a:xfrm>
            <a:off x="7005638" y="4311650"/>
            <a:ext cx="1366837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E971867-98A1-4873-9699-E9D4DA2F7408}"/>
              </a:ext>
            </a:extLst>
          </p:cNvPr>
          <p:cNvCxnSpPr>
            <a:stCxn id="31" idx="0"/>
            <a:endCxn id="37" idx="2"/>
          </p:cNvCxnSpPr>
          <p:nvPr/>
        </p:nvCxnSpPr>
        <p:spPr>
          <a:xfrm flipV="1">
            <a:off x="7689850" y="467201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F5ED23-082D-46C7-9B2C-F01B54E091A2}"/>
              </a:ext>
            </a:extLst>
          </p:cNvPr>
          <p:cNvCxnSpPr>
            <a:endCxn id="35" idx="1"/>
          </p:cNvCxnSpPr>
          <p:nvPr/>
        </p:nvCxnSpPr>
        <p:spPr>
          <a:xfrm>
            <a:off x="6269038" y="3771900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59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>
            <a:extLst>
              <a:ext uri="{FF2B5EF4-FFF2-40B4-BE49-F238E27FC236}">
                <a16:creationId xmlns:a16="http://schemas.microsoft.com/office/drawing/2014/main" id="{D783B789-BF38-4AF1-9591-5CC21D75A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" y="260648"/>
            <a:ext cx="84169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sp&lt;IServiceManager&gt; gDefaultServiceManager;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template&lt;typename IServiceManager&gt;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inline sp&lt;IServiceManager&gt; interface_cast(const sp&lt;IBinder&gt;&amp; obj)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IServiceManager::asInterface(obj);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gDefaultServiceManager = interface_cast&lt;IServiceManager&gt;(binder);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382800BC-58B7-4EBF-A815-AE4B70C9F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45136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D6EDAD-31E6-44B5-BABA-7655DEF48F1B}"/>
              </a:ext>
            </a:extLst>
          </p:cNvPr>
          <p:cNvSpPr/>
          <p:nvPr/>
        </p:nvSpPr>
        <p:spPr>
          <a:xfrm>
            <a:off x="7475537" y="4532611"/>
            <a:ext cx="13668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7CA32-5864-4FF0-9CDC-B8D886D2EAEA}"/>
              </a:ext>
            </a:extLst>
          </p:cNvPr>
          <p:cNvSpPr/>
          <p:nvPr/>
        </p:nvSpPr>
        <p:spPr>
          <a:xfrm>
            <a:off x="7475537" y="4892973"/>
            <a:ext cx="1366838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8FF59-B34C-4220-8985-F959CBC79CFA}"/>
              </a:ext>
            </a:extLst>
          </p:cNvPr>
          <p:cNvSpPr/>
          <p:nvPr/>
        </p:nvSpPr>
        <p:spPr>
          <a:xfrm>
            <a:off x="7475537" y="5253336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6B835051-4C8E-4988-B175-E749CF53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4853286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110700-C7F1-437D-A561-103D55C1D2FC}"/>
              </a:ext>
            </a:extLst>
          </p:cNvPr>
          <p:cNvSpPr/>
          <p:nvPr/>
        </p:nvSpPr>
        <p:spPr>
          <a:xfrm>
            <a:off x="7475537" y="3165773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19F53-A247-444A-8D80-C0EB2F02B75B}"/>
              </a:ext>
            </a:extLst>
          </p:cNvPr>
          <p:cNvSpPr/>
          <p:nvPr/>
        </p:nvSpPr>
        <p:spPr>
          <a:xfrm>
            <a:off x="7475537" y="3526136"/>
            <a:ext cx="1366838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C7EEE6-B9C6-443E-AA8D-5BA3A64D2CB8}"/>
              </a:ext>
            </a:extLst>
          </p:cNvPr>
          <p:cNvSpPr/>
          <p:nvPr/>
        </p:nvSpPr>
        <p:spPr>
          <a:xfrm>
            <a:off x="7475537" y="3884911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E4479C-70A0-49AC-8433-AC3E83A93D39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8158162" y="4245273"/>
            <a:ext cx="0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F9D13B-D5CD-4B34-88F9-812D1430D4B9}"/>
              </a:ext>
            </a:extLst>
          </p:cNvPr>
          <p:cNvCxnSpPr>
            <a:endCxn id="19" idx="1"/>
          </p:cNvCxnSpPr>
          <p:nvPr/>
        </p:nvCxnSpPr>
        <p:spPr>
          <a:xfrm>
            <a:off x="6738937" y="3345161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44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0697F-098B-4BCE-98B9-244937DD5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31" y="152524"/>
            <a:ext cx="9175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static android::sp&lt;IServiceManager&gt; asInterface(                      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const android::sp&lt;android::IBinder&gt;&amp; obj);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intr = new BpServiceManager(obj);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29">
            <a:extLst>
              <a:ext uri="{FF2B5EF4-FFF2-40B4-BE49-F238E27FC236}">
                <a16:creationId xmlns:a16="http://schemas.microsoft.com/office/drawing/2014/main" id="{4B6ED549-13EA-4892-A449-2E36FEE7F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194" y="3916486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C34298-9949-4A02-B390-5BFA4ADAB1DA}"/>
              </a:ext>
            </a:extLst>
          </p:cNvPr>
          <p:cNvSpPr/>
          <p:nvPr/>
        </p:nvSpPr>
        <p:spPr>
          <a:xfrm>
            <a:off x="7295431" y="5065836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3EF57-F3B9-415A-8139-342ECBFAD76E}"/>
              </a:ext>
            </a:extLst>
          </p:cNvPr>
          <p:cNvSpPr/>
          <p:nvPr/>
        </p:nvSpPr>
        <p:spPr>
          <a:xfrm>
            <a:off x="7295431" y="5426199"/>
            <a:ext cx="1366838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E3F55-901D-4F3E-BB77-89DEDB49E21B}"/>
              </a:ext>
            </a:extLst>
          </p:cNvPr>
          <p:cNvSpPr/>
          <p:nvPr/>
        </p:nvSpPr>
        <p:spPr>
          <a:xfrm>
            <a:off x="7295431" y="5784974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1B638D0-B87C-4408-9889-5F8F23230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294" y="5384924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245DDA-E1FE-4B4B-803F-E33372949B87}"/>
              </a:ext>
            </a:extLst>
          </p:cNvPr>
          <p:cNvSpPr/>
          <p:nvPr/>
        </p:nvSpPr>
        <p:spPr>
          <a:xfrm>
            <a:off x="7295431" y="3697411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203D7-55D6-41AF-B066-94D9F3DA3A75}"/>
              </a:ext>
            </a:extLst>
          </p:cNvPr>
          <p:cNvSpPr/>
          <p:nvPr/>
        </p:nvSpPr>
        <p:spPr>
          <a:xfrm>
            <a:off x="7295431" y="4057774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0D2730-ADC8-4F40-BBEB-E3C2FE5F0C45}"/>
              </a:ext>
            </a:extLst>
          </p:cNvPr>
          <p:cNvSpPr/>
          <p:nvPr/>
        </p:nvSpPr>
        <p:spPr>
          <a:xfrm>
            <a:off x="7295431" y="4418136"/>
            <a:ext cx="1366838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CD1C1B-7233-4595-BD68-7DA415177BDA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7978056" y="4778499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5418BD-BBE1-4264-AACB-9BE820732182}"/>
              </a:ext>
            </a:extLst>
          </p:cNvPr>
          <p:cNvCxnSpPr>
            <a:stCxn id="26" idx="3"/>
            <a:endCxn id="10" idx="1"/>
          </p:cNvCxnSpPr>
          <p:nvPr/>
        </p:nvCxnSpPr>
        <p:spPr>
          <a:xfrm>
            <a:off x="5652369" y="3505324"/>
            <a:ext cx="1643062" cy="373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EB8082-9CE8-4119-AA23-02EBE75BA35D}"/>
              </a:ext>
            </a:extLst>
          </p:cNvPr>
          <p:cNvSpPr/>
          <p:nvPr/>
        </p:nvSpPr>
        <p:spPr>
          <a:xfrm>
            <a:off x="2637706" y="5311899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40F905-B788-4D43-A89C-C7B8A0FCC6CE}"/>
              </a:ext>
            </a:extLst>
          </p:cNvPr>
          <p:cNvSpPr/>
          <p:nvPr/>
        </p:nvSpPr>
        <p:spPr>
          <a:xfrm>
            <a:off x="2637706" y="55897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702D07-8F3A-486A-85D9-7DEC9E61E4CB}"/>
              </a:ext>
            </a:extLst>
          </p:cNvPr>
          <p:cNvSpPr/>
          <p:nvPr/>
        </p:nvSpPr>
        <p:spPr>
          <a:xfrm>
            <a:off x="2637706" y="5867524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AB1F34-95CB-4AFA-A908-94990231CD37}"/>
              </a:ext>
            </a:extLst>
          </p:cNvPr>
          <p:cNvSpPr/>
          <p:nvPr/>
        </p:nvSpPr>
        <p:spPr>
          <a:xfrm>
            <a:off x="2637706" y="4233986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87B7E-5E2B-464B-B6EA-C01A79249EFA}"/>
              </a:ext>
            </a:extLst>
          </p:cNvPr>
          <p:cNvSpPr/>
          <p:nvPr/>
        </p:nvSpPr>
        <p:spPr>
          <a:xfrm>
            <a:off x="2637706" y="4511799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83BB5F-4635-453D-978D-5EB9C352AC68}"/>
              </a:ext>
            </a:extLst>
          </p:cNvPr>
          <p:cNvSpPr/>
          <p:nvPr/>
        </p:nvSpPr>
        <p:spPr>
          <a:xfrm>
            <a:off x="2637706" y="47896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A8C992-E434-41D3-B462-66BC33D778B8}"/>
              </a:ext>
            </a:extLst>
          </p:cNvPr>
          <p:cNvCxnSpPr>
            <a:stCxn id="15" idx="0"/>
            <a:endCxn id="20" idx="2"/>
          </p:cNvCxnSpPr>
          <p:nvPr/>
        </p:nvCxnSpPr>
        <p:spPr>
          <a:xfrm flipV="1">
            <a:off x="3585444" y="5067424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F6B2DD-E729-4D30-A132-68713CEC98D1}"/>
              </a:ext>
            </a:extLst>
          </p:cNvPr>
          <p:cNvSpPr/>
          <p:nvPr/>
        </p:nvSpPr>
        <p:spPr>
          <a:xfrm>
            <a:off x="1475656" y="3087811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DBA865-F508-40A4-A934-6A3C572B2D05}"/>
              </a:ext>
            </a:extLst>
          </p:cNvPr>
          <p:cNvSpPr/>
          <p:nvPr/>
        </p:nvSpPr>
        <p:spPr>
          <a:xfrm>
            <a:off x="1475656" y="33672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05AB20-BA27-4BFA-89E0-F5978C0712E9}"/>
              </a:ext>
            </a:extLst>
          </p:cNvPr>
          <p:cNvSpPr/>
          <p:nvPr/>
        </p:nvSpPr>
        <p:spPr>
          <a:xfrm>
            <a:off x="1475656" y="3645024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E6A90C-9467-4194-B37D-3202B848DCF2}"/>
              </a:ext>
            </a:extLst>
          </p:cNvPr>
          <p:cNvSpPr/>
          <p:nvPr/>
        </p:nvSpPr>
        <p:spPr>
          <a:xfrm>
            <a:off x="4198219" y="3087811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DD3C04-9658-43FB-99AC-1E269DAF5AA0}"/>
              </a:ext>
            </a:extLst>
          </p:cNvPr>
          <p:cNvSpPr/>
          <p:nvPr/>
        </p:nvSpPr>
        <p:spPr>
          <a:xfrm>
            <a:off x="4198219" y="3367211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277F0B-FD5B-43F7-8743-88BE377E41ED}"/>
              </a:ext>
            </a:extLst>
          </p:cNvPr>
          <p:cNvSpPr/>
          <p:nvPr/>
        </p:nvSpPr>
        <p:spPr>
          <a:xfrm>
            <a:off x="4198219" y="3645024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B4753F-5992-4FC2-A4F3-96BE87668333}"/>
              </a:ext>
            </a:extLst>
          </p:cNvPr>
          <p:cNvCxnSpPr>
            <a:stCxn id="18" idx="0"/>
            <a:endCxn id="24" idx="2"/>
          </p:cNvCxnSpPr>
          <p:nvPr/>
        </p:nvCxnSpPr>
        <p:spPr>
          <a:xfrm flipH="1" flipV="1">
            <a:off x="2423394" y="3922836"/>
            <a:ext cx="11620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C20632-8F1E-41C5-8DAB-A09B11B598FD}"/>
              </a:ext>
            </a:extLst>
          </p:cNvPr>
          <p:cNvCxnSpPr>
            <a:stCxn id="18" idx="0"/>
            <a:endCxn id="27" idx="2"/>
          </p:cNvCxnSpPr>
          <p:nvPr/>
        </p:nvCxnSpPr>
        <p:spPr>
          <a:xfrm flipV="1">
            <a:off x="3585444" y="3922836"/>
            <a:ext cx="13398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931033-9C3E-4279-8E78-0BD5E7C958D2}"/>
              </a:ext>
            </a:extLst>
          </p:cNvPr>
          <p:cNvSpPr/>
          <p:nvPr/>
        </p:nvSpPr>
        <p:spPr>
          <a:xfrm>
            <a:off x="1474069" y="2054349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5A181-5D6D-4971-B062-843D822B529E}"/>
              </a:ext>
            </a:extLst>
          </p:cNvPr>
          <p:cNvSpPr/>
          <p:nvPr/>
        </p:nvSpPr>
        <p:spPr>
          <a:xfrm>
            <a:off x="1474069" y="233216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45743C-26CA-4289-B683-49F6B3D6A549}"/>
              </a:ext>
            </a:extLst>
          </p:cNvPr>
          <p:cNvSpPr/>
          <p:nvPr/>
        </p:nvSpPr>
        <p:spPr>
          <a:xfrm>
            <a:off x="1474069" y="260997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260DA70-BF8A-41EF-BB26-AF253195E11E}"/>
              </a:ext>
            </a:extLst>
          </p:cNvPr>
          <p:cNvCxnSpPr>
            <a:stCxn id="22" idx="0"/>
            <a:endCxn id="32" idx="2"/>
          </p:cNvCxnSpPr>
          <p:nvPr/>
        </p:nvCxnSpPr>
        <p:spPr>
          <a:xfrm flipH="1" flipV="1">
            <a:off x="2421806" y="2889374"/>
            <a:ext cx="1588" cy="198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9">
            <a:extLst>
              <a:ext uri="{FF2B5EF4-FFF2-40B4-BE49-F238E27FC236}">
                <a16:creationId xmlns:a16="http://schemas.microsoft.com/office/drawing/2014/main" id="{63D2A4EF-227D-4FD3-90FA-EB0C67D52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181" y="5361111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F92C0C5C-3D7B-4745-AE02-2E1B058F3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06" y="4367336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impl</a:t>
            </a: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9BDFCD85-B2D8-4B65-8DB5-9E3431A14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381" y="3297361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mRemote</a:t>
            </a:r>
          </a:p>
        </p:txBody>
      </p:sp>
      <p:sp>
        <p:nvSpPr>
          <p:cNvPr id="37" name="TextBox 55">
            <a:extLst>
              <a:ext uri="{FF2B5EF4-FFF2-40B4-BE49-F238E27FC236}">
                <a16:creationId xmlns:a16="http://schemas.microsoft.com/office/drawing/2014/main" id="{43F77215-6F18-4B34-9F71-0D5A4A90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69" y="2827461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intr</a:t>
            </a:r>
          </a:p>
        </p:txBody>
      </p:sp>
    </p:spTree>
    <p:extLst>
      <p:ext uri="{BB962C8B-B14F-4D97-AF65-F5344CB8AC3E}">
        <p14:creationId xmlns:p14="http://schemas.microsoft.com/office/powerpoint/2010/main" val="1372499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>
            <a:extLst>
              <a:ext uri="{FF2B5EF4-FFF2-40B4-BE49-F238E27FC236}">
                <a16:creationId xmlns:a16="http://schemas.microsoft.com/office/drawing/2014/main" id="{11A224AA-AFB1-4590-A25A-A92A7D3B9FD1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88640"/>
            <a:ext cx="7988300" cy="5481638"/>
            <a:chOff x="-350503" y="168481"/>
            <a:chExt cx="9263943" cy="6356864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A38ECE37-59EF-406E-B439-4D2C6C802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65" y="168481"/>
              <a:ext cx="8021766" cy="242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sm = new BpServiceManager(obj);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sm-&gt;addService( String16("led.service"), new LedService() 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remote()-&gt;transact(ADD_SERVICE_TRANSACTION, data, &amp;reply);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mRemote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IPCThreadState::self()-&gt;transact(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            mHandle, code, data, reply, flags);</a:t>
              </a:r>
            </a:p>
            <a:p>
              <a:endParaRPr lang="ko-KR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2CE31E7A-4185-4169-A950-E34872AB6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9369" y="4295716"/>
              <a:ext cx="109529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binder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D7144C-E3DA-49AD-9EEE-7A6BF17AF57D}"/>
                </a:ext>
              </a:extLst>
            </p:cNvPr>
            <p:cNvSpPr/>
            <p:nvPr/>
          </p:nvSpPr>
          <p:spPr>
            <a:xfrm>
              <a:off x="7330175" y="5444696"/>
              <a:ext cx="1583265" cy="360830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BpBinder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D7BB73-DE59-4969-BF43-CFCEEC8437E0}"/>
                </a:ext>
              </a:extLst>
            </p:cNvPr>
            <p:cNvSpPr/>
            <p:nvPr/>
          </p:nvSpPr>
          <p:spPr>
            <a:xfrm>
              <a:off x="7330175" y="5805526"/>
              <a:ext cx="1583265" cy="35898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657568-9161-4AEB-8049-8E3D95CB510A}"/>
                </a:ext>
              </a:extLst>
            </p:cNvPr>
            <p:cNvSpPr/>
            <p:nvPr/>
          </p:nvSpPr>
          <p:spPr>
            <a:xfrm>
              <a:off x="7330175" y="6164515"/>
              <a:ext cx="1583265" cy="36083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transact(){}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35">
              <a:extLst>
                <a:ext uri="{FF2B5EF4-FFF2-40B4-BE49-F238E27FC236}">
                  <a16:creationId xmlns:a16="http://schemas.microsoft.com/office/drawing/2014/main" id="{497A1683-581D-4269-83EB-D8D99DBC1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00" y="5765193"/>
              <a:ext cx="124215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mHandle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96AF38-E17E-401C-8946-A22024E29E02}"/>
                </a:ext>
              </a:extLst>
            </p:cNvPr>
            <p:cNvSpPr/>
            <p:nvPr/>
          </p:nvSpPr>
          <p:spPr>
            <a:xfrm>
              <a:off x="7330175" y="4076857"/>
              <a:ext cx="1583265" cy="360830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5AB60A-672E-4028-AC76-4A55B20AB61B}"/>
                </a:ext>
              </a:extLst>
            </p:cNvPr>
            <p:cNvSpPr/>
            <p:nvPr/>
          </p:nvSpPr>
          <p:spPr>
            <a:xfrm>
              <a:off x="7330175" y="4437687"/>
              <a:ext cx="1583265" cy="36083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967F38-B9F5-4C35-99C1-1D75B2FC89D7}"/>
                </a:ext>
              </a:extLst>
            </p:cNvPr>
            <p:cNvSpPr/>
            <p:nvPr/>
          </p:nvSpPr>
          <p:spPr>
            <a:xfrm>
              <a:off x="7330175" y="4798517"/>
              <a:ext cx="1583265" cy="35898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transact()=0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381A755-4EB7-45D8-8E3B-4E4B7F93F11F}"/>
                </a:ext>
              </a:extLst>
            </p:cNvPr>
            <p:cNvCxnSpPr>
              <a:stCxn id="7" idx="0"/>
              <a:endCxn id="13" idx="2"/>
            </p:cNvCxnSpPr>
            <p:nvPr/>
          </p:nvCxnSpPr>
          <p:spPr>
            <a:xfrm flipV="1">
              <a:off x="8121807" y="5157505"/>
              <a:ext cx="0" cy="287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B65112C-73AC-4AA9-A74B-6C44DDF47952}"/>
                </a:ext>
              </a:extLst>
            </p:cNvPr>
            <p:cNvCxnSpPr>
              <a:stCxn id="27" idx="3"/>
              <a:endCxn id="11" idx="1"/>
            </p:cNvCxnSpPr>
            <p:nvPr/>
          </p:nvCxnSpPr>
          <p:spPr>
            <a:xfrm>
              <a:off x="5687997" y="3885397"/>
              <a:ext cx="1642177" cy="371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917BDFD-BDA3-4FD0-88CA-6C54A3756774}"/>
                </a:ext>
              </a:extLst>
            </p:cNvPr>
            <p:cNvSpPr/>
            <p:nvPr/>
          </p:nvSpPr>
          <p:spPr>
            <a:xfrm>
              <a:off x="2672429" y="5691386"/>
              <a:ext cx="1894396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BpServiceManager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5AB785-662F-403F-B007-BA3D0832F6C1}"/>
                </a:ext>
              </a:extLst>
            </p:cNvPr>
            <p:cNvSpPr/>
            <p:nvPr/>
          </p:nvSpPr>
          <p:spPr>
            <a:xfrm>
              <a:off x="2672429" y="5969373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4D0543-1297-4A94-9F77-AADA59172329}"/>
                </a:ext>
              </a:extLst>
            </p:cNvPr>
            <p:cNvSpPr/>
            <p:nvPr/>
          </p:nvSpPr>
          <p:spPr>
            <a:xfrm>
              <a:off x="2672429" y="6247358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addService(){}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372F58-4194-41AC-B9AE-A7E9FDBB0E25}"/>
                </a:ext>
              </a:extLst>
            </p:cNvPr>
            <p:cNvSpPr/>
            <p:nvPr/>
          </p:nvSpPr>
          <p:spPr>
            <a:xfrm>
              <a:off x="2672429" y="4612578"/>
              <a:ext cx="1894396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BpInterface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EBD1E0-746C-495F-9662-EF048BAA57A1}"/>
                </a:ext>
              </a:extLst>
            </p:cNvPr>
            <p:cNvSpPr/>
            <p:nvPr/>
          </p:nvSpPr>
          <p:spPr>
            <a:xfrm>
              <a:off x="2672429" y="4890565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C094527-BA2B-495F-B5DF-423ADA7136B9}"/>
                </a:ext>
              </a:extLst>
            </p:cNvPr>
            <p:cNvSpPr/>
            <p:nvPr/>
          </p:nvSpPr>
          <p:spPr>
            <a:xfrm>
              <a:off x="2672429" y="5168551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253470B-067E-4D15-9623-50DCC87561AA}"/>
                </a:ext>
              </a:extLst>
            </p:cNvPr>
            <p:cNvCxnSpPr>
              <a:stCxn id="16" idx="0"/>
              <a:endCxn id="21" idx="2"/>
            </p:cNvCxnSpPr>
            <p:nvPr/>
          </p:nvCxnSpPr>
          <p:spPr>
            <a:xfrm flipV="1">
              <a:off x="3620548" y="5446538"/>
              <a:ext cx="0" cy="24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D86423-D2DA-4731-9613-301DF3F1809F}"/>
                </a:ext>
              </a:extLst>
            </p:cNvPr>
            <p:cNvSpPr/>
            <p:nvPr/>
          </p:nvSpPr>
          <p:spPr>
            <a:xfrm>
              <a:off x="1510755" y="3467496"/>
              <a:ext cx="1894395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IServiceManager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34F3152-E982-4FDA-87B5-81A755ADAE43}"/>
                </a:ext>
              </a:extLst>
            </p:cNvPr>
            <p:cNvSpPr/>
            <p:nvPr/>
          </p:nvSpPr>
          <p:spPr>
            <a:xfrm>
              <a:off x="1510755" y="3745483"/>
              <a:ext cx="1894395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591026E-7E79-41F9-8967-ECB8458B2268}"/>
                </a:ext>
              </a:extLst>
            </p:cNvPr>
            <p:cNvSpPr/>
            <p:nvPr/>
          </p:nvSpPr>
          <p:spPr>
            <a:xfrm>
              <a:off x="1510755" y="4023469"/>
              <a:ext cx="1894395" cy="27982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addService()=0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9E84F8-AA60-48B2-A413-E98F518F172A}"/>
                </a:ext>
              </a:extLst>
            </p:cNvPr>
            <p:cNvSpPr/>
            <p:nvPr/>
          </p:nvSpPr>
          <p:spPr>
            <a:xfrm>
              <a:off x="4233602" y="3467496"/>
              <a:ext cx="1454395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BpRefBase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6BA72F1-6305-492C-B065-99F87E84133E}"/>
                </a:ext>
              </a:extLst>
            </p:cNvPr>
            <p:cNvSpPr/>
            <p:nvPr/>
          </p:nvSpPr>
          <p:spPr>
            <a:xfrm>
              <a:off x="4233602" y="3745483"/>
              <a:ext cx="1454395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5F9757-84E9-4985-9AF2-A01DC0117567}"/>
                </a:ext>
              </a:extLst>
            </p:cNvPr>
            <p:cNvSpPr/>
            <p:nvPr/>
          </p:nvSpPr>
          <p:spPr>
            <a:xfrm>
              <a:off x="4233602" y="4023469"/>
              <a:ext cx="1454395" cy="27982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remote(){}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D0B0B92-62F9-4C00-A142-21F7037ABCD6}"/>
                </a:ext>
              </a:extLst>
            </p:cNvPr>
            <p:cNvCxnSpPr>
              <a:stCxn id="19" idx="0"/>
              <a:endCxn id="25" idx="2"/>
            </p:cNvCxnSpPr>
            <p:nvPr/>
          </p:nvCxnSpPr>
          <p:spPr>
            <a:xfrm flipH="1" flipV="1">
              <a:off x="2458872" y="4303296"/>
              <a:ext cx="1161675" cy="3092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1C605ED-A536-45DB-8411-FC6750378B59}"/>
                </a:ext>
              </a:extLst>
            </p:cNvPr>
            <p:cNvCxnSpPr>
              <a:stCxn id="19" idx="0"/>
              <a:endCxn id="28" idx="2"/>
            </p:cNvCxnSpPr>
            <p:nvPr/>
          </p:nvCxnSpPr>
          <p:spPr>
            <a:xfrm flipV="1">
              <a:off x="3620548" y="4303296"/>
              <a:ext cx="1340252" cy="3092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B3F81FA-BE63-4A0B-A380-25FD8C1DCB76}"/>
                </a:ext>
              </a:extLst>
            </p:cNvPr>
            <p:cNvSpPr/>
            <p:nvPr/>
          </p:nvSpPr>
          <p:spPr>
            <a:xfrm>
              <a:off x="1508913" y="2434714"/>
              <a:ext cx="1894396" cy="27798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IInterface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7DCF428-5825-46A4-BCED-89649AA4F433}"/>
                </a:ext>
              </a:extLst>
            </p:cNvPr>
            <p:cNvSpPr/>
            <p:nvPr/>
          </p:nvSpPr>
          <p:spPr>
            <a:xfrm>
              <a:off x="1508913" y="2712699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7AECE2-8372-442C-BB18-9357EA0E77BF}"/>
                </a:ext>
              </a:extLst>
            </p:cNvPr>
            <p:cNvSpPr/>
            <p:nvPr/>
          </p:nvSpPr>
          <p:spPr>
            <a:xfrm>
              <a:off x="1508913" y="2990686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0D26076-E623-49CA-9648-66125F9F64E8}"/>
                </a:ext>
              </a:extLst>
            </p:cNvPr>
            <p:cNvCxnSpPr>
              <a:stCxn id="23" idx="0"/>
              <a:endCxn id="33" idx="2"/>
            </p:cNvCxnSpPr>
            <p:nvPr/>
          </p:nvCxnSpPr>
          <p:spPr>
            <a:xfrm flipH="1" flipV="1">
              <a:off x="2457032" y="3268672"/>
              <a:ext cx="1840" cy="198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49">
              <a:extLst>
                <a:ext uri="{FF2B5EF4-FFF2-40B4-BE49-F238E27FC236}">
                  <a16:creationId xmlns:a16="http://schemas.microsoft.com/office/drawing/2014/main" id="{62B5B44C-F18A-48A4-8724-AE332B878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694" y="5740575"/>
              <a:ext cx="109529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binder</a:t>
              </a:r>
            </a:p>
          </p:txBody>
        </p:sp>
        <p:sp>
          <p:nvSpPr>
            <p:cNvPr id="36" name="TextBox 50">
              <a:extLst>
                <a:ext uri="{FF2B5EF4-FFF2-40B4-BE49-F238E27FC236}">
                  <a16:creationId xmlns:a16="http://schemas.microsoft.com/office/drawing/2014/main" id="{8A399E7E-E551-48B5-ADFC-9A694EF52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690" y="4746595"/>
              <a:ext cx="801582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impl</a:t>
              </a:r>
            </a:p>
          </p:txBody>
        </p:sp>
        <p:sp>
          <p:nvSpPr>
            <p:cNvPr id="37" name="TextBox 53">
              <a:extLst>
                <a:ext uri="{FF2B5EF4-FFF2-40B4-BE49-F238E27FC236}">
                  <a16:creationId xmlns:a16="http://schemas.microsoft.com/office/drawing/2014/main" id="{871F02B9-AAC5-4B15-B97C-19E823DE0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873" y="3677522"/>
              <a:ext cx="124215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mRemote</a:t>
              </a:r>
            </a:p>
          </p:txBody>
        </p:sp>
        <p:sp>
          <p:nvSpPr>
            <p:cNvPr id="38" name="TextBox 55">
              <a:extLst>
                <a:ext uri="{FF2B5EF4-FFF2-40B4-BE49-F238E27FC236}">
                  <a16:creationId xmlns:a16="http://schemas.microsoft.com/office/drawing/2014/main" id="{A4D18D19-E449-4185-9F7A-6DF81A38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545" y="3207038"/>
              <a:ext cx="50786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sm</a:t>
              </a:r>
            </a:p>
          </p:txBody>
        </p:sp>
        <p:sp>
          <p:nvSpPr>
            <p:cNvPr id="39" name="TextBox 44">
              <a:extLst>
                <a:ext uri="{FF2B5EF4-FFF2-40B4-BE49-F238E27FC236}">
                  <a16:creationId xmlns:a16="http://schemas.microsoft.com/office/drawing/2014/main" id="{AD331469-07B6-4F10-A4C1-B2189B519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19" y="4345731"/>
              <a:ext cx="2710730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IServiceManager.h</a:t>
              </a:r>
            </a:p>
          </p:txBody>
        </p:sp>
        <p:sp>
          <p:nvSpPr>
            <p:cNvPr id="40" name="TextBox 45">
              <a:extLst>
                <a:ext uri="{FF2B5EF4-FFF2-40B4-BE49-F238E27FC236}">
                  <a16:creationId xmlns:a16="http://schemas.microsoft.com/office/drawing/2014/main" id="{D5B4A2BC-0200-4CDF-B5E7-2381E0AF6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50503" y="5565139"/>
              <a:ext cx="300444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IServiceManager.cpp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590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B6527-AF0E-4CFD-8D23-CCD594FBF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390" y="1919560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8DC05-871C-44A7-91C2-D920EB1D3AD4}"/>
              </a:ext>
            </a:extLst>
          </p:cNvPr>
          <p:cNvSpPr/>
          <p:nvPr/>
        </p:nvSpPr>
        <p:spPr>
          <a:xfrm>
            <a:off x="4932040" y="3068910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FA74E-E952-4885-AF58-C52029927179}"/>
              </a:ext>
            </a:extLst>
          </p:cNvPr>
          <p:cNvSpPr/>
          <p:nvPr/>
        </p:nvSpPr>
        <p:spPr>
          <a:xfrm>
            <a:off x="4932040" y="3429273"/>
            <a:ext cx="15843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AF01D-85B7-40E4-AFEB-9A5BBF13734B}"/>
              </a:ext>
            </a:extLst>
          </p:cNvPr>
          <p:cNvSpPr/>
          <p:nvPr/>
        </p:nvSpPr>
        <p:spPr>
          <a:xfrm>
            <a:off x="4932040" y="378804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5A5C-AD98-4C39-8B98-70111B23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903" y="3387998"/>
            <a:ext cx="117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11871-2329-4977-8B25-8FEE9296DE83}"/>
              </a:ext>
            </a:extLst>
          </p:cNvPr>
          <p:cNvSpPr/>
          <p:nvPr/>
        </p:nvSpPr>
        <p:spPr>
          <a:xfrm>
            <a:off x="4932040" y="1700485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43F2D2-1D4C-40C5-9F54-C913599F61CB}"/>
              </a:ext>
            </a:extLst>
          </p:cNvPr>
          <p:cNvSpPr/>
          <p:nvPr/>
        </p:nvSpPr>
        <p:spPr>
          <a:xfrm>
            <a:off x="4932040" y="206084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97B86-27CE-483D-8A45-29B83E7A777E}"/>
              </a:ext>
            </a:extLst>
          </p:cNvPr>
          <p:cNvSpPr/>
          <p:nvPr/>
        </p:nvSpPr>
        <p:spPr>
          <a:xfrm>
            <a:off x="4932040" y="2421210"/>
            <a:ext cx="15843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C5BE0-BDB3-431A-A158-65DFEE37336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5724203" y="278157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FC5193-61FD-4216-9701-4CFFE7ECEE0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79912" y="1880667"/>
            <a:ext cx="1152128" cy="7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D0CF62-AFC8-4301-8517-9701AA7F9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441" y="293688"/>
            <a:ext cx="5262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binder-&gt;transact(1,data, &amp;reply, 0);</a:t>
            </a:r>
          </a:p>
        </p:txBody>
      </p:sp>
    </p:spTree>
    <p:extLst>
      <p:ext uri="{BB962C8B-B14F-4D97-AF65-F5344CB8AC3E}">
        <p14:creationId xmlns:p14="http://schemas.microsoft.com/office/powerpoint/2010/main" val="2450798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B6527-AF0E-4CFD-8D23-CCD594FBF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141" y="3067050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8DC05-871C-44A7-91C2-D920EB1D3AD4}"/>
              </a:ext>
            </a:extLst>
          </p:cNvPr>
          <p:cNvSpPr/>
          <p:nvPr/>
        </p:nvSpPr>
        <p:spPr>
          <a:xfrm>
            <a:off x="7487791" y="4216400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FA74E-E952-4885-AF58-C52029927179}"/>
              </a:ext>
            </a:extLst>
          </p:cNvPr>
          <p:cNvSpPr/>
          <p:nvPr/>
        </p:nvSpPr>
        <p:spPr>
          <a:xfrm>
            <a:off x="7487791" y="4576763"/>
            <a:ext cx="15843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AF01D-85B7-40E4-AFEB-9A5BBF13734B}"/>
              </a:ext>
            </a:extLst>
          </p:cNvPr>
          <p:cNvSpPr/>
          <p:nvPr/>
        </p:nvSpPr>
        <p:spPr>
          <a:xfrm>
            <a:off x="7487791" y="493553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5A5C-AD98-4C39-8B98-70111B23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654" y="4535488"/>
            <a:ext cx="117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11871-2329-4977-8B25-8FEE9296DE83}"/>
              </a:ext>
            </a:extLst>
          </p:cNvPr>
          <p:cNvSpPr/>
          <p:nvPr/>
        </p:nvSpPr>
        <p:spPr>
          <a:xfrm>
            <a:off x="7487791" y="2847975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43F2D2-1D4C-40C5-9F54-C913599F61CB}"/>
              </a:ext>
            </a:extLst>
          </p:cNvPr>
          <p:cNvSpPr/>
          <p:nvPr/>
        </p:nvSpPr>
        <p:spPr>
          <a:xfrm>
            <a:off x="7487791" y="320833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97B86-27CE-483D-8A45-29B83E7A777E}"/>
              </a:ext>
            </a:extLst>
          </p:cNvPr>
          <p:cNvSpPr/>
          <p:nvPr/>
        </p:nvSpPr>
        <p:spPr>
          <a:xfrm>
            <a:off x="7487791" y="3568700"/>
            <a:ext cx="15843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C5BE0-BDB3-431A-A158-65DFEE37336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8279954" y="392906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FC5193-61FD-4216-9701-4CFFE7ECEE03}"/>
              </a:ext>
            </a:extLst>
          </p:cNvPr>
          <p:cNvCxnSpPr>
            <a:stCxn id="25" idx="3"/>
            <a:endCxn id="9" idx="1"/>
          </p:cNvCxnSpPr>
          <p:nvPr/>
        </p:nvCxnSpPr>
        <p:spPr>
          <a:xfrm>
            <a:off x="5846316" y="2655888"/>
            <a:ext cx="1641475" cy="373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F5411E-83BD-4E04-94BC-C0C9897A88A7}"/>
              </a:ext>
            </a:extLst>
          </p:cNvPr>
          <p:cNvSpPr/>
          <p:nvPr/>
        </p:nvSpPr>
        <p:spPr>
          <a:xfrm>
            <a:off x="2831654" y="4462463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2FA40D-2525-4FB1-B5AE-922875E08A5E}"/>
              </a:ext>
            </a:extLst>
          </p:cNvPr>
          <p:cNvSpPr/>
          <p:nvPr/>
        </p:nvSpPr>
        <p:spPr>
          <a:xfrm>
            <a:off x="2831654" y="47402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67E52F-08E1-48C4-8ADF-39031BA2552D}"/>
              </a:ext>
            </a:extLst>
          </p:cNvPr>
          <p:cNvSpPr/>
          <p:nvPr/>
        </p:nvSpPr>
        <p:spPr>
          <a:xfrm>
            <a:off x="2831654" y="5018088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3467B5-5BA7-42E6-BC3A-0870BEE5C94B}"/>
              </a:ext>
            </a:extLst>
          </p:cNvPr>
          <p:cNvSpPr/>
          <p:nvPr/>
        </p:nvSpPr>
        <p:spPr>
          <a:xfrm>
            <a:off x="2831654" y="3384550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D4B38-EC90-4DAF-B80E-1155D7566D81}"/>
              </a:ext>
            </a:extLst>
          </p:cNvPr>
          <p:cNvSpPr/>
          <p:nvPr/>
        </p:nvSpPr>
        <p:spPr>
          <a:xfrm>
            <a:off x="2831654" y="3662363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C1DA0B-B147-468A-827B-AE4963136865}"/>
              </a:ext>
            </a:extLst>
          </p:cNvPr>
          <p:cNvSpPr/>
          <p:nvPr/>
        </p:nvSpPr>
        <p:spPr>
          <a:xfrm>
            <a:off x="2831654" y="39401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603733-C40D-4C7C-AD46-5B70214C9EB9}"/>
              </a:ext>
            </a:extLst>
          </p:cNvPr>
          <p:cNvCxnSpPr>
            <a:stCxn id="14" idx="0"/>
            <a:endCxn id="19" idx="2"/>
          </p:cNvCxnSpPr>
          <p:nvPr/>
        </p:nvCxnSpPr>
        <p:spPr>
          <a:xfrm flipV="1">
            <a:off x="3779391" y="4217988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72265F-D4F6-4F9E-8FC9-A1D4776F91E6}"/>
              </a:ext>
            </a:extLst>
          </p:cNvPr>
          <p:cNvSpPr/>
          <p:nvPr/>
        </p:nvSpPr>
        <p:spPr>
          <a:xfrm>
            <a:off x="1669604" y="2238375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F045BA-9245-4E1A-AEDF-7B46E5137A0D}"/>
              </a:ext>
            </a:extLst>
          </p:cNvPr>
          <p:cNvSpPr/>
          <p:nvPr/>
        </p:nvSpPr>
        <p:spPr>
          <a:xfrm>
            <a:off x="1669604" y="25177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8148E8-E4DE-458F-B7F4-015C469C5794}"/>
              </a:ext>
            </a:extLst>
          </p:cNvPr>
          <p:cNvSpPr/>
          <p:nvPr/>
        </p:nvSpPr>
        <p:spPr>
          <a:xfrm>
            <a:off x="1669604" y="2795588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3029A-1538-4ECF-AEC9-ABE9D05F6BFA}"/>
              </a:ext>
            </a:extLst>
          </p:cNvPr>
          <p:cNvSpPr/>
          <p:nvPr/>
        </p:nvSpPr>
        <p:spPr>
          <a:xfrm>
            <a:off x="4392166" y="2238375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D10BE-121C-4171-830C-C68079A39F0F}"/>
              </a:ext>
            </a:extLst>
          </p:cNvPr>
          <p:cNvSpPr/>
          <p:nvPr/>
        </p:nvSpPr>
        <p:spPr>
          <a:xfrm>
            <a:off x="4392166" y="2517775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A862-8382-4A66-9000-042C76D159C8}"/>
              </a:ext>
            </a:extLst>
          </p:cNvPr>
          <p:cNvSpPr/>
          <p:nvPr/>
        </p:nvSpPr>
        <p:spPr>
          <a:xfrm>
            <a:off x="4392166" y="2795588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FFB776-B5E1-43A6-9846-E8E457A60475}"/>
              </a:ext>
            </a:extLst>
          </p:cNvPr>
          <p:cNvCxnSpPr>
            <a:stCxn id="17" idx="0"/>
            <a:endCxn id="23" idx="2"/>
          </p:cNvCxnSpPr>
          <p:nvPr/>
        </p:nvCxnSpPr>
        <p:spPr>
          <a:xfrm flipH="1" flipV="1">
            <a:off x="2617341" y="3073400"/>
            <a:ext cx="11620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030B30-8831-45E2-87D8-56CC6AA8AE8D}"/>
              </a:ext>
            </a:extLst>
          </p:cNvPr>
          <p:cNvCxnSpPr>
            <a:stCxn id="17" idx="0"/>
            <a:endCxn id="26" idx="2"/>
          </p:cNvCxnSpPr>
          <p:nvPr/>
        </p:nvCxnSpPr>
        <p:spPr>
          <a:xfrm flipV="1">
            <a:off x="3779391" y="3073400"/>
            <a:ext cx="13398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08DD37-ED4D-46FD-97F4-33B053DC7A9C}"/>
              </a:ext>
            </a:extLst>
          </p:cNvPr>
          <p:cNvSpPr/>
          <p:nvPr/>
        </p:nvSpPr>
        <p:spPr>
          <a:xfrm>
            <a:off x="1668016" y="1204913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3D2241-134A-414B-B47E-FBEFB362BCBC}"/>
              </a:ext>
            </a:extLst>
          </p:cNvPr>
          <p:cNvSpPr/>
          <p:nvPr/>
        </p:nvSpPr>
        <p:spPr>
          <a:xfrm>
            <a:off x="1668016" y="148272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1E7201-9CC4-416F-A239-4C156BBFC7C4}"/>
              </a:ext>
            </a:extLst>
          </p:cNvPr>
          <p:cNvSpPr/>
          <p:nvPr/>
        </p:nvSpPr>
        <p:spPr>
          <a:xfrm>
            <a:off x="1668016" y="1760538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7B4FA7-B357-46A4-ABB2-4800AD9ABB56}"/>
              </a:ext>
            </a:extLst>
          </p:cNvPr>
          <p:cNvCxnSpPr>
            <a:stCxn id="21" idx="0"/>
            <a:endCxn id="31" idx="2"/>
          </p:cNvCxnSpPr>
          <p:nvPr/>
        </p:nvCxnSpPr>
        <p:spPr>
          <a:xfrm flipH="1" flipV="1">
            <a:off x="2615754" y="2039938"/>
            <a:ext cx="1587" cy="198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7A371B-772B-47A3-944B-7DF9C5C26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129" y="4511675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A5981-3048-4EF4-971C-212EC66CF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766" y="3517900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impl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1898DF-BC0B-497A-96C1-B2ED1604A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329" y="24479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mRemote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A9F788-9037-489A-BE42-5D688A8B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16" y="1978025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8DB922-D4DC-4ED7-ADD4-F691B761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028950"/>
            <a:ext cx="201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4952FA-566E-4AE9-BD5E-BCF03772BAD5}"/>
              </a:ext>
            </a:extLst>
          </p:cNvPr>
          <p:cNvSpPr/>
          <p:nvPr/>
        </p:nvSpPr>
        <p:spPr>
          <a:xfrm>
            <a:off x="1615629" y="2178050"/>
            <a:ext cx="2055812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8E9117-B232-420B-920E-A9561D83AD15}"/>
              </a:ext>
            </a:extLst>
          </p:cNvPr>
          <p:cNvSpPr/>
          <p:nvPr/>
        </p:nvSpPr>
        <p:spPr>
          <a:xfrm>
            <a:off x="2750691" y="4379913"/>
            <a:ext cx="2055813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26B5ED-83BD-4FF9-BEF5-2FD4E61C2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79" y="4262438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0CF62-AFC8-4301-8517-9701AA7F9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441" y="293688"/>
            <a:ext cx="8366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sp&lt;ILedService&gt; led = interface_cast&lt;ILedService&gt;(binder);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led-&gt;ledOn();</a:t>
            </a:r>
          </a:p>
        </p:txBody>
      </p:sp>
    </p:spTree>
    <p:extLst>
      <p:ext uri="{BB962C8B-B14F-4D97-AF65-F5344CB8AC3E}">
        <p14:creationId xmlns:p14="http://schemas.microsoft.com/office/powerpoint/2010/main" val="149162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B909FB-CF2C-4315-8ACC-9BE81022FFAC}"/>
              </a:ext>
            </a:extLst>
          </p:cNvPr>
          <p:cNvSpPr/>
          <p:nvPr/>
        </p:nvSpPr>
        <p:spPr>
          <a:xfrm>
            <a:off x="4572000" y="5198492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B3A3-B90C-40C3-91DF-7A577943B0AB}"/>
              </a:ext>
            </a:extLst>
          </p:cNvPr>
          <p:cNvSpPr/>
          <p:nvPr/>
        </p:nvSpPr>
        <p:spPr>
          <a:xfrm>
            <a:off x="4572000" y="54778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BD76CC-66F9-4122-8911-0DB3AC73F6C5}"/>
              </a:ext>
            </a:extLst>
          </p:cNvPr>
          <p:cNvSpPr/>
          <p:nvPr/>
        </p:nvSpPr>
        <p:spPr>
          <a:xfrm>
            <a:off x="4572000" y="575570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BB73BB-7D53-4664-AD45-02D3EE70FA70}"/>
              </a:ext>
            </a:extLst>
          </p:cNvPr>
          <p:cNvSpPr/>
          <p:nvPr/>
        </p:nvSpPr>
        <p:spPr>
          <a:xfrm>
            <a:off x="4572000" y="4120579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3CD254-6DDA-4612-8922-671B01C5A680}"/>
              </a:ext>
            </a:extLst>
          </p:cNvPr>
          <p:cNvSpPr/>
          <p:nvPr/>
        </p:nvSpPr>
        <p:spPr>
          <a:xfrm>
            <a:off x="4572000" y="4399979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E79F0D-10F0-4C89-985B-06B523E88297}"/>
              </a:ext>
            </a:extLst>
          </p:cNvPr>
          <p:cNvSpPr/>
          <p:nvPr/>
        </p:nvSpPr>
        <p:spPr>
          <a:xfrm>
            <a:off x="4572000" y="46777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F6CBF5-7547-4A41-9468-CE8EC4890401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5519737" y="4955604"/>
            <a:ext cx="0" cy="24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9B6940-54DD-4BC1-9097-A34CCBBA9860}"/>
              </a:ext>
            </a:extLst>
          </p:cNvPr>
          <p:cNvSpPr/>
          <p:nvPr/>
        </p:nvSpPr>
        <p:spPr>
          <a:xfrm>
            <a:off x="3276600" y="1763142"/>
            <a:ext cx="1893887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F33ED0-3ED7-4F0D-AC8C-81FD6411763D}"/>
              </a:ext>
            </a:extLst>
          </p:cNvPr>
          <p:cNvSpPr/>
          <p:nvPr/>
        </p:nvSpPr>
        <p:spPr>
          <a:xfrm>
            <a:off x="3276600" y="2040954"/>
            <a:ext cx="1893887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335A87-0D7F-4119-B735-5F0C985C32D5}"/>
              </a:ext>
            </a:extLst>
          </p:cNvPr>
          <p:cNvSpPr/>
          <p:nvPr/>
        </p:nvSpPr>
        <p:spPr>
          <a:xfrm>
            <a:off x="3276600" y="2320354"/>
            <a:ext cx="1893887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3323F-599E-4B78-8A06-1DBEFFFCFE2C}"/>
              </a:ext>
            </a:extLst>
          </p:cNvPr>
          <p:cNvSpPr/>
          <p:nvPr/>
        </p:nvSpPr>
        <p:spPr>
          <a:xfrm>
            <a:off x="5997575" y="1763142"/>
            <a:ext cx="1454150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C98D05-D0DD-41BE-A7EC-D80110806559}"/>
              </a:ext>
            </a:extLst>
          </p:cNvPr>
          <p:cNvSpPr/>
          <p:nvPr/>
        </p:nvSpPr>
        <p:spPr>
          <a:xfrm>
            <a:off x="5997575" y="2040954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C91795-0CDE-4FB0-89D5-25BE22C1F5F4}"/>
              </a:ext>
            </a:extLst>
          </p:cNvPr>
          <p:cNvSpPr/>
          <p:nvPr/>
        </p:nvSpPr>
        <p:spPr>
          <a:xfrm>
            <a:off x="5997575" y="2320354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AF1632-DE3C-4C41-BB91-2971B7D1326C}"/>
              </a:ext>
            </a:extLst>
          </p:cNvPr>
          <p:cNvCxnSpPr>
            <a:stCxn id="29" idx="0"/>
            <a:endCxn id="13" idx="2"/>
          </p:cNvCxnSpPr>
          <p:nvPr/>
        </p:nvCxnSpPr>
        <p:spPr>
          <a:xfrm flipH="1" flipV="1">
            <a:off x="4224337" y="2598167"/>
            <a:ext cx="1295400" cy="481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631788-205F-4943-9111-737E922B3581}"/>
              </a:ext>
            </a:extLst>
          </p:cNvPr>
          <p:cNvCxnSpPr>
            <a:stCxn id="29" idx="0"/>
            <a:endCxn id="16" idx="2"/>
          </p:cNvCxnSpPr>
          <p:nvPr/>
        </p:nvCxnSpPr>
        <p:spPr>
          <a:xfrm flipV="1">
            <a:off x="5519737" y="2598167"/>
            <a:ext cx="1204913" cy="481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0C5800-427F-48DF-81A5-06B84644997E}"/>
              </a:ext>
            </a:extLst>
          </p:cNvPr>
          <p:cNvSpPr/>
          <p:nvPr/>
        </p:nvSpPr>
        <p:spPr>
          <a:xfrm>
            <a:off x="3273425" y="729679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9612F2-E254-45F1-A68B-821EB0948433}"/>
              </a:ext>
            </a:extLst>
          </p:cNvPr>
          <p:cNvSpPr/>
          <p:nvPr/>
        </p:nvSpPr>
        <p:spPr>
          <a:xfrm>
            <a:off x="3273425" y="10074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335010-C5BB-4D31-BD14-1EE78C19E528}"/>
              </a:ext>
            </a:extLst>
          </p:cNvPr>
          <p:cNvSpPr/>
          <p:nvPr/>
        </p:nvSpPr>
        <p:spPr>
          <a:xfrm>
            <a:off x="3273425" y="128530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749D58-C534-4075-AED9-8FB4E1DC38CE}"/>
              </a:ext>
            </a:extLst>
          </p:cNvPr>
          <p:cNvCxnSpPr>
            <a:stCxn id="11" idx="0"/>
            <a:endCxn id="21" idx="2"/>
          </p:cNvCxnSpPr>
          <p:nvPr/>
        </p:nvCxnSpPr>
        <p:spPr>
          <a:xfrm flipH="1" flipV="1">
            <a:off x="4221162" y="1563117"/>
            <a:ext cx="3175" cy="200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>
            <a:extLst>
              <a:ext uri="{FF2B5EF4-FFF2-40B4-BE49-F238E27FC236}">
                <a16:creationId xmlns:a16="http://schemas.microsoft.com/office/drawing/2014/main" id="{23E5F932-9440-40A2-8872-C1545BF72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7" y="146310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id="{03A9EF1A-0243-4F3F-B79D-44FCBC505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2" y="2779142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1E78D-98B5-47BF-BF41-926FE18FEE90}"/>
              </a:ext>
            </a:extLst>
          </p:cNvPr>
          <p:cNvSpPr/>
          <p:nvPr/>
        </p:nvSpPr>
        <p:spPr>
          <a:xfrm>
            <a:off x="3221037" y="1702817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7CD836-FA20-4901-B6DB-67D6E350E009}"/>
              </a:ext>
            </a:extLst>
          </p:cNvPr>
          <p:cNvSpPr/>
          <p:nvPr/>
        </p:nvSpPr>
        <p:spPr>
          <a:xfrm>
            <a:off x="4487862" y="5117529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FD813699-EA85-47F4-A84A-0DF4B316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7" y="4998467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24799D0C-2857-4421-BF1B-87919DC51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178817"/>
            <a:ext cx="187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AudioFlinger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944766-5A18-40E0-9230-49CFAB5840DF}"/>
              </a:ext>
            </a:extLst>
          </p:cNvPr>
          <p:cNvSpPr/>
          <p:nvPr/>
        </p:nvSpPr>
        <p:spPr>
          <a:xfrm>
            <a:off x="4572000" y="3079179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07BDCC-CB3F-4026-AA34-80414FF13891}"/>
              </a:ext>
            </a:extLst>
          </p:cNvPr>
          <p:cNvSpPr/>
          <p:nvPr/>
        </p:nvSpPr>
        <p:spPr>
          <a:xfrm>
            <a:off x="4572000" y="33569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81ACA3-96D9-4916-892A-D16514CF24AF}"/>
              </a:ext>
            </a:extLst>
          </p:cNvPr>
          <p:cNvSpPr/>
          <p:nvPr/>
        </p:nvSpPr>
        <p:spPr>
          <a:xfrm>
            <a:off x="4572000" y="363480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A0BC4AD-08C1-43BE-AF6D-08827461152B}"/>
              </a:ext>
            </a:extLst>
          </p:cNvPr>
          <p:cNvCxnSpPr>
            <a:stCxn id="7" idx="0"/>
            <a:endCxn id="31" idx="2"/>
          </p:cNvCxnSpPr>
          <p:nvPr/>
        </p:nvCxnSpPr>
        <p:spPr>
          <a:xfrm flipV="1">
            <a:off x="5519737" y="3914204"/>
            <a:ext cx="0" cy="206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FB685E-A865-4475-948B-9FF9491D7A2F}"/>
              </a:ext>
            </a:extLst>
          </p:cNvPr>
          <p:cNvSpPr/>
          <p:nvPr/>
        </p:nvSpPr>
        <p:spPr>
          <a:xfrm>
            <a:off x="5997575" y="709042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AD741-62CD-45B9-BC54-588E94BB6B9B}"/>
              </a:ext>
            </a:extLst>
          </p:cNvPr>
          <p:cNvSpPr/>
          <p:nvPr/>
        </p:nvSpPr>
        <p:spPr>
          <a:xfrm>
            <a:off x="5997575" y="988442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CCED7A-6E39-4294-BCBC-16591522B9F0}"/>
              </a:ext>
            </a:extLst>
          </p:cNvPr>
          <p:cNvSpPr/>
          <p:nvPr/>
        </p:nvSpPr>
        <p:spPr>
          <a:xfrm>
            <a:off x="5997575" y="1266254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912405-E696-402A-B521-BC397EF871EB}"/>
              </a:ext>
            </a:extLst>
          </p:cNvPr>
          <p:cNvCxnSpPr>
            <a:stCxn id="14" idx="0"/>
            <a:endCxn id="35" idx="2"/>
          </p:cNvCxnSpPr>
          <p:nvPr/>
        </p:nvCxnSpPr>
        <p:spPr>
          <a:xfrm flipV="1">
            <a:off x="6724650" y="1544067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5C4C7F-64E4-41B9-A70E-BADCABE8F993}"/>
              </a:ext>
            </a:extLst>
          </p:cNvPr>
          <p:cNvSpPr/>
          <p:nvPr/>
        </p:nvSpPr>
        <p:spPr>
          <a:xfrm>
            <a:off x="4487862" y="4017392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60">
            <a:extLst>
              <a:ext uri="{FF2B5EF4-FFF2-40B4-BE49-F238E27FC236}">
                <a16:creationId xmlns:a16="http://schemas.microsoft.com/office/drawing/2014/main" id="{F9EA6458-D2B8-422B-A954-2216E424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7" y="5477892"/>
            <a:ext cx="244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AudioFlinger.cpp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9" name="TextBox 61">
            <a:extLst>
              <a:ext uri="{FF2B5EF4-FFF2-40B4-BE49-F238E27FC236}">
                <a16:creationId xmlns:a16="http://schemas.microsoft.com/office/drawing/2014/main" id="{886D22A4-91FD-44B0-8438-275F89A4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860229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F0F948A2-7150-4630-8878-1040B8F1F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7" y="4282504"/>
            <a:ext cx="2582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03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8AA5F6-DC99-40CF-ABC4-D92A2190AFE1}"/>
              </a:ext>
            </a:extLst>
          </p:cNvPr>
          <p:cNvSpPr/>
          <p:nvPr/>
        </p:nvSpPr>
        <p:spPr>
          <a:xfrm>
            <a:off x="4368106" y="5186164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4E6B4-D022-4E0D-B7D5-B213BDAC0388}"/>
              </a:ext>
            </a:extLst>
          </p:cNvPr>
          <p:cNvSpPr/>
          <p:nvPr/>
        </p:nvSpPr>
        <p:spPr>
          <a:xfrm>
            <a:off x="4368106" y="5463977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10364E-1F15-475D-927A-853D8D656C9E}"/>
              </a:ext>
            </a:extLst>
          </p:cNvPr>
          <p:cNvSpPr/>
          <p:nvPr/>
        </p:nvSpPr>
        <p:spPr>
          <a:xfrm>
            <a:off x="4368106" y="57433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211DA1-67DD-4FEB-A374-2D526C64A4B6}"/>
              </a:ext>
            </a:extLst>
          </p:cNvPr>
          <p:cNvSpPr/>
          <p:nvPr/>
        </p:nvSpPr>
        <p:spPr>
          <a:xfrm>
            <a:off x="4368106" y="4108252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25EC80-C50C-42D9-8427-875E83620EFB}"/>
              </a:ext>
            </a:extLst>
          </p:cNvPr>
          <p:cNvSpPr/>
          <p:nvPr/>
        </p:nvSpPr>
        <p:spPr>
          <a:xfrm>
            <a:off x="4368106" y="438606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A81DC8-A919-480E-9F32-FECF659C7546}"/>
              </a:ext>
            </a:extLst>
          </p:cNvPr>
          <p:cNvSpPr/>
          <p:nvPr/>
        </p:nvSpPr>
        <p:spPr>
          <a:xfrm>
            <a:off x="4368106" y="46654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0351FB-CD19-4296-B16B-6491074A8910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5315843" y="4943277"/>
            <a:ext cx="0" cy="242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26F97-F2C7-44B9-9D2D-346A4D51BA95}"/>
              </a:ext>
            </a:extLst>
          </p:cNvPr>
          <p:cNvSpPr/>
          <p:nvPr/>
        </p:nvSpPr>
        <p:spPr>
          <a:xfrm>
            <a:off x="3072706" y="1750814"/>
            <a:ext cx="1893887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1A29BB-EFAA-4CE2-ACAD-BABEF38DD58A}"/>
              </a:ext>
            </a:extLst>
          </p:cNvPr>
          <p:cNvSpPr/>
          <p:nvPr/>
        </p:nvSpPr>
        <p:spPr>
          <a:xfrm>
            <a:off x="3072706" y="2028627"/>
            <a:ext cx="1893887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13A93-6399-4894-989D-993E22544B1F}"/>
              </a:ext>
            </a:extLst>
          </p:cNvPr>
          <p:cNvSpPr/>
          <p:nvPr/>
        </p:nvSpPr>
        <p:spPr>
          <a:xfrm>
            <a:off x="3072706" y="2306439"/>
            <a:ext cx="1893887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F1081E-EA82-4BB8-A142-1105B334DA12}"/>
              </a:ext>
            </a:extLst>
          </p:cNvPr>
          <p:cNvSpPr/>
          <p:nvPr/>
        </p:nvSpPr>
        <p:spPr>
          <a:xfrm>
            <a:off x="5793681" y="1750814"/>
            <a:ext cx="1454150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D76F2C-79D1-42FA-B67A-D040B6212DFF}"/>
              </a:ext>
            </a:extLst>
          </p:cNvPr>
          <p:cNvSpPr/>
          <p:nvPr/>
        </p:nvSpPr>
        <p:spPr>
          <a:xfrm>
            <a:off x="5793681" y="2028627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73D06-759E-405A-94A1-3472BAC4B1B0}"/>
              </a:ext>
            </a:extLst>
          </p:cNvPr>
          <p:cNvSpPr/>
          <p:nvPr/>
        </p:nvSpPr>
        <p:spPr>
          <a:xfrm>
            <a:off x="5793681" y="2306439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B98E8E-51B3-4F79-8B10-76859701E1EB}"/>
              </a:ext>
            </a:extLst>
          </p:cNvPr>
          <p:cNvCxnSpPr>
            <a:stCxn id="29" idx="0"/>
            <a:endCxn id="13" idx="2"/>
          </p:cNvCxnSpPr>
          <p:nvPr/>
        </p:nvCxnSpPr>
        <p:spPr>
          <a:xfrm flipH="1" flipV="1">
            <a:off x="4020443" y="2585839"/>
            <a:ext cx="1295400" cy="481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CA362-2FC4-4225-8D28-CD830EA50780}"/>
              </a:ext>
            </a:extLst>
          </p:cNvPr>
          <p:cNvCxnSpPr>
            <a:stCxn id="29" idx="0"/>
            <a:endCxn id="16" idx="2"/>
          </p:cNvCxnSpPr>
          <p:nvPr/>
        </p:nvCxnSpPr>
        <p:spPr>
          <a:xfrm flipV="1">
            <a:off x="5315843" y="2585839"/>
            <a:ext cx="1204913" cy="481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34509-D427-4208-B4FE-E82DF1A51F1B}"/>
              </a:ext>
            </a:extLst>
          </p:cNvPr>
          <p:cNvSpPr/>
          <p:nvPr/>
        </p:nvSpPr>
        <p:spPr>
          <a:xfrm>
            <a:off x="3069531" y="715764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9A92B-2CA3-4DCD-B76E-3AC3F335E15F}"/>
              </a:ext>
            </a:extLst>
          </p:cNvPr>
          <p:cNvSpPr/>
          <p:nvPr/>
        </p:nvSpPr>
        <p:spPr>
          <a:xfrm>
            <a:off x="3069531" y="9951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22CB6-619C-4E34-9A11-F89EE17EA08E}"/>
              </a:ext>
            </a:extLst>
          </p:cNvPr>
          <p:cNvSpPr/>
          <p:nvPr/>
        </p:nvSpPr>
        <p:spPr>
          <a:xfrm>
            <a:off x="3069531" y="12729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4231808-F8D3-450A-A20E-3DDA0A718234}"/>
              </a:ext>
            </a:extLst>
          </p:cNvPr>
          <p:cNvCxnSpPr>
            <a:stCxn id="11" idx="0"/>
            <a:endCxn id="21" idx="2"/>
          </p:cNvCxnSpPr>
          <p:nvPr/>
        </p:nvCxnSpPr>
        <p:spPr>
          <a:xfrm flipH="1" flipV="1">
            <a:off x="4017268" y="1550789"/>
            <a:ext cx="3175" cy="200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>
            <a:extLst>
              <a:ext uri="{FF2B5EF4-FFF2-40B4-BE49-F238E27FC236}">
                <a16:creationId xmlns:a16="http://schemas.microsoft.com/office/drawing/2014/main" id="{1330F515-9502-449E-B941-A5623DBF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143" y="1450777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id="{EB2069AA-90BA-41E3-B54F-737841531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556" y="2765227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9AC30D-AF75-4C17-ACAF-BB0C86D974D5}"/>
              </a:ext>
            </a:extLst>
          </p:cNvPr>
          <p:cNvSpPr/>
          <p:nvPr/>
        </p:nvSpPr>
        <p:spPr>
          <a:xfrm>
            <a:off x="3017143" y="1690489"/>
            <a:ext cx="2057400" cy="9953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02EF8-D43E-4C5F-ABEC-5B30CB390E6A}"/>
              </a:ext>
            </a:extLst>
          </p:cNvPr>
          <p:cNvSpPr/>
          <p:nvPr/>
        </p:nvSpPr>
        <p:spPr>
          <a:xfrm>
            <a:off x="4283968" y="5105202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0E6A45B1-F76B-4020-834F-BD2D8C387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581" y="4986139"/>
            <a:ext cx="187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4047152E-349D-4B07-823A-51020BA0A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81" y="166489"/>
            <a:ext cx="159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LedService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1E2BD3-CD50-4018-9EE5-9943A0D8DE06}"/>
              </a:ext>
            </a:extLst>
          </p:cNvPr>
          <p:cNvSpPr/>
          <p:nvPr/>
        </p:nvSpPr>
        <p:spPr>
          <a:xfrm>
            <a:off x="4368106" y="3066852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FDABFA-AE89-4387-9CF8-AF51AFF91AB3}"/>
              </a:ext>
            </a:extLst>
          </p:cNvPr>
          <p:cNvSpPr/>
          <p:nvPr/>
        </p:nvSpPr>
        <p:spPr>
          <a:xfrm>
            <a:off x="4368106" y="33446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6D4677-4C69-45B4-B266-7C0333F66BE2}"/>
              </a:ext>
            </a:extLst>
          </p:cNvPr>
          <p:cNvSpPr/>
          <p:nvPr/>
        </p:nvSpPr>
        <p:spPr>
          <a:xfrm>
            <a:off x="4368106" y="36224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D41652-E7F7-4CDC-A69A-6C99F769B85C}"/>
              </a:ext>
            </a:extLst>
          </p:cNvPr>
          <p:cNvCxnSpPr>
            <a:stCxn id="7" idx="0"/>
            <a:endCxn id="31" idx="2"/>
          </p:cNvCxnSpPr>
          <p:nvPr/>
        </p:nvCxnSpPr>
        <p:spPr>
          <a:xfrm flipV="1">
            <a:off x="5315843" y="3900289"/>
            <a:ext cx="0" cy="2079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82E1CE-F3E4-48B2-A44D-44EC5A874965}"/>
              </a:ext>
            </a:extLst>
          </p:cNvPr>
          <p:cNvSpPr/>
          <p:nvPr/>
        </p:nvSpPr>
        <p:spPr>
          <a:xfrm>
            <a:off x="5793681" y="696714"/>
            <a:ext cx="1454150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8D9480-8CB1-4B4B-84DD-97A424EE0184}"/>
              </a:ext>
            </a:extLst>
          </p:cNvPr>
          <p:cNvSpPr/>
          <p:nvPr/>
        </p:nvSpPr>
        <p:spPr>
          <a:xfrm>
            <a:off x="5793681" y="974527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910D0B-C6B8-4430-8C2F-813E8B387DE5}"/>
              </a:ext>
            </a:extLst>
          </p:cNvPr>
          <p:cNvSpPr/>
          <p:nvPr/>
        </p:nvSpPr>
        <p:spPr>
          <a:xfrm>
            <a:off x="5793681" y="1252339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93BA44-7F5A-45A3-91E0-A1F2FFACD853}"/>
              </a:ext>
            </a:extLst>
          </p:cNvPr>
          <p:cNvCxnSpPr>
            <a:stCxn id="14" idx="0"/>
            <a:endCxn id="35" idx="2"/>
          </p:cNvCxnSpPr>
          <p:nvPr/>
        </p:nvCxnSpPr>
        <p:spPr>
          <a:xfrm flipV="1">
            <a:off x="6520756" y="1531739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46D5BF-2483-400E-8921-E8F844032FF9}"/>
              </a:ext>
            </a:extLst>
          </p:cNvPr>
          <p:cNvSpPr/>
          <p:nvPr/>
        </p:nvSpPr>
        <p:spPr>
          <a:xfrm>
            <a:off x="4283968" y="4005064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60">
            <a:extLst>
              <a:ext uri="{FF2B5EF4-FFF2-40B4-BE49-F238E27FC236}">
                <a16:creationId xmlns:a16="http://schemas.microsoft.com/office/drawing/2014/main" id="{B98A8A4B-189B-4DBE-BCE2-F6F1A7F2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981" y="5463977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9" name="TextBox 61">
            <a:extLst>
              <a:ext uri="{FF2B5EF4-FFF2-40B4-BE49-F238E27FC236}">
                <a16:creationId xmlns:a16="http://schemas.microsoft.com/office/drawing/2014/main" id="{7C3D6EF6-C271-4483-AFF7-7AB3620B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468" y="3847902"/>
            <a:ext cx="2017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E6186A34-3C96-49A8-8364-2C9C3E2F2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981" y="4268589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F33869-7D4A-48D5-86B5-52772BF044DA}"/>
              </a:ext>
            </a:extLst>
          </p:cNvPr>
          <p:cNvSpPr/>
          <p:nvPr/>
        </p:nvSpPr>
        <p:spPr>
          <a:xfrm>
            <a:off x="1392758" y="260648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797510-A99B-4711-B851-F8616D1F4E71}"/>
              </a:ext>
            </a:extLst>
          </p:cNvPr>
          <p:cNvSpPr/>
          <p:nvPr/>
        </p:nvSpPr>
        <p:spPr>
          <a:xfrm>
            <a:off x="1475308" y="1236961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CD02B5AF-7520-438A-B71D-F8BB4B099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846" y="86866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87DADEDA-3C4F-4B26-BF6F-259D0EEB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08" y="2106911"/>
            <a:ext cx="1957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67D07AD9-3BBD-4BBA-B778-F2D85832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60648"/>
            <a:ext cx="49958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     0666   root       root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handle_device_event(&amp;uevent);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handle_generic_device_event(uevent);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if(!strcmp(action, "add"))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make_device();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dev = makedev(major=10, minor=45);</a:t>
            </a:r>
          </a:p>
          <a:p>
            <a:r>
              <a:rPr lang="en-US" altLang="ko-KR">
                <a:latin typeface="Consolas" panose="020B0609020204030204" pitchFamily="49" charset="0"/>
              </a:rPr>
              <a:t>mknod(path, mode, dev)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FAADB-7891-4F71-9D31-A248B944A84E}"/>
              </a:ext>
            </a:extLst>
          </p:cNvPr>
          <p:cNvSpPr/>
          <p:nvPr/>
        </p:nvSpPr>
        <p:spPr>
          <a:xfrm>
            <a:off x="611708" y="2918123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E826B0-AEFA-4FB3-A125-E758ADD82987}"/>
              </a:ext>
            </a:extLst>
          </p:cNvPr>
          <p:cNvSpPr/>
          <p:nvPr/>
        </p:nvSpPr>
        <p:spPr>
          <a:xfrm>
            <a:off x="611708" y="4502448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8EB9EE-4970-4D1A-B3A6-F83B20498C4B}"/>
              </a:ext>
            </a:extLst>
          </p:cNvPr>
          <p:cNvSpPr/>
          <p:nvPr/>
        </p:nvSpPr>
        <p:spPr>
          <a:xfrm>
            <a:off x="1043508" y="4142086"/>
            <a:ext cx="140335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8AEF6-D221-47C0-9ADB-EA39840A701E}"/>
              </a:ext>
            </a:extLst>
          </p:cNvPr>
          <p:cNvSpPr/>
          <p:nvPr/>
        </p:nvSpPr>
        <p:spPr>
          <a:xfrm>
            <a:off x="1043508" y="4502448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31D2DADE-D099-4874-97DE-F7ADD48A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449292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4A615548-62EB-43B0-BB5A-B75A15709A52}"/>
              </a:ext>
            </a:extLst>
          </p:cNvPr>
          <p:cNvSpPr/>
          <p:nvPr/>
        </p:nvSpPr>
        <p:spPr>
          <a:xfrm rot="10800000">
            <a:off x="2067446" y="5064423"/>
            <a:ext cx="341312" cy="690563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89CD8A5-E6A5-4498-9AF8-922E75CB8768}"/>
              </a:ext>
            </a:extLst>
          </p:cNvPr>
          <p:cNvSpPr/>
          <p:nvPr/>
        </p:nvSpPr>
        <p:spPr>
          <a:xfrm>
            <a:off x="1033983" y="3099098"/>
            <a:ext cx="1162050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244A0-32A8-4F0E-B6A2-77C5F340739C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H="1" flipV="1">
            <a:off x="1615008" y="3459461"/>
            <a:ext cx="130175" cy="68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2">
            <a:extLst>
              <a:ext uri="{FF2B5EF4-FFF2-40B4-BE49-F238E27FC236}">
                <a16:creationId xmlns:a16="http://schemas.microsoft.com/office/drawing/2014/main" id="{B3C7C961-273D-41C0-9553-3CF0CB93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3984923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038CD4E7-F908-4FE1-B880-442C66A1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758" y="3388023"/>
            <a:ext cx="6010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>
                <a:latin typeface="Consolas" panose="020B0609020204030204" pitchFamily="49" charset="0"/>
              </a:rPr>
              <a:t>SUBSYSTEM=mics" , 0 , "MAJOR=10", "MINOR=45" 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41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Box 3">
            <a:extLst>
              <a:ext uri="{FF2B5EF4-FFF2-40B4-BE49-F238E27FC236}">
                <a16:creationId xmlns:a16="http://schemas.microsoft.com/office/drawing/2014/main" id="{A17D1F16-D605-44DE-8163-FDE8EC334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43" y="1348154"/>
            <a:ext cx="5043368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main.c </a:t>
            </a:r>
            <a:r>
              <a:rPr kumimoji="1" lang="ko-KR" altLang="en-US" sz="2215">
                <a:latin typeface="Consolas" panose="020B0609020204030204" pitchFamily="49" charset="0"/>
              </a:rPr>
              <a:t>로 구현 </a:t>
            </a:r>
            <a:r>
              <a:rPr kumimoji="1" lang="en-US" altLang="ko-KR" sz="2215">
                <a:latin typeface="Consolas" panose="020B0609020204030204" pitchFamily="49" charset="0"/>
              </a:rPr>
              <a:t>: </a:t>
            </a:r>
            <a:r>
              <a:rPr kumimoji="1" lang="ko-KR" altLang="en-US" sz="2215">
                <a:latin typeface="Consolas" panose="020B0609020204030204" pitchFamily="49" charset="0"/>
              </a:rPr>
              <a:t>올바른 구현인가</a:t>
            </a:r>
            <a:r>
              <a:rPr kumimoji="1" lang="en-US" altLang="ko-KR" sz="2215">
                <a:latin typeface="Consolas" panose="020B0609020204030204" pitchFamily="49" charset="0"/>
              </a:rPr>
              <a:t>?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4099" name="TextBox 4">
            <a:extLst>
              <a:ext uri="{FF2B5EF4-FFF2-40B4-BE49-F238E27FC236}">
                <a16:creationId xmlns:a16="http://schemas.microsoft.com/office/drawing/2014/main" id="{D606F736-E543-42B6-9353-42C708017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35" y="1891813"/>
            <a:ext cx="4859022" cy="3785011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)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sum=0;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] != 0 ;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sum = sum*10 +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] - '0';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sum;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defRPr/>
            </a:pP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data =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++data;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846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344068" name="TextBox 5">
            <a:extLst>
              <a:ext uri="{FF2B5EF4-FFF2-40B4-BE49-F238E27FC236}">
                <a16:creationId xmlns:a16="http://schemas.microsoft.com/office/drawing/2014/main" id="{9FB45377-81DC-40E3-9B4C-A4950AB1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316" y="5789736"/>
            <a:ext cx="334418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123  =&gt;  1*100 + 2*10 + 3*1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44069" name="제목 2">
            <a:extLst>
              <a:ext uri="{FF2B5EF4-FFF2-40B4-BE49-F238E27FC236}">
                <a16:creationId xmlns:a16="http://schemas.microsoft.com/office/drawing/2014/main" id="{731E1107-FCBA-498F-BD97-CE9997A4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>
            <a:extLst>
              <a:ext uri="{FF2B5EF4-FFF2-40B4-BE49-F238E27FC236}">
                <a16:creationId xmlns:a16="http://schemas.microsoft.com/office/drawing/2014/main" id="{646684DB-EF63-44AD-A2C5-9FC6B75E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866" y="2165839"/>
            <a:ext cx="6645519" cy="418473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);</a:t>
            </a:r>
          </a:p>
          <a:p>
            <a:pPr eaLnBrk="1" hangingPunct="1">
              <a:defRPr/>
            </a:pPr>
            <a:endParaRPr lang="en-US" altLang="ko-KR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data =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++data;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endParaRPr lang="en-US" altLang="ko-KR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sum=0;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!= 0 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sum = sum*10 +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- '0';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sum;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45091" name="TextBox 5">
            <a:extLst>
              <a:ext uri="{FF2B5EF4-FFF2-40B4-BE49-F238E27FC236}">
                <a16:creationId xmlns:a16="http://schemas.microsoft.com/office/drawing/2014/main" id="{9D4FB017-130B-4183-8A4C-2FFCB5AEF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866" y="1214805"/>
            <a:ext cx="5936240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662">
                <a:latin typeface="Consolas" panose="020B0609020204030204" pitchFamily="49" charset="0"/>
              </a:rPr>
              <a:t>모든 함수는 </a:t>
            </a:r>
            <a:r>
              <a:rPr kumimoji="1" lang="en-US" altLang="ko-KR" sz="1662">
                <a:latin typeface="Consolas" panose="020B0609020204030204" pitchFamily="49" charset="0"/>
              </a:rPr>
              <a:t>main </a:t>
            </a:r>
            <a:r>
              <a:rPr kumimoji="1" lang="ko-KR" altLang="en-US" sz="1662">
                <a:latin typeface="Consolas" panose="020B0609020204030204" pitchFamily="49" charset="0"/>
              </a:rPr>
              <a:t>밑에 구현하고 </a:t>
            </a:r>
            <a:r>
              <a:rPr kumimoji="1" lang="en-US" altLang="ko-KR" sz="1662">
                <a:latin typeface="Consolas" panose="020B0609020204030204" pitchFamily="49" charset="0"/>
              </a:rPr>
              <a:t>prototype</a:t>
            </a:r>
            <a:r>
              <a:rPr kumimoji="1" lang="ko-KR" altLang="en-US" sz="1662">
                <a:latin typeface="Consolas" panose="020B0609020204030204" pitchFamily="49" charset="0"/>
              </a:rPr>
              <a:t>을 선언하자</a:t>
            </a:r>
            <a:r>
              <a:rPr kumimoji="1" lang="en-US" altLang="ko-KR" sz="1662">
                <a:latin typeface="Consolas" panose="020B0609020204030204" pitchFamily="49" charset="0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662">
                <a:latin typeface="Consolas" panose="020B0609020204030204" pitchFamily="49" charset="0"/>
              </a:rPr>
              <a:t>다음의 문제는</a:t>
            </a:r>
            <a:r>
              <a:rPr kumimoji="1" lang="en-US" altLang="ko-KR" sz="1662">
                <a:latin typeface="Consolas" panose="020B0609020204030204" pitchFamily="49" charset="0"/>
              </a:rPr>
              <a:t>?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45092" name="제목 2">
            <a:extLst>
              <a:ext uri="{FF2B5EF4-FFF2-40B4-BE49-F238E27FC236}">
                <a16:creationId xmlns:a16="http://schemas.microsoft.com/office/drawing/2014/main" id="{98D7015D-DD91-42D1-9AAF-33D71727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45093" name="TextBox 2">
            <a:extLst>
              <a:ext uri="{FF2B5EF4-FFF2-40B4-BE49-F238E27FC236}">
                <a16:creationId xmlns:a16="http://schemas.microsoft.com/office/drawing/2014/main" id="{32CEF231-FE90-4160-8B97-D0EAF01A0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59" y="1861039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Box 3">
            <a:extLst>
              <a:ext uri="{FF2B5EF4-FFF2-40B4-BE49-F238E27FC236}">
                <a16:creationId xmlns:a16="http://schemas.microsoft.com/office/drawing/2014/main" id="{0DAF6A10-0EA9-44CF-BD3E-CBAD7BA61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631" y="1242647"/>
            <a:ext cx="9272954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846">
                <a:latin typeface="Consolas" panose="020B0609020204030204" pitchFamily="49" charset="0"/>
              </a:rPr>
              <a:t>선언부가 많으면 </a:t>
            </a:r>
            <a:r>
              <a:rPr kumimoji="1" lang="en-US" altLang="ko-KR" sz="1846">
                <a:latin typeface="Consolas" panose="020B0609020204030204" pitchFamily="49" charset="0"/>
              </a:rPr>
              <a:t>main</a:t>
            </a:r>
            <a:r>
              <a:rPr kumimoji="1" lang="ko-KR" altLang="en-US" sz="1846">
                <a:latin typeface="Consolas" panose="020B0609020204030204" pitchFamily="49" charset="0"/>
              </a:rPr>
              <a:t>이 가려지므로 선언은 </a:t>
            </a:r>
            <a:r>
              <a:rPr kumimoji="1" lang="en-US" altLang="ko-KR" sz="1846">
                <a:latin typeface="Consolas" panose="020B0609020204030204" pitchFamily="49" charset="0"/>
              </a:rPr>
              <a:t>header file</a:t>
            </a:r>
            <a:r>
              <a:rPr kumimoji="1" lang="ko-KR" altLang="en-US" sz="1846">
                <a:latin typeface="Consolas" panose="020B0609020204030204" pitchFamily="49" charset="0"/>
              </a:rPr>
              <a:t>로 빼자</a:t>
            </a:r>
            <a:r>
              <a:rPr kumimoji="1" lang="en-US" altLang="ko-KR" sz="1846">
                <a:latin typeface="Consolas" panose="020B0609020204030204" pitchFamily="49" charset="0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846">
                <a:latin typeface="Consolas" panose="020B0609020204030204" pitchFamily="49" charset="0"/>
              </a:rPr>
              <a:t>다음 문제는</a:t>
            </a:r>
            <a:r>
              <a:rPr kumimoji="1" lang="en-US" altLang="ko-KR" sz="1846">
                <a:latin typeface="Consolas" panose="020B0609020204030204" pitchFamily="49" charset="0"/>
              </a:rPr>
              <a:t>?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6147" name="TextBox 4">
            <a:extLst>
              <a:ext uri="{FF2B5EF4-FFF2-40B4-BE49-F238E27FC236}">
                <a16:creationId xmlns:a16="http://schemas.microsoft.com/office/drawing/2014/main" id="{EA4CC0DE-0E7A-47E3-9C6C-73FB37A96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54" y="2307982"/>
            <a:ext cx="4630615" cy="3928961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"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main.h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</a:p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data =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++data;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endParaRPr lang="en-US" altLang="ko-KR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sum=0;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!= 0 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sum = sum*10 +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- '0';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sum;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46116" name="제목 2">
            <a:extLst>
              <a:ext uri="{FF2B5EF4-FFF2-40B4-BE49-F238E27FC236}">
                <a16:creationId xmlns:a16="http://schemas.microsoft.com/office/drawing/2014/main" id="{7C24CF15-388C-41CB-A681-01A0825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366777F-ABCB-4121-B552-03E434252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516" y="2307982"/>
            <a:ext cx="3144715" cy="348109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);</a:t>
            </a:r>
          </a:p>
        </p:txBody>
      </p:sp>
      <p:sp>
        <p:nvSpPr>
          <p:cNvPr id="346118" name="TextBox 2">
            <a:extLst>
              <a:ext uri="{FF2B5EF4-FFF2-40B4-BE49-F238E27FC236}">
                <a16:creationId xmlns:a16="http://schemas.microsoft.com/office/drawing/2014/main" id="{7473B39B-8161-49F6-B094-99CB2A354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1" y="2016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46119" name="TextBox 7">
            <a:extLst>
              <a:ext uri="{FF2B5EF4-FFF2-40B4-BE49-F238E27FC236}">
                <a16:creationId xmlns:a16="http://schemas.microsoft.com/office/drawing/2014/main" id="{D7F4DA41-B80F-4EFD-91DE-C5F369D93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566" y="2022231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main.h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4">
            <a:extLst>
              <a:ext uri="{FF2B5EF4-FFF2-40B4-BE49-F238E27FC236}">
                <a16:creationId xmlns:a16="http://schemas.microsoft.com/office/drawing/2014/main" id="{A4FB78FE-A533-4765-8868-195C88E6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4" y="2756389"/>
            <a:ext cx="3695242" cy="188276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"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main.h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</a:p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data =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++data;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347139" name="TextBox 2">
            <a:extLst>
              <a:ext uri="{FF2B5EF4-FFF2-40B4-BE49-F238E27FC236}">
                <a16:creationId xmlns:a16="http://schemas.microsoft.com/office/drawing/2014/main" id="{BDF6F8C2-BCDC-450D-B814-38F7E0A5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5134708"/>
            <a:ext cx="5160387" cy="7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# ar rcv   libatoi.a atoi.o ....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# gcc main.o -L. -latoi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347140" name="제목 2">
            <a:extLst>
              <a:ext uri="{FF2B5EF4-FFF2-40B4-BE49-F238E27FC236}">
                <a16:creationId xmlns:a16="http://schemas.microsoft.com/office/drawing/2014/main" id="{446F1A7F-BDC2-4FFA-B481-EBA076A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47141" name="TextBox 2">
            <a:extLst>
              <a:ext uri="{FF2B5EF4-FFF2-40B4-BE49-F238E27FC236}">
                <a16:creationId xmlns:a16="http://schemas.microsoft.com/office/drawing/2014/main" id="{9C31627F-EACF-4E07-9629-D9A80000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23" y="947676"/>
            <a:ext cx="91951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파일이 하나로 구현되어 있으면 매번 전체를 컴파일 해야 하므로 구현은 파일 별로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하는 게 좋다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</a:p>
          <a:p>
            <a:r>
              <a:rPr lang="ko-KR" altLang="en-US">
                <a:latin typeface="Consolas" panose="020B0609020204030204" pitchFamily="49" charset="0"/>
              </a:rPr>
              <a:t>또한 라이브러리 형태로 묶어 주면 사용하기 편하다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</a:p>
          <a:p>
            <a:r>
              <a:rPr lang="ko-KR" altLang="en-US">
                <a:latin typeface="Consolas" panose="020B0609020204030204" pitchFamily="49" charset="0"/>
              </a:rPr>
              <a:t>다음 문제는</a:t>
            </a:r>
            <a:r>
              <a:rPr lang="en-US" altLang="ko-KR">
                <a:latin typeface="Consolas" panose="020B0609020204030204" pitchFamily="49" charset="0"/>
              </a:rPr>
              <a:t>?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AE64F4D-840D-4F5A-8338-1A985FD1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177" y="2763716"/>
            <a:ext cx="4397358" cy="188276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sum=0;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!= 0 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sum = sum*10 +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- '0';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sum;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47143" name="TextBox 3">
            <a:extLst>
              <a:ext uri="{FF2B5EF4-FFF2-40B4-BE49-F238E27FC236}">
                <a16:creationId xmlns:a16="http://schemas.microsoft.com/office/drawing/2014/main" id="{7EF08A93-4147-406D-B790-854804D39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62" y="2432539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47144" name="TextBox 8">
            <a:extLst>
              <a:ext uri="{FF2B5EF4-FFF2-40B4-BE49-F238E27FC236}">
                <a16:creationId xmlns:a16="http://schemas.microsoft.com/office/drawing/2014/main" id="{28BA8656-CD40-4CF8-BF7D-EB31C2C7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359" y="2425213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atoi.c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7D6E5A-8D46-4C3D-B38D-AC0DEECEEE50}"/>
              </a:ext>
            </a:extLst>
          </p:cNvPr>
          <p:cNvSpPr/>
          <p:nvPr/>
        </p:nvSpPr>
        <p:spPr>
          <a:xfrm>
            <a:off x="3760177" y="1768720"/>
            <a:ext cx="1430215" cy="312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C6EF41-94D4-4645-8461-8E31ADC42E0E}"/>
              </a:ext>
            </a:extLst>
          </p:cNvPr>
          <p:cNvSpPr/>
          <p:nvPr/>
        </p:nvSpPr>
        <p:spPr>
          <a:xfrm>
            <a:off x="2328497" y="2793024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4D56E-C799-424F-B317-DD3882ACC0D7}"/>
              </a:ext>
            </a:extLst>
          </p:cNvPr>
          <p:cNvSpPr/>
          <p:nvPr/>
        </p:nvSpPr>
        <p:spPr>
          <a:xfrm>
            <a:off x="5190392" y="2793024"/>
            <a:ext cx="1431681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atoi.c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3FEDA8-AF39-4BB1-AE1B-7638A01FE66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043605" y="2080847"/>
            <a:ext cx="1431680" cy="712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2159D39-FF54-43E7-AC61-9F1E7E3F67E7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4475285" y="2080847"/>
            <a:ext cx="1431681" cy="712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DB8EAC-B566-4535-960D-52542A42EF36}"/>
              </a:ext>
            </a:extLst>
          </p:cNvPr>
          <p:cNvSpPr/>
          <p:nvPr/>
        </p:nvSpPr>
        <p:spPr>
          <a:xfrm>
            <a:off x="2328497" y="3660531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C6D15-7C2C-4CFD-947E-90F7F56E1043}"/>
              </a:ext>
            </a:extLst>
          </p:cNvPr>
          <p:cNvSpPr/>
          <p:nvPr/>
        </p:nvSpPr>
        <p:spPr>
          <a:xfrm>
            <a:off x="5190392" y="3656136"/>
            <a:ext cx="1431681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atoi.o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8169" name="TextBox 14">
            <a:extLst>
              <a:ext uri="{FF2B5EF4-FFF2-40B4-BE49-F238E27FC236}">
                <a16:creationId xmlns:a16="http://schemas.microsoft.com/office/drawing/2014/main" id="{45CFBD5A-8C84-485C-8FD0-2BF90333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266" y="2293328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sp>
        <p:nvSpPr>
          <p:cNvPr id="348170" name="TextBox 15">
            <a:extLst>
              <a:ext uri="{FF2B5EF4-FFF2-40B4-BE49-F238E27FC236}">
                <a16:creationId xmlns:a16="http://schemas.microsoft.com/office/drawing/2014/main" id="{2C3E91EB-B89A-4A35-A12E-BE7F6444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754" y="2284536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A9314D-B00E-4E75-AA1B-0E785E0B8C18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3043604" y="3106616"/>
            <a:ext cx="0" cy="553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2" name="TextBox 19">
            <a:extLst>
              <a:ext uri="{FF2B5EF4-FFF2-40B4-BE49-F238E27FC236}">
                <a16:creationId xmlns:a16="http://schemas.microsoft.com/office/drawing/2014/main" id="{816C8271-AC45-4835-ABAA-C2AAC3C3B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28" y="3272205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0D93AF-0BA8-486E-80CC-1568E40028CF}"/>
              </a:ext>
            </a:extLst>
          </p:cNvPr>
          <p:cNvCxnSpPr/>
          <p:nvPr/>
        </p:nvCxnSpPr>
        <p:spPr>
          <a:xfrm flipV="1">
            <a:off x="5915758" y="3087566"/>
            <a:ext cx="0" cy="555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4" name="TextBox 21">
            <a:extLst>
              <a:ext uri="{FF2B5EF4-FFF2-40B4-BE49-F238E27FC236}">
                <a16:creationId xmlns:a16="http://schemas.microsoft.com/office/drawing/2014/main" id="{3BECC7A4-3921-4EBA-9103-061E7A807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6" y="3254620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AFA2DF-5315-4CB8-B368-989CD57F0D31}"/>
              </a:ext>
            </a:extLst>
          </p:cNvPr>
          <p:cNvSpPr/>
          <p:nvPr/>
        </p:nvSpPr>
        <p:spPr>
          <a:xfrm>
            <a:off x="3574074" y="4944208"/>
            <a:ext cx="1430215" cy="312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BBB313-646C-4F7F-8A14-B287D6E4F6A1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H="1" flipV="1">
            <a:off x="3043605" y="3974123"/>
            <a:ext cx="1244111" cy="9700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1767B4-6934-453C-A070-FF548469ECC4}"/>
              </a:ext>
            </a:extLst>
          </p:cNvPr>
          <p:cNvCxnSpPr>
            <a:stCxn id="23" idx="0"/>
            <a:endCxn id="14" idx="2"/>
          </p:cNvCxnSpPr>
          <p:nvPr/>
        </p:nvCxnSpPr>
        <p:spPr>
          <a:xfrm flipV="1">
            <a:off x="4287716" y="3969728"/>
            <a:ext cx="1619250" cy="9744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8" name="TextBox 30">
            <a:extLst>
              <a:ext uri="{FF2B5EF4-FFF2-40B4-BE49-F238E27FC236}">
                <a16:creationId xmlns:a16="http://schemas.microsoft.com/office/drawing/2014/main" id="{F5B918D6-D539-4922-AC9A-EEDB15B04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777" y="4397620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348179" name="제목 2">
            <a:extLst>
              <a:ext uri="{FF2B5EF4-FFF2-40B4-BE49-F238E27FC236}">
                <a16:creationId xmlns:a16="http://schemas.microsoft.com/office/drawing/2014/main" id="{EA42CAA2-4F5B-46EF-A132-709C80CC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8C9139-ACED-40C2-94E7-2371E03644CF}"/>
              </a:ext>
            </a:extLst>
          </p:cNvPr>
          <p:cNvSpPr/>
          <p:nvPr/>
        </p:nvSpPr>
        <p:spPr>
          <a:xfrm>
            <a:off x="1502020" y="1988528"/>
            <a:ext cx="1396511" cy="391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F0A409-DE5E-406F-A006-84EB9B3D90E0}"/>
              </a:ext>
            </a:extLst>
          </p:cNvPr>
          <p:cNvSpPr/>
          <p:nvPr/>
        </p:nvSpPr>
        <p:spPr>
          <a:xfrm>
            <a:off x="1502020" y="2379785"/>
            <a:ext cx="1396511" cy="392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9188" name="TextBox 5">
            <a:extLst>
              <a:ext uri="{FF2B5EF4-FFF2-40B4-BE49-F238E27FC236}">
                <a16:creationId xmlns:a16="http://schemas.microsoft.com/office/drawing/2014/main" id="{2D56CA65-70BC-486F-AFFD-2AA3CCAAE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20" y="2111620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main.o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6BB19-67FF-4374-BCD2-43773441F41A}"/>
              </a:ext>
            </a:extLst>
          </p:cNvPr>
          <p:cNvSpPr/>
          <p:nvPr/>
        </p:nvSpPr>
        <p:spPr>
          <a:xfrm>
            <a:off x="1502020" y="3540370"/>
            <a:ext cx="1396511" cy="391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CB2BDA-2F12-4959-B4B5-B7F79EE0988E}"/>
              </a:ext>
            </a:extLst>
          </p:cNvPr>
          <p:cNvSpPr/>
          <p:nvPr/>
        </p:nvSpPr>
        <p:spPr>
          <a:xfrm>
            <a:off x="1502020" y="3931628"/>
            <a:ext cx="1396511" cy="39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9191" name="TextBox 8">
            <a:extLst>
              <a:ext uri="{FF2B5EF4-FFF2-40B4-BE49-F238E27FC236}">
                <a16:creationId xmlns:a16="http://schemas.microsoft.com/office/drawing/2014/main" id="{DB774829-2ACC-4BF0-BD4E-2702D5E1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20" y="3661997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atoi.o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49192" name="TextBox 9">
            <a:extLst>
              <a:ext uri="{FF2B5EF4-FFF2-40B4-BE49-F238E27FC236}">
                <a16:creationId xmlns:a16="http://schemas.microsoft.com/office/drawing/2014/main" id="{E14BFFFE-03CF-4912-A59D-8848C73FC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12" y="3074378"/>
            <a:ext cx="1237839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libatoi.a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A643CD-9F3A-41C3-8046-921F9D7526B4}"/>
              </a:ext>
            </a:extLst>
          </p:cNvPr>
          <p:cNvSpPr/>
          <p:nvPr/>
        </p:nvSpPr>
        <p:spPr>
          <a:xfrm>
            <a:off x="4073769" y="2413489"/>
            <a:ext cx="1396512" cy="857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07FAB2-CA96-454B-AE78-6BF2C82B94F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898531" y="2184890"/>
            <a:ext cx="1175238" cy="6579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5CCDAB-DD26-42A0-A0CE-B2B8EE74D270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98531" y="2842846"/>
            <a:ext cx="1175238" cy="8938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9199D3-19EA-4690-A2BE-4D641878F510}"/>
              </a:ext>
            </a:extLst>
          </p:cNvPr>
          <p:cNvSpPr/>
          <p:nvPr/>
        </p:nvSpPr>
        <p:spPr>
          <a:xfrm>
            <a:off x="4073769" y="3270739"/>
            <a:ext cx="1396512" cy="80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47A836-76FD-418E-B875-4D67BCF92983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2898531" y="2576147"/>
            <a:ext cx="1175238" cy="10946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9D7F5A-8ABE-4DBD-8566-3E04C739ECDC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2898531" y="3670789"/>
            <a:ext cx="1175238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 23">
            <a:extLst>
              <a:ext uri="{FF2B5EF4-FFF2-40B4-BE49-F238E27FC236}">
                <a16:creationId xmlns:a16="http://schemas.microsoft.com/office/drawing/2014/main" id="{49B3C587-89FB-45E6-A745-C8F77B3F4D8D}"/>
              </a:ext>
            </a:extLst>
          </p:cNvPr>
          <p:cNvSpPr/>
          <p:nvPr/>
        </p:nvSpPr>
        <p:spPr>
          <a:xfrm>
            <a:off x="3698631" y="2111620"/>
            <a:ext cx="2293327" cy="2211265"/>
          </a:xfrm>
          <a:prstGeom prst="can">
            <a:avLst>
              <a:gd name="adj" fmla="val 65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85CE60-0A6B-417A-B30A-A52777036C6E}"/>
              </a:ext>
            </a:extLst>
          </p:cNvPr>
          <p:cNvSpPr/>
          <p:nvPr/>
        </p:nvSpPr>
        <p:spPr>
          <a:xfrm>
            <a:off x="6940062" y="1988527"/>
            <a:ext cx="1395046" cy="2139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D9D3B0-0876-43F7-A380-1AACC11F3FEA}"/>
              </a:ext>
            </a:extLst>
          </p:cNvPr>
          <p:cNvSpPr/>
          <p:nvPr/>
        </p:nvSpPr>
        <p:spPr>
          <a:xfrm>
            <a:off x="6940062" y="2233246"/>
            <a:ext cx="1395046" cy="857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1C8337-45F4-4419-9D06-E490B9BEBB05}"/>
              </a:ext>
            </a:extLst>
          </p:cNvPr>
          <p:cNvSpPr/>
          <p:nvPr/>
        </p:nvSpPr>
        <p:spPr>
          <a:xfrm>
            <a:off x="6940062" y="3090497"/>
            <a:ext cx="1395046" cy="80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1397F5-ECA6-4D1D-AF01-3E3448CB4493}"/>
              </a:ext>
            </a:extLst>
          </p:cNvPr>
          <p:cNvCxnSpPr/>
          <p:nvPr/>
        </p:nvCxnSpPr>
        <p:spPr>
          <a:xfrm flipV="1">
            <a:off x="5470281" y="2233247"/>
            <a:ext cx="1469780" cy="180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D3D69B7-43E8-44AC-A145-E831C49800DC}"/>
              </a:ext>
            </a:extLst>
          </p:cNvPr>
          <p:cNvCxnSpPr/>
          <p:nvPr/>
        </p:nvCxnSpPr>
        <p:spPr>
          <a:xfrm flipV="1">
            <a:off x="5470281" y="3890597"/>
            <a:ext cx="1469780" cy="180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205" name="TextBox 35">
            <a:extLst>
              <a:ext uri="{FF2B5EF4-FFF2-40B4-BE49-F238E27FC236}">
                <a16:creationId xmlns:a16="http://schemas.microsoft.com/office/drawing/2014/main" id="{95560D17-702F-4C2B-9735-7853FAF75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62" y="1850782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349206" name="TextBox 36">
            <a:extLst>
              <a:ext uri="{FF2B5EF4-FFF2-40B4-BE49-F238E27FC236}">
                <a16:creationId xmlns:a16="http://schemas.microsoft.com/office/drawing/2014/main" id="{86DC5219-9136-40B4-A009-83A455251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489" y="1850782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로딩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C680A-0798-4170-B9BC-5E26856DFB50}"/>
              </a:ext>
            </a:extLst>
          </p:cNvPr>
          <p:cNvSpPr/>
          <p:nvPr/>
        </p:nvSpPr>
        <p:spPr>
          <a:xfrm>
            <a:off x="6940062" y="4352192"/>
            <a:ext cx="1395046" cy="2139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E830A2-AC82-46D8-B3D9-EDE40DD47C5D}"/>
              </a:ext>
            </a:extLst>
          </p:cNvPr>
          <p:cNvSpPr/>
          <p:nvPr/>
        </p:nvSpPr>
        <p:spPr>
          <a:xfrm>
            <a:off x="6940062" y="4596912"/>
            <a:ext cx="1395046" cy="857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443410-A6DB-4AB7-B1CA-33B1B86B2602}"/>
              </a:ext>
            </a:extLst>
          </p:cNvPr>
          <p:cNvSpPr/>
          <p:nvPr/>
        </p:nvSpPr>
        <p:spPr>
          <a:xfrm>
            <a:off x="6940062" y="5454162"/>
            <a:ext cx="1395046" cy="80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0772E9-08E7-4330-9309-567769AE60F8}"/>
              </a:ext>
            </a:extLst>
          </p:cNvPr>
          <p:cNvCxnSpPr/>
          <p:nvPr/>
        </p:nvCxnSpPr>
        <p:spPr>
          <a:xfrm>
            <a:off x="5470282" y="2413489"/>
            <a:ext cx="1480038" cy="21834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5043172-C053-4080-8B14-DF81EFAB57D3}"/>
              </a:ext>
            </a:extLst>
          </p:cNvPr>
          <p:cNvCxnSpPr/>
          <p:nvPr/>
        </p:nvCxnSpPr>
        <p:spPr>
          <a:xfrm>
            <a:off x="5470281" y="4060582"/>
            <a:ext cx="1469780" cy="2193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212" name="TextBox 27">
            <a:extLst>
              <a:ext uri="{FF2B5EF4-FFF2-40B4-BE49-F238E27FC236}">
                <a16:creationId xmlns:a16="http://schemas.microsoft.com/office/drawing/2014/main" id="{C25D2D4B-A0C9-4AAB-92F1-2DC5A630C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20" y="1269024"/>
            <a:ext cx="8066632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atoi.o</a:t>
            </a:r>
            <a:r>
              <a:rPr lang="ko-KR" altLang="en-US" sz="1477">
                <a:latin typeface="Consolas" panose="020B0609020204030204" pitchFamily="49" charset="0"/>
              </a:rPr>
              <a:t>를 사용하는 모든 프로그램은 </a:t>
            </a:r>
            <a:r>
              <a:rPr lang="en-US" altLang="ko-KR" sz="1477">
                <a:latin typeface="Consolas" panose="020B0609020204030204" pitchFamily="49" charset="0"/>
              </a:rPr>
              <a:t>atoi.o</a:t>
            </a:r>
            <a:r>
              <a:rPr lang="ko-KR" altLang="en-US" sz="1477">
                <a:latin typeface="Consolas" panose="020B0609020204030204" pitchFamily="49" charset="0"/>
              </a:rPr>
              <a:t>를 실행 파일에 포함 하므로 로딩이 느리고 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메모리를 낭비 한다</a:t>
            </a:r>
            <a:r>
              <a:rPr lang="en-US" altLang="ko-KR" sz="1477">
                <a:latin typeface="Consolas" panose="020B0609020204030204" pitchFamily="49" charset="0"/>
              </a:rPr>
              <a:t>. 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49213" name="제목 2">
            <a:extLst>
              <a:ext uri="{FF2B5EF4-FFF2-40B4-BE49-F238E27FC236}">
                <a16:creationId xmlns:a16="http://schemas.microsoft.com/office/drawing/2014/main" id="{BCCB71B9-36FC-4775-A4A7-9786EF95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3231D0-8E9A-4D52-B667-B58C50A30B2D}"/>
              </a:ext>
            </a:extLst>
          </p:cNvPr>
          <p:cNvSpPr/>
          <p:nvPr/>
        </p:nvSpPr>
        <p:spPr>
          <a:xfrm>
            <a:off x="2127739" y="1768720"/>
            <a:ext cx="1431681" cy="312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6913E2-2C76-4D77-9FEE-1E33B59C1A97}"/>
              </a:ext>
            </a:extLst>
          </p:cNvPr>
          <p:cNvSpPr/>
          <p:nvPr/>
        </p:nvSpPr>
        <p:spPr>
          <a:xfrm>
            <a:off x="696059" y="2791559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B7B1A-DDD9-440F-BDC5-9F25B95FCA2F}"/>
              </a:ext>
            </a:extLst>
          </p:cNvPr>
          <p:cNvSpPr/>
          <p:nvPr/>
        </p:nvSpPr>
        <p:spPr>
          <a:xfrm>
            <a:off x="5452697" y="2634762"/>
            <a:ext cx="1431680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2AC12B-44F8-4163-9509-D02753187E0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412631" y="2080846"/>
            <a:ext cx="1430215" cy="7107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D5728A-A1A1-4CCE-A9A5-3EB3412B17D6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2842847" y="2080847"/>
            <a:ext cx="3326423" cy="553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7FE9AE-21DE-472D-916D-9BEF45087EB7}"/>
              </a:ext>
            </a:extLst>
          </p:cNvPr>
          <p:cNvSpPr/>
          <p:nvPr/>
        </p:nvSpPr>
        <p:spPr>
          <a:xfrm>
            <a:off x="696059" y="3660531"/>
            <a:ext cx="1431680" cy="312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38B756-3798-4B26-AFBB-9C3330550AE5}"/>
              </a:ext>
            </a:extLst>
          </p:cNvPr>
          <p:cNvSpPr/>
          <p:nvPr/>
        </p:nvSpPr>
        <p:spPr>
          <a:xfrm>
            <a:off x="5452697" y="3499339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atoi.o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0217" name="TextBox 14">
            <a:extLst>
              <a:ext uri="{FF2B5EF4-FFF2-40B4-BE49-F238E27FC236}">
                <a16:creationId xmlns:a16="http://schemas.microsoft.com/office/drawing/2014/main" id="{88377758-4CDE-485F-8D44-6A6C77A2D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570" y="2136531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sp>
        <p:nvSpPr>
          <p:cNvPr id="350218" name="TextBox 15">
            <a:extLst>
              <a:ext uri="{FF2B5EF4-FFF2-40B4-BE49-F238E27FC236}">
                <a16:creationId xmlns:a16="http://schemas.microsoft.com/office/drawing/2014/main" id="{C8B0C6DE-EBC8-4A0E-8D78-A1AA818D1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82" y="2283070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CFBC2D-B031-4F29-BF1C-9ED0B07D0359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1412631" y="3105151"/>
            <a:ext cx="0" cy="555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220" name="TextBox 19">
            <a:extLst>
              <a:ext uri="{FF2B5EF4-FFF2-40B4-BE49-F238E27FC236}">
                <a16:creationId xmlns:a16="http://schemas.microsoft.com/office/drawing/2014/main" id="{5D513CDF-4599-4A92-A069-44F233FFA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089" y="3270739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39E2F0-A757-4FC1-81F3-532AFF50F898}"/>
              </a:ext>
            </a:extLst>
          </p:cNvPr>
          <p:cNvCxnSpPr/>
          <p:nvPr/>
        </p:nvCxnSpPr>
        <p:spPr>
          <a:xfrm flipV="1">
            <a:off x="6178062" y="2930770"/>
            <a:ext cx="0" cy="553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222" name="TextBox 21">
            <a:extLst>
              <a:ext uri="{FF2B5EF4-FFF2-40B4-BE49-F238E27FC236}">
                <a16:creationId xmlns:a16="http://schemas.microsoft.com/office/drawing/2014/main" id="{2A44F9C5-F2A4-48C3-8977-BB660D3C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520" y="3096359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1569E2-3B0D-4B4C-8D77-DC83FEEAAF15}"/>
              </a:ext>
            </a:extLst>
          </p:cNvPr>
          <p:cNvSpPr/>
          <p:nvPr/>
        </p:nvSpPr>
        <p:spPr>
          <a:xfrm>
            <a:off x="2307982" y="5358913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92629FA-2800-48B3-85FC-70F84FE0394D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H="1" flipV="1">
            <a:off x="1412631" y="3972659"/>
            <a:ext cx="1611923" cy="13862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05E392-8A6A-4A77-8A14-3AA507FCEC25}"/>
              </a:ext>
            </a:extLst>
          </p:cNvPr>
          <p:cNvCxnSpPr>
            <a:stCxn id="26" idx="0"/>
            <a:endCxn id="14" idx="2"/>
          </p:cNvCxnSpPr>
          <p:nvPr/>
        </p:nvCxnSpPr>
        <p:spPr>
          <a:xfrm flipV="1">
            <a:off x="6157546" y="3812931"/>
            <a:ext cx="11723" cy="4923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226" name="TextBox 30">
            <a:extLst>
              <a:ext uri="{FF2B5EF4-FFF2-40B4-BE49-F238E27FC236}">
                <a16:creationId xmlns:a16="http://schemas.microsoft.com/office/drawing/2014/main" id="{70D2660F-226D-4F52-B4EA-6AF5FA6F8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339" y="4397620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E5904-D94B-4383-8F75-FB611213D80D}"/>
              </a:ext>
            </a:extLst>
          </p:cNvPr>
          <p:cNvSpPr/>
          <p:nvPr/>
        </p:nvSpPr>
        <p:spPr>
          <a:xfrm>
            <a:off x="5442439" y="4305301"/>
            <a:ext cx="1430215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libatoi.a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0228" name="TextBox 26">
            <a:extLst>
              <a:ext uri="{FF2B5EF4-FFF2-40B4-BE49-F238E27FC236}">
                <a16:creationId xmlns:a16="http://schemas.microsoft.com/office/drawing/2014/main" id="{3387A85D-DE02-474E-8B1D-337D2220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520" y="3972659"/>
            <a:ext cx="1271502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정적 링킹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1CC56E-1D5D-4FE5-B6AC-F4898D7F0E19}"/>
              </a:ext>
            </a:extLst>
          </p:cNvPr>
          <p:cNvCxnSpPr>
            <a:stCxn id="23" idx="0"/>
            <a:endCxn id="26" idx="2"/>
          </p:cNvCxnSpPr>
          <p:nvPr/>
        </p:nvCxnSpPr>
        <p:spPr>
          <a:xfrm flipV="1">
            <a:off x="3024554" y="4620358"/>
            <a:ext cx="3132992" cy="7385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230" name="TextBox 32">
            <a:extLst>
              <a:ext uri="{FF2B5EF4-FFF2-40B4-BE49-F238E27FC236}">
                <a16:creationId xmlns:a16="http://schemas.microsoft.com/office/drawing/2014/main" id="{893C1DBC-E55C-446E-9B97-528923CED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077" y="3871547"/>
            <a:ext cx="2876108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ar rcv libatoi.a atoi.o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0231" name="TextBox 33">
            <a:extLst>
              <a:ext uri="{FF2B5EF4-FFF2-40B4-BE49-F238E27FC236}">
                <a16:creationId xmlns:a16="http://schemas.microsoft.com/office/drawing/2014/main" id="{82455383-7EE5-4E53-80DA-E53F1E6B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427" y="5035062"/>
            <a:ext cx="264207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main.o -L. -latoi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0232" name="TextBox 34">
            <a:extLst>
              <a:ext uri="{FF2B5EF4-FFF2-40B4-BE49-F238E27FC236}">
                <a16:creationId xmlns:a16="http://schemas.microsoft.com/office/drawing/2014/main" id="{3D9431F5-6345-483F-AEE9-BD62457A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392" y="3078774"/>
            <a:ext cx="1705916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-c atoi.c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0233" name="TextBox 35">
            <a:extLst>
              <a:ext uri="{FF2B5EF4-FFF2-40B4-BE49-F238E27FC236}">
                <a16:creationId xmlns:a16="http://schemas.microsoft.com/office/drawing/2014/main" id="{FC146B5C-6BC5-4C76-AD88-A85C7780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339" y="1191359"/>
            <a:ext cx="19111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정적 라이브러리 </a:t>
            </a:r>
          </a:p>
        </p:txBody>
      </p:sp>
      <p:sp>
        <p:nvSpPr>
          <p:cNvPr id="350234" name="제목 2">
            <a:extLst>
              <a:ext uri="{FF2B5EF4-FFF2-40B4-BE49-F238E27FC236}">
                <a16:creationId xmlns:a16="http://schemas.microsoft.com/office/drawing/2014/main" id="{233955A8-74DC-4AB9-95A1-6010E8D6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2E23A6-1372-4395-A404-C0279C7E5C3B}"/>
              </a:ext>
            </a:extLst>
          </p:cNvPr>
          <p:cNvSpPr/>
          <p:nvPr/>
        </p:nvSpPr>
        <p:spPr>
          <a:xfrm>
            <a:off x="1931377" y="1692520"/>
            <a:ext cx="1431681" cy="312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F16985-E9CB-4728-B7C6-AF26D931EFC4}"/>
              </a:ext>
            </a:extLst>
          </p:cNvPr>
          <p:cNvSpPr/>
          <p:nvPr/>
        </p:nvSpPr>
        <p:spPr>
          <a:xfrm>
            <a:off x="501162" y="2716823"/>
            <a:ext cx="1430215" cy="312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E2E6F9-B137-4313-A13C-7049E813CA4D}"/>
              </a:ext>
            </a:extLst>
          </p:cNvPr>
          <p:cNvSpPr/>
          <p:nvPr/>
        </p:nvSpPr>
        <p:spPr>
          <a:xfrm>
            <a:off x="5257800" y="2558562"/>
            <a:ext cx="1430215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FEE66B-7822-4413-A30A-54671C68C7D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216269" y="2004647"/>
            <a:ext cx="1431681" cy="712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C28597-9358-4D79-B1D5-BD87E5ED347E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2647951" y="2004647"/>
            <a:ext cx="3324957" cy="553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7CA4D7-E422-419D-A574-AA292623F2CA}"/>
              </a:ext>
            </a:extLst>
          </p:cNvPr>
          <p:cNvSpPr/>
          <p:nvPr/>
        </p:nvSpPr>
        <p:spPr>
          <a:xfrm>
            <a:off x="501162" y="3584331"/>
            <a:ext cx="1430215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0ABA89-AC25-42EF-9DAA-3DC66AC18FB9}"/>
              </a:ext>
            </a:extLst>
          </p:cNvPr>
          <p:cNvSpPr/>
          <p:nvPr/>
        </p:nvSpPr>
        <p:spPr>
          <a:xfrm>
            <a:off x="5257800" y="3423139"/>
            <a:ext cx="1430215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atoi.o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1241" name="TextBox 14">
            <a:extLst>
              <a:ext uri="{FF2B5EF4-FFF2-40B4-BE49-F238E27FC236}">
                <a16:creationId xmlns:a16="http://schemas.microsoft.com/office/drawing/2014/main" id="{B1C5911F-C338-4FE1-AA3F-D980D3B31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208" y="2060331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sp>
        <p:nvSpPr>
          <p:cNvPr id="351242" name="TextBox 15">
            <a:extLst>
              <a:ext uri="{FF2B5EF4-FFF2-40B4-BE49-F238E27FC236}">
                <a16:creationId xmlns:a16="http://schemas.microsoft.com/office/drawing/2014/main" id="{ECD97461-E8C3-469B-B623-9F830ACB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885" y="2206870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322F81-A43C-49C2-A502-18B6BBEB41EA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1216269" y="3028951"/>
            <a:ext cx="0" cy="555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244" name="TextBox 19">
            <a:extLst>
              <a:ext uri="{FF2B5EF4-FFF2-40B4-BE49-F238E27FC236}">
                <a16:creationId xmlns:a16="http://schemas.microsoft.com/office/drawing/2014/main" id="{74FF69BF-B94E-4092-9291-8218A0D5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728" y="3194539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FCDAB3-C174-4722-B30D-A3D063149EEC}"/>
              </a:ext>
            </a:extLst>
          </p:cNvPr>
          <p:cNvCxnSpPr/>
          <p:nvPr/>
        </p:nvCxnSpPr>
        <p:spPr>
          <a:xfrm flipV="1">
            <a:off x="5981700" y="2854570"/>
            <a:ext cx="0" cy="553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246" name="TextBox 21">
            <a:extLst>
              <a:ext uri="{FF2B5EF4-FFF2-40B4-BE49-F238E27FC236}">
                <a16:creationId xmlns:a16="http://schemas.microsoft.com/office/drawing/2014/main" id="{584B3D8B-EC7E-43F6-80E4-52B54FC82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624" y="3021624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C7D693-8B1C-4E1C-B387-C428345CE9F8}"/>
              </a:ext>
            </a:extLst>
          </p:cNvPr>
          <p:cNvSpPr/>
          <p:nvPr/>
        </p:nvSpPr>
        <p:spPr>
          <a:xfrm>
            <a:off x="2113085" y="5282713"/>
            <a:ext cx="1430215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5EFD87-4600-4ECB-B468-EEB08BB4D675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H="1" flipV="1">
            <a:off x="1216269" y="3897923"/>
            <a:ext cx="1611923" cy="13847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AC99A52-5561-43FE-98E1-7FF0E52452D8}"/>
              </a:ext>
            </a:extLst>
          </p:cNvPr>
          <p:cNvCxnSpPr>
            <a:stCxn id="26" idx="0"/>
            <a:endCxn id="14" idx="2"/>
          </p:cNvCxnSpPr>
          <p:nvPr/>
        </p:nvCxnSpPr>
        <p:spPr>
          <a:xfrm flipV="1">
            <a:off x="5962651" y="3736731"/>
            <a:ext cx="10257" cy="4923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250" name="TextBox 30">
            <a:extLst>
              <a:ext uri="{FF2B5EF4-FFF2-40B4-BE49-F238E27FC236}">
                <a16:creationId xmlns:a16="http://schemas.microsoft.com/office/drawing/2014/main" id="{5D439B45-5306-4166-A365-CAD5D42D4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77" y="4321420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8AC25D-78E7-48DE-AC33-745BED9A4559}"/>
              </a:ext>
            </a:extLst>
          </p:cNvPr>
          <p:cNvSpPr/>
          <p:nvPr/>
        </p:nvSpPr>
        <p:spPr>
          <a:xfrm>
            <a:off x="5246077" y="4229101"/>
            <a:ext cx="1430215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libatoi.so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1252" name="TextBox 26">
            <a:extLst>
              <a:ext uri="{FF2B5EF4-FFF2-40B4-BE49-F238E27FC236}">
                <a16:creationId xmlns:a16="http://schemas.microsoft.com/office/drawing/2014/main" id="{3BDE1336-D193-433E-9B7C-6D6FF7140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623" y="3897924"/>
            <a:ext cx="2571538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공유 라이브러리  링킹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038E98-7E94-4401-819B-7D2240096AE1}"/>
              </a:ext>
            </a:extLst>
          </p:cNvPr>
          <p:cNvCxnSpPr>
            <a:stCxn id="23" idx="0"/>
            <a:endCxn id="26" idx="2"/>
          </p:cNvCxnSpPr>
          <p:nvPr/>
        </p:nvCxnSpPr>
        <p:spPr>
          <a:xfrm flipV="1">
            <a:off x="2828193" y="4544158"/>
            <a:ext cx="3134458" cy="7385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254" name="TextBox 32">
            <a:extLst>
              <a:ext uri="{FF2B5EF4-FFF2-40B4-BE49-F238E27FC236}">
                <a16:creationId xmlns:a16="http://schemas.microsoft.com/office/drawing/2014/main" id="{2A7A4AD5-9489-4A11-8C60-7262FD8E3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3085" y="3804139"/>
            <a:ext cx="39292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-shared atoi.o -o libatoi.so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1255" name="TextBox 33">
            <a:extLst>
              <a:ext uri="{FF2B5EF4-FFF2-40B4-BE49-F238E27FC236}">
                <a16:creationId xmlns:a16="http://schemas.microsoft.com/office/drawing/2014/main" id="{FADCF9C4-3B0B-46FE-A7D4-58658707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331" y="5062905"/>
            <a:ext cx="3227165" cy="111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main.o -L. -latoi</a:t>
            </a:r>
          </a:p>
          <a:p>
            <a:endParaRPr lang="en-US" altLang="ko-KR" sz="1662">
              <a:latin typeface="Consolas" panose="020B0609020204030204" pitchFamily="49" charset="0"/>
            </a:endParaRPr>
          </a:p>
          <a:p>
            <a:r>
              <a:rPr lang="en-US" altLang="ko-KR" sz="1662">
                <a:latin typeface="Consolas" panose="020B0609020204030204" pitchFamily="49" charset="0"/>
              </a:rPr>
              <a:t># export LD_LIBRARY_PATH=.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# a.out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1256" name="TextBox 34">
            <a:extLst>
              <a:ext uri="{FF2B5EF4-FFF2-40B4-BE49-F238E27FC236}">
                <a16:creationId xmlns:a16="http://schemas.microsoft.com/office/drawing/2014/main" id="{E6B67111-1C4B-4953-B819-1ECE73B9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031" y="3002574"/>
            <a:ext cx="2408032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-fPIC -c atoi.c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1257" name="TextBox 35">
            <a:extLst>
              <a:ext uri="{FF2B5EF4-FFF2-40B4-BE49-F238E27FC236}">
                <a16:creationId xmlns:a16="http://schemas.microsoft.com/office/drawing/2014/main" id="{19689D06-E85F-4F13-BC35-6ED3A227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82" y="1096108"/>
            <a:ext cx="19111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공유 라이브러리 </a:t>
            </a:r>
          </a:p>
        </p:txBody>
      </p:sp>
      <p:sp>
        <p:nvSpPr>
          <p:cNvPr id="351258" name="제목 2">
            <a:extLst>
              <a:ext uri="{FF2B5EF4-FFF2-40B4-BE49-F238E27FC236}">
                <a16:creationId xmlns:a16="http://schemas.microsoft.com/office/drawing/2014/main" id="{FF0D116D-B5B2-441F-BCB3-878585A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22C134-AC4F-4CC7-BFB6-736780A9A17C}"/>
              </a:ext>
            </a:extLst>
          </p:cNvPr>
          <p:cNvSpPr/>
          <p:nvPr/>
        </p:nvSpPr>
        <p:spPr>
          <a:xfrm>
            <a:off x="1019908" y="1477108"/>
            <a:ext cx="1396512" cy="3927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4FA28B-36FE-4116-84D8-01A3B966021B}"/>
              </a:ext>
            </a:extLst>
          </p:cNvPr>
          <p:cNvSpPr/>
          <p:nvPr/>
        </p:nvSpPr>
        <p:spPr>
          <a:xfrm>
            <a:off x="1019908" y="1869831"/>
            <a:ext cx="1396512" cy="3912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2260" name="TextBox 5">
            <a:extLst>
              <a:ext uri="{FF2B5EF4-FFF2-40B4-BE49-F238E27FC236}">
                <a16:creationId xmlns:a16="http://schemas.microsoft.com/office/drawing/2014/main" id="{CAC6F20A-B204-476F-9999-5313007C9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08" y="1600201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main.o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A1C2FF-4A5F-49AF-A46C-AAE1C649C0A0}"/>
              </a:ext>
            </a:extLst>
          </p:cNvPr>
          <p:cNvSpPr/>
          <p:nvPr/>
        </p:nvSpPr>
        <p:spPr>
          <a:xfrm>
            <a:off x="1019908" y="3028951"/>
            <a:ext cx="1396512" cy="391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3C213-5E4E-4370-A08D-501B6A39DFE5}"/>
              </a:ext>
            </a:extLst>
          </p:cNvPr>
          <p:cNvSpPr/>
          <p:nvPr/>
        </p:nvSpPr>
        <p:spPr>
          <a:xfrm>
            <a:off x="1019908" y="3420208"/>
            <a:ext cx="1396512" cy="392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2263" name="TextBox 8">
            <a:extLst>
              <a:ext uri="{FF2B5EF4-FFF2-40B4-BE49-F238E27FC236}">
                <a16:creationId xmlns:a16="http://schemas.microsoft.com/office/drawing/2014/main" id="{8AA1CF56-797F-40F2-A77F-31A4556E3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08" y="3152043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atoi.o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2264" name="TextBox 9">
            <a:extLst>
              <a:ext uri="{FF2B5EF4-FFF2-40B4-BE49-F238E27FC236}">
                <a16:creationId xmlns:a16="http://schemas.microsoft.com/office/drawing/2014/main" id="{FCCFF337-FBA4-45A6-9FF1-F441D37C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2959"/>
            <a:ext cx="1237839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libatoi.a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E4B7EB-662A-43B5-80D6-8E254057B33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416420" y="1673469"/>
            <a:ext cx="1175238" cy="4747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266" name="그룹 1">
            <a:extLst>
              <a:ext uri="{FF2B5EF4-FFF2-40B4-BE49-F238E27FC236}">
                <a16:creationId xmlns:a16="http://schemas.microsoft.com/office/drawing/2014/main" id="{EB9542B3-5C01-4DA0-BB75-56F47148E8F4}"/>
              </a:ext>
            </a:extLst>
          </p:cNvPr>
          <p:cNvGrpSpPr>
            <a:grpSpLocks/>
          </p:cNvGrpSpPr>
          <p:nvPr/>
        </p:nvGrpSpPr>
        <p:grpSpPr bwMode="auto">
          <a:xfrm>
            <a:off x="3591659" y="1902070"/>
            <a:ext cx="1396511" cy="952500"/>
            <a:chOff x="5431971" y="1393371"/>
            <a:chExt cx="1861458" cy="22098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0EC545-4DBA-4AD1-9CEF-CFC86AC839A9}"/>
                </a:ext>
              </a:extLst>
            </p:cNvPr>
            <p:cNvSpPr/>
            <p:nvPr/>
          </p:nvSpPr>
          <p:spPr>
            <a:xfrm>
              <a:off x="5431971" y="1393371"/>
              <a:ext cx="1861458" cy="114229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62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TEXT</a:t>
              </a:r>
              <a:endParaRPr lang="ko-KR" altLang="en-US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3A2B63F-66C6-4A1D-B5E0-0208EF36D084}"/>
                </a:ext>
              </a:extLst>
            </p:cNvPr>
            <p:cNvSpPr/>
            <p:nvPr/>
          </p:nvSpPr>
          <p:spPr>
            <a:xfrm>
              <a:off x="5431971" y="2535668"/>
              <a:ext cx="1861458" cy="106750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62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endParaRPr lang="ko-KR" altLang="en-US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B9D81BE-3A26-4C71-9C20-A7DBCD4CE106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2416420" y="2066192"/>
            <a:ext cx="1175238" cy="5583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 23">
            <a:extLst>
              <a:ext uri="{FF2B5EF4-FFF2-40B4-BE49-F238E27FC236}">
                <a16:creationId xmlns:a16="http://schemas.microsoft.com/office/drawing/2014/main" id="{7360C0CE-B05D-4456-BED1-3708C6A8CE9E}"/>
              </a:ext>
            </a:extLst>
          </p:cNvPr>
          <p:cNvSpPr/>
          <p:nvPr/>
        </p:nvSpPr>
        <p:spPr>
          <a:xfrm>
            <a:off x="3216520" y="1600200"/>
            <a:ext cx="2294792" cy="2212731"/>
          </a:xfrm>
          <a:prstGeom prst="can">
            <a:avLst>
              <a:gd name="adj" fmla="val 65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5D985A-78A1-48D9-8CFE-C35A51B6AFE4}"/>
              </a:ext>
            </a:extLst>
          </p:cNvPr>
          <p:cNvSpPr/>
          <p:nvPr/>
        </p:nvSpPr>
        <p:spPr>
          <a:xfrm>
            <a:off x="6446228" y="1477107"/>
            <a:ext cx="1396511" cy="2139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694B7F3-233B-4751-93B2-0FDC98E21561}"/>
              </a:ext>
            </a:extLst>
          </p:cNvPr>
          <p:cNvCxnSpPr/>
          <p:nvPr/>
        </p:nvCxnSpPr>
        <p:spPr>
          <a:xfrm flipV="1">
            <a:off x="4988170" y="1721827"/>
            <a:ext cx="1469781" cy="180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686264D-DAF2-4C72-8978-C9B0CEA8B421}"/>
              </a:ext>
            </a:extLst>
          </p:cNvPr>
          <p:cNvCxnSpPr/>
          <p:nvPr/>
        </p:nvCxnSpPr>
        <p:spPr>
          <a:xfrm flipV="1">
            <a:off x="4976447" y="2659674"/>
            <a:ext cx="1493227" cy="1948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272" name="TextBox 35">
            <a:extLst>
              <a:ext uri="{FF2B5EF4-FFF2-40B4-BE49-F238E27FC236}">
                <a16:creationId xmlns:a16="http://schemas.microsoft.com/office/drawing/2014/main" id="{71543927-9DD7-4C3D-8B05-F1F2849D9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1" y="1339362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352273" name="TextBox 36">
            <a:extLst>
              <a:ext uri="{FF2B5EF4-FFF2-40B4-BE49-F238E27FC236}">
                <a16:creationId xmlns:a16="http://schemas.microsoft.com/office/drawing/2014/main" id="{22962255-3FD0-45C8-B1B5-75437B05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43" y="1339362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로딩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0A14B2-FB73-4B2F-9B17-F8B73B07D05A}"/>
              </a:ext>
            </a:extLst>
          </p:cNvPr>
          <p:cNvSpPr/>
          <p:nvPr/>
        </p:nvSpPr>
        <p:spPr>
          <a:xfrm>
            <a:off x="6446228" y="3840773"/>
            <a:ext cx="1396511" cy="2139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3AAA1EE-9E73-4923-9A1D-C25BEC858D65}"/>
              </a:ext>
            </a:extLst>
          </p:cNvPr>
          <p:cNvCxnSpPr/>
          <p:nvPr/>
        </p:nvCxnSpPr>
        <p:spPr>
          <a:xfrm>
            <a:off x="4988170" y="1902070"/>
            <a:ext cx="1481504" cy="2184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46AE2E6-91E4-4652-9183-89995F08855C}"/>
              </a:ext>
            </a:extLst>
          </p:cNvPr>
          <p:cNvCxnSpPr/>
          <p:nvPr/>
        </p:nvCxnSpPr>
        <p:spPr>
          <a:xfrm>
            <a:off x="4988170" y="2854570"/>
            <a:ext cx="1469781" cy="21423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E2DBB5-650B-41AA-B259-F8E91FEA3A3E}"/>
              </a:ext>
            </a:extLst>
          </p:cNvPr>
          <p:cNvSpPr/>
          <p:nvPr/>
        </p:nvSpPr>
        <p:spPr>
          <a:xfrm>
            <a:off x="6446227" y="1708639"/>
            <a:ext cx="1395046" cy="4923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92629-B9E3-4EBD-8061-C7AA4E41C9A2}"/>
              </a:ext>
            </a:extLst>
          </p:cNvPr>
          <p:cNvSpPr/>
          <p:nvPr/>
        </p:nvSpPr>
        <p:spPr>
          <a:xfrm>
            <a:off x="6446227" y="2201008"/>
            <a:ext cx="1395046" cy="458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4FFB70-4469-467E-A18E-65A33D425165}"/>
              </a:ext>
            </a:extLst>
          </p:cNvPr>
          <p:cNvSpPr/>
          <p:nvPr/>
        </p:nvSpPr>
        <p:spPr>
          <a:xfrm>
            <a:off x="6446227" y="4045928"/>
            <a:ext cx="1395046" cy="4909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4F36A8-ABDD-49D5-A8BD-3164142CA605}"/>
              </a:ext>
            </a:extLst>
          </p:cNvPr>
          <p:cNvSpPr/>
          <p:nvPr/>
        </p:nvSpPr>
        <p:spPr>
          <a:xfrm>
            <a:off x="6446227" y="4536831"/>
            <a:ext cx="1395046" cy="460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404E46-8CC4-4DE1-9B9F-4A004A9060CE}"/>
              </a:ext>
            </a:extLst>
          </p:cNvPr>
          <p:cNvSpPr/>
          <p:nvPr/>
        </p:nvSpPr>
        <p:spPr>
          <a:xfrm>
            <a:off x="6446227" y="1708638"/>
            <a:ext cx="1395046" cy="54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758515-6177-4740-AB5F-27A3F98E55D5}"/>
              </a:ext>
            </a:extLst>
          </p:cNvPr>
          <p:cNvSpPr/>
          <p:nvPr/>
        </p:nvSpPr>
        <p:spPr>
          <a:xfrm>
            <a:off x="6446228" y="4026877"/>
            <a:ext cx="1396511" cy="54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3D8808-1121-470A-B34E-52008DA1C306}"/>
              </a:ext>
            </a:extLst>
          </p:cNvPr>
          <p:cNvSpPr/>
          <p:nvPr/>
        </p:nvSpPr>
        <p:spPr>
          <a:xfrm>
            <a:off x="6446227" y="2908789"/>
            <a:ext cx="1395046" cy="354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my_atoi</a:t>
            </a: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25E06D-492E-4870-8BF1-15B9972C707B}"/>
              </a:ext>
            </a:extLst>
          </p:cNvPr>
          <p:cNvSpPr/>
          <p:nvPr/>
        </p:nvSpPr>
        <p:spPr>
          <a:xfrm>
            <a:off x="6446228" y="5254870"/>
            <a:ext cx="1396511" cy="356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my_atoi</a:t>
            </a: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5634414-D2AA-4100-A442-69A228E731F0}"/>
              </a:ext>
            </a:extLst>
          </p:cNvPr>
          <p:cNvSpPr/>
          <p:nvPr/>
        </p:nvSpPr>
        <p:spPr>
          <a:xfrm>
            <a:off x="8103577" y="3571143"/>
            <a:ext cx="937846" cy="354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my_atoi</a:t>
            </a:r>
            <a:endParaRPr lang="ko-KR" altLang="en-US" sz="1477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DD271E0-4DDD-4628-A43A-C4F0D4B773FC}"/>
              </a:ext>
            </a:extLst>
          </p:cNvPr>
          <p:cNvCxnSpPr/>
          <p:nvPr/>
        </p:nvCxnSpPr>
        <p:spPr>
          <a:xfrm>
            <a:off x="7841274" y="2908789"/>
            <a:ext cx="259373" cy="6843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1B4701-903A-4225-A6CA-A82C71FFED25}"/>
              </a:ext>
            </a:extLst>
          </p:cNvPr>
          <p:cNvCxnSpPr/>
          <p:nvPr/>
        </p:nvCxnSpPr>
        <p:spPr>
          <a:xfrm>
            <a:off x="7841274" y="3263412"/>
            <a:ext cx="241788" cy="6623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1CD120B-C53E-4D3E-B4FA-39E9083C3E29}"/>
              </a:ext>
            </a:extLst>
          </p:cNvPr>
          <p:cNvCxnSpPr/>
          <p:nvPr/>
        </p:nvCxnSpPr>
        <p:spPr>
          <a:xfrm flipV="1">
            <a:off x="7841274" y="3571143"/>
            <a:ext cx="250580" cy="16837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565E684-6A19-4AF5-8838-FFD2116864F5}"/>
              </a:ext>
            </a:extLst>
          </p:cNvPr>
          <p:cNvCxnSpPr/>
          <p:nvPr/>
        </p:nvCxnSpPr>
        <p:spPr>
          <a:xfrm flipV="1">
            <a:off x="7841274" y="3908182"/>
            <a:ext cx="250580" cy="17027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290" name="TextBox 24">
            <a:extLst>
              <a:ext uri="{FF2B5EF4-FFF2-40B4-BE49-F238E27FC236}">
                <a16:creationId xmlns:a16="http://schemas.microsoft.com/office/drawing/2014/main" id="{90AD1869-6D81-4930-AFAC-26C1C2047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43" y="4290647"/>
            <a:ext cx="5460149" cy="13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공유 라이브러리는 최초의 참조하는 프로세스 기동시</a:t>
            </a:r>
            <a:endParaRPr lang="en-US" altLang="ko-KR" sz="1662">
              <a:latin typeface="Consolas" panose="020B0609020204030204" pitchFamily="49" charset="0"/>
            </a:endParaRPr>
          </a:p>
          <a:p>
            <a:r>
              <a:rPr lang="ko-KR" altLang="en-US" sz="1662">
                <a:latin typeface="Consolas" panose="020B0609020204030204" pitchFamily="49" charset="0"/>
              </a:rPr>
              <a:t>물리 메모리에 로딩 된다</a:t>
            </a:r>
            <a:r>
              <a:rPr lang="en-US" altLang="ko-KR" sz="1662">
                <a:latin typeface="Consolas" panose="020B0609020204030204" pitchFamily="49" charset="0"/>
              </a:rPr>
              <a:t>.</a:t>
            </a:r>
          </a:p>
          <a:p>
            <a:endParaRPr lang="en-US" altLang="ko-KR" sz="1662">
              <a:latin typeface="Consolas" panose="020B0609020204030204" pitchFamily="49" charset="0"/>
            </a:endParaRPr>
          </a:p>
          <a:p>
            <a:r>
              <a:rPr lang="ko-KR" altLang="en-US" sz="1662">
                <a:latin typeface="Consolas" panose="020B0609020204030204" pitchFamily="49" charset="0"/>
              </a:rPr>
              <a:t>최후에 참조하는 프로세스 소멸시 </a:t>
            </a:r>
            <a:endParaRPr lang="en-US" altLang="ko-KR" sz="1662">
              <a:latin typeface="Consolas" panose="020B0609020204030204" pitchFamily="49" charset="0"/>
            </a:endParaRPr>
          </a:p>
          <a:p>
            <a:r>
              <a:rPr lang="ko-KR" altLang="en-US" sz="1662">
                <a:latin typeface="Consolas" panose="020B0609020204030204" pitchFamily="49" charset="0"/>
              </a:rPr>
              <a:t>물리 메모리가 해지 한다</a:t>
            </a:r>
            <a:r>
              <a:rPr lang="en-US" altLang="ko-KR" sz="1662">
                <a:latin typeface="Consolas" panose="020B0609020204030204" pitchFamily="49" charset="0"/>
              </a:rPr>
              <a:t>.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2291" name="제목 2">
            <a:extLst>
              <a:ext uri="{FF2B5EF4-FFF2-40B4-BE49-F238E27FC236}">
                <a16:creationId xmlns:a16="http://schemas.microsoft.com/office/drawing/2014/main" id="{07393A18-DB0A-4CC7-998A-B4B989A1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B3B0C9-0BD0-42E3-BD5A-FC7A3DECE43C}"/>
              </a:ext>
            </a:extLst>
          </p:cNvPr>
          <p:cNvSpPr/>
          <p:nvPr/>
        </p:nvSpPr>
        <p:spPr>
          <a:xfrm>
            <a:off x="1991459" y="1572359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BC337-0642-44FE-BCF0-61E6F176388C}"/>
              </a:ext>
            </a:extLst>
          </p:cNvPr>
          <p:cNvSpPr/>
          <p:nvPr/>
        </p:nvSpPr>
        <p:spPr>
          <a:xfrm>
            <a:off x="559777" y="2596662"/>
            <a:ext cx="1431681" cy="312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9CD220-CDC9-47AD-85BE-3C04628DFCAD}"/>
              </a:ext>
            </a:extLst>
          </p:cNvPr>
          <p:cNvSpPr/>
          <p:nvPr/>
        </p:nvSpPr>
        <p:spPr>
          <a:xfrm>
            <a:off x="5316416" y="2438401"/>
            <a:ext cx="1431681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1853ED-6B7A-42F7-85D5-34D47ED22A3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276351" y="1885951"/>
            <a:ext cx="1430215" cy="7107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9CCBA4-59D3-4C22-88FF-FBD6BAAC7F2E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2706566" y="1885951"/>
            <a:ext cx="3326423" cy="5524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792692-67D6-4FD6-91C2-8135CBC31167}"/>
              </a:ext>
            </a:extLst>
          </p:cNvPr>
          <p:cNvSpPr/>
          <p:nvPr/>
        </p:nvSpPr>
        <p:spPr>
          <a:xfrm>
            <a:off x="559777" y="3464170"/>
            <a:ext cx="1431681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963FA6-D1A1-45A4-97B4-C4BC21D692B7}"/>
              </a:ext>
            </a:extLst>
          </p:cNvPr>
          <p:cNvSpPr/>
          <p:nvPr/>
        </p:nvSpPr>
        <p:spPr>
          <a:xfrm>
            <a:off x="5316416" y="3302978"/>
            <a:ext cx="1431681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atoi.o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3289" name="TextBox 14">
            <a:extLst>
              <a:ext uri="{FF2B5EF4-FFF2-40B4-BE49-F238E27FC236}">
                <a16:creationId xmlns:a16="http://schemas.microsoft.com/office/drawing/2014/main" id="{2C7E5A55-83E0-41E5-A379-53FB157EC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89" y="1940170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sp>
        <p:nvSpPr>
          <p:cNvPr id="353290" name="TextBox 15">
            <a:extLst>
              <a:ext uri="{FF2B5EF4-FFF2-40B4-BE49-F238E27FC236}">
                <a16:creationId xmlns:a16="http://schemas.microsoft.com/office/drawing/2014/main" id="{FB21A57C-54B4-43AD-8501-27A490211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966" y="2086708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5B2159-7C38-411B-BF0C-EEEC975D916F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1276350" y="2908789"/>
            <a:ext cx="0" cy="555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292" name="TextBox 19">
            <a:extLst>
              <a:ext uri="{FF2B5EF4-FFF2-40B4-BE49-F238E27FC236}">
                <a16:creationId xmlns:a16="http://schemas.microsoft.com/office/drawing/2014/main" id="{96A138FB-2BDD-4D96-9B36-C34BBF6D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808" y="3074378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7C475C-93AD-4202-AA9C-735BF0927848}"/>
              </a:ext>
            </a:extLst>
          </p:cNvPr>
          <p:cNvCxnSpPr/>
          <p:nvPr/>
        </p:nvCxnSpPr>
        <p:spPr>
          <a:xfrm flipV="1">
            <a:off x="6041781" y="2734408"/>
            <a:ext cx="0" cy="5553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294" name="TextBox 21">
            <a:extLst>
              <a:ext uri="{FF2B5EF4-FFF2-40B4-BE49-F238E27FC236}">
                <a16:creationId xmlns:a16="http://schemas.microsoft.com/office/drawing/2014/main" id="{BDD4AC62-360E-43D5-BAD5-6833E050E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705" y="2901462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BEF4C-77F2-4190-A68B-FA3C612DB490}"/>
              </a:ext>
            </a:extLst>
          </p:cNvPr>
          <p:cNvSpPr/>
          <p:nvPr/>
        </p:nvSpPr>
        <p:spPr>
          <a:xfrm>
            <a:off x="2173166" y="5162551"/>
            <a:ext cx="1430215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73CB76-4F6B-427A-BD2D-FAF590C646BE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H="1" flipV="1">
            <a:off x="1276351" y="3777762"/>
            <a:ext cx="1611923" cy="13847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CD3ADC-272C-4176-A590-13EF9868558F}"/>
              </a:ext>
            </a:extLst>
          </p:cNvPr>
          <p:cNvCxnSpPr>
            <a:stCxn id="26" idx="0"/>
            <a:endCxn id="14" idx="2"/>
          </p:cNvCxnSpPr>
          <p:nvPr/>
        </p:nvCxnSpPr>
        <p:spPr>
          <a:xfrm flipV="1">
            <a:off x="6021266" y="3616569"/>
            <a:ext cx="11723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298" name="TextBox 30">
            <a:extLst>
              <a:ext uri="{FF2B5EF4-FFF2-40B4-BE49-F238E27FC236}">
                <a16:creationId xmlns:a16="http://schemas.microsoft.com/office/drawing/2014/main" id="{634D8DFA-E884-4358-90B4-14103EAC1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059" y="4201259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F41B81-BF44-42C3-B600-606B91E1DBA9}"/>
              </a:ext>
            </a:extLst>
          </p:cNvPr>
          <p:cNvSpPr/>
          <p:nvPr/>
        </p:nvSpPr>
        <p:spPr>
          <a:xfrm>
            <a:off x="5306158" y="4108939"/>
            <a:ext cx="1430215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libatoi.so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3300" name="TextBox 26">
            <a:extLst>
              <a:ext uri="{FF2B5EF4-FFF2-40B4-BE49-F238E27FC236}">
                <a16:creationId xmlns:a16="http://schemas.microsoft.com/office/drawing/2014/main" id="{6366714F-282C-4A71-9FFB-0C5F02638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705" y="3777762"/>
            <a:ext cx="2571538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공유 라이브러리  링킹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553841-9773-4BF1-9AA8-938F8588F4B3}"/>
              </a:ext>
            </a:extLst>
          </p:cNvPr>
          <p:cNvCxnSpPr>
            <a:stCxn id="23" idx="0"/>
            <a:endCxn id="26" idx="2"/>
          </p:cNvCxnSpPr>
          <p:nvPr/>
        </p:nvCxnSpPr>
        <p:spPr>
          <a:xfrm flipV="1">
            <a:off x="2888274" y="4423997"/>
            <a:ext cx="3132992" cy="7385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302" name="TextBox 32">
            <a:extLst>
              <a:ext uri="{FF2B5EF4-FFF2-40B4-BE49-F238E27FC236}">
                <a16:creationId xmlns:a16="http://schemas.microsoft.com/office/drawing/2014/main" id="{B8EA7C35-F7CF-4161-9D54-EFACCA23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323" y="3666393"/>
            <a:ext cx="39292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-shared atoi.o -o libatoi.so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3303" name="TextBox 34">
            <a:extLst>
              <a:ext uri="{FF2B5EF4-FFF2-40B4-BE49-F238E27FC236}">
                <a16:creationId xmlns:a16="http://schemas.microsoft.com/office/drawing/2014/main" id="{1C547137-75C2-4366-A474-EA3ED95A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112" y="2883878"/>
            <a:ext cx="2408032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-fPIC -c atoi.c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3304" name="TextBox 35">
            <a:extLst>
              <a:ext uri="{FF2B5EF4-FFF2-40B4-BE49-F238E27FC236}">
                <a16:creationId xmlns:a16="http://schemas.microsoft.com/office/drawing/2014/main" id="{2782EFCC-ECFB-489E-A260-EAE8EDF0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731" y="1292470"/>
            <a:ext cx="2454518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동적 링킹 라이브러리 </a:t>
            </a:r>
          </a:p>
        </p:txBody>
      </p:sp>
      <p:sp>
        <p:nvSpPr>
          <p:cNvPr id="353305" name="TextBox 28">
            <a:extLst>
              <a:ext uri="{FF2B5EF4-FFF2-40B4-BE49-F238E27FC236}">
                <a16:creationId xmlns:a16="http://schemas.microsoft.com/office/drawing/2014/main" id="{1C193009-D1E4-4B98-AC02-2FCD0849B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931" y="4765431"/>
            <a:ext cx="3679212" cy="13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동적링킹 라이브러리는 </a:t>
            </a:r>
            <a:r>
              <a:rPr lang="en-US" altLang="ko-KR" sz="1662">
                <a:latin typeface="Consolas" panose="020B0609020204030204" pitchFamily="49" charset="0"/>
              </a:rPr>
              <a:t>dlopen</a:t>
            </a:r>
            <a:r>
              <a:rPr lang="ko-KR" altLang="en-US" sz="1662">
                <a:latin typeface="Consolas" panose="020B0609020204030204" pitchFamily="49" charset="0"/>
              </a:rPr>
              <a:t>시에</a:t>
            </a:r>
            <a:endParaRPr lang="en-US" altLang="ko-KR" sz="1662">
              <a:latin typeface="Consolas" panose="020B0609020204030204" pitchFamily="49" charset="0"/>
            </a:endParaRPr>
          </a:p>
          <a:p>
            <a:r>
              <a:rPr lang="ko-KR" altLang="en-US" sz="1662">
                <a:latin typeface="Consolas" panose="020B0609020204030204" pitchFamily="49" charset="0"/>
              </a:rPr>
              <a:t>물리 메모리에 로딩 된다</a:t>
            </a:r>
            <a:r>
              <a:rPr lang="en-US" altLang="ko-KR" sz="1662">
                <a:latin typeface="Consolas" panose="020B0609020204030204" pitchFamily="49" charset="0"/>
              </a:rPr>
              <a:t>.</a:t>
            </a:r>
          </a:p>
          <a:p>
            <a:endParaRPr lang="en-US" altLang="ko-KR" sz="1662">
              <a:latin typeface="Consolas" panose="020B0609020204030204" pitchFamily="49" charset="0"/>
            </a:endParaRPr>
          </a:p>
          <a:p>
            <a:r>
              <a:rPr lang="en-US" altLang="ko-KR" sz="1662">
                <a:latin typeface="Consolas" panose="020B0609020204030204" pitchFamily="49" charset="0"/>
              </a:rPr>
              <a:t>dlclose</a:t>
            </a:r>
            <a:r>
              <a:rPr lang="ko-KR" altLang="en-US" sz="1662">
                <a:latin typeface="Consolas" panose="020B0609020204030204" pitchFamily="49" charset="0"/>
              </a:rPr>
              <a:t>시에</a:t>
            </a:r>
            <a:endParaRPr lang="en-US" altLang="ko-KR" sz="1662">
              <a:latin typeface="Consolas" panose="020B0609020204030204" pitchFamily="49" charset="0"/>
            </a:endParaRPr>
          </a:p>
          <a:p>
            <a:r>
              <a:rPr lang="ko-KR" altLang="en-US" sz="1662">
                <a:latin typeface="Consolas" panose="020B0609020204030204" pitchFamily="49" charset="0"/>
              </a:rPr>
              <a:t>물리 메모리가 해지 한다</a:t>
            </a:r>
            <a:r>
              <a:rPr lang="en-US" altLang="ko-KR" sz="1662">
                <a:latin typeface="Consolas" panose="020B0609020204030204" pitchFamily="49" charset="0"/>
              </a:rPr>
              <a:t>.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3306" name="제목 2">
            <a:extLst>
              <a:ext uri="{FF2B5EF4-FFF2-40B4-BE49-F238E27FC236}">
                <a16:creationId xmlns:a16="http://schemas.microsoft.com/office/drawing/2014/main" id="{3538D39D-7722-4605-9CD9-D1B89BFB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F98D2-7A03-45DF-8319-C176E05F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998538"/>
            <a:ext cx="72755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321C-E912-4BF9-80CC-32A4590A2CF4}"/>
              </a:ext>
            </a:extLst>
          </p:cNvPr>
          <p:cNvSpPr/>
          <p:nvPr/>
        </p:nvSpPr>
        <p:spPr>
          <a:xfrm>
            <a:off x="1558925" y="3282950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D6CFF-7C5A-45B8-912E-7D5A5425EBD5}"/>
              </a:ext>
            </a:extLst>
          </p:cNvPr>
          <p:cNvSpPr/>
          <p:nvPr/>
        </p:nvSpPr>
        <p:spPr>
          <a:xfrm>
            <a:off x="1558925" y="3571875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2C192-39AC-4B2A-840B-61F4D2B39B5D}"/>
              </a:ext>
            </a:extLst>
          </p:cNvPr>
          <p:cNvSpPr/>
          <p:nvPr/>
        </p:nvSpPr>
        <p:spPr>
          <a:xfrm>
            <a:off x="1558925" y="3859213"/>
            <a:ext cx="12969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929D2-1767-47B1-828A-12E75239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851150"/>
            <a:ext cx="43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C03F-8672-4433-B2B4-23131701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3249613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DE443-A29B-4670-9C44-A591E20C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35306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mapped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63B20-173B-47EC-8C34-18B82B3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7825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mapsize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17220-11DD-41B2-881A-769F3AC35FD1}"/>
              </a:ext>
            </a:extLst>
          </p:cNvPr>
          <p:cNvCxnSpPr/>
          <p:nvPr/>
        </p:nvCxnSpPr>
        <p:spPr>
          <a:xfrm>
            <a:off x="2871788" y="5437188"/>
            <a:ext cx="6273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2CC09C-CBFD-4654-BA9B-4E81A5B6B7BC}"/>
              </a:ext>
            </a:extLst>
          </p:cNvPr>
          <p:cNvSpPr/>
          <p:nvPr/>
        </p:nvSpPr>
        <p:spPr>
          <a:xfrm>
            <a:off x="5599113" y="51482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738A56-70CA-40F9-BDDE-00F8EE848667}"/>
              </a:ext>
            </a:extLst>
          </p:cNvPr>
          <p:cNvSpPr/>
          <p:nvPr/>
        </p:nvSpPr>
        <p:spPr>
          <a:xfrm>
            <a:off x="5599113" y="543718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402707-39F9-46B2-B052-26B11D5A2A60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2855913" y="3427413"/>
            <a:ext cx="3219450" cy="172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7">
            <a:extLst>
              <a:ext uri="{FF2B5EF4-FFF2-40B4-BE49-F238E27FC236}">
                <a16:creationId xmlns:a16="http://schemas.microsoft.com/office/drawing/2014/main" id="{5E5C73D4-65C9-4151-ADFF-0AB23325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038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5DE32-660A-486F-B5AD-A74ACDBC1FF2}"/>
              </a:ext>
            </a:extLst>
          </p:cNvPr>
          <p:cNvSpPr/>
          <p:nvPr/>
        </p:nvSpPr>
        <p:spPr>
          <a:xfrm>
            <a:off x="3384550" y="4429125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7BA7B8-47C6-4AAC-99E8-1A9C4FEA2BDE}"/>
              </a:ext>
            </a:extLst>
          </p:cNvPr>
          <p:cNvSpPr/>
          <p:nvPr/>
        </p:nvSpPr>
        <p:spPr>
          <a:xfrm>
            <a:off x="3384550" y="5435600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45D3C-CE06-4C97-B585-6D7C559CDEE1}"/>
              </a:ext>
            </a:extLst>
          </p:cNvPr>
          <p:cNvSpPr/>
          <p:nvPr/>
        </p:nvSpPr>
        <p:spPr>
          <a:xfrm>
            <a:off x="4521200" y="5564188"/>
            <a:ext cx="647700" cy="3762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9F0D7E-D746-405B-BEF7-3A32E9DDE694}"/>
              </a:ext>
            </a:extLst>
          </p:cNvPr>
          <p:cNvSpPr/>
          <p:nvPr/>
        </p:nvSpPr>
        <p:spPr>
          <a:xfrm>
            <a:off x="3384550" y="4822825"/>
            <a:ext cx="647700" cy="3762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40A3184-9F19-42D6-B066-98E5FD8E6E9C}"/>
              </a:ext>
            </a:extLst>
          </p:cNvPr>
          <p:cNvCxnSpPr/>
          <p:nvPr/>
        </p:nvCxnSpPr>
        <p:spPr>
          <a:xfrm>
            <a:off x="4032250" y="4822825"/>
            <a:ext cx="488950" cy="7572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AA233F-4EEE-4847-8117-34595DF3DA38}"/>
              </a:ext>
            </a:extLst>
          </p:cNvPr>
          <p:cNvCxnSpPr/>
          <p:nvPr/>
        </p:nvCxnSpPr>
        <p:spPr>
          <a:xfrm>
            <a:off x="4032250" y="5189538"/>
            <a:ext cx="488950" cy="750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6FDAE5-D9D8-4984-8ACB-879446E7C88D}"/>
              </a:ext>
            </a:extLst>
          </p:cNvPr>
          <p:cNvCxnSpPr>
            <a:stCxn id="6" idx="3"/>
          </p:cNvCxnSpPr>
          <p:nvPr/>
        </p:nvCxnSpPr>
        <p:spPr>
          <a:xfrm>
            <a:off x="2855913" y="3714750"/>
            <a:ext cx="528637" cy="1108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8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4">
            <a:extLst>
              <a:ext uri="{FF2B5EF4-FFF2-40B4-BE49-F238E27FC236}">
                <a16:creationId xmlns:a16="http://schemas.microsoft.com/office/drawing/2014/main" id="{BBADB414-D43E-4A15-BDD7-BAD9A5D5F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16" y="2335823"/>
            <a:ext cx="4079963" cy="2080698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"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main.h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</a:p>
          <a:p>
            <a:pPr eaLnBrk="1" hangingPunct="1">
              <a:defRPr/>
            </a:pP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data =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++data;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846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354307" name="TextBox 2">
            <a:extLst>
              <a:ext uri="{FF2B5EF4-FFF2-40B4-BE49-F238E27FC236}">
                <a16:creationId xmlns:a16="http://schemas.microsoft.com/office/drawing/2014/main" id="{3D7EB50B-4779-4E6E-A213-CBFC09250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81" y="4840166"/>
            <a:ext cx="5471370" cy="11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# gcc -fPIC -c atoi.c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# gcc -shared -o libatoi.so atoi.o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# gcc main.o -L. -latoi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354308" name="제목 2">
            <a:extLst>
              <a:ext uri="{FF2B5EF4-FFF2-40B4-BE49-F238E27FC236}">
                <a16:creationId xmlns:a16="http://schemas.microsoft.com/office/drawing/2014/main" id="{42F95AE2-F996-4681-8722-255FC40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54309" name="TextBox 2">
            <a:extLst>
              <a:ext uri="{FF2B5EF4-FFF2-40B4-BE49-F238E27FC236}">
                <a16:creationId xmlns:a16="http://schemas.microsoft.com/office/drawing/2014/main" id="{E90AF156-CC69-4A56-9568-A4222DF14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08" y="1269024"/>
            <a:ext cx="8093882" cy="7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477">
                <a:latin typeface="Consolas" panose="020B0609020204030204" pitchFamily="49" charset="0"/>
              </a:rPr>
              <a:t>이 문제를 해결 하기 위해서는 </a:t>
            </a:r>
            <a:r>
              <a:rPr lang="en-US" altLang="ko-KR" sz="1477">
                <a:latin typeface="Consolas" panose="020B0609020204030204" pitchFamily="49" charset="0"/>
              </a:rPr>
              <a:t>so </a:t>
            </a:r>
            <a:r>
              <a:rPr lang="ko-KR" altLang="en-US" sz="1477">
                <a:latin typeface="Consolas" panose="020B0609020204030204" pitchFamily="49" charset="0"/>
              </a:rPr>
              <a:t>라 불리우는 공유 라이브러리 형태로 빌드 하는 것이 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좋다</a:t>
            </a:r>
            <a:r>
              <a:rPr lang="en-US" altLang="ko-KR" sz="1477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477">
                <a:latin typeface="Consolas" panose="020B0609020204030204" pitchFamily="49" charset="0"/>
              </a:rPr>
              <a:t>다음 문제는</a:t>
            </a:r>
            <a:r>
              <a:rPr lang="en-US" altLang="ko-KR" sz="1477">
                <a:latin typeface="Consolas" panose="020B0609020204030204" pitchFamily="49" charset="0"/>
              </a:rPr>
              <a:t>?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4">
            <a:extLst>
              <a:ext uri="{FF2B5EF4-FFF2-40B4-BE49-F238E27FC236}">
                <a16:creationId xmlns:a16="http://schemas.microsoft.com/office/drawing/2014/main" id="{4F554460-80C0-498B-9DA5-7BCBC45B8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36" y="2023696"/>
            <a:ext cx="5498621" cy="3274614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stdio.h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dlfcn.h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(*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func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)(char*);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data;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// ...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void *handle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dlopen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("libatoi.so", RTLD_LAZY);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func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dlsym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 handle, "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" 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data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func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++data;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55331" name="TextBox 2">
            <a:extLst>
              <a:ext uri="{FF2B5EF4-FFF2-40B4-BE49-F238E27FC236}">
                <a16:creationId xmlns:a16="http://schemas.microsoft.com/office/drawing/2014/main" id="{C2C19E0C-4898-4C94-AEFA-480021A5E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77" y="5290039"/>
            <a:ext cx="4163319" cy="111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# gcc -fPIC -c atoi.c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# gcc -shared -o libatoi.so atoi.o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# gcc main.o -ldl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# export LD_LIBRARY_PATH=.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5332" name="제목 2">
            <a:extLst>
              <a:ext uri="{FF2B5EF4-FFF2-40B4-BE49-F238E27FC236}">
                <a16:creationId xmlns:a16="http://schemas.microsoft.com/office/drawing/2014/main" id="{F4DCB143-02C0-44EE-B26E-4FC20C23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55333" name="TextBox 2">
            <a:extLst>
              <a:ext uri="{FF2B5EF4-FFF2-40B4-BE49-F238E27FC236}">
                <a16:creationId xmlns:a16="http://schemas.microsoft.com/office/drawing/2014/main" id="{E7ECFBA0-BD4D-4B21-90EA-2C4AD029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78" y="1153259"/>
            <a:ext cx="7762061" cy="7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477">
                <a:latin typeface="Consolas" panose="020B0609020204030204" pitchFamily="49" charset="0"/>
              </a:rPr>
              <a:t>공유라이브러리는 최초의 사용 프로세스가 로딩 될때 메모리에 로딩 되었다가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마지막 사용 프로세스가 소멸될때 소멸 되므로 사용하지 않을때 메모리 낭비가 있다</a:t>
            </a:r>
            <a:r>
              <a:rPr lang="en-US" altLang="ko-KR" sz="1477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477">
                <a:latin typeface="Consolas" panose="020B0609020204030204" pitchFamily="49" charset="0"/>
              </a:rPr>
              <a:t>따라서 아래처럼 공유라이브러리를 필요할때만 로딩하는 동적 적재가 필요하다</a:t>
            </a:r>
            <a:r>
              <a:rPr lang="en-US" altLang="ko-KR" sz="1477">
                <a:latin typeface="Consolas" panose="020B0609020204030204" pitchFamily="49" charset="0"/>
              </a:rPr>
              <a:t>. 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4">
            <a:extLst>
              <a:ext uri="{FF2B5EF4-FFF2-40B4-BE49-F238E27FC236}">
                <a16:creationId xmlns:a16="http://schemas.microsoft.com/office/drawing/2014/main" id="{1D053A4A-E041-45BD-AB1B-2E25D5418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04" y="2315308"/>
            <a:ext cx="5900974" cy="3729226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stdio.h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dlfcn.h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"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main.h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</a:p>
          <a:p>
            <a:pPr eaLnBrk="1" hangingPunct="1">
              <a:defRPr/>
            </a:pP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struct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hw_module_t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*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sym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(*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func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)(char*);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data;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void *handle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dlopen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("libhal.so", RTLD_LAZY);</a:t>
            </a: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sym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dlsym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 handle, "HMI" );</a:t>
            </a: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sym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-&gt;open();</a:t>
            </a: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dlclose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(handle);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56355" name="제목 2">
            <a:extLst>
              <a:ext uri="{FF2B5EF4-FFF2-40B4-BE49-F238E27FC236}">
                <a16:creationId xmlns:a16="http://schemas.microsoft.com/office/drawing/2014/main" id="{B210A458-A073-47A7-89E4-9A31DA13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56356" name="TextBox 2">
            <a:extLst>
              <a:ext uri="{FF2B5EF4-FFF2-40B4-BE49-F238E27FC236}">
                <a16:creationId xmlns:a16="http://schemas.microsoft.com/office/drawing/2014/main" id="{B1F423FF-537E-4301-BB72-DBAE0FF6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73016"/>
            <a:ext cx="88152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함수가 하나일때는     </a:t>
            </a:r>
            <a:r>
              <a:rPr lang="en-US" altLang="ko-KR">
                <a:latin typeface="Consolas" panose="020B0609020204030204" pitchFamily="49" charset="0"/>
              </a:rPr>
              <a:t>dlopen</a:t>
            </a:r>
            <a:r>
              <a:rPr lang="ko-KR" altLang="en-US">
                <a:latin typeface="Consolas" panose="020B0609020204030204" pitchFamily="49" charset="0"/>
              </a:rPr>
              <a:t>과 </a:t>
            </a:r>
            <a:r>
              <a:rPr lang="en-US" altLang="ko-KR">
                <a:latin typeface="Consolas" panose="020B0609020204030204" pitchFamily="49" charset="0"/>
              </a:rPr>
              <a:t>dlsym</a:t>
            </a:r>
            <a:r>
              <a:rPr lang="ko-KR" altLang="en-US">
                <a:latin typeface="Consolas" panose="020B0609020204030204" pitchFamily="49" charset="0"/>
              </a:rPr>
              <a:t>을 사용해서 해당 파일을 검색하지만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파일이 여러개인경우 </a:t>
            </a:r>
            <a:r>
              <a:rPr lang="en-US" altLang="ko-KR">
                <a:latin typeface="Consolas" panose="020B0609020204030204" pitchFamily="49" charset="0"/>
              </a:rPr>
              <a:t>dlsym</a:t>
            </a:r>
            <a:r>
              <a:rPr lang="ko-KR" altLang="en-US">
                <a:latin typeface="Consolas" panose="020B0609020204030204" pitchFamily="49" charset="0"/>
              </a:rPr>
              <a:t>을 이용해서 함수를 찾는 것은 </a:t>
            </a:r>
            <a:r>
              <a:rPr lang="en-US" altLang="ko-KR">
                <a:latin typeface="Consolas" panose="020B0609020204030204" pitchFamily="49" charset="0"/>
              </a:rPr>
              <a:t>overhead</a:t>
            </a:r>
            <a:r>
              <a:rPr lang="ko-KR" altLang="en-US">
                <a:latin typeface="Consolas" panose="020B0609020204030204" pitchFamily="49" charset="0"/>
              </a:rPr>
              <a:t>이다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ko-KR" altLang="en-US">
                <a:latin typeface="Consolas" panose="020B0609020204030204" pitchFamily="49" charset="0"/>
              </a:rPr>
              <a:t>이런경우는 구조체에 함수의 포인터를 캡슐화 해서 멤버이름으로 호출하는 것이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합리적이다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6357" name="TextBox 2">
            <a:extLst>
              <a:ext uri="{FF2B5EF4-FFF2-40B4-BE49-F238E27FC236}">
                <a16:creationId xmlns:a16="http://schemas.microsoft.com/office/drawing/2014/main" id="{1953FC44-55D3-4A9B-BA1F-A92F1030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39" y="2057401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4">
            <a:extLst>
              <a:ext uri="{FF2B5EF4-FFF2-40B4-BE49-F238E27FC236}">
                <a16:creationId xmlns:a16="http://schemas.microsoft.com/office/drawing/2014/main" id="{9C870DF8-A41C-4DB1-A7AE-29EEDF7C7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78" y="1601666"/>
            <a:ext cx="3087705" cy="1001556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struct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hw_module_t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void (*open)(void);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};</a:t>
            </a:r>
          </a:p>
        </p:txBody>
      </p:sp>
      <p:sp>
        <p:nvSpPr>
          <p:cNvPr id="357379" name="제목 2">
            <a:extLst>
              <a:ext uri="{FF2B5EF4-FFF2-40B4-BE49-F238E27FC236}">
                <a16:creationId xmlns:a16="http://schemas.microsoft.com/office/drawing/2014/main" id="{30D6FEC1-E30D-43EB-9695-E7B9BA8B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57380" name="TextBox 2">
            <a:extLst>
              <a:ext uri="{FF2B5EF4-FFF2-40B4-BE49-F238E27FC236}">
                <a16:creationId xmlns:a16="http://schemas.microsoft.com/office/drawing/2014/main" id="{B97B03BB-CFAA-4336-9D44-EC70270AD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77" y="1288074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main.h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60B34BE-8AB5-41FE-A802-0483DBE0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43" y="3223846"/>
            <a:ext cx="3296095" cy="2820003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stdio.h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"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hal.h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void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foo_open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(void)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("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foo_open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\n");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struct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hw_module_t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HMI = 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.open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foo_open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};</a:t>
            </a:r>
          </a:p>
        </p:txBody>
      </p:sp>
      <p:sp>
        <p:nvSpPr>
          <p:cNvPr id="357382" name="TextBox 7">
            <a:extLst>
              <a:ext uri="{FF2B5EF4-FFF2-40B4-BE49-F238E27FC236}">
                <a16:creationId xmlns:a16="http://schemas.microsoft.com/office/drawing/2014/main" id="{EAADDB12-6956-438A-8229-739890CF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43" y="291172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hal.c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C5DF46-56AC-418C-8A44-02A298E63D54}"/>
              </a:ext>
            </a:extLst>
          </p:cNvPr>
          <p:cNvSpPr/>
          <p:nvPr/>
        </p:nvSpPr>
        <p:spPr bwMode="auto">
          <a:xfrm>
            <a:off x="6538547" y="2595197"/>
            <a:ext cx="1276350" cy="288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7384" name="TextBox 12">
            <a:extLst>
              <a:ext uri="{FF2B5EF4-FFF2-40B4-BE49-F238E27FC236}">
                <a16:creationId xmlns:a16="http://schemas.microsoft.com/office/drawing/2014/main" id="{76357760-30C0-470E-B7B0-CEF717DE6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982" y="2579078"/>
            <a:ext cx="963725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46">
                <a:latin typeface="Consolas" panose="020B0609020204030204" pitchFamily="49" charset="0"/>
              </a:rPr>
              <a:t>handle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7385" name="TextBox 13">
            <a:extLst>
              <a:ext uri="{FF2B5EF4-FFF2-40B4-BE49-F238E27FC236}">
                <a16:creationId xmlns:a16="http://schemas.microsoft.com/office/drawing/2014/main" id="{6EFE9788-9FF2-4DAC-B532-BF24832D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331" y="2561493"/>
            <a:ext cx="70403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open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88F8E4-902A-46CE-B09F-19B94B9D72EA}"/>
              </a:ext>
            </a:extLst>
          </p:cNvPr>
          <p:cNvSpPr/>
          <p:nvPr/>
        </p:nvSpPr>
        <p:spPr bwMode="auto">
          <a:xfrm>
            <a:off x="4472355" y="2883877"/>
            <a:ext cx="1276350" cy="2901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7387" name="TextBox 22">
            <a:extLst>
              <a:ext uri="{FF2B5EF4-FFF2-40B4-BE49-F238E27FC236}">
                <a16:creationId xmlns:a16="http://schemas.microsoft.com/office/drawing/2014/main" id="{81ED1FCF-7F9F-460D-9CC2-FD558AE8A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823" y="2211266"/>
            <a:ext cx="57419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HMI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D47D4BB-A245-4F43-AD23-43F3C78E7719}"/>
              </a:ext>
            </a:extLst>
          </p:cNvPr>
          <p:cNvCxnSpPr>
            <a:stCxn id="26" idx="3"/>
            <a:endCxn id="9" idx="1"/>
          </p:cNvCxnSpPr>
          <p:nvPr/>
        </p:nvCxnSpPr>
        <p:spPr bwMode="auto">
          <a:xfrm flipV="1">
            <a:off x="5748704" y="2738805"/>
            <a:ext cx="789842" cy="290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86E51-5A33-424A-87D8-5EB7EA010BC8}"/>
              </a:ext>
            </a:extLst>
          </p:cNvPr>
          <p:cNvSpPr/>
          <p:nvPr/>
        </p:nvSpPr>
        <p:spPr bwMode="auto">
          <a:xfrm>
            <a:off x="6408128" y="1834662"/>
            <a:ext cx="2193680" cy="2798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7390" name="TextBox 22">
            <a:extLst>
              <a:ext uri="{FF2B5EF4-FFF2-40B4-BE49-F238E27FC236}">
                <a16:creationId xmlns:a16="http://schemas.microsoft.com/office/drawing/2014/main" id="{0B10BA17-336A-468B-B7E3-BF5CED056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677" y="1402374"/>
            <a:ext cx="135325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libhal.so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" name="세로로 말린 두루마리 모양 34">
            <a:extLst>
              <a:ext uri="{FF2B5EF4-FFF2-40B4-BE49-F238E27FC236}">
                <a16:creationId xmlns:a16="http://schemas.microsoft.com/office/drawing/2014/main" id="{5AE8B8B4-CB62-45CF-A177-FD7D22FDB750}"/>
              </a:ext>
            </a:extLst>
          </p:cNvPr>
          <p:cNvSpPr/>
          <p:nvPr/>
        </p:nvSpPr>
        <p:spPr bwMode="auto">
          <a:xfrm>
            <a:off x="6874120" y="3714751"/>
            <a:ext cx="530469" cy="40005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7392" name="TextBox 60">
            <a:extLst>
              <a:ext uri="{FF2B5EF4-FFF2-40B4-BE49-F238E27FC236}">
                <a16:creationId xmlns:a16="http://schemas.microsoft.com/office/drawing/2014/main" id="{E7C1BD71-7D19-4EC8-87A9-BF0146C53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612" y="4085493"/>
            <a:ext cx="10182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foo_open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꺾인 연결선 32">
            <a:extLst>
              <a:ext uri="{FF2B5EF4-FFF2-40B4-BE49-F238E27FC236}">
                <a16:creationId xmlns:a16="http://schemas.microsoft.com/office/drawing/2014/main" id="{0421DF4E-CE1C-497D-AC3B-202DEB2150BE}"/>
              </a:ext>
            </a:extLst>
          </p:cNvPr>
          <p:cNvCxnSpPr>
            <a:stCxn id="9" idx="3"/>
            <a:endCxn id="35" idx="0"/>
          </p:cNvCxnSpPr>
          <p:nvPr/>
        </p:nvCxnSpPr>
        <p:spPr>
          <a:xfrm flipH="1">
            <a:off x="7139354" y="2738805"/>
            <a:ext cx="675543" cy="975946"/>
          </a:xfrm>
          <a:prstGeom prst="bentConnector4">
            <a:avLst>
              <a:gd name="adj1" fmla="val -31227"/>
              <a:gd name="adj2" fmla="val 574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394" name="TextBox 36">
            <a:extLst>
              <a:ext uri="{FF2B5EF4-FFF2-40B4-BE49-F238E27FC236}">
                <a16:creationId xmlns:a16="http://schemas.microsoft.com/office/drawing/2014/main" id="{CB386EF0-0D08-4CD5-9F4C-F03BC6F2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327" y="4841631"/>
            <a:ext cx="4735592" cy="145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477">
                <a:latin typeface="Consolas" panose="020B0609020204030204" pitchFamily="49" charset="0"/>
              </a:rPr>
              <a:t>위 경우 속도의 향상 측면도 있지만 </a:t>
            </a:r>
            <a:r>
              <a:rPr lang="en-US" altLang="ko-KR" sz="1477">
                <a:latin typeface="Consolas" panose="020B0609020204030204" pitchFamily="49" charset="0"/>
              </a:rPr>
              <a:t>main</a:t>
            </a:r>
            <a:r>
              <a:rPr lang="ko-KR" altLang="en-US" sz="1477">
                <a:latin typeface="Consolas" panose="020B0609020204030204" pitchFamily="49" charset="0"/>
              </a:rPr>
              <a:t>의 호출자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는 </a:t>
            </a:r>
            <a:r>
              <a:rPr lang="en-US" altLang="ko-KR" sz="1477">
                <a:latin typeface="Consolas" panose="020B0609020204030204" pitchFamily="49" charset="0"/>
              </a:rPr>
              <a:t>HMI</a:t>
            </a:r>
            <a:r>
              <a:rPr lang="ko-KR" altLang="en-US" sz="1477">
                <a:latin typeface="Consolas" panose="020B0609020204030204" pitchFamily="49" charset="0"/>
              </a:rPr>
              <a:t>하는 심볼만 알고 </a:t>
            </a:r>
            <a:r>
              <a:rPr lang="en-US" altLang="ko-KR" sz="1477">
                <a:latin typeface="Consolas" panose="020B0609020204030204" pitchFamily="49" charset="0"/>
              </a:rPr>
              <a:t>open </a:t>
            </a:r>
            <a:r>
              <a:rPr lang="ko-KR" altLang="en-US" sz="1477">
                <a:latin typeface="Consolas" panose="020B0609020204030204" pitchFamily="49" charset="0"/>
              </a:rPr>
              <a:t>함수를 호출하면 되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므로 실제 함수가 </a:t>
            </a:r>
            <a:r>
              <a:rPr lang="en-US" altLang="ko-KR" sz="1477">
                <a:latin typeface="Consolas" panose="020B0609020204030204" pitchFamily="49" charset="0"/>
              </a:rPr>
              <a:t>foo_open</a:t>
            </a:r>
            <a:r>
              <a:rPr lang="ko-KR" altLang="en-US" sz="1477">
                <a:latin typeface="Consolas" panose="020B0609020204030204" pitchFamily="49" charset="0"/>
              </a:rPr>
              <a:t>인지 알 필요가 없다</a:t>
            </a:r>
            <a:r>
              <a:rPr lang="en-US" altLang="ko-KR" sz="1477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477">
                <a:latin typeface="Consolas" panose="020B0609020204030204" pitchFamily="49" charset="0"/>
              </a:rPr>
              <a:t>이러한 방식의 설계를 </a:t>
            </a:r>
            <a:r>
              <a:rPr lang="en-US" altLang="ko-KR" sz="1477">
                <a:latin typeface="Consolas" panose="020B0609020204030204" pitchFamily="49" charset="0"/>
              </a:rPr>
              <a:t>interface</a:t>
            </a:r>
            <a:r>
              <a:rPr lang="ko-KR" altLang="en-US" sz="1477">
                <a:latin typeface="Consolas" panose="020B0609020204030204" pitchFamily="49" charset="0"/>
              </a:rPr>
              <a:t>기반 설계라고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한다</a:t>
            </a:r>
            <a:r>
              <a:rPr lang="en-US" altLang="ko-KR" sz="1477">
                <a:latin typeface="Consolas" panose="020B0609020204030204" pitchFamily="49" charset="0"/>
              </a:rPr>
              <a:t>. </a:t>
            </a:r>
            <a:r>
              <a:rPr lang="ko-KR" altLang="en-US" sz="1477">
                <a:latin typeface="Consolas" panose="020B0609020204030204" pitchFamily="49" charset="0"/>
              </a:rPr>
              <a:t>또한 </a:t>
            </a:r>
            <a:r>
              <a:rPr lang="en-US" altLang="ko-KR" sz="1477">
                <a:latin typeface="Consolas" panose="020B0609020204030204" pitchFamily="49" charset="0"/>
              </a:rPr>
              <a:t>HAL </a:t>
            </a:r>
            <a:r>
              <a:rPr lang="ko-KR" altLang="en-US" sz="1477">
                <a:latin typeface="Consolas" panose="020B0609020204030204" pitchFamily="49" charset="0"/>
              </a:rPr>
              <a:t>구현자는 정보를 은닉할수 있는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장점도 있다</a:t>
            </a:r>
            <a:r>
              <a:rPr lang="en-US" altLang="ko-KR" sz="1477">
                <a:latin typeface="Consolas" panose="020B0609020204030204" pitchFamily="49" charset="0"/>
              </a:rPr>
              <a:t>.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Box 3">
            <a:extLst>
              <a:ext uri="{FF2B5EF4-FFF2-40B4-BE49-F238E27FC236}">
                <a16:creationId xmlns:a16="http://schemas.microsoft.com/office/drawing/2014/main" id="{D574B6CF-7FAC-4A9B-8975-A9CF0434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1" y="1380393"/>
            <a:ext cx="8234947" cy="435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# cd /root/android/hardware/libhardware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# vi hardware.c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struct hw_module_t *module;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hw_get_module(id, &amp;module)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hw_get_module_by_class(id, NULL, module);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property_get("ro.board.hardware") =&gt; flounder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hw_module_exists("/system/lib/hw","audio.primary","flounder");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audio.primary.flounder.so </a:t>
            </a:r>
            <a:r>
              <a:rPr kumimoji="1" lang="ko-KR" altLang="en-US" sz="1846">
                <a:latin typeface="Consolas" panose="020B0609020204030204" pitchFamily="49" charset="0"/>
              </a:rPr>
              <a:t>검색 </a:t>
            </a:r>
            <a:endParaRPr kumimoji="1" lang="en-US" altLang="ko-KR" sz="1846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load(class_id, path, module);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handle = dlopen("/system/lib/hw/audio.primary.flounder.so");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hmi = (struct hw_module_t *)dlsym(handle, "HMI");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strcmp(id, hmi-&gt;id) // </a:t>
            </a:r>
            <a:r>
              <a:rPr kumimoji="1" lang="ko-KR" altLang="en-US" sz="1846">
                <a:latin typeface="Consolas" panose="020B0609020204030204" pitchFamily="49" charset="0"/>
              </a:rPr>
              <a:t>모듈과 인자의 </a:t>
            </a:r>
            <a:r>
              <a:rPr kumimoji="1" lang="en-US" altLang="ko-KR" sz="1846">
                <a:latin typeface="Consolas" panose="020B0609020204030204" pitchFamily="49" charset="0"/>
              </a:rPr>
              <a:t>id </a:t>
            </a:r>
            <a:r>
              <a:rPr kumimoji="1" lang="ko-KR" altLang="en-US" sz="1846">
                <a:latin typeface="Consolas" panose="020B0609020204030204" pitchFamily="49" charset="0"/>
              </a:rPr>
              <a:t>매치 체크</a:t>
            </a:r>
            <a:endParaRPr kumimoji="1" lang="en-US" altLang="ko-KR" sz="1846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hmi-&gt;dso = handle;  // so  </a:t>
            </a:r>
            <a:r>
              <a:rPr kumimoji="1" lang="ko-KR" altLang="en-US" sz="1846">
                <a:latin typeface="Consolas" panose="020B0609020204030204" pitchFamily="49" charset="0"/>
              </a:rPr>
              <a:t>가상주소 기록</a:t>
            </a:r>
            <a:endParaRPr kumimoji="1" lang="en-US" altLang="ko-KR" sz="1846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*pHmi = hmi; // hmi </a:t>
            </a:r>
            <a:r>
              <a:rPr kumimoji="1" lang="ko-KR" altLang="en-US" sz="1846">
                <a:latin typeface="Consolas" panose="020B0609020204030204" pitchFamily="49" charset="0"/>
              </a:rPr>
              <a:t>구조체 포인터 </a:t>
            </a:r>
            <a:r>
              <a:rPr kumimoji="1" lang="en-US" altLang="ko-KR" sz="1846">
                <a:latin typeface="Consolas" panose="020B0609020204030204" pitchFamily="49" charset="0"/>
              </a:rPr>
              <a:t>output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8403" name="제목 2">
            <a:extLst>
              <a:ext uri="{FF2B5EF4-FFF2-40B4-BE49-F238E27FC236}">
                <a16:creationId xmlns:a16="http://schemas.microsoft.com/office/drawing/2014/main" id="{46B6D5CD-320C-43FE-B76C-2A9D583D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제목 2">
            <a:extLst>
              <a:ext uri="{FF2B5EF4-FFF2-40B4-BE49-F238E27FC236}">
                <a16:creationId xmlns:a16="http://schemas.microsoft.com/office/drawing/2014/main" id="{57834714-6F76-4C4F-803A-913BCF54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  <p:sp>
        <p:nvSpPr>
          <p:cNvPr id="359427" name="TextBox 1">
            <a:extLst>
              <a:ext uri="{FF2B5EF4-FFF2-40B4-BE49-F238E27FC236}">
                <a16:creationId xmlns:a16="http://schemas.microsoft.com/office/drawing/2014/main" id="{55ABC502-9581-4620-882A-0C5E2509A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81" y="1518139"/>
            <a:ext cx="17171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477">
                <a:latin typeface="Consolas" panose="020B0609020204030204" pitchFamily="49" charset="0"/>
              </a:rPr>
              <a:t>소스 분석 도식화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40F82E-464B-4064-8595-35D943E46B1F}"/>
              </a:ext>
            </a:extLst>
          </p:cNvPr>
          <p:cNvSpPr/>
          <p:nvPr/>
        </p:nvSpPr>
        <p:spPr bwMode="auto">
          <a:xfrm>
            <a:off x="3875943" y="3097823"/>
            <a:ext cx="1434611" cy="294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itchFamily="49" charset="0"/>
              </a:rPr>
              <a:t>"HWMT"</a:t>
            </a:r>
            <a:endParaRPr lang="ko-KR" altLang="en-US" sz="166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BA463B-9517-419D-94D4-F92EF31AE05D}"/>
              </a:ext>
            </a:extLst>
          </p:cNvPr>
          <p:cNvSpPr/>
          <p:nvPr/>
        </p:nvSpPr>
        <p:spPr bwMode="auto">
          <a:xfrm>
            <a:off x="3875943" y="3392366"/>
            <a:ext cx="1434611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26691E-2592-4535-B71A-E4D7D21E3DDD}"/>
              </a:ext>
            </a:extLst>
          </p:cNvPr>
          <p:cNvSpPr/>
          <p:nvPr/>
        </p:nvSpPr>
        <p:spPr bwMode="auto">
          <a:xfrm>
            <a:off x="3875943" y="3686908"/>
            <a:ext cx="1434611" cy="294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A24257-DA95-4476-A2C0-D50A25710568}"/>
              </a:ext>
            </a:extLst>
          </p:cNvPr>
          <p:cNvSpPr/>
          <p:nvPr/>
        </p:nvSpPr>
        <p:spPr bwMode="auto">
          <a:xfrm>
            <a:off x="3875943" y="3981451"/>
            <a:ext cx="1434611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0211B4-B5ED-4357-BB46-8817215E10BD}"/>
              </a:ext>
            </a:extLst>
          </p:cNvPr>
          <p:cNvSpPr/>
          <p:nvPr/>
        </p:nvSpPr>
        <p:spPr bwMode="auto">
          <a:xfrm>
            <a:off x="3875943" y="4275992"/>
            <a:ext cx="1434611" cy="294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21E4B2-00AE-4DC0-AC78-1A841E05388E}"/>
              </a:ext>
            </a:extLst>
          </p:cNvPr>
          <p:cNvSpPr/>
          <p:nvPr/>
        </p:nvSpPr>
        <p:spPr bwMode="auto">
          <a:xfrm>
            <a:off x="3875943" y="4570535"/>
            <a:ext cx="1434611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1C34A8-6384-462B-A8E8-B934467C003F}"/>
              </a:ext>
            </a:extLst>
          </p:cNvPr>
          <p:cNvSpPr/>
          <p:nvPr/>
        </p:nvSpPr>
        <p:spPr bwMode="auto">
          <a:xfrm>
            <a:off x="3875943" y="4865077"/>
            <a:ext cx="1434611" cy="293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B5C6D2-3AB8-4B50-B151-56BCFE1625B6}"/>
              </a:ext>
            </a:extLst>
          </p:cNvPr>
          <p:cNvSpPr/>
          <p:nvPr/>
        </p:nvSpPr>
        <p:spPr bwMode="auto">
          <a:xfrm>
            <a:off x="3875943" y="5158154"/>
            <a:ext cx="1434611" cy="294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9436" name="TextBox 12">
            <a:extLst>
              <a:ext uri="{FF2B5EF4-FFF2-40B4-BE49-F238E27FC236}">
                <a16:creationId xmlns:a16="http://schemas.microsoft.com/office/drawing/2014/main" id="{154BD00C-63C5-46E4-873C-884FDA41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1" y="2828193"/>
            <a:ext cx="963725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module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37" name="TextBox 13">
            <a:extLst>
              <a:ext uri="{FF2B5EF4-FFF2-40B4-BE49-F238E27FC236}">
                <a16:creationId xmlns:a16="http://schemas.microsoft.com/office/drawing/2014/main" id="{D759F37B-CF7C-4115-BCE1-136CD70A3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127" y="3065585"/>
            <a:ext cx="57419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tag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38" name="TextBox 14">
            <a:extLst>
              <a:ext uri="{FF2B5EF4-FFF2-40B4-BE49-F238E27FC236}">
                <a16:creationId xmlns:a16="http://schemas.microsoft.com/office/drawing/2014/main" id="{25DF5783-E4C6-4413-BB38-FD7AD5D96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523" y="3341078"/>
            <a:ext cx="187262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version_major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39" name="TextBox 15">
            <a:extLst>
              <a:ext uri="{FF2B5EF4-FFF2-40B4-BE49-F238E27FC236}">
                <a16:creationId xmlns:a16="http://schemas.microsoft.com/office/drawing/2014/main" id="{24E911F2-B456-4DA8-B623-FCE2A3F42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454" y="3618036"/>
            <a:ext cx="187262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version_minor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40" name="TextBox 16">
            <a:extLst>
              <a:ext uri="{FF2B5EF4-FFF2-40B4-BE49-F238E27FC236}">
                <a16:creationId xmlns:a16="http://schemas.microsoft.com/office/drawing/2014/main" id="{D823B4B9-FB4B-4DDE-A9BE-313F3FB6B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385" y="3922836"/>
            <a:ext cx="44435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id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41" name="TextBox 17">
            <a:extLst>
              <a:ext uri="{FF2B5EF4-FFF2-40B4-BE49-F238E27FC236}">
                <a16:creationId xmlns:a16="http://schemas.microsoft.com/office/drawing/2014/main" id="{30AE47F2-B6B3-4A6D-8E10-E38ED30A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782" y="4227636"/>
            <a:ext cx="70403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name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42" name="TextBox 18">
            <a:extLst>
              <a:ext uri="{FF2B5EF4-FFF2-40B4-BE49-F238E27FC236}">
                <a16:creationId xmlns:a16="http://schemas.microsoft.com/office/drawing/2014/main" id="{6F2F5B44-3CCA-4251-B445-25FE2C6A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178" y="4530970"/>
            <a:ext cx="963725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author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43" name="TextBox 19">
            <a:extLst>
              <a:ext uri="{FF2B5EF4-FFF2-40B4-BE49-F238E27FC236}">
                <a16:creationId xmlns:a16="http://schemas.microsoft.com/office/drawing/2014/main" id="{32220AFC-E93A-4C0F-9770-C3793FB57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74" y="4835770"/>
            <a:ext cx="10935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methods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44" name="TextBox 20">
            <a:extLst>
              <a:ext uri="{FF2B5EF4-FFF2-40B4-BE49-F238E27FC236}">
                <a16:creationId xmlns:a16="http://schemas.microsoft.com/office/drawing/2014/main" id="{8A0368E2-10A7-4B06-A01F-56BCC6DD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969" y="5140570"/>
            <a:ext cx="57419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dso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E9E70AF-3D16-40B6-BA46-F20C91FD05BC}"/>
              </a:ext>
            </a:extLst>
          </p:cNvPr>
          <p:cNvSpPr/>
          <p:nvPr/>
        </p:nvSpPr>
        <p:spPr bwMode="auto">
          <a:xfrm>
            <a:off x="662354" y="3138854"/>
            <a:ext cx="1434612" cy="294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9446" name="TextBox 22">
            <a:extLst>
              <a:ext uri="{FF2B5EF4-FFF2-40B4-BE49-F238E27FC236}">
                <a16:creationId xmlns:a16="http://schemas.microsoft.com/office/drawing/2014/main" id="{A5FE86CD-BB74-4B41-993A-1684421B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112" y="2708031"/>
            <a:ext cx="57419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HMI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9F0C46-1FC4-4BCD-BA63-3CF27A3FD405}"/>
              </a:ext>
            </a:extLst>
          </p:cNvPr>
          <p:cNvCxnSpPr>
            <a:stCxn id="46" idx="3"/>
            <a:endCxn id="27" idx="1"/>
          </p:cNvCxnSpPr>
          <p:nvPr/>
        </p:nvCxnSpPr>
        <p:spPr bwMode="auto">
          <a:xfrm flipV="1">
            <a:off x="2096966" y="3245827"/>
            <a:ext cx="1778977" cy="39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829023-CE48-4A1E-961F-1F60CB9E2E33}"/>
              </a:ext>
            </a:extLst>
          </p:cNvPr>
          <p:cNvSpPr/>
          <p:nvPr/>
        </p:nvSpPr>
        <p:spPr bwMode="auto">
          <a:xfrm>
            <a:off x="3727939" y="2324100"/>
            <a:ext cx="1582615" cy="3292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0" name="꺾인 연결선 49">
            <a:extLst>
              <a:ext uri="{FF2B5EF4-FFF2-40B4-BE49-F238E27FC236}">
                <a16:creationId xmlns:a16="http://schemas.microsoft.com/office/drawing/2014/main" id="{661B7CB5-50C8-4519-B8E9-CF0CB2E4EB9D}"/>
              </a:ext>
            </a:extLst>
          </p:cNvPr>
          <p:cNvCxnSpPr>
            <a:stCxn id="36" idx="1"/>
            <a:endCxn id="49" idx="0"/>
          </p:cNvCxnSpPr>
          <p:nvPr/>
        </p:nvCxnSpPr>
        <p:spPr bwMode="auto">
          <a:xfrm rot="10800000" flipH="1">
            <a:off x="3875943" y="2324101"/>
            <a:ext cx="643303" cy="2982058"/>
          </a:xfrm>
          <a:prstGeom prst="bentConnector4">
            <a:avLst>
              <a:gd name="adj1" fmla="val -71152"/>
              <a:gd name="adj2" fmla="val 106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450" name="TextBox 22">
            <a:extLst>
              <a:ext uri="{FF2B5EF4-FFF2-40B4-BE49-F238E27FC236}">
                <a16:creationId xmlns:a16="http://schemas.microsoft.com/office/drawing/2014/main" id="{33083658-E546-4B45-B7CB-7377CBC3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146" y="5627078"/>
            <a:ext cx="161294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hw_module_t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51" name="TextBox 22">
            <a:extLst>
              <a:ext uri="{FF2B5EF4-FFF2-40B4-BE49-F238E27FC236}">
                <a16:creationId xmlns:a16="http://schemas.microsoft.com/office/drawing/2014/main" id="{0C991B38-EA93-4351-BE38-852994BC6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620" y="2080847"/>
            <a:ext cx="3430747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audio_primary_flounder.so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제목 2">
            <a:extLst>
              <a:ext uri="{FF2B5EF4-FFF2-40B4-BE49-F238E27FC236}">
                <a16:creationId xmlns:a16="http://schemas.microsoft.com/office/drawing/2014/main" id="{DF00F4A0-D1B5-4BF9-A3E5-60A1744F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C66976-E068-4D77-9B1D-8A46FA05C514}"/>
              </a:ext>
            </a:extLst>
          </p:cNvPr>
          <p:cNvSpPr/>
          <p:nvPr/>
        </p:nvSpPr>
        <p:spPr bwMode="auto">
          <a:xfrm>
            <a:off x="4129454" y="2955682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"HWMT"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3D790D-5C21-49CC-A911-382DD7391933}"/>
              </a:ext>
            </a:extLst>
          </p:cNvPr>
          <p:cNvSpPr/>
          <p:nvPr/>
        </p:nvSpPr>
        <p:spPr bwMode="auto">
          <a:xfrm>
            <a:off x="4129454" y="3210659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0&lt;&lt;8 | 1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7E2D33-85A0-4486-982E-73014B955E4A}"/>
              </a:ext>
            </a:extLst>
          </p:cNvPr>
          <p:cNvSpPr/>
          <p:nvPr/>
        </p:nvSpPr>
        <p:spPr bwMode="auto">
          <a:xfrm>
            <a:off x="4129454" y="3465636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1&lt;&lt;8 | 0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829E1-AD1F-4A96-97CE-A0AE758A24CE}"/>
              </a:ext>
            </a:extLst>
          </p:cNvPr>
          <p:cNvSpPr/>
          <p:nvPr/>
        </p:nvSpPr>
        <p:spPr bwMode="auto">
          <a:xfrm>
            <a:off x="4129454" y="3720612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"audio"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A54954-7C33-49D0-B9A6-EE4AF279CFB8}"/>
              </a:ext>
            </a:extLst>
          </p:cNvPr>
          <p:cNvSpPr/>
          <p:nvPr/>
        </p:nvSpPr>
        <p:spPr bwMode="auto">
          <a:xfrm>
            <a:off x="4129454" y="3975589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23">
                <a:solidFill>
                  <a:schemeClr val="tx1"/>
                </a:solidFill>
                <a:latin typeface="Consolas" pitchFamily="49" charset="0"/>
              </a:rPr>
              <a:t>"NVIDIA Tegra Audio HAL"</a:t>
            </a:r>
            <a:endParaRPr lang="ko-KR" altLang="en-US" sz="923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2A3939-69F6-4323-86A3-D6F4163A6128}"/>
              </a:ext>
            </a:extLst>
          </p:cNvPr>
          <p:cNvSpPr/>
          <p:nvPr/>
        </p:nvSpPr>
        <p:spPr bwMode="auto">
          <a:xfrm>
            <a:off x="4129454" y="4230566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38">
                <a:solidFill>
                  <a:schemeClr val="tx1"/>
                </a:solidFill>
                <a:latin typeface="Consolas" pitchFamily="49" charset="0"/>
              </a:rPr>
              <a:t>"The Android Open Source Project"</a:t>
            </a:r>
            <a:endParaRPr lang="ko-KR" altLang="en-US" sz="738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529C5D-0D6F-4D0B-89C9-A2DC6799BF87}"/>
              </a:ext>
            </a:extLst>
          </p:cNvPr>
          <p:cNvSpPr/>
          <p:nvPr/>
        </p:nvSpPr>
        <p:spPr bwMode="auto">
          <a:xfrm>
            <a:off x="4129454" y="4485543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6C8E62-DF85-4E28-BD65-AE99BC39DEEA}"/>
              </a:ext>
            </a:extLst>
          </p:cNvPr>
          <p:cNvSpPr/>
          <p:nvPr/>
        </p:nvSpPr>
        <p:spPr bwMode="auto">
          <a:xfrm>
            <a:off x="4129454" y="4740520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0459" name="TextBox 12">
            <a:extLst>
              <a:ext uri="{FF2B5EF4-FFF2-40B4-BE49-F238E27FC236}">
                <a16:creationId xmlns:a16="http://schemas.microsoft.com/office/drawing/2014/main" id="{52761501-9CD4-48DC-9FAE-D22C15A3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366" y="4256943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module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0" name="TextBox 13">
            <a:extLst>
              <a:ext uri="{FF2B5EF4-FFF2-40B4-BE49-F238E27FC236}">
                <a16:creationId xmlns:a16="http://schemas.microsoft.com/office/drawing/2014/main" id="{AEDBFDB6-C65C-4978-8A02-EF489D75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535" y="2927839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tag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1" name="TextBox 14">
            <a:extLst>
              <a:ext uri="{FF2B5EF4-FFF2-40B4-BE49-F238E27FC236}">
                <a16:creationId xmlns:a16="http://schemas.microsoft.com/office/drawing/2014/main" id="{F4104640-D3F6-475C-9E4B-5AE75BEF6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931" y="3165231"/>
            <a:ext cx="1539204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version_major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2" name="TextBox 15">
            <a:extLst>
              <a:ext uri="{FF2B5EF4-FFF2-40B4-BE49-F238E27FC236}">
                <a16:creationId xmlns:a16="http://schemas.microsoft.com/office/drawing/2014/main" id="{91CB8A23-7256-4AE2-B00F-A7447FDDB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396" y="3405555"/>
            <a:ext cx="1539204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version_minor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3" name="TextBox 16">
            <a:extLst>
              <a:ext uri="{FF2B5EF4-FFF2-40B4-BE49-F238E27FC236}">
                <a16:creationId xmlns:a16="http://schemas.microsoft.com/office/drawing/2014/main" id="{B1F0AAD3-17BC-41B8-9CD7-D22D3EDA6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327" y="3669324"/>
            <a:ext cx="39305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id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4" name="TextBox 17">
            <a:extLst>
              <a:ext uri="{FF2B5EF4-FFF2-40B4-BE49-F238E27FC236}">
                <a16:creationId xmlns:a16="http://schemas.microsoft.com/office/drawing/2014/main" id="{3A77346B-ADAC-4602-979E-E38F1874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23" y="393455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name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5" name="TextBox 18">
            <a:extLst>
              <a:ext uri="{FF2B5EF4-FFF2-40B4-BE49-F238E27FC236}">
                <a16:creationId xmlns:a16="http://schemas.microsoft.com/office/drawing/2014/main" id="{87F51968-DB21-4B1D-93B6-E32C92B32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654" y="4196862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author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6" name="TextBox 19">
            <a:extLst>
              <a:ext uri="{FF2B5EF4-FFF2-40B4-BE49-F238E27FC236}">
                <a16:creationId xmlns:a16="http://schemas.microsoft.com/office/drawing/2014/main" id="{C2FE4861-DB26-413E-912D-9F708DBC5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1" y="4460631"/>
            <a:ext cx="914033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methods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7" name="TextBox 20">
            <a:extLst>
              <a:ext uri="{FF2B5EF4-FFF2-40B4-BE49-F238E27FC236}">
                <a16:creationId xmlns:a16="http://schemas.microsoft.com/office/drawing/2014/main" id="{A422BAEE-A817-4A4D-862D-AAE6243CA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446" y="4724401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dso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C6EE0AE-6F66-4C32-B2E4-5C7D75297E48}"/>
              </a:ext>
            </a:extLst>
          </p:cNvPr>
          <p:cNvSpPr/>
          <p:nvPr/>
        </p:nvSpPr>
        <p:spPr bwMode="auto">
          <a:xfrm>
            <a:off x="2129204" y="4525108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0469" name="TextBox 22">
            <a:extLst>
              <a:ext uri="{FF2B5EF4-FFF2-40B4-BE49-F238E27FC236}">
                <a16:creationId xmlns:a16="http://schemas.microsoft.com/office/drawing/2014/main" id="{ED8BA0E4-CC90-4B51-B83C-FACEFBC01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38" y="2617178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HMI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335BB49-AB75-487A-A0A4-185BC8C86577}"/>
              </a:ext>
            </a:extLst>
          </p:cNvPr>
          <p:cNvCxnSpPr>
            <a:stCxn id="54" idx="3"/>
            <a:endCxn id="34" idx="1"/>
          </p:cNvCxnSpPr>
          <p:nvPr/>
        </p:nvCxnSpPr>
        <p:spPr bwMode="auto">
          <a:xfrm flipV="1">
            <a:off x="3371851" y="3083170"/>
            <a:ext cx="757603" cy="15694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3BACD0-1765-4024-8E66-C8A69CCD749B}"/>
              </a:ext>
            </a:extLst>
          </p:cNvPr>
          <p:cNvSpPr/>
          <p:nvPr/>
        </p:nvSpPr>
        <p:spPr bwMode="auto">
          <a:xfrm>
            <a:off x="4000500" y="2284535"/>
            <a:ext cx="1371600" cy="285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8" name="꺾인 연결선 57">
            <a:extLst>
              <a:ext uri="{FF2B5EF4-FFF2-40B4-BE49-F238E27FC236}">
                <a16:creationId xmlns:a16="http://schemas.microsoft.com/office/drawing/2014/main" id="{84891DFE-CEEC-4A5E-8A6A-B9B9B7B0765B}"/>
              </a:ext>
            </a:extLst>
          </p:cNvPr>
          <p:cNvCxnSpPr>
            <a:stCxn id="41" idx="1"/>
            <a:endCxn id="57" idx="0"/>
          </p:cNvCxnSpPr>
          <p:nvPr/>
        </p:nvCxnSpPr>
        <p:spPr bwMode="auto">
          <a:xfrm rot="10800000" flipH="1">
            <a:off x="4129454" y="2284535"/>
            <a:ext cx="556846" cy="2583473"/>
          </a:xfrm>
          <a:prstGeom prst="bentConnector4">
            <a:avLst>
              <a:gd name="adj1" fmla="val -71152"/>
              <a:gd name="adj2" fmla="val 106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73" name="TextBox 22">
            <a:extLst>
              <a:ext uri="{FF2B5EF4-FFF2-40B4-BE49-F238E27FC236}">
                <a16:creationId xmlns:a16="http://schemas.microsoft.com/office/drawing/2014/main" id="{E272A404-7EC4-4CF0-B7B1-B10D2483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662" y="3572608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common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74" name="TextBox 22">
            <a:extLst>
              <a:ext uri="{FF2B5EF4-FFF2-40B4-BE49-F238E27FC236}">
                <a16:creationId xmlns:a16="http://schemas.microsoft.com/office/drawing/2014/main" id="{7D683510-6936-4939-B223-2CE9D4CF4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661" y="1988528"/>
            <a:ext cx="278954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audio.primary.flounder.so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75" name="TextBox 60">
            <a:extLst>
              <a:ext uri="{FF2B5EF4-FFF2-40B4-BE49-F238E27FC236}">
                <a16:creationId xmlns:a16="http://schemas.microsoft.com/office/drawing/2014/main" id="{39D7DA63-CCBE-4CFC-B110-E51766E8C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23" y="1271954"/>
            <a:ext cx="4570482" cy="49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# cd /root/android/device/htc/flounder/audio/hal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# mm -B 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0476" name="TextBox 22">
            <a:extLst>
              <a:ext uri="{FF2B5EF4-FFF2-40B4-BE49-F238E27FC236}">
                <a16:creationId xmlns:a16="http://schemas.microsoft.com/office/drawing/2014/main" id="{A9F2A3BF-85E8-4CB5-81E0-DCE433EB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615" y="2407628"/>
            <a:ext cx="143500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audio_module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77" name="TextBox 22">
            <a:extLst>
              <a:ext uri="{FF2B5EF4-FFF2-40B4-BE49-F238E27FC236}">
                <a16:creationId xmlns:a16="http://schemas.microsoft.com/office/drawing/2014/main" id="{8A3F2932-1996-4534-9E79-50373B22F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89" y="5026269"/>
            <a:ext cx="3310522" cy="145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struct audio_module</a:t>
            </a: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{</a:t>
            </a: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    struct hw_module_t common;</a:t>
            </a: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    ...;</a:t>
            </a: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};</a:t>
            </a: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module-&gt;methods-&gt;open();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BB4DCB-359D-45FB-A20C-C99EB2370259}"/>
              </a:ext>
            </a:extLst>
          </p:cNvPr>
          <p:cNvSpPr/>
          <p:nvPr/>
        </p:nvSpPr>
        <p:spPr bwMode="auto">
          <a:xfrm>
            <a:off x="882162" y="2198077"/>
            <a:ext cx="1657350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</a:rPr>
              <a:t>hw_module_t</a:t>
            </a: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57BA48-D474-4FD9-9D5E-EC729EB6C05C}"/>
              </a:ext>
            </a:extLst>
          </p:cNvPr>
          <p:cNvSpPr/>
          <p:nvPr/>
        </p:nvSpPr>
        <p:spPr bwMode="auto">
          <a:xfrm>
            <a:off x="882162" y="2810608"/>
            <a:ext cx="1657350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itchFamily="49" charset="0"/>
              </a:rPr>
              <a:t>audio_module</a:t>
            </a:r>
            <a:endParaRPr lang="en-US" altLang="ko-KR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12C8AA5-5D71-4ACB-8341-D4DB417030B5}"/>
              </a:ext>
            </a:extLst>
          </p:cNvPr>
          <p:cNvCxnSpPr>
            <a:stCxn id="65" idx="0"/>
            <a:endCxn id="64" idx="2"/>
          </p:cNvCxnSpPr>
          <p:nvPr/>
        </p:nvCxnSpPr>
        <p:spPr>
          <a:xfrm flipV="1">
            <a:off x="1711569" y="2453054"/>
            <a:ext cx="0" cy="357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977347-D8EF-428A-A629-CD2DAAB17F6E}"/>
              </a:ext>
            </a:extLst>
          </p:cNvPr>
          <p:cNvSpPr/>
          <p:nvPr/>
        </p:nvSpPr>
        <p:spPr bwMode="auto">
          <a:xfrm>
            <a:off x="885093" y="3398228"/>
            <a:ext cx="1657350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</a:rPr>
              <a:t>hw_module_t</a:t>
            </a: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F50380-939F-4528-8C0D-E505CFAD7FC2}"/>
              </a:ext>
            </a:extLst>
          </p:cNvPr>
          <p:cNvSpPr/>
          <p:nvPr/>
        </p:nvSpPr>
        <p:spPr bwMode="auto">
          <a:xfrm>
            <a:off x="882162" y="3647343"/>
            <a:ext cx="1657350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itchFamily="49" charset="0"/>
              </a:rPr>
              <a:t>audio_module</a:t>
            </a:r>
            <a:endParaRPr lang="en-US" altLang="ko-KR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C4E2DEF-D860-45A4-AB43-870B0777B140}"/>
              </a:ext>
            </a:extLst>
          </p:cNvPr>
          <p:cNvCxnSpPr/>
          <p:nvPr/>
        </p:nvCxnSpPr>
        <p:spPr>
          <a:xfrm flipH="1">
            <a:off x="2539512" y="3398227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84" name="TextBox 12">
            <a:extLst>
              <a:ext uri="{FF2B5EF4-FFF2-40B4-BE49-F238E27FC236}">
                <a16:creationId xmlns:a16="http://schemas.microsoft.com/office/drawing/2014/main" id="{8B2B0AB5-D3C9-4EEC-BEDE-EDAA4158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143" y="4637943"/>
            <a:ext cx="206017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hal_module_methods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F8C0E4-488D-425C-85FB-6D8923039F73}"/>
              </a:ext>
            </a:extLst>
          </p:cNvPr>
          <p:cNvSpPr/>
          <p:nvPr/>
        </p:nvSpPr>
        <p:spPr bwMode="auto">
          <a:xfrm>
            <a:off x="6498981" y="4957397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6608271-DC6D-4604-9488-5A3FEB34103E}"/>
              </a:ext>
            </a:extLst>
          </p:cNvPr>
          <p:cNvCxnSpPr>
            <a:endCxn id="71" idx="1"/>
          </p:cNvCxnSpPr>
          <p:nvPr/>
        </p:nvCxnSpPr>
        <p:spPr bwMode="auto">
          <a:xfrm>
            <a:off x="5372100" y="4620359"/>
            <a:ext cx="1126881" cy="464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87" name="TextBox 12">
            <a:extLst>
              <a:ext uri="{FF2B5EF4-FFF2-40B4-BE49-F238E27FC236}">
                <a16:creationId xmlns:a16="http://schemas.microsoft.com/office/drawing/2014/main" id="{E27F1824-ADA3-4FD6-837A-EBB98802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254" y="492515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open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4" name="세로로 말린 두루마리 모양 73">
            <a:extLst>
              <a:ext uri="{FF2B5EF4-FFF2-40B4-BE49-F238E27FC236}">
                <a16:creationId xmlns:a16="http://schemas.microsoft.com/office/drawing/2014/main" id="{F47C36DF-B161-4AF7-8647-F2D434861B2F}"/>
              </a:ext>
            </a:extLst>
          </p:cNvPr>
          <p:cNvSpPr/>
          <p:nvPr/>
        </p:nvSpPr>
        <p:spPr>
          <a:xfrm>
            <a:off x="6667500" y="5811716"/>
            <a:ext cx="452804" cy="460131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0489" name="TextBox 12">
            <a:extLst>
              <a:ext uri="{FF2B5EF4-FFF2-40B4-BE49-F238E27FC236}">
                <a16:creationId xmlns:a16="http://schemas.microsoft.com/office/drawing/2014/main" id="{F7B0DE5B-3634-47B4-B32E-9005BFC3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231" y="5477608"/>
            <a:ext cx="1122423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adev_open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7940508-BCD2-4DFF-8B57-3CE3FDB1F545}"/>
              </a:ext>
            </a:extLst>
          </p:cNvPr>
          <p:cNvCxnSpPr>
            <a:stCxn id="71" idx="3"/>
            <a:endCxn id="74" idx="3"/>
          </p:cNvCxnSpPr>
          <p:nvPr/>
        </p:nvCxnSpPr>
        <p:spPr bwMode="auto">
          <a:xfrm flipH="1">
            <a:off x="7063154" y="5084884"/>
            <a:ext cx="678474" cy="956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91" name="TextBox 60">
            <a:extLst>
              <a:ext uri="{FF2B5EF4-FFF2-40B4-BE49-F238E27FC236}">
                <a16:creationId xmlns:a16="http://schemas.microsoft.com/office/drawing/2014/main" id="{ADEA47A7-6FB0-4A07-98DD-11FEEFABF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938" y="3710354"/>
            <a:ext cx="2767104" cy="8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audio device </a:t>
            </a:r>
            <a:r>
              <a:rPr lang="ko-KR" altLang="en-US" sz="1292">
                <a:latin typeface="Consolas" panose="020B0609020204030204" pitchFamily="49" charset="0"/>
              </a:rPr>
              <a:t>를 </a:t>
            </a:r>
            <a:r>
              <a:rPr lang="en-US" altLang="ko-KR" sz="1292">
                <a:latin typeface="Consolas" panose="020B0609020204030204" pitchFamily="49" charset="0"/>
              </a:rPr>
              <a:t>open </a:t>
            </a:r>
            <a:r>
              <a:rPr lang="ko-KR" altLang="en-US" sz="1292">
                <a:latin typeface="Consolas" panose="020B0609020204030204" pitchFamily="49" charset="0"/>
              </a:rPr>
              <a:t>하는 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ko-KR" altLang="en-US" sz="1292">
                <a:latin typeface="Consolas" panose="020B0609020204030204" pitchFamily="49" charset="0"/>
              </a:rPr>
              <a:t>함수는 모듈 구조체내의 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methods </a:t>
            </a:r>
            <a:r>
              <a:rPr lang="ko-KR" altLang="en-US" sz="1292">
                <a:latin typeface="Consolas" panose="020B0609020204030204" pitchFamily="49" charset="0"/>
              </a:rPr>
              <a:t>에 함수 포인터로 등록 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ko-KR" altLang="en-US" sz="1292">
                <a:latin typeface="Consolas" panose="020B0609020204030204" pitchFamily="49" charset="0"/>
              </a:rPr>
              <a:t>되어 있다</a:t>
            </a:r>
            <a:r>
              <a:rPr lang="en-US" altLang="ko-KR" sz="1292">
                <a:latin typeface="Consolas" panose="020B0609020204030204" pitchFamily="49" charset="0"/>
              </a:rPr>
              <a:t>.</a:t>
            </a:r>
            <a:endParaRPr lang="ko-KR" altLang="en-US" sz="1292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제목 2">
            <a:extLst>
              <a:ext uri="{FF2B5EF4-FFF2-40B4-BE49-F238E27FC236}">
                <a16:creationId xmlns:a16="http://schemas.microsoft.com/office/drawing/2014/main" id="{57EBB839-A04C-4FFB-A6DE-D9BD5EAF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  <p:sp>
        <p:nvSpPr>
          <p:cNvPr id="361475" name="TextBox 54">
            <a:extLst>
              <a:ext uri="{FF2B5EF4-FFF2-40B4-BE49-F238E27FC236}">
                <a16:creationId xmlns:a16="http://schemas.microsoft.com/office/drawing/2014/main" id="{353E19C7-4164-4255-9154-3208F8DF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2" y="1025770"/>
            <a:ext cx="54505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ko-KR" sz="1662">
                <a:latin typeface="Consolas" panose="020B0609020204030204" pitchFamily="49" charset="0"/>
              </a:rPr>
              <a:t>hw_device_t *device=0;</a:t>
            </a:r>
          </a:p>
          <a:p>
            <a:r>
              <a:rPr kumimoji="1" lang="en-US" altLang="ko-KR" sz="1662">
                <a:latin typeface="Consolas" panose="020B0609020204030204" pitchFamily="49" charset="0"/>
              </a:rPr>
              <a:t>module-&gt;methods-&gt;open(module, name, &amp;device);</a:t>
            </a:r>
            <a:endParaRPr kumimoji="1" lang="ko-KR" altLang="en-US" sz="1662">
              <a:latin typeface="Consolas" panose="020B0609020204030204" pitchFamily="49" charset="0"/>
            </a:endParaRPr>
          </a:p>
          <a:p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BDF5E8-2643-48FA-92D6-158344B0783F}"/>
              </a:ext>
            </a:extLst>
          </p:cNvPr>
          <p:cNvSpPr/>
          <p:nvPr/>
        </p:nvSpPr>
        <p:spPr bwMode="auto">
          <a:xfrm>
            <a:off x="5542085" y="2631831"/>
            <a:ext cx="924658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69" dirty="0">
                <a:solidFill>
                  <a:schemeClr val="tx1"/>
                </a:solidFill>
                <a:latin typeface="Consolas" pitchFamily="49" charset="0"/>
              </a:rPr>
              <a:t>"HWMT"</a:t>
            </a:r>
            <a:endParaRPr lang="ko-KR" altLang="en-US" sz="969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4CD29F-71C4-421B-925F-ACD4CA1ACA78}"/>
              </a:ext>
            </a:extLst>
          </p:cNvPr>
          <p:cNvSpPr/>
          <p:nvPr/>
        </p:nvSpPr>
        <p:spPr bwMode="auto">
          <a:xfrm>
            <a:off x="5542085" y="2822331"/>
            <a:ext cx="924658" cy="1890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69" dirty="0">
                <a:solidFill>
                  <a:schemeClr val="tx1"/>
                </a:solidFill>
                <a:latin typeface="Consolas" pitchFamily="49" charset="0"/>
              </a:rPr>
              <a:t>0&lt;&lt;8 | 1</a:t>
            </a:r>
            <a:endParaRPr lang="ko-KR" altLang="en-US" sz="969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08C124-605B-45DA-9CBC-228613B01C70}"/>
              </a:ext>
            </a:extLst>
          </p:cNvPr>
          <p:cNvSpPr/>
          <p:nvPr/>
        </p:nvSpPr>
        <p:spPr bwMode="auto">
          <a:xfrm>
            <a:off x="5542085" y="3011366"/>
            <a:ext cx="924658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69" dirty="0">
                <a:solidFill>
                  <a:schemeClr val="tx1"/>
                </a:solidFill>
                <a:latin typeface="Consolas" pitchFamily="49" charset="0"/>
              </a:rPr>
              <a:t>1&lt;&lt;8 | 0</a:t>
            </a:r>
            <a:endParaRPr lang="ko-KR" altLang="en-US" sz="969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ADC8FF-FA0B-438E-9BBC-62EB5A3F827E}"/>
              </a:ext>
            </a:extLst>
          </p:cNvPr>
          <p:cNvSpPr/>
          <p:nvPr/>
        </p:nvSpPr>
        <p:spPr bwMode="auto">
          <a:xfrm>
            <a:off x="5542085" y="3201866"/>
            <a:ext cx="924658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69" dirty="0">
                <a:solidFill>
                  <a:schemeClr val="tx1"/>
                </a:solidFill>
                <a:latin typeface="Consolas" pitchFamily="49" charset="0"/>
              </a:rPr>
              <a:t>"audio"</a:t>
            </a:r>
            <a:endParaRPr lang="ko-KR" altLang="en-US" sz="969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277927-1331-4229-8141-A0F83D51F3AE}"/>
              </a:ext>
            </a:extLst>
          </p:cNvPr>
          <p:cNvSpPr/>
          <p:nvPr/>
        </p:nvSpPr>
        <p:spPr bwMode="auto">
          <a:xfrm>
            <a:off x="5542085" y="3392366"/>
            <a:ext cx="924658" cy="1890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46">
                <a:solidFill>
                  <a:schemeClr val="tx1"/>
                </a:solidFill>
                <a:latin typeface="Consolas" pitchFamily="49" charset="0"/>
              </a:rPr>
              <a:t>"NVIDIA Tegra Audio HAL"</a:t>
            </a:r>
            <a:endParaRPr lang="ko-KR" altLang="en-US" sz="646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7DCCE22-2DA7-46FC-BA33-7AEC03FE4B04}"/>
              </a:ext>
            </a:extLst>
          </p:cNvPr>
          <p:cNvSpPr/>
          <p:nvPr/>
        </p:nvSpPr>
        <p:spPr bwMode="auto">
          <a:xfrm>
            <a:off x="5542085" y="3581400"/>
            <a:ext cx="924658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62">
                <a:solidFill>
                  <a:schemeClr val="tx1"/>
                </a:solidFill>
                <a:latin typeface="Consolas" pitchFamily="49" charset="0"/>
              </a:rPr>
              <a:t>"The Android Open Source Project"</a:t>
            </a:r>
            <a:endParaRPr lang="ko-KR" altLang="en-US" sz="4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CA1C9D-AD35-4B5B-952C-5D5C15A4E8FC}"/>
              </a:ext>
            </a:extLst>
          </p:cNvPr>
          <p:cNvSpPr/>
          <p:nvPr/>
        </p:nvSpPr>
        <p:spPr bwMode="auto">
          <a:xfrm>
            <a:off x="5542085" y="3771900"/>
            <a:ext cx="924658" cy="1890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6C6EFB-4813-4EB2-A423-FBBDDF438B12}"/>
              </a:ext>
            </a:extLst>
          </p:cNvPr>
          <p:cNvSpPr/>
          <p:nvPr/>
        </p:nvSpPr>
        <p:spPr bwMode="auto">
          <a:xfrm>
            <a:off x="5542085" y="3960936"/>
            <a:ext cx="924658" cy="1890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1484" name="TextBox 12">
            <a:extLst>
              <a:ext uri="{FF2B5EF4-FFF2-40B4-BE49-F238E27FC236}">
                <a16:creationId xmlns:a16="http://schemas.microsoft.com/office/drawing/2014/main" id="{FB24696C-EEB7-4E34-9A5A-5631C1944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177" y="3600451"/>
            <a:ext cx="617477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module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85" name="TextBox 13">
            <a:extLst>
              <a:ext uri="{FF2B5EF4-FFF2-40B4-BE49-F238E27FC236}">
                <a16:creationId xmlns:a16="http://schemas.microsoft.com/office/drawing/2014/main" id="{738A3B04-AAC6-4E10-9BFA-6000C19B7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435" y="2611316"/>
            <a:ext cx="401072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tag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86" name="TextBox 14">
            <a:extLst>
              <a:ext uri="{FF2B5EF4-FFF2-40B4-BE49-F238E27FC236}">
                <a16:creationId xmlns:a16="http://schemas.microsoft.com/office/drawing/2014/main" id="{4EBABE93-C9C6-43F2-B96D-F5E046EE5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366" y="2788628"/>
            <a:ext cx="1122423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version_major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87" name="TextBox 15">
            <a:extLst>
              <a:ext uri="{FF2B5EF4-FFF2-40B4-BE49-F238E27FC236}">
                <a16:creationId xmlns:a16="http://schemas.microsoft.com/office/drawing/2014/main" id="{2FD054D8-ACBD-4F7F-B3D0-919F071F3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831" y="2967404"/>
            <a:ext cx="1122423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version_minor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88" name="TextBox 16">
            <a:extLst>
              <a:ext uri="{FF2B5EF4-FFF2-40B4-BE49-F238E27FC236}">
                <a16:creationId xmlns:a16="http://schemas.microsoft.com/office/drawing/2014/main" id="{9B2F4C3C-DD0F-41BA-9B2A-C326F65B2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297" y="3163766"/>
            <a:ext cx="328936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id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89" name="TextBox 17">
            <a:extLst>
              <a:ext uri="{FF2B5EF4-FFF2-40B4-BE49-F238E27FC236}">
                <a16:creationId xmlns:a16="http://schemas.microsoft.com/office/drawing/2014/main" id="{86670BEA-A132-42B8-A5F5-DA6D49C5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227" y="3360128"/>
            <a:ext cx="473206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name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90" name="TextBox 18">
            <a:extLst>
              <a:ext uri="{FF2B5EF4-FFF2-40B4-BE49-F238E27FC236}">
                <a16:creationId xmlns:a16="http://schemas.microsoft.com/office/drawing/2014/main" id="{A24CB672-D4B3-41A0-A436-D2D38CA5C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159" y="3556489"/>
            <a:ext cx="617477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author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91" name="TextBox 19">
            <a:extLst>
              <a:ext uri="{FF2B5EF4-FFF2-40B4-BE49-F238E27FC236}">
                <a16:creationId xmlns:a16="http://schemas.microsoft.com/office/drawing/2014/main" id="{704B76F7-D7C7-4702-B70E-8C0CE9D67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89" y="3752851"/>
            <a:ext cx="689612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methods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92" name="TextBox 20">
            <a:extLst>
              <a:ext uri="{FF2B5EF4-FFF2-40B4-BE49-F238E27FC236}">
                <a16:creationId xmlns:a16="http://schemas.microsoft.com/office/drawing/2014/main" id="{3B5D8DE8-D06F-4BA2-99A8-B13D11EB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020" y="3949212"/>
            <a:ext cx="401072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dso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A4B4FAB-D42F-4132-B274-C02D207E9233}"/>
              </a:ext>
            </a:extLst>
          </p:cNvPr>
          <p:cNvSpPr/>
          <p:nvPr/>
        </p:nvSpPr>
        <p:spPr bwMode="auto">
          <a:xfrm>
            <a:off x="4053254" y="3801208"/>
            <a:ext cx="924658" cy="1890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1494" name="TextBox 22">
            <a:extLst>
              <a:ext uri="{FF2B5EF4-FFF2-40B4-BE49-F238E27FC236}">
                <a16:creationId xmlns:a16="http://schemas.microsoft.com/office/drawing/2014/main" id="{5F2B74AD-4C91-4143-9A92-2A588BA3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1" y="2381251"/>
            <a:ext cx="401072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HMI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E8C69A-3054-4824-81B2-D83F08BBCAEF}"/>
              </a:ext>
            </a:extLst>
          </p:cNvPr>
          <p:cNvCxnSpPr>
            <a:stCxn id="83" idx="3"/>
            <a:endCxn id="56" idx="1"/>
          </p:cNvCxnSpPr>
          <p:nvPr/>
        </p:nvCxnSpPr>
        <p:spPr bwMode="auto">
          <a:xfrm flipV="1">
            <a:off x="4977912" y="2727082"/>
            <a:ext cx="564173" cy="1169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459152-3134-4916-BB05-867B9FD806EB}"/>
              </a:ext>
            </a:extLst>
          </p:cNvPr>
          <p:cNvSpPr/>
          <p:nvPr/>
        </p:nvSpPr>
        <p:spPr bwMode="auto">
          <a:xfrm>
            <a:off x="5446835" y="2133600"/>
            <a:ext cx="1019908" cy="2123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87" name="꺾인 연결선 86">
            <a:extLst>
              <a:ext uri="{FF2B5EF4-FFF2-40B4-BE49-F238E27FC236}">
                <a16:creationId xmlns:a16="http://schemas.microsoft.com/office/drawing/2014/main" id="{D3ECFAEC-6544-4126-AA71-6AD39CAB8663}"/>
              </a:ext>
            </a:extLst>
          </p:cNvPr>
          <p:cNvCxnSpPr>
            <a:stCxn id="73" idx="1"/>
            <a:endCxn id="86" idx="0"/>
          </p:cNvCxnSpPr>
          <p:nvPr/>
        </p:nvCxnSpPr>
        <p:spPr bwMode="auto">
          <a:xfrm rot="10800000" flipH="1">
            <a:off x="5542085" y="2133600"/>
            <a:ext cx="414704" cy="1922585"/>
          </a:xfrm>
          <a:prstGeom prst="bentConnector4">
            <a:avLst>
              <a:gd name="adj1" fmla="val -71152"/>
              <a:gd name="adj2" fmla="val 106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498" name="TextBox 22">
            <a:extLst>
              <a:ext uri="{FF2B5EF4-FFF2-40B4-BE49-F238E27FC236}">
                <a16:creationId xmlns:a16="http://schemas.microsoft.com/office/drawing/2014/main" id="{3ECEC6BF-C42B-4D73-BC6C-B84D74DA2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654" y="3091962"/>
            <a:ext cx="617477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common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99" name="TextBox 22">
            <a:extLst>
              <a:ext uri="{FF2B5EF4-FFF2-40B4-BE49-F238E27FC236}">
                <a16:creationId xmlns:a16="http://schemas.microsoft.com/office/drawing/2014/main" id="{FDE6C6F9-5C6E-4319-B62C-DD40770CC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562" y="1976804"/>
            <a:ext cx="1915909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audio.primary.msm8960.so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500" name="TextBox 22">
            <a:extLst>
              <a:ext uri="{FF2B5EF4-FFF2-40B4-BE49-F238E27FC236}">
                <a16:creationId xmlns:a16="http://schemas.microsoft.com/office/drawing/2014/main" id="{99A02DB9-4300-4EDC-9A73-9FC2DC77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084" y="2224454"/>
            <a:ext cx="1050288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audio_module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501" name="TextBox 12">
            <a:extLst>
              <a:ext uri="{FF2B5EF4-FFF2-40B4-BE49-F238E27FC236}">
                <a16:creationId xmlns:a16="http://schemas.microsoft.com/office/drawing/2014/main" id="{C8AC7845-F771-4EA0-8119-FA3B0253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512" y="3884735"/>
            <a:ext cx="1483098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hal_module_methods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EA91F7B-20D0-475B-9C15-F9F3478117D8}"/>
              </a:ext>
            </a:extLst>
          </p:cNvPr>
          <p:cNvSpPr/>
          <p:nvPr/>
        </p:nvSpPr>
        <p:spPr bwMode="auto">
          <a:xfrm>
            <a:off x="7304943" y="4122128"/>
            <a:ext cx="926123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A23EE71-2A26-430C-989A-E89417738711}"/>
              </a:ext>
            </a:extLst>
          </p:cNvPr>
          <p:cNvCxnSpPr>
            <a:endCxn id="92" idx="1"/>
          </p:cNvCxnSpPr>
          <p:nvPr/>
        </p:nvCxnSpPr>
        <p:spPr bwMode="auto">
          <a:xfrm>
            <a:off x="6466743" y="3871546"/>
            <a:ext cx="838200" cy="3458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504" name="TextBox 12">
            <a:extLst>
              <a:ext uri="{FF2B5EF4-FFF2-40B4-BE49-F238E27FC236}">
                <a16:creationId xmlns:a16="http://schemas.microsoft.com/office/drawing/2014/main" id="{FC9CCAA9-5C72-46B4-86DA-AD4B75DD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27" y="4098681"/>
            <a:ext cx="473206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open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95" name="세로로 말린 두루마리 모양 94">
            <a:extLst>
              <a:ext uri="{FF2B5EF4-FFF2-40B4-BE49-F238E27FC236}">
                <a16:creationId xmlns:a16="http://schemas.microsoft.com/office/drawing/2014/main" id="{7DED1ED2-254D-4C32-B1C8-D3A1C3FB2E11}"/>
              </a:ext>
            </a:extLst>
          </p:cNvPr>
          <p:cNvSpPr/>
          <p:nvPr/>
        </p:nvSpPr>
        <p:spPr>
          <a:xfrm>
            <a:off x="7430967" y="4758105"/>
            <a:ext cx="337038" cy="34290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1506" name="TextBox 12">
            <a:extLst>
              <a:ext uri="{FF2B5EF4-FFF2-40B4-BE49-F238E27FC236}">
                <a16:creationId xmlns:a16="http://schemas.microsoft.com/office/drawing/2014/main" id="{398202FA-60AD-48AA-81FB-B1F1C86A1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6747" y="4508989"/>
            <a:ext cx="833883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adev_open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DECE033-FDF8-468F-A832-A24286681607}"/>
              </a:ext>
            </a:extLst>
          </p:cNvPr>
          <p:cNvCxnSpPr>
            <a:stCxn id="92" idx="3"/>
            <a:endCxn id="95" idx="3"/>
          </p:cNvCxnSpPr>
          <p:nvPr/>
        </p:nvCxnSpPr>
        <p:spPr bwMode="auto">
          <a:xfrm flipH="1">
            <a:off x="7725508" y="4217377"/>
            <a:ext cx="505558" cy="71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82C269A-1FAF-48E2-9BC4-A918A73C3C38}"/>
              </a:ext>
            </a:extLst>
          </p:cNvPr>
          <p:cNvSpPr/>
          <p:nvPr/>
        </p:nvSpPr>
        <p:spPr bwMode="auto">
          <a:xfrm>
            <a:off x="347297" y="2475035"/>
            <a:ext cx="1820008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 dirty="0" err="1">
                <a:solidFill>
                  <a:schemeClr val="tx1"/>
                </a:solidFill>
                <a:latin typeface="Consolas" pitchFamily="49" charset="0"/>
              </a:rPr>
              <a:t>audio_hw_device</a:t>
            </a:r>
            <a:endParaRPr lang="ko-KR" altLang="en-US" sz="1477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5D61A3-7F39-4D58-A548-1F904021C779}"/>
              </a:ext>
            </a:extLst>
          </p:cNvPr>
          <p:cNvSpPr/>
          <p:nvPr/>
        </p:nvSpPr>
        <p:spPr bwMode="auto">
          <a:xfrm>
            <a:off x="347297" y="2964474"/>
            <a:ext cx="1820008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 dirty="0" err="1">
                <a:solidFill>
                  <a:schemeClr val="tx1"/>
                </a:solidFill>
                <a:latin typeface="Consolas" pitchFamily="49" charset="0"/>
              </a:rPr>
              <a:t>audio_device</a:t>
            </a:r>
            <a:endParaRPr lang="en-US" altLang="ko-KR" sz="1477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849999B-A762-4BCC-A7B5-460BF6BB2BCF}"/>
              </a:ext>
            </a:extLst>
          </p:cNvPr>
          <p:cNvCxnSpPr>
            <a:stCxn id="99" idx="0"/>
            <a:endCxn id="98" idx="2"/>
          </p:cNvCxnSpPr>
          <p:nvPr/>
        </p:nvCxnSpPr>
        <p:spPr>
          <a:xfrm flipV="1">
            <a:off x="1257300" y="2769577"/>
            <a:ext cx="0" cy="1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A2AE22C-05CB-4367-998A-7CFEAA62A336}"/>
              </a:ext>
            </a:extLst>
          </p:cNvPr>
          <p:cNvSpPr/>
          <p:nvPr/>
        </p:nvSpPr>
        <p:spPr bwMode="auto">
          <a:xfrm>
            <a:off x="347297" y="2009043"/>
            <a:ext cx="1820008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 dirty="0" err="1">
                <a:solidFill>
                  <a:schemeClr val="tx1"/>
                </a:solidFill>
                <a:latin typeface="Consolas" pitchFamily="49" charset="0"/>
              </a:rPr>
              <a:t>hw_device_t</a:t>
            </a:r>
            <a:endParaRPr lang="ko-KR" altLang="en-US" sz="1477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3B4A5FA-1DAF-4FD0-8ECC-8AB8DB84FA87}"/>
              </a:ext>
            </a:extLst>
          </p:cNvPr>
          <p:cNvCxnSpPr>
            <a:stCxn id="98" idx="0"/>
            <a:endCxn id="101" idx="2"/>
          </p:cNvCxnSpPr>
          <p:nvPr/>
        </p:nvCxnSpPr>
        <p:spPr>
          <a:xfrm flipV="1">
            <a:off x="1257300" y="2303585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513" name="TextBox 48">
            <a:extLst>
              <a:ext uri="{FF2B5EF4-FFF2-40B4-BE49-F238E27FC236}">
                <a16:creationId xmlns:a16="http://schemas.microsoft.com/office/drawing/2014/main" id="{041D32E2-479E-472F-BEBB-EBA27EB18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935" y="3771901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tag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1514" name="TextBox 50">
            <a:extLst>
              <a:ext uri="{FF2B5EF4-FFF2-40B4-BE49-F238E27FC236}">
                <a16:creationId xmlns:a16="http://schemas.microsoft.com/office/drawing/2014/main" id="{F2A71354-DC27-4861-8E04-78893801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331" y="3997570"/>
            <a:ext cx="914033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version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1515" name="TextBox 52">
            <a:extLst>
              <a:ext uri="{FF2B5EF4-FFF2-40B4-BE49-F238E27FC236}">
                <a16:creationId xmlns:a16="http://schemas.microsoft.com/office/drawing/2014/main" id="{3174821C-45CE-4DEB-9C73-6AA894D1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261" y="4485543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close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1516" name="TextBox 58">
            <a:extLst>
              <a:ext uri="{FF2B5EF4-FFF2-40B4-BE49-F238E27FC236}">
                <a16:creationId xmlns:a16="http://schemas.microsoft.com/office/drawing/2014/main" id="{CED6B427-700A-4079-9C29-FF4152F3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27" y="3474428"/>
            <a:ext cx="143500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audio_device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107" name="세로로 말린 두루마리 모양 106">
            <a:extLst>
              <a:ext uri="{FF2B5EF4-FFF2-40B4-BE49-F238E27FC236}">
                <a16:creationId xmlns:a16="http://schemas.microsoft.com/office/drawing/2014/main" id="{3EAC7F2C-C8E6-4CC2-BA7A-643D51C323E1}"/>
              </a:ext>
            </a:extLst>
          </p:cNvPr>
          <p:cNvSpPr/>
          <p:nvPr/>
        </p:nvSpPr>
        <p:spPr bwMode="auto">
          <a:xfrm>
            <a:off x="4381501" y="4325816"/>
            <a:ext cx="530469" cy="40005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1518" name="TextBox 60">
            <a:extLst>
              <a:ext uri="{FF2B5EF4-FFF2-40B4-BE49-F238E27FC236}">
                <a16:creationId xmlns:a16="http://schemas.microsoft.com/office/drawing/2014/main" id="{37ED0B25-F561-48B7-8B9D-133E0456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992" y="4696559"/>
            <a:ext cx="122661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adev_close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84C00E2-9913-4314-8742-4A1B58128A7B}"/>
              </a:ext>
            </a:extLst>
          </p:cNvPr>
          <p:cNvCxnSpPr>
            <a:stCxn id="361515" idx="1"/>
            <a:endCxn id="107" idx="1"/>
          </p:cNvCxnSpPr>
          <p:nvPr/>
        </p:nvCxnSpPr>
        <p:spPr bwMode="auto">
          <a:xfrm flipV="1">
            <a:off x="2063261" y="4525841"/>
            <a:ext cx="2368246" cy="119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520" name="TextBox 63">
            <a:extLst>
              <a:ext uri="{FF2B5EF4-FFF2-40B4-BE49-F238E27FC236}">
                <a16:creationId xmlns:a16="http://schemas.microsoft.com/office/drawing/2014/main" id="{B187DCE6-9A39-4BAE-B35E-8B3BA2BF7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312" y="4749313"/>
            <a:ext cx="1955985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set_master_volume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111" name="세로로 말린 두루마리 모양 110">
            <a:extLst>
              <a:ext uri="{FF2B5EF4-FFF2-40B4-BE49-F238E27FC236}">
                <a16:creationId xmlns:a16="http://schemas.microsoft.com/office/drawing/2014/main" id="{76D5DDA6-6CCC-4C2F-B96C-9AE806B2C859}"/>
              </a:ext>
            </a:extLst>
          </p:cNvPr>
          <p:cNvSpPr/>
          <p:nvPr/>
        </p:nvSpPr>
        <p:spPr bwMode="auto">
          <a:xfrm>
            <a:off x="3187212" y="5542085"/>
            <a:ext cx="531934" cy="40005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1522" name="TextBox 65">
            <a:extLst>
              <a:ext uri="{FF2B5EF4-FFF2-40B4-BE49-F238E27FC236}">
                <a16:creationId xmlns:a16="http://schemas.microsoft.com/office/drawing/2014/main" id="{7D0D8C95-8F77-48A5-9502-A8F41560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815" y="5942136"/>
            <a:ext cx="2476960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adev_set_master_volume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C41B251-147B-44B7-A158-5CD5DE81BB6F}"/>
              </a:ext>
            </a:extLst>
          </p:cNvPr>
          <p:cNvCxnSpPr>
            <a:stCxn id="117" idx="3"/>
            <a:endCxn id="111" idx="0"/>
          </p:cNvCxnSpPr>
          <p:nvPr/>
        </p:nvCxnSpPr>
        <p:spPr bwMode="auto">
          <a:xfrm>
            <a:off x="2089639" y="4900247"/>
            <a:ext cx="1364274" cy="641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1E2B6D-1D21-43B4-A6A4-4BDD51F3FDF0}"/>
              </a:ext>
            </a:extLst>
          </p:cNvPr>
          <p:cNvSpPr/>
          <p:nvPr/>
        </p:nvSpPr>
        <p:spPr bwMode="auto">
          <a:xfrm>
            <a:off x="1031631" y="3801208"/>
            <a:ext cx="1058008" cy="238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"HWDT"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C34F2D5-FF5E-4650-8ADE-185CA614C7CB}"/>
              </a:ext>
            </a:extLst>
          </p:cNvPr>
          <p:cNvSpPr/>
          <p:nvPr/>
        </p:nvSpPr>
        <p:spPr bwMode="auto">
          <a:xfrm>
            <a:off x="1031631" y="4040066"/>
            <a:ext cx="1058008" cy="238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2&lt;&lt;8|0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CACC046-2346-4F09-B056-1EEE084C86D9}"/>
              </a:ext>
            </a:extLst>
          </p:cNvPr>
          <p:cNvSpPr/>
          <p:nvPr/>
        </p:nvSpPr>
        <p:spPr bwMode="auto">
          <a:xfrm>
            <a:off x="1031631" y="4541227"/>
            <a:ext cx="1058008" cy="2403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E74ADBB-3AD4-4D35-B7B3-DBA765DFFB07}"/>
              </a:ext>
            </a:extLst>
          </p:cNvPr>
          <p:cNvSpPr/>
          <p:nvPr/>
        </p:nvSpPr>
        <p:spPr bwMode="auto">
          <a:xfrm>
            <a:off x="1030166" y="4781551"/>
            <a:ext cx="1059473" cy="238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CC41352-0BD9-4B3A-AF7C-BCDFB2D28577}"/>
              </a:ext>
            </a:extLst>
          </p:cNvPr>
          <p:cNvSpPr/>
          <p:nvPr/>
        </p:nvSpPr>
        <p:spPr bwMode="auto">
          <a:xfrm>
            <a:off x="1031631" y="4295043"/>
            <a:ext cx="1058008" cy="238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1529" name="TextBox 50">
            <a:extLst>
              <a:ext uri="{FF2B5EF4-FFF2-40B4-BE49-F238E27FC236}">
                <a16:creationId xmlns:a16="http://schemas.microsoft.com/office/drawing/2014/main" id="{9F97056B-A605-4EA6-8214-A1DA666C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331" y="4240824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module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639A464-680F-42C3-9BBB-FD7F43B35688}"/>
              </a:ext>
            </a:extLst>
          </p:cNvPr>
          <p:cNvCxnSpPr>
            <a:stCxn id="361529" idx="1"/>
            <a:endCxn id="56" idx="1"/>
          </p:cNvCxnSpPr>
          <p:nvPr/>
        </p:nvCxnSpPr>
        <p:spPr bwMode="auto">
          <a:xfrm flipV="1">
            <a:off x="2060331" y="2727081"/>
            <a:ext cx="3481754" cy="1673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531" name="TextBox 12">
            <a:extLst>
              <a:ext uri="{FF2B5EF4-FFF2-40B4-BE49-F238E27FC236}">
                <a16:creationId xmlns:a16="http://schemas.microsoft.com/office/drawing/2014/main" id="{1213D62B-9E5D-4B1A-8C61-208374D9D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589" y="5312020"/>
            <a:ext cx="3062057" cy="8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ko-KR" altLang="en-US" sz="1292">
                <a:latin typeface="Consolas" panose="020B0609020204030204" pitchFamily="49" charset="0"/>
              </a:rPr>
              <a:t>유저가 모듈내 </a:t>
            </a:r>
            <a:r>
              <a:rPr kumimoji="1" lang="en-US" altLang="ko-KR" sz="1292">
                <a:latin typeface="Consolas" panose="020B0609020204030204" pitchFamily="49" charset="0"/>
              </a:rPr>
              <a:t>open </a:t>
            </a:r>
            <a:r>
              <a:rPr kumimoji="1" lang="ko-KR" altLang="en-US" sz="1292">
                <a:latin typeface="Consolas" panose="020B0609020204030204" pitchFamily="49" charset="0"/>
              </a:rPr>
              <a:t>함수를 호출하면</a:t>
            </a:r>
            <a:endParaRPr kumimoji="1" lang="en-US" altLang="ko-KR" sz="1292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292">
                <a:latin typeface="Consolas" panose="020B0609020204030204" pitchFamily="49" charset="0"/>
              </a:rPr>
              <a:t>audio_device </a:t>
            </a:r>
            <a:r>
              <a:rPr kumimoji="1" lang="ko-KR" altLang="en-US" sz="1292">
                <a:latin typeface="Consolas" panose="020B0609020204030204" pitchFamily="49" charset="0"/>
              </a:rPr>
              <a:t>구조체가 생성되고 </a:t>
            </a:r>
            <a:endParaRPr kumimoji="1" lang="en-US" altLang="ko-KR" sz="1292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292">
                <a:latin typeface="Consolas" panose="020B0609020204030204" pitchFamily="49" charset="0"/>
              </a:rPr>
              <a:t>device</a:t>
            </a:r>
            <a:r>
              <a:rPr kumimoji="1" lang="ko-KR" altLang="en-US" sz="1292">
                <a:latin typeface="Consolas" panose="020B0609020204030204" pitchFamily="49" charset="0"/>
              </a:rPr>
              <a:t>에 관련한 여러 함수가 </a:t>
            </a:r>
            <a:endParaRPr kumimoji="1" lang="en-US" altLang="ko-KR" sz="1292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ko-KR" altLang="en-US" sz="1292">
                <a:latin typeface="Consolas" panose="020B0609020204030204" pitchFamily="49" charset="0"/>
              </a:rPr>
              <a:t>등록 된다</a:t>
            </a:r>
            <a:r>
              <a:rPr kumimoji="1" lang="en-US" altLang="ko-KR" sz="1292">
                <a:latin typeface="Consolas" panose="020B0609020204030204" pitchFamily="49" charset="0"/>
              </a:rPr>
              <a:t>.</a:t>
            </a:r>
            <a:endParaRPr kumimoji="1" lang="ko-KR" altLang="en-US" sz="1292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제목 2">
            <a:extLst>
              <a:ext uri="{FF2B5EF4-FFF2-40B4-BE49-F238E27FC236}">
                <a16:creationId xmlns:a16="http://schemas.microsoft.com/office/drawing/2014/main" id="{4FA8EA3B-C7FB-4099-9397-BAE69741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  <p:sp>
        <p:nvSpPr>
          <p:cNvPr id="362499" name="TextBox 3">
            <a:extLst>
              <a:ext uri="{FF2B5EF4-FFF2-40B4-BE49-F238E27FC236}">
                <a16:creationId xmlns:a16="http://schemas.microsoft.com/office/drawing/2014/main" id="{B07A343E-CDEC-4EAB-A78B-8EC5ADAFF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39" y="1518139"/>
            <a:ext cx="6503703" cy="111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adev_open(const hw_module_t* module, const char* name,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                     hw_device_t** device)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device-&gt;hw_device.open_output_stream();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device-&gt;hw_device.init_check();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429D63-4F62-4A7B-BC4B-25CBFBA5B2A7}"/>
              </a:ext>
            </a:extLst>
          </p:cNvPr>
          <p:cNvSpPr/>
          <p:nvPr/>
        </p:nvSpPr>
        <p:spPr>
          <a:xfrm>
            <a:off x="2898531" y="2968869"/>
            <a:ext cx="1206012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"HWDT"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1A08B8-74BF-47D9-8ADE-FCBA87ECF55B}"/>
              </a:ext>
            </a:extLst>
          </p:cNvPr>
          <p:cNvSpPr/>
          <p:nvPr/>
        </p:nvSpPr>
        <p:spPr>
          <a:xfrm>
            <a:off x="2898531" y="3198936"/>
            <a:ext cx="1206012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2&lt;&lt;8 | 0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6622F17-C5D8-4D04-90A7-3A40A706051B}"/>
              </a:ext>
            </a:extLst>
          </p:cNvPr>
          <p:cNvSpPr/>
          <p:nvPr/>
        </p:nvSpPr>
        <p:spPr>
          <a:xfrm>
            <a:off x="2898531" y="3429000"/>
            <a:ext cx="1206012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A887EC-77D1-4FB9-BF8D-45628DD1AB9B}"/>
              </a:ext>
            </a:extLst>
          </p:cNvPr>
          <p:cNvSpPr/>
          <p:nvPr/>
        </p:nvSpPr>
        <p:spPr>
          <a:xfrm>
            <a:off x="2898531" y="3660531"/>
            <a:ext cx="1206012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04" name="TextBox 58">
            <a:extLst>
              <a:ext uri="{FF2B5EF4-FFF2-40B4-BE49-F238E27FC236}">
                <a16:creationId xmlns:a16="http://schemas.microsoft.com/office/drawing/2014/main" id="{C21DC1F8-A475-4AB6-BDEB-F22B60CD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481" y="2921977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tag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05" name="TextBox 59">
            <a:extLst>
              <a:ext uri="{FF2B5EF4-FFF2-40B4-BE49-F238E27FC236}">
                <a16:creationId xmlns:a16="http://schemas.microsoft.com/office/drawing/2014/main" id="{32EE6F9E-C9AD-4829-B405-939FB649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205" y="3153508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version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06" name="TextBox 60">
            <a:extLst>
              <a:ext uri="{FF2B5EF4-FFF2-40B4-BE49-F238E27FC236}">
                <a16:creationId xmlns:a16="http://schemas.microsoft.com/office/drawing/2014/main" id="{7535BF7B-FA41-47B3-A0D3-DEB06C14E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523" y="3383574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module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07" name="TextBox 61">
            <a:extLst>
              <a:ext uri="{FF2B5EF4-FFF2-40B4-BE49-F238E27FC236}">
                <a16:creationId xmlns:a16="http://schemas.microsoft.com/office/drawing/2014/main" id="{F40A06B5-33A8-4445-A56C-A66E9A13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843" y="3613639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close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08" name="TextBox 66">
            <a:extLst>
              <a:ext uri="{FF2B5EF4-FFF2-40B4-BE49-F238E27FC236}">
                <a16:creationId xmlns:a16="http://schemas.microsoft.com/office/drawing/2014/main" id="{8B2845F4-581A-4F77-B4E5-7010C49D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28" y="2662604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09" name="TextBox 67">
            <a:extLst>
              <a:ext uri="{FF2B5EF4-FFF2-40B4-BE49-F238E27FC236}">
                <a16:creationId xmlns:a16="http://schemas.microsoft.com/office/drawing/2014/main" id="{B18D4FC0-58B2-43DA-BD70-68486396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3292720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common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5EFFE4-93E5-4A19-98D1-200D1854F31F}"/>
              </a:ext>
            </a:extLst>
          </p:cNvPr>
          <p:cNvSpPr/>
          <p:nvPr/>
        </p:nvSpPr>
        <p:spPr>
          <a:xfrm>
            <a:off x="2898531" y="3890597"/>
            <a:ext cx="1206012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AAB673-C605-4CDB-9754-0389785C3F3A}"/>
              </a:ext>
            </a:extLst>
          </p:cNvPr>
          <p:cNvSpPr/>
          <p:nvPr/>
        </p:nvSpPr>
        <p:spPr>
          <a:xfrm>
            <a:off x="2898531" y="4119197"/>
            <a:ext cx="1206012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12" name="TextBox 70">
            <a:extLst>
              <a:ext uri="{FF2B5EF4-FFF2-40B4-BE49-F238E27FC236}">
                <a16:creationId xmlns:a16="http://schemas.microsoft.com/office/drawing/2014/main" id="{81165545-429E-4045-9A5A-2C266112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246" y="3843704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init_check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13" name="TextBox 71">
            <a:extLst>
              <a:ext uri="{FF2B5EF4-FFF2-40B4-BE49-F238E27FC236}">
                <a16:creationId xmlns:a16="http://schemas.microsoft.com/office/drawing/2014/main" id="{242CB3D3-4DE2-4C5A-840E-9FAF0D217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624" y="4075235"/>
            <a:ext cx="182934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open_output_stream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14" name="TextBox 72">
            <a:extLst>
              <a:ext uri="{FF2B5EF4-FFF2-40B4-BE49-F238E27FC236}">
                <a16:creationId xmlns:a16="http://schemas.microsoft.com/office/drawing/2014/main" id="{915458D5-B4E9-4FC2-82AE-D76DD20F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831" y="3959469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hw_device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370DFD-D8A7-4846-AAB1-EB223E401067}"/>
              </a:ext>
            </a:extLst>
          </p:cNvPr>
          <p:cNvSpPr/>
          <p:nvPr/>
        </p:nvSpPr>
        <p:spPr>
          <a:xfrm>
            <a:off x="2898531" y="4585189"/>
            <a:ext cx="1206012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16" name="TextBox 74">
            <a:extLst>
              <a:ext uri="{FF2B5EF4-FFF2-40B4-BE49-F238E27FC236}">
                <a16:creationId xmlns:a16="http://schemas.microsoft.com/office/drawing/2014/main" id="{65A8699B-8D82-42F2-A083-1320F6B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246" y="4539762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out_device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B53BB3-4A97-4E8D-966C-3A5021CF8C99}"/>
              </a:ext>
            </a:extLst>
          </p:cNvPr>
          <p:cNvSpPr/>
          <p:nvPr/>
        </p:nvSpPr>
        <p:spPr>
          <a:xfrm>
            <a:off x="2898531" y="4815254"/>
            <a:ext cx="1206012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18" name="TextBox 77">
            <a:extLst>
              <a:ext uri="{FF2B5EF4-FFF2-40B4-BE49-F238E27FC236}">
                <a16:creationId xmlns:a16="http://schemas.microsoft.com/office/drawing/2014/main" id="{2429A32C-97EA-407B-9242-6C50E0F0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246" y="4768362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active_out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3" name="세로로 말린 두루마리 모양 52">
            <a:extLst>
              <a:ext uri="{FF2B5EF4-FFF2-40B4-BE49-F238E27FC236}">
                <a16:creationId xmlns:a16="http://schemas.microsoft.com/office/drawing/2014/main" id="{17ADA35B-924F-4E68-B7DF-C58045FD9575}"/>
              </a:ext>
            </a:extLst>
          </p:cNvPr>
          <p:cNvSpPr/>
          <p:nvPr/>
        </p:nvSpPr>
        <p:spPr>
          <a:xfrm>
            <a:off x="6009543" y="4350728"/>
            <a:ext cx="436685" cy="3912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20" name="TextBox 91">
            <a:extLst>
              <a:ext uri="{FF2B5EF4-FFF2-40B4-BE49-F238E27FC236}">
                <a16:creationId xmlns:a16="http://schemas.microsoft.com/office/drawing/2014/main" id="{34EB9CE2-9804-4317-A6B3-51C3184D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585" y="4126523"/>
            <a:ext cx="228620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adev_open_output_stream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F6C4338-54EE-4398-B6A3-BCE82253D601}"/>
              </a:ext>
            </a:extLst>
          </p:cNvPr>
          <p:cNvCxnSpPr>
            <a:stCxn id="45" idx="3"/>
            <a:endCxn id="53" idx="1"/>
          </p:cNvCxnSpPr>
          <p:nvPr/>
        </p:nvCxnSpPr>
        <p:spPr>
          <a:xfrm>
            <a:off x="4104543" y="4234962"/>
            <a:ext cx="1953357" cy="31212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E0F099-08B5-4077-9A9C-B1C389AF65E4}"/>
              </a:ext>
            </a:extLst>
          </p:cNvPr>
          <p:cNvSpPr/>
          <p:nvPr/>
        </p:nvSpPr>
        <p:spPr>
          <a:xfrm>
            <a:off x="2898531" y="4344866"/>
            <a:ext cx="1206012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23" name="TextBox 71">
            <a:extLst>
              <a:ext uri="{FF2B5EF4-FFF2-40B4-BE49-F238E27FC236}">
                <a16:creationId xmlns:a16="http://schemas.microsoft.com/office/drawing/2014/main" id="{05F4A0C4-7C04-4E3B-93D8-261345424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4300904"/>
            <a:ext cx="1737976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open_input_stream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9" name="세로로 말린 두루마리 모양 58">
            <a:extLst>
              <a:ext uri="{FF2B5EF4-FFF2-40B4-BE49-F238E27FC236}">
                <a16:creationId xmlns:a16="http://schemas.microsoft.com/office/drawing/2014/main" id="{40878516-0603-43CB-A578-3545E8C156F5}"/>
              </a:ext>
            </a:extLst>
          </p:cNvPr>
          <p:cNvSpPr/>
          <p:nvPr/>
        </p:nvSpPr>
        <p:spPr>
          <a:xfrm>
            <a:off x="6002216" y="5323743"/>
            <a:ext cx="436685" cy="3912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25" name="TextBox 91">
            <a:extLst>
              <a:ext uri="{FF2B5EF4-FFF2-40B4-BE49-F238E27FC236}">
                <a16:creationId xmlns:a16="http://schemas.microsoft.com/office/drawing/2014/main" id="{2E5A5C2C-0336-4682-874C-A7D0D4490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258" y="5099539"/>
            <a:ext cx="2377574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adev_input_output_stream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C68CC29-2063-4E84-A4DE-06E91C846EB8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4104543" y="4460631"/>
            <a:ext cx="1946031" cy="10594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527" name="TextBox 1">
            <a:extLst>
              <a:ext uri="{FF2B5EF4-FFF2-40B4-BE49-F238E27FC236}">
                <a16:creationId xmlns:a16="http://schemas.microsoft.com/office/drawing/2014/main" id="{E4F2D454-7C48-46BE-BBE1-EDAD77A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843" y="2625970"/>
            <a:ext cx="3164649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adev </a:t>
            </a:r>
            <a:r>
              <a:rPr lang="ko-KR" altLang="en-US" sz="1477">
                <a:latin typeface="Consolas" panose="020B0609020204030204" pitchFamily="49" charset="0"/>
              </a:rPr>
              <a:t>초기화 과정중 입력</a:t>
            </a:r>
            <a:r>
              <a:rPr lang="en-US" altLang="ko-KR" sz="1477">
                <a:latin typeface="Consolas" panose="020B0609020204030204" pitchFamily="49" charset="0"/>
              </a:rPr>
              <a:t>/</a:t>
            </a:r>
            <a:r>
              <a:rPr lang="ko-KR" altLang="en-US" sz="1477">
                <a:latin typeface="Consolas" panose="020B0609020204030204" pitchFamily="49" charset="0"/>
              </a:rPr>
              <a:t>출력 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스트림 초기화 함수가 등록 된다</a:t>
            </a:r>
            <a:r>
              <a:rPr lang="en-US" altLang="ko-KR" sz="1477">
                <a:latin typeface="Consolas" panose="020B0609020204030204" pitchFamily="49" charset="0"/>
              </a:rPr>
              <a:t>.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2" name="세로로 말린 두루마리 모양 52">
            <a:extLst>
              <a:ext uri="{FF2B5EF4-FFF2-40B4-BE49-F238E27FC236}">
                <a16:creationId xmlns:a16="http://schemas.microsoft.com/office/drawing/2014/main" id="{66BB6392-EAF0-4271-A754-F1905CAD2025}"/>
              </a:ext>
            </a:extLst>
          </p:cNvPr>
          <p:cNvSpPr/>
          <p:nvPr/>
        </p:nvSpPr>
        <p:spPr>
          <a:xfrm>
            <a:off x="6002216" y="3538904"/>
            <a:ext cx="436685" cy="3912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29" name="TextBox 91">
            <a:extLst>
              <a:ext uri="{FF2B5EF4-FFF2-40B4-BE49-F238E27FC236}">
                <a16:creationId xmlns:a16="http://schemas.microsoft.com/office/drawing/2014/main" id="{F689BCDE-EF29-4664-AB14-B90CD8886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258" y="3314700"/>
            <a:ext cx="228013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adev_close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67502BE-161E-48AB-BA89-9D3847251060}"/>
              </a:ext>
            </a:extLst>
          </p:cNvPr>
          <p:cNvCxnSpPr>
            <a:stCxn id="37" idx="3"/>
            <a:endCxn id="32" idx="1"/>
          </p:cNvCxnSpPr>
          <p:nvPr/>
        </p:nvCxnSpPr>
        <p:spPr>
          <a:xfrm flipV="1">
            <a:off x="4104543" y="3733800"/>
            <a:ext cx="1946031" cy="4249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제목 2">
            <a:extLst>
              <a:ext uri="{FF2B5EF4-FFF2-40B4-BE49-F238E27FC236}">
                <a16:creationId xmlns:a16="http://schemas.microsoft.com/office/drawing/2014/main" id="{E4AF8C9E-65D4-4F8C-9BE2-CA94AF1F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  <p:sp>
        <p:nvSpPr>
          <p:cNvPr id="363523" name="TextBox 3">
            <a:extLst>
              <a:ext uri="{FF2B5EF4-FFF2-40B4-BE49-F238E27FC236}">
                <a16:creationId xmlns:a16="http://schemas.microsoft.com/office/drawing/2014/main" id="{7B072A0E-1A86-42DB-89A8-54CDA6F65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770" y="1144467"/>
            <a:ext cx="3344185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AudioFlinger::openOutput();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adev-&gt;open_out_stream();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adev_open_output_stream();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7960CC-E5E3-430D-B73E-7EA92F1EC996}"/>
              </a:ext>
            </a:extLst>
          </p:cNvPr>
          <p:cNvSpPr/>
          <p:nvPr/>
        </p:nvSpPr>
        <p:spPr>
          <a:xfrm>
            <a:off x="2264020" y="1902069"/>
            <a:ext cx="1206011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"HWDT"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CE6D9B-8675-4628-B5D7-AE31A65B34F3}"/>
              </a:ext>
            </a:extLst>
          </p:cNvPr>
          <p:cNvSpPr/>
          <p:nvPr/>
        </p:nvSpPr>
        <p:spPr>
          <a:xfrm>
            <a:off x="2264020" y="2132136"/>
            <a:ext cx="1206011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2&lt;&lt;8 | 0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05B321B-E579-4C38-B327-F812337AD669}"/>
              </a:ext>
            </a:extLst>
          </p:cNvPr>
          <p:cNvSpPr/>
          <p:nvPr/>
        </p:nvSpPr>
        <p:spPr>
          <a:xfrm>
            <a:off x="2264020" y="2362200"/>
            <a:ext cx="1206011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49213F-D4E5-43DA-B43D-6E0580368DA3}"/>
              </a:ext>
            </a:extLst>
          </p:cNvPr>
          <p:cNvSpPr/>
          <p:nvPr/>
        </p:nvSpPr>
        <p:spPr>
          <a:xfrm>
            <a:off x="2264020" y="2593731"/>
            <a:ext cx="1206011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28" name="TextBox 58">
            <a:extLst>
              <a:ext uri="{FF2B5EF4-FFF2-40B4-BE49-F238E27FC236}">
                <a16:creationId xmlns:a16="http://schemas.microsoft.com/office/drawing/2014/main" id="{1875407B-0C4C-4D1C-8F79-EDA43D1BF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69" y="1855177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tag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29" name="TextBox 59">
            <a:extLst>
              <a:ext uri="{FF2B5EF4-FFF2-40B4-BE49-F238E27FC236}">
                <a16:creationId xmlns:a16="http://schemas.microsoft.com/office/drawing/2014/main" id="{1D258F63-B0B8-4A9F-B630-8B49BA21B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693" y="2085243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version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0" name="TextBox 60">
            <a:extLst>
              <a:ext uri="{FF2B5EF4-FFF2-40B4-BE49-F238E27FC236}">
                <a16:creationId xmlns:a16="http://schemas.microsoft.com/office/drawing/2014/main" id="{C142CF05-F05B-4AD7-A4D3-9A9D3F588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012" y="2316774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module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1" name="TextBox 61">
            <a:extLst>
              <a:ext uri="{FF2B5EF4-FFF2-40B4-BE49-F238E27FC236}">
                <a16:creationId xmlns:a16="http://schemas.microsoft.com/office/drawing/2014/main" id="{DE2D5056-5FD4-41A9-9C28-F2AF102D6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331" y="2546839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close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2" name="TextBox 66">
            <a:extLst>
              <a:ext uri="{FF2B5EF4-FFF2-40B4-BE49-F238E27FC236}">
                <a16:creationId xmlns:a16="http://schemas.microsoft.com/office/drawing/2014/main" id="{D01CB27B-E15A-4992-A805-282B7A3E1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016" y="1595804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3" name="TextBox 67">
            <a:extLst>
              <a:ext uri="{FF2B5EF4-FFF2-40B4-BE49-F238E27FC236}">
                <a16:creationId xmlns:a16="http://schemas.microsoft.com/office/drawing/2014/main" id="{4F9FF39D-98AA-4A03-86BE-EA0759064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589" y="2225920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common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0D233C6-52DE-434F-98AC-F8C3928C8A7B}"/>
              </a:ext>
            </a:extLst>
          </p:cNvPr>
          <p:cNvSpPr/>
          <p:nvPr/>
        </p:nvSpPr>
        <p:spPr>
          <a:xfrm>
            <a:off x="2264020" y="2823797"/>
            <a:ext cx="1206011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17C652E-3889-474D-BBF2-C29539DD4C5D}"/>
              </a:ext>
            </a:extLst>
          </p:cNvPr>
          <p:cNvSpPr/>
          <p:nvPr/>
        </p:nvSpPr>
        <p:spPr>
          <a:xfrm>
            <a:off x="2264020" y="3052397"/>
            <a:ext cx="1206011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36" name="TextBox 70">
            <a:extLst>
              <a:ext uri="{FF2B5EF4-FFF2-40B4-BE49-F238E27FC236}">
                <a16:creationId xmlns:a16="http://schemas.microsoft.com/office/drawing/2014/main" id="{B16B22A7-0F68-49A8-8F81-1BBF5D946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35" y="2776904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init_check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7" name="TextBox 71">
            <a:extLst>
              <a:ext uri="{FF2B5EF4-FFF2-40B4-BE49-F238E27FC236}">
                <a16:creationId xmlns:a16="http://schemas.microsoft.com/office/drawing/2014/main" id="{40A4E03A-32F5-47DB-876B-9020152BF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12" y="3006969"/>
            <a:ext cx="182934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open_output_stream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8" name="TextBox 72">
            <a:extLst>
              <a:ext uri="{FF2B5EF4-FFF2-40B4-BE49-F238E27FC236}">
                <a16:creationId xmlns:a16="http://schemas.microsoft.com/office/drawing/2014/main" id="{AFDEA2CA-4A6B-4778-99B1-F1B6C663F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320" y="2891204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hw_device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9A45D3-0CD7-43E5-87CD-C04689B3814E}"/>
              </a:ext>
            </a:extLst>
          </p:cNvPr>
          <p:cNvSpPr/>
          <p:nvPr/>
        </p:nvSpPr>
        <p:spPr>
          <a:xfrm>
            <a:off x="2264020" y="3283928"/>
            <a:ext cx="1206011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40" name="TextBox 74">
            <a:extLst>
              <a:ext uri="{FF2B5EF4-FFF2-40B4-BE49-F238E27FC236}">
                <a16:creationId xmlns:a16="http://schemas.microsoft.com/office/drawing/2014/main" id="{B1B142C2-4453-4208-8085-2EA84438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35" y="3238500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out_device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86" name="세로로 말린 두루마리 모양 85">
            <a:extLst>
              <a:ext uri="{FF2B5EF4-FFF2-40B4-BE49-F238E27FC236}">
                <a16:creationId xmlns:a16="http://schemas.microsoft.com/office/drawing/2014/main" id="{A5772786-D5A0-41AF-B76E-8C429DFEC336}"/>
              </a:ext>
            </a:extLst>
          </p:cNvPr>
          <p:cNvSpPr/>
          <p:nvPr/>
        </p:nvSpPr>
        <p:spPr>
          <a:xfrm>
            <a:off x="4794739" y="3426070"/>
            <a:ext cx="436685" cy="391258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42" name="TextBox 91">
            <a:extLst>
              <a:ext uri="{FF2B5EF4-FFF2-40B4-BE49-F238E27FC236}">
                <a16:creationId xmlns:a16="http://schemas.microsoft.com/office/drawing/2014/main" id="{14ACBEEE-7CF0-40F0-9167-EC70ECCD8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782" y="3156439"/>
            <a:ext cx="228620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adev_open_output_stream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D2F0308-39D0-417F-8272-C1F99900C28D}"/>
              </a:ext>
            </a:extLst>
          </p:cNvPr>
          <p:cNvCxnSpPr>
            <a:stCxn id="78" idx="3"/>
            <a:endCxn id="86" idx="1"/>
          </p:cNvCxnSpPr>
          <p:nvPr/>
        </p:nvCxnSpPr>
        <p:spPr>
          <a:xfrm>
            <a:off x="3470031" y="3168162"/>
            <a:ext cx="1373066" cy="4528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5B79459-6CEB-4CA5-9A08-C5613A09AF0C}"/>
              </a:ext>
            </a:extLst>
          </p:cNvPr>
          <p:cNvSpPr/>
          <p:nvPr/>
        </p:nvSpPr>
        <p:spPr>
          <a:xfrm>
            <a:off x="4592515" y="4148505"/>
            <a:ext cx="1682262" cy="23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135812A-6CBA-4C42-B8A1-E252534F0062}"/>
              </a:ext>
            </a:extLst>
          </p:cNvPr>
          <p:cNvSpPr/>
          <p:nvPr/>
        </p:nvSpPr>
        <p:spPr>
          <a:xfrm>
            <a:off x="4592515" y="4812323"/>
            <a:ext cx="1682262" cy="231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46" name="TextBox 47">
            <a:extLst>
              <a:ext uri="{FF2B5EF4-FFF2-40B4-BE49-F238E27FC236}">
                <a16:creationId xmlns:a16="http://schemas.microsoft.com/office/drawing/2014/main" id="{688B3FA9-0CF9-471E-84E5-287876B55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943" y="4120662"/>
            <a:ext cx="1555234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get_sample_rate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47" name="TextBox 48">
            <a:extLst>
              <a:ext uri="{FF2B5EF4-FFF2-40B4-BE49-F238E27FC236}">
                <a16:creationId xmlns:a16="http://schemas.microsoft.com/office/drawing/2014/main" id="{242BF250-8F4D-4D7D-B25D-3383F99E3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16" y="4768362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set_volume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AC2471-4E72-473A-A039-F531B0A5CFE6}"/>
              </a:ext>
            </a:extLst>
          </p:cNvPr>
          <p:cNvSpPr/>
          <p:nvPr/>
        </p:nvSpPr>
        <p:spPr>
          <a:xfrm>
            <a:off x="4592515" y="5043854"/>
            <a:ext cx="1682262" cy="23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49" name="TextBox 55">
            <a:extLst>
              <a:ext uri="{FF2B5EF4-FFF2-40B4-BE49-F238E27FC236}">
                <a16:creationId xmlns:a16="http://schemas.microsoft.com/office/drawing/2014/main" id="{4F8D5BEC-7266-4E4F-8DFA-EA46FCB9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381" y="4996962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write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8B1840C-4DD5-46C6-B3B1-D5E9C311A22D}"/>
              </a:ext>
            </a:extLst>
          </p:cNvPr>
          <p:cNvSpPr/>
          <p:nvPr/>
        </p:nvSpPr>
        <p:spPr>
          <a:xfrm>
            <a:off x="4592515" y="5756031"/>
            <a:ext cx="1682262" cy="23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51" name="TextBox 57">
            <a:extLst>
              <a:ext uri="{FF2B5EF4-FFF2-40B4-BE49-F238E27FC236}">
                <a16:creationId xmlns:a16="http://schemas.microsoft.com/office/drawing/2014/main" id="{76EBEDC7-80BB-4D82-99F7-7A0B42929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1692" y="5735516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pcm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2000689-EB5C-49B3-BECD-F3216787EC2A}"/>
              </a:ext>
            </a:extLst>
          </p:cNvPr>
          <p:cNvCxnSpPr>
            <a:stCxn id="104" idx="3"/>
            <a:endCxn id="51" idx="1"/>
          </p:cNvCxnSpPr>
          <p:nvPr/>
        </p:nvCxnSpPr>
        <p:spPr>
          <a:xfrm flipV="1">
            <a:off x="3459774" y="4699489"/>
            <a:ext cx="1132742" cy="146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세로로 말린 두루마리 모양 97">
            <a:extLst>
              <a:ext uri="{FF2B5EF4-FFF2-40B4-BE49-F238E27FC236}">
                <a16:creationId xmlns:a16="http://schemas.microsoft.com/office/drawing/2014/main" id="{9A4B8772-6512-492B-8B7B-E6AF616D48BC}"/>
              </a:ext>
            </a:extLst>
          </p:cNvPr>
          <p:cNvSpPr/>
          <p:nvPr/>
        </p:nvSpPr>
        <p:spPr>
          <a:xfrm>
            <a:off x="7766539" y="4607169"/>
            <a:ext cx="436685" cy="39272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54" name="TextBox 64">
            <a:extLst>
              <a:ext uri="{FF2B5EF4-FFF2-40B4-BE49-F238E27FC236}">
                <a16:creationId xmlns:a16="http://schemas.microsoft.com/office/drawing/2014/main" id="{1CC0D03A-06A7-40AE-AD21-EEA37A6FE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654" y="4334608"/>
            <a:ext cx="146386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out_set_volume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4E9DF5-B3C1-4520-BDC3-8070C831C5A5}"/>
              </a:ext>
            </a:extLst>
          </p:cNvPr>
          <p:cNvCxnSpPr>
            <a:stCxn id="95" idx="3"/>
            <a:endCxn id="67" idx="1"/>
          </p:cNvCxnSpPr>
          <p:nvPr/>
        </p:nvCxnSpPr>
        <p:spPr>
          <a:xfrm>
            <a:off x="6274777" y="5870331"/>
            <a:ext cx="646235" cy="337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74A482-0949-4E97-8F54-F60B23F330B5}"/>
              </a:ext>
            </a:extLst>
          </p:cNvPr>
          <p:cNvSpPr/>
          <p:nvPr/>
        </p:nvSpPr>
        <p:spPr>
          <a:xfrm>
            <a:off x="4592515" y="3919905"/>
            <a:ext cx="1682262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audio_stream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16D1EE-3216-4AAE-BC77-61A25B47C0DA}"/>
              </a:ext>
            </a:extLst>
          </p:cNvPr>
          <p:cNvSpPr/>
          <p:nvPr/>
        </p:nvSpPr>
        <p:spPr>
          <a:xfrm>
            <a:off x="4592515" y="4583723"/>
            <a:ext cx="1682262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audio_stream_out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2A8C0C5-A825-47FF-BCC3-EC7EE38BA949}"/>
              </a:ext>
            </a:extLst>
          </p:cNvPr>
          <p:cNvCxnSpPr>
            <a:stCxn id="51" idx="0"/>
            <a:endCxn id="89" idx="2"/>
          </p:cNvCxnSpPr>
          <p:nvPr/>
        </p:nvCxnSpPr>
        <p:spPr>
          <a:xfrm flipV="1">
            <a:off x="5433646" y="4378569"/>
            <a:ext cx="0" cy="2051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56C406-E489-4D87-9F90-FEAF2942652E}"/>
              </a:ext>
            </a:extLst>
          </p:cNvPr>
          <p:cNvSpPr/>
          <p:nvPr/>
        </p:nvSpPr>
        <p:spPr>
          <a:xfrm>
            <a:off x="4592515" y="5515708"/>
            <a:ext cx="1682262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stream_out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6510E0A-24B3-4A18-96D4-0D923E1BDF38}"/>
              </a:ext>
            </a:extLst>
          </p:cNvPr>
          <p:cNvCxnSpPr>
            <a:stCxn id="57" idx="0"/>
            <a:endCxn id="93" idx="2"/>
          </p:cNvCxnSpPr>
          <p:nvPr/>
        </p:nvCxnSpPr>
        <p:spPr>
          <a:xfrm flipV="1">
            <a:off x="5433646" y="5273920"/>
            <a:ext cx="0" cy="2417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561" name="TextBox 19">
            <a:extLst>
              <a:ext uri="{FF2B5EF4-FFF2-40B4-BE49-F238E27FC236}">
                <a16:creationId xmlns:a16="http://schemas.microsoft.com/office/drawing/2014/main" id="{684B8681-DE8E-4174-85E1-E1397E27E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689" y="3862755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common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3562" name="TextBox 64">
            <a:extLst>
              <a:ext uri="{FF2B5EF4-FFF2-40B4-BE49-F238E27FC236}">
                <a16:creationId xmlns:a16="http://schemas.microsoft.com/office/drawing/2014/main" id="{F103D91B-4A6A-463A-8D58-4C2CABE6D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689" y="4544159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stream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E6A6B1-9B38-4540-BD5D-3CA468F8F159}"/>
              </a:ext>
            </a:extLst>
          </p:cNvPr>
          <p:cNvSpPr/>
          <p:nvPr/>
        </p:nvSpPr>
        <p:spPr>
          <a:xfrm>
            <a:off x="6921012" y="5788270"/>
            <a:ext cx="684334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pcm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DFC3CEE-3C54-4A6C-9587-B799C307F02C}"/>
              </a:ext>
            </a:extLst>
          </p:cNvPr>
          <p:cNvSpPr/>
          <p:nvPr/>
        </p:nvSpPr>
        <p:spPr>
          <a:xfrm>
            <a:off x="1950428" y="4828443"/>
            <a:ext cx="1509346" cy="23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65" name="TextBox 47">
            <a:extLst>
              <a:ext uri="{FF2B5EF4-FFF2-40B4-BE49-F238E27FC236}">
                <a16:creationId xmlns:a16="http://schemas.microsoft.com/office/drawing/2014/main" id="{37C2817F-8340-40FD-B009-BAB7C70DF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697" y="4794739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F4D58AE-1057-4BD0-858A-521AEA964F28}"/>
              </a:ext>
            </a:extLst>
          </p:cNvPr>
          <p:cNvSpPr/>
          <p:nvPr/>
        </p:nvSpPr>
        <p:spPr>
          <a:xfrm>
            <a:off x="1950428" y="4599843"/>
            <a:ext cx="1509346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AudioStreamOut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7701A39-4AF8-4129-93C8-326DB07C8A05}"/>
              </a:ext>
            </a:extLst>
          </p:cNvPr>
          <p:cNvSpPr/>
          <p:nvPr/>
        </p:nvSpPr>
        <p:spPr>
          <a:xfrm>
            <a:off x="965689" y="4009292"/>
            <a:ext cx="1487365" cy="23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68" name="TextBox 47">
            <a:extLst>
              <a:ext uri="{FF2B5EF4-FFF2-40B4-BE49-F238E27FC236}">
                <a16:creationId xmlns:a16="http://schemas.microsoft.com/office/drawing/2014/main" id="{8E308963-91AA-4133-88BE-20E85FF0B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77" y="3975589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mOutput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2237C18-0B44-4B82-94A3-2A663C576074}"/>
              </a:ext>
            </a:extLst>
          </p:cNvPr>
          <p:cNvSpPr/>
          <p:nvPr/>
        </p:nvSpPr>
        <p:spPr>
          <a:xfrm>
            <a:off x="965689" y="3780692"/>
            <a:ext cx="1487365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PlaybackThread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192C0-F1DE-421C-8E05-D43E882D0FC1}"/>
              </a:ext>
            </a:extLst>
          </p:cNvPr>
          <p:cNvCxnSpPr>
            <a:stCxn id="107" idx="3"/>
            <a:endCxn id="104" idx="0"/>
          </p:cNvCxnSpPr>
          <p:nvPr/>
        </p:nvCxnSpPr>
        <p:spPr>
          <a:xfrm>
            <a:off x="2453054" y="3894993"/>
            <a:ext cx="252046" cy="7048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세로로 말린 두루마리 모양 108">
            <a:extLst>
              <a:ext uri="{FF2B5EF4-FFF2-40B4-BE49-F238E27FC236}">
                <a16:creationId xmlns:a16="http://schemas.microsoft.com/office/drawing/2014/main" id="{DD1F51A5-502D-4BEC-AB23-1A3190DE0963}"/>
              </a:ext>
            </a:extLst>
          </p:cNvPr>
          <p:cNvSpPr/>
          <p:nvPr/>
        </p:nvSpPr>
        <p:spPr>
          <a:xfrm>
            <a:off x="7782658" y="3726474"/>
            <a:ext cx="436685" cy="3912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72" name="TextBox 64">
            <a:extLst>
              <a:ext uri="{FF2B5EF4-FFF2-40B4-BE49-F238E27FC236}">
                <a16:creationId xmlns:a16="http://schemas.microsoft.com/office/drawing/2014/main" id="{99D57A03-F339-47DC-9014-30AF3C181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90" y="3429000"/>
            <a:ext cx="192071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out_get_sample_rate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6241BE4-A43A-474E-88EA-0D1F5ADA1ABD}"/>
              </a:ext>
            </a:extLst>
          </p:cNvPr>
          <p:cNvCxnSpPr>
            <a:stCxn id="89" idx="3"/>
            <a:endCxn id="109" idx="1"/>
          </p:cNvCxnSpPr>
          <p:nvPr/>
        </p:nvCxnSpPr>
        <p:spPr>
          <a:xfrm flipV="1">
            <a:off x="6274778" y="3921370"/>
            <a:ext cx="1556238" cy="342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세로로 말린 두루마리 모양 111">
            <a:extLst>
              <a:ext uri="{FF2B5EF4-FFF2-40B4-BE49-F238E27FC236}">
                <a16:creationId xmlns:a16="http://schemas.microsoft.com/office/drawing/2014/main" id="{21F809E6-0AA9-4958-9B3D-CC8D70060ECB}"/>
              </a:ext>
            </a:extLst>
          </p:cNvPr>
          <p:cNvSpPr/>
          <p:nvPr/>
        </p:nvSpPr>
        <p:spPr>
          <a:xfrm>
            <a:off x="7737231" y="5405804"/>
            <a:ext cx="436685" cy="3912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75" name="TextBox 64">
            <a:extLst>
              <a:ext uri="{FF2B5EF4-FFF2-40B4-BE49-F238E27FC236}">
                <a16:creationId xmlns:a16="http://schemas.microsoft.com/office/drawing/2014/main" id="{450866A0-B64F-4885-8707-09B59F9F0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1047" y="5125916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out_write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9F5FE6D-80F2-4D67-80B2-4081CB66D611}"/>
              </a:ext>
            </a:extLst>
          </p:cNvPr>
          <p:cNvCxnSpPr>
            <a:stCxn id="90" idx="3"/>
            <a:endCxn id="98" idx="1"/>
          </p:cNvCxnSpPr>
          <p:nvPr/>
        </p:nvCxnSpPr>
        <p:spPr>
          <a:xfrm flipV="1">
            <a:off x="6274777" y="4803531"/>
            <a:ext cx="1540120" cy="124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FCA57F5-7E59-49CB-8127-BF2A71EEAE98}"/>
              </a:ext>
            </a:extLst>
          </p:cNvPr>
          <p:cNvCxnSpPr>
            <a:stCxn id="93" idx="3"/>
            <a:endCxn id="112" idx="1"/>
          </p:cNvCxnSpPr>
          <p:nvPr/>
        </p:nvCxnSpPr>
        <p:spPr>
          <a:xfrm>
            <a:off x="6274777" y="5159620"/>
            <a:ext cx="1510812" cy="4410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578" name="직사각형 44">
            <a:extLst>
              <a:ext uri="{FF2B5EF4-FFF2-40B4-BE49-F238E27FC236}">
                <a16:creationId xmlns:a16="http://schemas.microsoft.com/office/drawing/2014/main" id="{ACC67313-5568-45DD-84AE-E503BC33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174" y="5870331"/>
            <a:ext cx="108100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92"/>
              <a:t>pcm_write(</a:t>
            </a:r>
            <a:r>
              <a:rPr lang="en-US" altLang="ko-KR" sz="1292"/>
              <a:t>);</a:t>
            </a:r>
            <a:endParaRPr lang="ko-KR" altLang="en-US" sz="1292"/>
          </a:p>
        </p:txBody>
      </p:sp>
      <p:sp>
        <p:nvSpPr>
          <p:cNvPr id="363579" name="TextBox 64">
            <a:extLst>
              <a:ext uri="{FF2B5EF4-FFF2-40B4-BE49-F238E27FC236}">
                <a16:creationId xmlns:a16="http://schemas.microsoft.com/office/drawing/2014/main" id="{382EE4D5-7C2E-4C73-B6B8-D8D15A91E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216" y="2107224"/>
            <a:ext cx="4246675" cy="8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AudioFlinger</a:t>
            </a:r>
            <a:r>
              <a:rPr lang="ko-KR" altLang="en-US" sz="1292">
                <a:latin typeface="Consolas" panose="020B0609020204030204" pitchFamily="49" charset="0"/>
              </a:rPr>
              <a:t>내의 </a:t>
            </a:r>
            <a:r>
              <a:rPr lang="en-US" altLang="ko-KR" sz="1292">
                <a:latin typeface="Consolas" panose="020B0609020204030204" pitchFamily="49" charset="0"/>
              </a:rPr>
              <a:t>openOutput </a:t>
            </a:r>
            <a:r>
              <a:rPr lang="ko-KR" altLang="en-US" sz="1292">
                <a:latin typeface="Consolas" panose="020B0609020204030204" pitchFamily="49" charset="0"/>
              </a:rPr>
              <a:t>함수를 호출하면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HAL </a:t>
            </a:r>
            <a:r>
              <a:rPr lang="ko-KR" altLang="en-US" sz="1292">
                <a:latin typeface="Consolas" panose="020B0609020204030204" pitchFamily="49" charset="0"/>
              </a:rPr>
              <a:t>등록된 </a:t>
            </a:r>
            <a:r>
              <a:rPr lang="en-US" altLang="ko-KR" sz="1292">
                <a:latin typeface="Consolas" panose="020B0609020204030204" pitchFamily="49" charset="0"/>
              </a:rPr>
              <a:t>adev_open_output_stream </a:t>
            </a:r>
            <a:r>
              <a:rPr lang="ko-KR" altLang="en-US" sz="1292">
                <a:latin typeface="Consolas" panose="020B0609020204030204" pitchFamily="49" charset="0"/>
              </a:rPr>
              <a:t>이 호출되고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ko-KR" altLang="en-US" sz="1292">
                <a:latin typeface="Consolas" panose="020B0609020204030204" pitchFamily="49" charset="0"/>
              </a:rPr>
              <a:t>해당 함수에서는 </a:t>
            </a:r>
            <a:r>
              <a:rPr lang="en-US" altLang="ko-KR" sz="1292">
                <a:latin typeface="Consolas" panose="020B0609020204030204" pitchFamily="49" charset="0"/>
              </a:rPr>
              <a:t>stream_out </a:t>
            </a:r>
            <a:r>
              <a:rPr lang="ko-KR" altLang="en-US" sz="1292">
                <a:latin typeface="Consolas" panose="020B0609020204030204" pitchFamily="49" charset="0"/>
              </a:rPr>
              <a:t>객체가 생성되고 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output stream </a:t>
            </a:r>
            <a:r>
              <a:rPr lang="ko-KR" altLang="en-US" sz="1292">
                <a:latin typeface="Consolas" panose="020B0609020204030204" pitchFamily="49" charset="0"/>
              </a:rPr>
              <a:t>관련 함수가 등록 된다</a:t>
            </a:r>
            <a:r>
              <a:rPr lang="en-US" altLang="ko-KR" sz="1292">
                <a:latin typeface="Consolas" panose="020B0609020204030204" pitchFamily="49" charset="0"/>
              </a:rPr>
              <a:t>.</a:t>
            </a:r>
            <a:endParaRPr lang="ko-KR" altLang="en-US" sz="1292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C68D-A0FB-47CF-AC94-151B2670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706438"/>
            <a:ext cx="7275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AA43EA-7FCB-496E-A724-7E60F9DABD9D}"/>
              </a:ext>
            </a:extLst>
          </p:cNvPr>
          <p:cNvCxnSpPr/>
          <p:nvPr/>
        </p:nvCxnSpPr>
        <p:spPr>
          <a:xfrm>
            <a:off x="776288" y="2897188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FCC53B-DEB1-4324-8A7A-DBE7855D4DCB}"/>
              </a:ext>
            </a:extLst>
          </p:cNvPr>
          <p:cNvSpPr/>
          <p:nvPr/>
        </p:nvSpPr>
        <p:spPr>
          <a:xfrm>
            <a:off x="4113213" y="2609850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29299-56C1-4AF7-BAB4-5AF95F4161BB}"/>
              </a:ext>
            </a:extLst>
          </p:cNvPr>
          <p:cNvSpPr/>
          <p:nvPr/>
        </p:nvSpPr>
        <p:spPr>
          <a:xfrm>
            <a:off x="4113213" y="2897188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7DDF8340-7257-40F3-A380-8ABEEB63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46538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98827-0ECF-4098-874F-70329D55C1A6}"/>
              </a:ext>
            </a:extLst>
          </p:cNvPr>
          <p:cNvSpPr/>
          <p:nvPr/>
        </p:nvSpPr>
        <p:spPr>
          <a:xfrm>
            <a:off x="5210175" y="4104065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0FAD6F-DA4A-4997-8D23-E58A8B25AFA3}"/>
              </a:ext>
            </a:extLst>
          </p:cNvPr>
          <p:cNvSpPr/>
          <p:nvPr/>
        </p:nvSpPr>
        <p:spPr>
          <a:xfrm>
            <a:off x="5210175" y="439299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D0A286-D654-4DE1-92E9-D8109295E7B9}"/>
              </a:ext>
            </a:extLst>
          </p:cNvPr>
          <p:cNvSpPr/>
          <p:nvPr/>
        </p:nvSpPr>
        <p:spPr>
          <a:xfrm>
            <a:off x="5210175" y="468032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1C4E9A60-5244-4CD9-86CC-7EF190AA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6722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binder_fops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C9FE05CD-EA30-4109-A836-9B9D1A20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4046915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open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680FD6ED-7D57-4AA3-9ADC-7BB1A05D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435171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94688F3D-5512-4339-98A0-99F0902E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4640640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1">
            <a:extLst>
              <a:ext uri="{FF2B5EF4-FFF2-40B4-BE49-F238E27FC236}">
                <a16:creationId xmlns:a16="http://schemas.microsoft.com/office/drawing/2014/main" id="{44710CA9-988A-409D-9C5C-4CE874E45A63}"/>
              </a:ext>
            </a:extLst>
          </p:cNvPr>
          <p:cNvSpPr/>
          <p:nvPr/>
        </p:nvSpPr>
        <p:spPr>
          <a:xfrm>
            <a:off x="7585075" y="3816727"/>
            <a:ext cx="504825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787CC1A-8D9C-4378-9ED6-12253F7B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34436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binder_open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F0B81-F31E-4EA2-AB75-006498239ED6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6164263" y="4032627"/>
            <a:ext cx="1476375" cy="2159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C49790-1A5C-4851-A6F8-C935C556524E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6164263" y="4537452"/>
            <a:ext cx="1530350" cy="5857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세로로 말린 두루마리 모양 39">
            <a:extLst>
              <a:ext uri="{FF2B5EF4-FFF2-40B4-BE49-F238E27FC236}">
                <a16:creationId xmlns:a16="http://schemas.microsoft.com/office/drawing/2014/main" id="{E3531243-64F3-4EB5-B19E-63BB8B1BE4BF}"/>
              </a:ext>
            </a:extLst>
          </p:cNvPr>
          <p:cNvSpPr/>
          <p:nvPr/>
        </p:nvSpPr>
        <p:spPr>
          <a:xfrm>
            <a:off x="7640638" y="4907340"/>
            <a:ext cx="503237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283125F1-83A5-4158-BD7E-56835ED9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4534277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세로로 말린 두루마리 모양 43">
            <a:extLst>
              <a:ext uri="{FF2B5EF4-FFF2-40B4-BE49-F238E27FC236}">
                <a16:creationId xmlns:a16="http://schemas.microsoft.com/office/drawing/2014/main" id="{2265E234-59B2-4150-9F54-8E64508D963D}"/>
              </a:ext>
            </a:extLst>
          </p:cNvPr>
          <p:cNvSpPr/>
          <p:nvPr/>
        </p:nvSpPr>
        <p:spPr>
          <a:xfrm>
            <a:off x="7640638" y="5904290"/>
            <a:ext cx="503237" cy="4333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CAC6E45A-7D07-4785-9DBD-1D5E2B22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5531227"/>
            <a:ext cx="1957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E6FDD6-8512-491B-AF99-3459BC9FAFE2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>
            <a:off x="6164263" y="4824790"/>
            <a:ext cx="153035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8">
            <a:extLst>
              <a:ext uri="{FF2B5EF4-FFF2-40B4-BE49-F238E27FC236}">
                <a16:creationId xmlns:a16="http://schemas.microsoft.com/office/drawing/2014/main" id="{A12FC52A-E3B9-4A4B-93E3-D71DEA64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530350"/>
            <a:ext cx="36052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26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2B1902-1BFA-4E64-8F21-1E3C1415EFC6}"/>
              </a:ext>
            </a:extLst>
          </p:cNvPr>
          <p:cNvCxnSpPr/>
          <p:nvPr/>
        </p:nvCxnSpPr>
        <p:spPr>
          <a:xfrm>
            <a:off x="1267559" y="5505450"/>
            <a:ext cx="671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E2750-1D35-4591-8E21-3F879EE7DF02}"/>
              </a:ext>
            </a:extLst>
          </p:cNvPr>
          <p:cNvSpPr/>
          <p:nvPr/>
        </p:nvSpPr>
        <p:spPr>
          <a:xfrm>
            <a:off x="5654919" y="5172808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5F6920-D18D-452B-BF40-72F2066D907B}"/>
              </a:ext>
            </a:extLst>
          </p:cNvPr>
          <p:cNvSpPr/>
          <p:nvPr/>
        </p:nvSpPr>
        <p:spPr>
          <a:xfrm>
            <a:off x="5654919" y="5509847"/>
            <a:ext cx="996462" cy="331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49" name="TextBox 8">
            <a:extLst>
              <a:ext uri="{FF2B5EF4-FFF2-40B4-BE49-F238E27FC236}">
                <a16:creationId xmlns:a16="http://schemas.microsoft.com/office/drawing/2014/main" id="{2D3717AF-E789-4D87-91A0-65D8E1E6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615" y="4774224"/>
            <a:ext cx="11208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pcmC0D0p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5282E30-9B3C-49E5-B1F3-9CC0D4DFFC69}"/>
              </a:ext>
            </a:extLst>
          </p:cNvPr>
          <p:cNvSpPr/>
          <p:nvPr/>
        </p:nvSpPr>
        <p:spPr>
          <a:xfrm>
            <a:off x="5253405" y="3511062"/>
            <a:ext cx="1800957" cy="4659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51" name="TextBox 10">
            <a:extLst>
              <a:ext uri="{FF2B5EF4-FFF2-40B4-BE49-F238E27FC236}">
                <a16:creationId xmlns:a16="http://schemas.microsoft.com/office/drawing/2014/main" id="{D1076BFA-76CB-462B-A3EF-06087303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608" y="3084635"/>
            <a:ext cx="205056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libplayer.so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E9E03-CCCC-4FE2-A55A-AB884F5101FD}"/>
              </a:ext>
            </a:extLst>
          </p:cNvPr>
          <p:cNvSpPr/>
          <p:nvPr/>
        </p:nvSpPr>
        <p:spPr>
          <a:xfrm>
            <a:off x="5253405" y="4441581"/>
            <a:ext cx="1800957" cy="3326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HAL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D51D6F-9E78-43FF-BA80-A08762B8F19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153150" y="3977054"/>
            <a:ext cx="0" cy="464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10A064-2B36-4157-98FC-6C5619A2B4B9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6153150" y="4774223"/>
            <a:ext cx="0" cy="398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A72E60B-D9FA-45B2-A2F0-74CDB4413004}"/>
              </a:ext>
            </a:extLst>
          </p:cNvPr>
          <p:cNvSpPr/>
          <p:nvPr/>
        </p:nvSpPr>
        <p:spPr>
          <a:xfrm>
            <a:off x="1666143" y="3511062"/>
            <a:ext cx="1802423" cy="4659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56" name="TextBox 19">
            <a:extLst>
              <a:ext uri="{FF2B5EF4-FFF2-40B4-BE49-F238E27FC236}">
                <a16:creationId xmlns:a16="http://schemas.microsoft.com/office/drawing/2014/main" id="{401D0506-73A0-45BF-9558-0DD28C21E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693" y="3103685"/>
            <a:ext cx="313900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media.audio_flinger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E09E7C-225A-4045-B831-8341093C66EE}"/>
              </a:ext>
            </a:extLst>
          </p:cNvPr>
          <p:cNvCxnSpPr>
            <a:stCxn id="19" idx="3"/>
            <a:endCxn id="10" idx="1"/>
          </p:cNvCxnSpPr>
          <p:nvPr/>
        </p:nvCxnSpPr>
        <p:spPr>
          <a:xfrm>
            <a:off x="3468567" y="3744058"/>
            <a:ext cx="1784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4987B3-9AD1-463C-986F-57A67A7603F3}"/>
              </a:ext>
            </a:extLst>
          </p:cNvPr>
          <p:cNvCxnSpPr/>
          <p:nvPr/>
        </p:nvCxnSpPr>
        <p:spPr>
          <a:xfrm>
            <a:off x="1267559" y="2584938"/>
            <a:ext cx="671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B1FFD0-0EA1-434D-8D77-081952E9E2B9}"/>
              </a:ext>
            </a:extLst>
          </p:cNvPr>
          <p:cNvSpPr/>
          <p:nvPr/>
        </p:nvSpPr>
        <p:spPr>
          <a:xfrm>
            <a:off x="2069123" y="2247900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VM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303EF4-851F-4467-A749-925B0DEAFC88}"/>
              </a:ext>
            </a:extLst>
          </p:cNvPr>
          <p:cNvSpPr/>
          <p:nvPr/>
        </p:nvSpPr>
        <p:spPr>
          <a:xfrm>
            <a:off x="2069123" y="2584939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JNI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A5C80F-29FA-4D1C-A15D-2531063BBB0B}"/>
              </a:ext>
            </a:extLst>
          </p:cNvPr>
          <p:cNvCxnSpPr>
            <a:stCxn id="27" idx="2"/>
            <a:endCxn id="19" idx="0"/>
          </p:cNvCxnSpPr>
          <p:nvPr/>
        </p:nvCxnSpPr>
        <p:spPr>
          <a:xfrm>
            <a:off x="2567354" y="2917582"/>
            <a:ext cx="0" cy="593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0C0D4E4-7B6A-42A3-A56A-E38714F6D8C1}"/>
              </a:ext>
            </a:extLst>
          </p:cNvPr>
          <p:cNvSpPr/>
          <p:nvPr/>
        </p:nvSpPr>
        <p:spPr>
          <a:xfrm>
            <a:off x="1667608" y="1364274"/>
            <a:ext cx="1802423" cy="46452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9EDEB0F-5172-4D34-922A-5340578941CA}"/>
              </a:ext>
            </a:extLst>
          </p:cNvPr>
          <p:cNvCxnSpPr>
            <a:stCxn id="33" idx="2"/>
            <a:endCxn id="26" idx="0"/>
          </p:cNvCxnSpPr>
          <p:nvPr/>
        </p:nvCxnSpPr>
        <p:spPr>
          <a:xfrm flipH="1">
            <a:off x="2567354" y="1828800"/>
            <a:ext cx="1466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564" name="TextBox 36">
            <a:extLst>
              <a:ext uri="{FF2B5EF4-FFF2-40B4-BE49-F238E27FC236}">
                <a16:creationId xmlns:a16="http://schemas.microsoft.com/office/drawing/2014/main" id="{EB75E83E-30E7-40D2-A5E1-F68473B7E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492" y="937846"/>
            <a:ext cx="65114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app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364565" name="제목 2">
            <a:extLst>
              <a:ext uri="{FF2B5EF4-FFF2-40B4-BE49-F238E27FC236}">
                <a16:creationId xmlns:a16="http://schemas.microsoft.com/office/drawing/2014/main" id="{90B94A0C-AE50-4A01-8735-05A4663D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</a:t>
            </a:r>
          </a:p>
        </p:txBody>
      </p:sp>
      <p:sp>
        <p:nvSpPr>
          <p:cNvPr id="364566" name="TextBox 19">
            <a:extLst>
              <a:ext uri="{FF2B5EF4-FFF2-40B4-BE49-F238E27FC236}">
                <a16:creationId xmlns:a16="http://schemas.microsoft.com/office/drawing/2014/main" id="{1F329209-2E1C-4ADD-B9B3-57C83370C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805" y="1195754"/>
            <a:ext cx="411522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app</a:t>
            </a:r>
            <a:r>
              <a:rPr kumimoji="1" lang="ko-KR" altLang="en-US" sz="1846">
                <a:latin typeface="Consolas" panose="020B0609020204030204" pitchFamily="49" charset="0"/>
              </a:rPr>
              <a:t>은 자바 영역에 </a:t>
            </a:r>
            <a:r>
              <a:rPr kumimoji="1" lang="en-US" altLang="ko-KR" sz="1846">
                <a:latin typeface="Consolas" panose="020B0609020204030204" pitchFamily="49" charset="0"/>
              </a:rPr>
              <a:t>class</a:t>
            </a:r>
            <a:r>
              <a:rPr kumimoji="1" lang="ko-KR" altLang="en-US" sz="1846">
                <a:latin typeface="Consolas" panose="020B0609020204030204" pitchFamily="49" charset="0"/>
              </a:rPr>
              <a:t>로 생성됨</a:t>
            </a:r>
          </a:p>
        </p:txBody>
      </p:sp>
      <p:sp>
        <p:nvSpPr>
          <p:cNvPr id="364567" name="TextBox 19">
            <a:extLst>
              <a:ext uri="{FF2B5EF4-FFF2-40B4-BE49-F238E27FC236}">
                <a16:creationId xmlns:a16="http://schemas.microsoft.com/office/drawing/2014/main" id="{2DEEF087-E8A6-4A67-8525-C3CB8588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2107224"/>
            <a:ext cx="487024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662">
                <a:latin typeface="Consolas" panose="020B0609020204030204" pitchFamily="49" charset="0"/>
              </a:rPr>
              <a:t>가상 머신은 </a:t>
            </a:r>
            <a:r>
              <a:rPr kumimoji="1" lang="en-US" altLang="ko-KR" sz="1662">
                <a:latin typeface="Consolas" panose="020B0609020204030204" pitchFamily="49" charset="0"/>
              </a:rPr>
              <a:t>JNI</a:t>
            </a:r>
            <a:r>
              <a:rPr kumimoji="1" lang="ko-KR" altLang="en-US" sz="1662">
                <a:latin typeface="Consolas" panose="020B0609020204030204" pitchFamily="49" charset="0"/>
              </a:rPr>
              <a:t>를 이용해 </a:t>
            </a:r>
            <a:r>
              <a:rPr kumimoji="1" lang="en-US" altLang="ko-KR" sz="1662">
                <a:latin typeface="Consolas" panose="020B0609020204030204" pitchFamily="49" charset="0"/>
              </a:rPr>
              <a:t>Native call </a:t>
            </a:r>
            <a:r>
              <a:rPr kumimoji="1" lang="ko-KR" altLang="en-US" sz="1662">
                <a:latin typeface="Consolas" panose="020B0609020204030204" pitchFamily="49" charset="0"/>
              </a:rPr>
              <a:t>한다</a:t>
            </a:r>
            <a:r>
              <a:rPr kumimoji="1" lang="en-US" altLang="ko-KR" sz="1662">
                <a:latin typeface="Consolas" panose="020B0609020204030204" pitchFamily="49" charset="0"/>
              </a:rPr>
              <a:t>.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64568" name="TextBox 19">
            <a:extLst>
              <a:ext uri="{FF2B5EF4-FFF2-40B4-BE49-F238E27FC236}">
                <a16:creationId xmlns:a16="http://schemas.microsoft.com/office/drawing/2014/main" id="{07D543B2-8492-482F-BA7A-EC6494FB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3" y="4069374"/>
            <a:ext cx="3249608" cy="100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Native </a:t>
            </a:r>
            <a:r>
              <a:rPr kumimoji="1" lang="ko-KR" altLang="en-US" sz="1477">
                <a:latin typeface="Consolas" panose="020B0609020204030204" pitchFamily="49" charset="0"/>
              </a:rPr>
              <a:t>함수는 공유 라이브러리</a:t>
            </a:r>
            <a:endParaRPr kumimoji="1" lang="en-US" altLang="ko-KR" sz="1477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형태로 빌드 되며 동적으로 </a:t>
            </a:r>
            <a:endParaRPr kumimoji="1" lang="en-US" altLang="ko-KR" sz="1477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링킹되어 메모리에 로딩 된다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또한 바인더의 송신부로 동작한다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4569" name="TextBox 19">
            <a:extLst>
              <a:ext uri="{FF2B5EF4-FFF2-40B4-BE49-F238E27FC236}">
                <a16:creationId xmlns:a16="http://schemas.microsoft.com/office/drawing/2014/main" id="{ECF73471-A21E-4D91-9EFF-B75A5C31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324" y="3999036"/>
            <a:ext cx="295625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서비스는 바인더의 수신부이다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4570" name="TextBox 19">
            <a:extLst>
              <a:ext uri="{FF2B5EF4-FFF2-40B4-BE49-F238E27FC236}">
                <a16:creationId xmlns:a16="http://schemas.microsoft.com/office/drawing/2014/main" id="{AAAB5FCB-C603-490D-A613-87E7867EF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582" y="4802067"/>
            <a:ext cx="270138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드라이버는 </a:t>
            </a:r>
            <a:r>
              <a:rPr kumimoji="1" lang="en-US" altLang="ko-KR" sz="1477">
                <a:latin typeface="Consolas" panose="020B0609020204030204" pitchFamily="49" charset="0"/>
              </a:rPr>
              <a:t>HAL</a:t>
            </a:r>
            <a:r>
              <a:rPr kumimoji="1" lang="ko-KR" altLang="en-US" sz="1477">
                <a:latin typeface="Consolas" panose="020B0609020204030204" pitchFamily="49" charset="0"/>
              </a:rPr>
              <a:t>통해 제어 됨</a:t>
            </a:r>
          </a:p>
        </p:txBody>
      </p:sp>
      <p:sp>
        <p:nvSpPr>
          <p:cNvPr id="364571" name="TextBox 19">
            <a:extLst>
              <a:ext uri="{FF2B5EF4-FFF2-40B4-BE49-F238E27FC236}">
                <a16:creationId xmlns:a16="http://schemas.microsoft.com/office/drawing/2014/main" id="{B940B727-DA66-43DB-9D5A-40C484311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408" y="5882055"/>
            <a:ext cx="299473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커널과의 통신은 </a:t>
            </a:r>
            <a:r>
              <a:rPr kumimoji="1" lang="en-US" altLang="ko-KR" sz="1477">
                <a:latin typeface="Consolas" panose="020B0609020204030204" pitchFamily="49" charset="0"/>
              </a:rPr>
              <a:t>file</a:t>
            </a:r>
            <a:r>
              <a:rPr kumimoji="1" lang="ko-KR" altLang="en-US" sz="1477">
                <a:latin typeface="Consolas" panose="020B0609020204030204" pitchFamily="49" charset="0"/>
              </a:rPr>
              <a:t>을 이용함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2B1902-1BFA-4E64-8F21-1E3C1415EFC6}"/>
              </a:ext>
            </a:extLst>
          </p:cNvPr>
          <p:cNvCxnSpPr>
            <a:cxnSpLocks/>
          </p:cNvCxnSpPr>
          <p:nvPr/>
        </p:nvCxnSpPr>
        <p:spPr>
          <a:xfrm>
            <a:off x="1267559" y="5505450"/>
            <a:ext cx="10505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E2750-1D35-4591-8E21-3F879EE7DF02}"/>
              </a:ext>
            </a:extLst>
          </p:cNvPr>
          <p:cNvSpPr/>
          <p:nvPr/>
        </p:nvSpPr>
        <p:spPr>
          <a:xfrm>
            <a:off x="8845644" y="5172808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5F6920-D18D-452B-BF40-72F2066D907B}"/>
              </a:ext>
            </a:extLst>
          </p:cNvPr>
          <p:cNvSpPr/>
          <p:nvPr/>
        </p:nvSpPr>
        <p:spPr>
          <a:xfrm>
            <a:off x="8845644" y="5509847"/>
            <a:ext cx="996462" cy="331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49" name="TextBox 8">
            <a:extLst>
              <a:ext uri="{FF2B5EF4-FFF2-40B4-BE49-F238E27FC236}">
                <a16:creationId xmlns:a16="http://schemas.microsoft.com/office/drawing/2014/main" id="{2D3717AF-E789-4D87-91A0-65D8E1E6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340" y="4774224"/>
            <a:ext cx="11208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pcmC0D0p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5282E30-9B3C-49E5-B1F3-9CC0D4DFFC69}"/>
              </a:ext>
            </a:extLst>
          </p:cNvPr>
          <p:cNvSpPr/>
          <p:nvPr/>
        </p:nvSpPr>
        <p:spPr>
          <a:xfrm>
            <a:off x="5253405" y="3511062"/>
            <a:ext cx="1800957" cy="4659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51" name="TextBox 10">
            <a:extLst>
              <a:ext uri="{FF2B5EF4-FFF2-40B4-BE49-F238E27FC236}">
                <a16:creationId xmlns:a16="http://schemas.microsoft.com/office/drawing/2014/main" id="{D1076BFA-76CB-462B-A3EF-06087303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608" y="3084635"/>
            <a:ext cx="205056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libplayer.so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E9E03-CCCC-4FE2-A55A-AB884F5101FD}"/>
              </a:ext>
            </a:extLst>
          </p:cNvPr>
          <p:cNvSpPr/>
          <p:nvPr/>
        </p:nvSpPr>
        <p:spPr>
          <a:xfrm>
            <a:off x="5253405" y="4441581"/>
            <a:ext cx="1800957" cy="3326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HAL_client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D51D6F-9E78-43FF-BA80-A08762B8F19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153150" y="3977054"/>
            <a:ext cx="0" cy="464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10A064-2B36-4157-98FC-6C5619A2B4B9}"/>
              </a:ext>
            </a:extLst>
          </p:cNvPr>
          <p:cNvCxnSpPr>
            <a:endCxn id="7" idx="0"/>
          </p:cNvCxnSpPr>
          <p:nvPr/>
        </p:nvCxnSpPr>
        <p:spPr>
          <a:xfrm>
            <a:off x="9343875" y="4774223"/>
            <a:ext cx="0" cy="398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A72E60B-D9FA-45B2-A2F0-74CDB4413004}"/>
              </a:ext>
            </a:extLst>
          </p:cNvPr>
          <p:cNvSpPr/>
          <p:nvPr/>
        </p:nvSpPr>
        <p:spPr>
          <a:xfrm>
            <a:off x="1666143" y="3511062"/>
            <a:ext cx="1802423" cy="4659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56" name="TextBox 19">
            <a:extLst>
              <a:ext uri="{FF2B5EF4-FFF2-40B4-BE49-F238E27FC236}">
                <a16:creationId xmlns:a16="http://schemas.microsoft.com/office/drawing/2014/main" id="{401D0506-73A0-45BF-9558-0DD28C21E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693" y="3103685"/>
            <a:ext cx="313900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media.audio_flinger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E09E7C-225A-4045-B831-8341093C66EE}"/>
              </a:ext>
            </a:extLst>
          </p:cNvPr>
          <p:cNvCxnSpPr>
            <a:stCxn id="19" idx="3"/>
            <a:endCxn id="10" idx="1"/>
          </p:cNvCxnSpPr>
          <p:nvPr/>
        </p:nvCxnSpPr>
        <p:spPr>
          <a:xfrm>
            <a:off x="3468567" y="3744058"/>
            <a:ext cx="1784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4987B3-9AD1-463C-986F-57A67A7603F3}"/>
              </a:ext>
            </a:extLst>
          </p:cNvPr>
          <p:cNvCxnSpPr/>
          <p:nvPr/>
        </p:nvCxnSpPr>
        <p:spPr>
          <a:xfrm>
            <a:off x="1267559" y="2584938"/>
            <a:ext cx="671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B1FFD0-0EA1-434D-8D77-081952E9E2B9}"/>
              </a:ext>
            </a:extLst>
          </p:cNvPr>
          <p:cNvSpPr/>
          <p:nvPr/>
        </p:nvSpPr>
        <p:spPr>
          <a:xfrm>
            <a:off x="2069123" y="2247900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VM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303EF4-851F-4467-A749-925B0DEAFC88}"/>
              </a:ext>
            </a:extLst>
          </p:cNvPr>
          <p:cNvSpPr/>
          <p:nvPr/>
        </p:nvSpPr>
        <p:spPr>
          <a:xfrm>
            <a:off x="2069123" y="2584939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JNI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A5C80F-29FA-4D1C-A15D-2531063BBB0B}"/>
              </a:ext>
            </a:extLst>
          </p:cNvPr>
          <p:cNvCxnSpPr>
            <a:stCxn id="27" idx="2"/>
            <a:endCxn id="19" idx="0"/>
          </p:cNvCxnSpPr>
          <p:nvPr/>
        </p:nvCxnSpPr>
        <p:spPr>
          <a:xfrm>
            <a:off x="2567354" y="2917582"/>
            <a:ext cx="0" cy="593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0C0D4E4-7B6A-42A3-A56A-E38714F6D8C1}"/>
              </a:ext>
            </a:extLst>
          </p:cNvPr>
          <p:cNvSpPr/>
          <p:nvPr/>
        </p:nvSpPr>
        <p:spPr>
          <a:xfrm>
            <a:off x="1667608" y="1364274"/>
            <a:ext cx="1802423" cy="46452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9EDEB0F-5172-4D34-922A-5340578941CA}"/>
              </a:ext>
            </a:extLst>
          </p:cNvPr>
          <p:cNvCxnSpPr>
            <a:stCxn id="33" idx="2"/>
            <a:endCxn id="26" idx="0"/>
          </p:cNvCxnSpPr>
          <p:nvPr/>
        </p:nvCxnSpPr>
        <p:spPr>
          <a:xfrm flipH="1">
            <a:off x="2567354" y="1828800"/>
            <a:ext cx="1466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564" name="TextBox 36">
            <a:extLst>
              <a:ext uri="{FF2B5EF4-FFF2-40B4-BE49-F238E27FC236}">
                <a16:creationId xmlns:a16="http://schemas.microsoft.com/office/drawing/2014/main" id="{EB75E83E-30E7-40D2-A5E1-F68473B7E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492" y="937846"/>
            <a:ext cx="65114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app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364565" name="제목 2">
            <a:extLst>
              <a:ext uri="{FF2B5EF4-FFF2-40B4-BE49-F238E27FC236}">
                <a16:creationId xmlns:a16="http://schemas.microsoft.com/office/drawing/2014/main" id="{90B94A0C-AE50-4A01-8735-05A4663D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</a:t>
            </a:r>
          </a:p>
        </p:txBody>
      </p:sp>
      <p:sp>
        <p:nvSpPr>
          <p:cNvPr id="364566" name="TextBox 19">
            <a:extLst>
              <a:ext uri="{FF2B5EF4-FFF2-40B4-BE49-F238E27FC236}">
                <a16:creationId xmlns:a16="http://schemas.microsoft.com/office/drawing/2014/main" id="{1F329209-2E1C-4ADD-B9B3-57C83370C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805" y="1195754"/>
            <a:ext cx="411522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app</a:t>
            </a:r>
            <a:r>
              <a:rPr kumimoji="1" lang="ko-KR" altLang="en-US" sz="1846">
                <a:latin typeface="Consolas" panose="020B0609020204030204" pitchFamily="49" charset="0"/>
              </a:rPr>
              <a:t>은 자바 영역에 </a:t>
            </a:r>
            <a:r>
              <a:rPr kumimoji="1" lang="en-US" altLang="ko-KR" sz="1846">
                <a:latin typeface="Consolas" panose="020B0609020204030204" pitchFamily="49" charset="0"/>
              </a:rPr>
              <a:t>class</a:t>
            </a:r>
            <a:r>
              <a:rPr kumimoji="1" lang="ko-KR" altLang="en-US" sz="1846">
                <a:latin typeface="Consolas" panose="020B0609020204030204" pitchFamily="49" charset="0"/>
              </a:rPr>
              <a:t>로 생성됨</a:t>
            </a:r>
          </a:p>
        </p:txBody>
      </p:sp>
      <p:sp>
        <p:nvSpPr>
          <p:cNvPr id="364567" name="TextBox 19">
            <a:extLst>
              <a:ext uri="{FF2B5EF4-FFF2-40B4-BE49-F238E27FC236}">
                <a16:creationId xmlns:a16="http://schemas.microsoft.com/office/drawing/2014/main" id="{2DEEF087-E8A6-4A67-8525-C3CB8588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2107224"/>
            <a:ext cx="487024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662">
                <a:latin typeface="Consolas" panose="020B0609020204030204" pitchFamily="49" charset="0"/>
              </a:rPr>
              <a:t>가상 머신은 </a:t>
            </a:r>
            <a:r>
              <a:rPr kumimoji="1" lang="en-US" altLang="ko-KR" sz="1662">
                <a:latin typeface="Consolas" panose="020B0609020204030204" pitchFamily="49" charset="0"/>
              </a:rPr>
              <a:t>JNI</a:t>
            </a:r>
            <a:r>
              <a:rPr kumimoji="1" lang="ko-KR" altLang="en-US" sz="1662">
                <a:latin typeface="Consolas" panose="020B0609020204030204" pitchFamily="49" charset="0"/>
              </a:rPr>
              <a:t>를 이용해 </a:t>
            </a:r>
            <a:r>
              <a:rPr kumimoji="1" lang="en-US" altLang="ko-KR" sz="1662">
                <a:latin typeface="Consolas" panose="020B0609020204030204" pitchFamily="49" charset="0"/>
              </a:rPr>
              <a:t>Native call </a:t>
            </a:r>
            <a:r>
              <a:rPr kumimoji="1" lang="ko-KR" altLang="en-US" sz="1662">
                <a:latin typeface="Consolas" panose="020B0609020204030204" pitchFamily="49" charset="0"/>
              </a:rPr>
              <a:t>한다</a:t>
            </a:r>
            <a:r>
              <a:rPr kumimoji="1" lang="en-US" altLang="ko-KR" sz="1662">
                <a:latin typeface="Consolas" panose="020B0609020204030204" pitchFamily="49" charset="0"/>
              </a:rPr>
              <a:t>.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64568" name="TextBox 19">
            <a:extLst>
              <a:ext uri="{FF2B5EF4-FFF2-40B4-BE49-F238E27FC236}">
                <a16:creationId xmlns:a16="http://schemas.microsoft.com/office/drawing/2014/main" id="{07D543B2-8492-482F-BA7A-EC6494FB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3" y="4069374"/>
            <a:ext cx="3249608" cy="100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Native </a:t>
            </a:r>
            <a:r>
              <a:rPr kumimoji="1" lang="ko-KR" altLang="en-US" sz="1477">
                <a:latin typeface="Consolas" panose="020B0609020204030204" pitchFamily="49" charset="0"/>
              </a:rPr>
              <a:t>함수는 공유 라이브러리</a:t>
            </a:r>
            <a:endParaRPr kumimoji="1" lang="en-US" altLang="ko-KR" sz="1477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형태로 빌드 되며 동적으로 </a:t>
            </a:r>
            <a:endParaRPr kumimoji="1" lang="en-US" altLang="ko-KR" sz="1477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링킹되어 메모리에 로딩 된다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또한 바인더의 송신부로 동작한다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4569" name="TextBox 19">
            <a:extLst>
              <a:ext uri="{FF2B5EF4-FFF2-40B4-BE49-F238E27FC236}">
                <a16:creationId xmlns:a16="http://schemas.microsoft.com/office/drawing/2014/main" id="{ECF73471-A21E-4D91-9EFF-B75A5C31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324" y="3999036"/>
            <a:ext cx="295625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서비스는 바인더의 수신부이다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4570" name="TextBox 19">
            <a:extLst>
              <a:ext uri="{FF2B5EF4-FFF2-40B4-BE49-F238E27FC236}">
                <a16:creationId xmlns:a16="http://schemas.microsoft.com/office/drawing/2014/main" id="{AAAB5FCB-C603-490D-A613-87E7867EF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7307" y="4802067"/>
            <a:ext cx="270138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드라이버는 </a:t>
            </a:r>
            <a:r>
              <a:rPr kumimoji="1" lang="en-US" altLang="ko-KR" sz="1477">
                <a:latin typeface="Consolas" panose="020B0609020204030204" pitchFamily="49" charset="0"/>
              </a:rPr>
              <a:t>HAL</a:t>
            </a:r>
            <a:r>
              <a:rPr kumimoji="1" lang="ko-KR" altLang="en-US" sz="1477">
                <a:latin typeface="Consolas" panose="020B0609020204030204" pitchFamily="49" charset="0"/>
              </a:rPr>
              <a:t>통해 제어 됨</a:t>
            </a:r>
          </a:p>
        </p:txBody>
      </p:sp>
      <p:sp>
        <p:nvSpPr>
          <p:cNvPr id="364571" name="TextBox 19">
            <a:extLst>
              <a:ext uri="{FF2B5EF4-FFF2-40B4-BE49-F238E27FC236}">
                <a16:creationId xmlns:a16="http://schemas.microsoft.com/office/drawing/2014/main" id="{B940B727-DA66-43DB-9D5A-40C484311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133" y="5882055"/>
            <a:ext cx="299473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커널과의 통신은 </a:t>
            </a:r>
            <a:r>
              <a:rPr kumimoji="1" lang="en-US" altLang="ko-KR" sz="1477">
                <a:latin typeface="Consolas" panose="020B0609020204030204" pitchFamily="49" charset="0"/>
              </a:rPr>
              <a:t>file</a:t>
            </a:r>
            <a:r>
              <a:rPr kumimoji="1" lang="ko-KR" altLang="en-US" sz="1477">
                <a:latin typeface="Consolas" panose="020B0609020204030204" pitchFamily="49" charset="0"/>
              </a:rPr>
              <a:t>을 이용함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4C823-15EE-409B-8CDB-2ED12D9A4619}"/>
              </a:ext>
            </a:extLst>
          </p:cNvPr>
          <p:cNvSpPr/>
          <p:nvPr/>
        </p:nvSpPr>
        <p:spPr>
          <a:xfrm>
            <a:off x="8443396" y="4439383"/>
            <a:ext cx="1800957" cy="3326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HAL_server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657707-80BB-4C2D-8652-60A45B66B468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054362" y="4605704"/>
            <a:ext cx="1389034" cy="2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">
            <a:extLst>
              <a:ext uri="{FF2B5EF4-FFF2-40B4-BE49-F238E27FC236}">
                <a16:creationId xmlns:a16="http://schemas.microsoft.com/office/drawing/2014/main" id="{5E191190-4FC4-4A10-9AD0-2FAF70E3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782" y="5049902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HIDL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ACBFF563-9C22-4F39-BB21-C1A5C759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892" y="5564333"/>
            <a:ext cx="2876108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hidl-gen c++-impl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         Androidbp-impl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ILed.h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511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3581-54E2-4D5D-9BB6-F01B457C2701}"/>
              </a:ext>
            </a:extLst>
          </p:cNvPr>
          <p:cNvSpPr txBox="1"/>
          <p:nvPr/>
        </p:nvSpPr>
        <p:spPr>
          <a:xfrm>
            <a:off x="179512" y="-82021"/>
            <a:ext cx="767710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hidl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interface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만들기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/root/android/hardware/interfaces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mkdir samples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samples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mkdir 1.0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1.0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IFoo.hal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122A7-3CF3-44DF-A719-3D6240169FC8}"/>
              </a:ext>
            </a:extLst>
          </p:cNvPr>
          <p:cNvSpPr txBox="1"/>
          <p:nvPr/>
        </p:nvSpPr>
        <p:spPr>
          <a:xfrm>
            <a:off x="683568" y="3645024"/>
            <a:ext cx="747993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package android.hardware.samples@1.0;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interface IFoo 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foo() generates 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93192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3581-54E2-4D5D-9BB6-F01B457C2701}"/>
              </a:ext>
            </a:extLst>
          </p:cNvPr>
          <p:cNvSpPr txBox="1"/>
          <p:nvPr/>
        </p:nvSpPr>
        <p:spPr>
          <a:xfrm>
            <a:off x="107504" y="-747464"/>
            <a:ext cx="13395014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hidl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interface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만들기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hidl-gen -Landroidbp-impl -randroid.hardware:hardware/interfaces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-randroid.hidl:system/libhidl/transport 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-o default android.hardware.samples@1.0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 default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Android.bp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hidl-gen -Lc++-impl -randroid.hardware:hardware/interfaces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-randroid.hidl:system/libhidl/transport 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-o default android.hardware.samples@1.0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 default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Foo.cpp Foo.h Android.bp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../..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./update-makefiles.sh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 samples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Android.bp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mm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263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3581-54E2-4D5D-9BB6-F01B457C2701}"/>
              </a:ext>
            </a:extLst>
          </p:cNvPr>
          <p:cNvSpPr txBox="1"/>
          <p:nvPr/>
        </p:nvSpPr>
        <p:spPr>
          <a:xfrm>
            <a:off x="323528" y="44624"/>
            <a:ext cx="11620489" cy="8279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hidl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server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만들기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라이브러리 로딩 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adb remount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adb push /root/android/out/target/product/flounder/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system/lib64/android.hardware.samples@1.0.so /system/lib64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server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구현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Android.bp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mkdir server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Foo.cpp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Foo.h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service.cpp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Android.bp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1FA01-DD10-4E3F-A5CA-BA908F0E664A}"/>
              </a:ext>
            </a:extLst>
          </p:cNvPr>
          <p:cNvSpPr txBox="1"/>
          <p:nvPr/>
        </p:nvSpPr>
        <p:spPr>
          <a:xfrm>
            <a:off x="2178396" y="4005064"/>
            <a:ext cx="23936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subdirs = [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"server",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885715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3581-54E2-4D5D-9BB6-F01B457C2701}"/>
              </a:ext>
            </a:extLst>
          </p:cNvPr>
          <p:cNvSpPr txBox="1"/>
          <p:nvPr/>
        </p:nvSpPr>
        <p:spPr>
          <a:xfrm>
            <a:off x="323528" y="44624"/>
            <a:ext cx="590257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hidl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server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만들기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mm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/root/android/Android.bp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"my_test/05_day/*",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mm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../client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mm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42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3581-54E2-4D5D-9BB6-F01B457C2701}"/>
              </a:ext>
            </a:extLst>
          </p:cNvPr>
          <p:cNvSpPr txBox="1"/>
          <p:nvPr/>
        </p:nvSpPr>
        <p:spPr>
          <a:xfrm>
            <a:off x="323528" y="44624"/>
            <a:ext cx="33393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HAL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서비스 보기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ps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-ef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hwservicemanager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lshal 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64FE4-BA26-4356-8746-5ED750D9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850900"/>
            <a:ext cx="727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8EB430-7079-4E7C-B42A-35419945D45C}"/>
              </a:ext>
            </a:extLst>
          </p:cNvPr>
          <p:cNvCxnSpPr/>
          <p:nvPr/>
        </p:nvCxnSpPr>
        <p:spPr>
          <a:xfrm>
            <a:off x="776288" y="2646363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42AD1-BB00-405B-8CAF-ADC1FB2CA252}"/>
              </a:ext>
            </a:extLst>
          </p:cNvPr>
          <p:cNvSpPr/>
          <p:nvPr/>
        </p:nvSpPr>
        <p:spPr>
          <a:xfrm>
            <a:off x="4113213" y="235743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F0BEA-5461-4C26-BA1A-5238D055EA87}"/>
              </a:ext>
            </a:extLst>
          </p:cNvPr>
          <p:cNvSpPr/>
          <p:nvPr/>
        </p:nvSpPr>
        <p:spPr>
          <a:xfrm>
            <a:off x="4113213" y="26463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8860C3D9-065D-4294-9DD2-3D838149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212975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78995AE8-080E-4DC4-BA47-3E0282F59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277938"/>
            <a:ext cx="36052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5183B7-97FE-48F7-9DF6-29A9DAE25109}"/>
              </a:ext>
            </a:extLst>
          </p:cNvPr>
          <p:cNvSpPr/>
          <p:nvPr/>
        </p:nvSpPr>
        <p:spPr>
          <a:xfrm>
            <a:off x="1196975" y="3762375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04ECA0-1FE4-4266-8D56-CF489AE9C700}"/>
              </a:ext>
            </a:extLst>
          </p:cNvPr>
          <p:cNvSpPr/>
          <p:nvPr/>
        </p:nvSpPr>
        <p:spPr>
          <a:xfrm>
            <a:off x="1196975" y="4052888"/>
            <a:ext cx="223520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188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91BAD8-3869-423E-A7D0-52C9F1758C78}"/>
              </a:ext>
            </a:extLst>
          </p:cNvPr>
          <p:cNvSpPr/>
          <p:nvPr/>
        </p:nvSpPr>
        <p:spPr>
          <a:xfrm>
            <a:off x="1196975" y="4341813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522D6-F7DC-4595-9602-B5C897A57BCB}"/>
              </a:ext>
            </a:extLst>
          </p:cNvPr>
          <p:cNvSpPr/>
          <p:nvPr/>
        </p:nvSpPr>
        <p:spPr>
          <a:xfrm>
            <a:off x="1196975" y="4632325"/>
            <a:ext cx="22352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F57670F1-AB3A-47B4-9ADE-6416E6EF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37343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task_struct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77E3F384-479A-4848-888B-7227D0D7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21100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B68527B2-04BB-4E09-9614-FBFE06AB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011613"/>
            <a:ext cx="563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ECA1F6-CC15-4E2D-B401-D638A6DBEF12}"/>
              </a:ext>
            </a:extLst>
          </p:cNvPr>
          <p:cNvSpPr/>
          <p:nvPr/>
        </p:nvSpPr>
        <p:spPr>
          <a:xfrm>
            <a:off x="7934325" y="2979738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0FE5B-6446-4162-80C3-60B92EEBFA19}"/>
              </a:ext>
            </a:extLst>
          </p:cNvPr>
          <p:cNvSpPr/>
          <p:nvPr/>
        </p:nvSpPr>
        <p:spPr>
          <a:xfrm>
            <a:off x="7934325" y="3270250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0B9D01-FA8B-4641-BB95-63BDEBBAE07C}"/>
              </a:ext>
            </a:extLst>
          </p:cNvPr>
          <p:cNvSpPr/>
          <p:nvPr/>
        </p:nvSpPr>
        <p:spPr>
          <a:xfrm>
            <a:off x="7934325" y="3559175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EE81E-A85B-47D8-8DFC-D82418058783}"/>
              </a:ext>
            </a:extLst>
          </p:cNvPr>
          <p:cNvSpPr/>
          <p:nvPr/>
        </p:nvSpPr>
        <p:spPr>
          <a:xfrm>
            <a:off x="7934325" y="3849688"/>
            <a:ext cx="14112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9E1E41F4-23DB-41ED-A36F-707D4EDD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2592388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A0C5F0C9-B3BD-4491-97E8-4738DE1A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294005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threads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51">
            <a:extLst>
              <a:ext uri="{FF2B5EF4-FFF2-40B4-BE49-F238E27FC236}">
                <a16:creationId xmlns:a16="http://schemas.microsoft.com/office/drawing/2014/main" id="{9B995228-22B6-4B1D-BB0B-A1FF3113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3228975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52">
            <a:extLst>
              <a:ext uri="{FF2B5EF4-FFF2-40B4-BE49-F238E27FC236}">
                <a16:creationId xmlns:a16="http://schemas.microsoft.com/office/drawing/2014/main" id="{F51D88AA-EE7D-4EAE-992A-81CB75DD8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479800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refs_by_desc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53">
            <a:extLst>
              <a:ext uri="{FF2B5EF4-FFF2-40B4-BE49-F238E27FC236}">
                <a16:creationId xmlns:a16="http://schemas.microsoft.com/office/drawing/2014/main" id="{0E360052-5839-4A22-8C2B-6FBABD09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762375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FF5C69-DB36-4C2C-9B7E-ED09E28C3CAB}"/>
              </a:ext>
            </a:extLst>
          </p:cNvPr>
          <p:cNvSpPr/>
          <p:nvPr/>
        </p:nvSpPr>
        <p:spPr>
          <a:xfrm>
            <a:off x="7934325" y="4137025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CEF2AA-EDE2-4CF0-9BDD-F33F81DA524B}"/>
              </a:ext>
            </a:extLst>
          </p:cNvPr>
          <p:cNvSpPr/>
          <p:nvPr/>
        </p:nvSpPr>
        <p:spPr>
          <a:xfrm>
            <a:off x="7934325" y="4425950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58A3C984-9C9E-4486-BC59-36FA4291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338638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tsk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7">
            <a:extLst>
              <a:ext uri="{FF2B5EF4-FFF2-40B4-BE49-F238E27FC236}">
                <a16:creationId xmlns:a16="http://schemas.microsoft.com/office/drawing/2014/main" id="{1D46B152-305D-4472-8D79-FB58B5DB5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09098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B98536-161A-4607-8495-DB819DF83920}"/>
              </a:ext>
            </a:extLst>
          </p:cNvPr>
          <p:cNvCxnSpPr>
            <a:stCxn id="27" idx="1"/>
            <a:endCxn id="10" idx="3"/>
          </p:cNvCxnSpPr>
          <p:nvPr/>
        </p:nvCxnSpPr>
        <p:spPr>
          <a:xfrm flipH="1" flipV="1">
            <a:off x="3432175" y="3906838"/>
            <a:ext cx="4502150" cy="663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8">
            <a:extLst>
              <a:ext uri="{FF2B5EF4-FFF2-40B4-BE49-F238E27FC236}">
                <a16:creationId xmlns:a16="http://schemas.microsoft.com/office/drawing/2014/main" id="{0F14D7D4-1CD0-443F-AE54-E9E63FAE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6565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978EBA-D528-44C9-B30D-20533043A14D}"/>
              </a:ext>
            </a:extLst>
          </p:cNvPr>
          <p:cNvSpPr/>
          <p:nvPr/>
        </p:nvSpPr>
        <p:spPr>
          <a:xfrm>
            <a:off x="4594225" y="45656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5B103-99ED-4C51-A90B-639052DFF93F}"/>
              </a:ext>
            </a:extLst>
          </p:cNvPr>
          <p:cNvSpPr/>
          <p:nvPr/>
        </p:nvSpPr>
        <p:spPr>
          <a:xfrm>
            <a:off x="4953000" y="4565650"/>
            <a:ext cx="3587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710041-88D2-4A41-B3D7-FEE1D3C1A832}"/>
              </a:ext>
            </a:extLst>
          </p:cNvPr>
          <p:cNvSpPr/>
          <p:nvPr/>
        </p:nvSpPr>
        <p:spPr>
          <a:xfrm>
            <a:off x="4594225" y="4854575"/>
            <a:ext cx="358775" cy="2873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8465B0-5EC9-40E0-8B3C-CD6A5E3A2BAD}"/>
              </a:ext>
            </a:extLst>
          </p:cNvPr>
          <p:cNvSpPr/>
          <p:nvPr/>
        </p:nvSpPr>
        <p:spPr>
          <a:xfrm>
            <a:off x="4953000" y="4854575"/>
            <a:ext cx="3587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89DB65-E75B-4F5B-87E0-43E8FF68AED9}"/>
              </a:ext>
            </a:extLst>
          </p:cNvPr>
          <p:cNvSpPr/>
          <p:nvPr/>
        </p:nvSpPr>
        <p:spPr>
          <a:xfrm>
            <a:off x="4594225" y="5141913"/>
            <a:ext cx="358775" cy="287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1DDAA0-85A8-4E85-AD9E-7846E42352EB}"/>
              </a:ext>
            </a:extLst>
          </p:cNvPr>
          <p:cNvSpPr/>
          <p:nvPr/>
        </p:nvSpPr>
        <p:spPr>
          <a:xfrm>
            <a:off x="4953000" y="5141913"/>
            <a:ext cx="3587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408D35-63EF-4C70-A8DC-5031487D0E3E}"/>
              </a:ext>
            </a:extLst>
          </p:cNvPr>
          <p:cNvSpPr/>
          <p:nvPr/>
        </p:nvSpPr>
        <p:spPr>
          <a:xfrm>
            <a:off x="4594225" y="54292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48DEE5-6642-4E47-931F-280BBF33FE96}"/>
              </a:ext>
            </a:extLst>
          </p:cNvPr>
          <p:cNvSpPr/>
          <p:nvPr/>
        </p:nvSpPr>
        <p:spPr>
          <a:xfrm>
            <a:off x="4953000" y="5429250"/>
            <a:ext cx="35877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920077D-4B04-4461-AD8D-23F6B1887500}"/>
              </a:ext>
            </a:extLst>
          </p:cNvPr>
          <p:cNvCxnSpPr>
            <a:stCxn id="13" idx="3"/>
            <a:endCxn id="41" idx="1"/>
          </p:cNvCxnSpPr>
          <p:nvPr/>
        </p:nvCxnSpPr>
        <p:spPr>
          <a:xfrm>
            <a:off x="3432175" y="4775200"/>
            <a:ext cx="873125" cy="4873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101B7D-773E-4599-81B4-D54C2469A0D2}"/>
              </a:ext>
            </a:extLst>
          </p:cNvPr>
          <p:cNvSpPr/>
          <p:nvPr/>
        </p:nvSpPr>
        <p:spPr>
          <a:xfrm>
            <a:off x="4305300" y="4278313"/>
            <a:ext cx="1295400" cy="19685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71">
            <a:extLst>
              <a:ext uri="{FF2B5EF4-FFF2-40B4-BE49-F238E27FC236}">
                <a16:creationId xmlns:a16="http://schemas.microsoft.com/office/drawing/2014/main" id="{4D5F5DC0-F14E-4B76-B278-34A0430EC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6389688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2">
            <a:extLst>
              <a:ext uri="{FF2B5EF4-FFF2-40B4-BE49-F238E27FC236}">
                <a16:creationId xmlns:a16="http://schemas.microsoft.com/office/drawing/2014/main" id="{2B6C2602-851A-45AF-9611-DDF102D9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571817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fd_array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A2D63-CA59-46C3-B3F4-A230B653FB7A}"/>
              </a:ext>
            </a:extLst>
          </p:cNvPr>
          <p:cNvSpPr/>
          <p:nvPr/>
        </p:nvSpPr>
        <p:spPr>
          <a:xfrm>
            <a:off x="6805613" y="5313363"/>
            <a:ext cx="7048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BB8C9E-20C1-424A-8995-1187587F5B9C}"/>
              </a:ext>
            </a:extLst>
          </p:cNvPr>
          <p:cNvSpPr/>
          <p:nvPr/>
        </p:nvSpPr>
        <p:spPr>
          <a:xfrm>
            <a:off x="6805613" y="5603875"/>
            <a:ext cx="7048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83C6438A-00A7-4F91-9390-EC75D542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645" y="5536352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private_data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809A301E-6E91-45AB-AD54-81D80E0B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497046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62663F-80C8-4855-AAB9-4F36D722A300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5311775" y="5457825"/>
            <a:ext cx="1493838" cy="115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753888-3542-4F93-BC6F-A6A45DFD8C0A}"/>
              </a:ext>
            </a:extLst>
          </p:cNvPr>
          <p:cNvCxnSpPr>
            <a:stCxn id="45" idx="3"/>
            <a:endCxn id="27" idx="2"/>
          </p:cNvCxnSpPr>
          <p:nvPr/>
        </p:nvCxnSpPr>
        <p:spPr>
          <a:xfrm flipV="1">
            <a:off x="7510463" y="4714875"/>
            <a:ext cx="1128712" cy="10334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B3DEB-B9DE-4F75-B731-CC79081C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26" y="143644"/>
            <a:ext cx="72755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r>
              <a:rPr lang="en-US" altLang="ko-KR">
                <a:latin typeface="Consolas" panose="020B0609020204030204" pitchFamily="49" charset="0"/>
              </a:rPr>
              <a:t>=&gt; contextmanager</a:t>
            </a:r>
            <a:r>
              <a:rPr lang="ko-KR" altLang="en-US">
                <a:latin typeface="Consolas" panose="020B0609020204030204" pitchFamily="49" charset="0"/>
              </a:rPr>
              <a:t>의 등록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binder_become_context_manager(bs)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ioctl(bs-&gt;fd, BINDER_SET_CONTEXT_MGR, 0);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397B35-20C2-48B5-80AF-FBA427DDED4D}"/>
              </a:ext>
            </a:extLst>
          </p:cNvPr>
          <p:cNvCxnSpPr/>
          <p:nvPr/>
        </p:nvCxnSpPr>
        <p:spPr>
          <a:xfrm>
            <a:off x="755576" y="2491557"/>
            <a:ext cx="820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F00109-1BE8-4F7F-AFB1-7290BE76DC96}"/>
              </a:ext>
            </a:extLst>
          </p:cNvPr>
          <p:cNvSpPr/>
          <p:nvPr/>
        </p:nvSpPr>
        <p:spPr>
          <a:xfrm>
            <a:off x="4092501" y="2204219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384EE-3889-4E03-BA24-7146E4EEF18B}"/>
              </a:ext>
            </a:extLst>
          </p:cNvPr>
          <p:cNvSpPr/>
          <p:nvPr/>
        </p:nvSpPr>
        <p:spPr>
          <a:xfrm>
            <a:off x="4092501" y="2491557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37823725-F4E2-444B-B73F-98AF75B4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463" y="2059757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5B1151-C7FE-4627-8695-95B402194D8C}"/>
              </a:ext>
            </a:extLst>
          </p:cNvPr>
          <p:cNvSpPr/>
          <p:nvPr/>
        </p:nvSpPr>
        <p:spPr>
          <a:xfrm>
            <a:off x="2409751" y="42187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6DECF3-9D41-4289-989B-9808BA294926}"/>
              </a:ext>
            </a:extLst>
          </p:cNvPr>
          <p:cNvSpPr/>
          <p:nvPr/>
        </p:nvSpPr>
        <p:spPr>
          <a:xfrm>
            <a:off x="2409751" y="44473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EE74E5-6A4B-4AF2-90D5-E58AE8FA060B}"/>
              </a:ext>
            </a:extLst>
          </p:cNvPr>
          <p:cNvSpPr/>
          <p:nvPr/>
        </p:nvSpPr>
        <p:spPr>
          <a:xfrm>
            <a:off x="2409751" y="46775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FB618F-9AE7-4E4E-9518-681ED4002981}"/>
              </a:ext>
            </a:extLst>
          </p:cNvPr>
          <p:cNvSpPr/>
          <p:nvPr/>
        </p:nvSpPr>
        <p:spPr>
          <a:xfrm>
            <a:off x="2409751" y="49077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41832898-97F5-4906-994E-EA8F8F54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463" y="39107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24A0D6FB-150B-47A9-9322-9C5A214D3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763" y="4185419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threads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51">
            <a:extLst>
              <a:ext uri="{FF2B5EF4-FFF2-40B4-BE49-F238E27FC236}">
                <a16:creationId xmlns:a16="http://schemas.microsoft.com/office/drawing/2014/main" id="{A9BE489F-2629-495C-BD21-A5AD0F16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788" y="4415607"/>
            <a:ext cx="681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2DAF3C5B-0CDD-4C05-9ED3-EE929581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614044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refs_by_desc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53">
            <a:extLst>
              <a:ext uri="{FF2B5EF4-FFF2-40B4-BE49-F238E27FC236}">
                <a16:creationId xmlns:a16="http://schemas.microsoft.com/office/drawing/2014/main" id="{71A3EBC7-B001-4391-B18A-96AFCC8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837882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C9D042-8C21-45EF-8255-5D0007692986}"/>
              </a:ext>
            </a:extLst>
          </p:cNvPr>
          <p:cNvSpPr/>
          <p:nvPr/>
        </p:nvSpPr>
        <p:spPr>
          <a:xfrm>
            <a:off x="2409751" y="51347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D4AAA4-8FA2-49EB-B965-89E6653F0927}"/>
              </a:ext>
            </a:extLst>
          </p:cNvPr>
          <p:cNvSpPr/>
          <p:nvPr/>
        </p:nvSpPr>
        <p:spPr>
          <a:xfrm>
            <a:off x="2409751" y="53649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56">
            <a:extLst>
              <a:ext uri="{FF2B5EF4-FFF2-40B4-BE49-F238E27FC236}">
                <a16:creationId xmlns:a16="http://schemas.microsoft.com/office/drawing/2014/main" id="{324C1702-C48D-46CF-9A78-E9B369953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29508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tsk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57">
            <a:extLst>
              <a:ext uri="{FF2B5EF4-FFF2-40B4-BE49-F238E27FC236}">
                <a16:creationId xmlns:a16="http://schemas.microsoft.com/office/drawing/2014/main" id="{172F1C0F-A5D7-4CA0-AE7A-4EA5654C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09823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pid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888D0FC2-B94C-4760-92C3-D760477B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924944"/>
            <a:ext cx="7023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case BINDER_SET_CONTEXT_MGR: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 = binder_ioctl_set_ctx_mgr(filp);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binder_context_mgr_node = binder_new_node(proc, 0, 0);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DAE7F9-7471-49E6-AAF4-8A312CD84E77}"/>
              </a:ext>
            </a:extLst>
          </p:cNvPr>
          <p:cNvSpPr/>
          <p:nvPr/>
        </p:nvSpPr>
        <p:spPr>
          <a:xfrm>
            <a:off x="6767438" y="4390207"/>
            <a:ext cx="9080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68">
            <a:extLst>
              <a:ext uri="{FF2B5EF4-FFF2-40B4-BE49-F238E27FC236}">
                <a16:creationId xmlns:a16="http://schemas.microsoft.com/office/drawing/2014/main" id="{57776BE8-0991-4FAD-B8D0-DA452A3D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163" y="4020319"/>
            <a:ext cx="309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binder_context_mgr_node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14767-39F9-4CB9-BBA2-9CD58AFEC724}"/>
              </a:ext>
            </a:extLst>
          </p:cNvPr>
          <p:cNvSpPr/>
          <p:nvPr/>
        </p:nvSpPr>
        <p:spPr>
          <a:xfrm>
            <a:off x="4267126" y="5249044"/>
            <a:ext cx="1119187" cy="2286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91116F-EDFE-4E85-B0FB-E3496B4E67C4}"/>
              </a:ext>
            </a:extLst>
          </p:cNvPr>
          <p:cNvSpPr/>
          <p:nvPr/>
        </p:nvSpPr>
        <p:spPr>
          <a:xfrm>
            <a:off x="4267126" y="54792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5D8684-1FA5-4C4B-AE8C-5FD47B769E27}"/>
              </a:ext>
            </a:extLst>
          </p:cNvPr>
          <p:cNvSpPr/>
          <p:nvPr/>
        </p:nvSpPr>
        <p:spPr>
          <a:xfrm>
            <a:off x="4267126" y="5709419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9C227F-0A9D-4105-B419-1A92B4CE76A6}"/>
              </a:ext>
            </a:extLst>
          </p:cNvPr>
          <p:cNvSpPr/>
          <p:nvPr/>
        </p:nvSpPr>
        <p:spPr>
          <a:xfrm>
            <a:off x="4267126" y="5939607"/>
            <a:ext cx="1119187" cy="227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805F5DD4-B9D8-48E3-B7F5-EBBFAA78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838" y="4941069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0" name="TextBox 84">
            <a:extLst>
              <a:ext uri="{FF2B5EF4-FFF2-40B4-BE49-F238E27FC236}">
                <a16:creationId xmlns:a16="http://schemas.microsoft.com/office/drawing/2014/main" id="{FF7AB664-741B-4610-AE67-A6115A7A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217294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rb_node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1" name="TextBox 85">
            <a:extLst>
              <a:ext uri="{FF2B5EF4-FFF2-40B4-BE49-F238E27FC236}">
                <a16:creationId xmlns:a16="http://schemas.microsoft.com/office/drawing/2014/main" id="{D2BC668C-D276-4760-9546-4E909005C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4474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2" name="TextBox 86">
            <a:extLst>
              <a:ext uri="{FF2B5EF4-FFF2-40B4-BE49-F238E27FC236}">
                <a16:creationId xmlns:a16="http://schemas.microsoft.com/office/drawing/2014/main" id="{15400DA5-0199-4225-9F5C-B6077987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645919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ptr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3" name="TextBox 87">
            <a:extLst>
              <a:ext uri="{FF2B5EF4-FFF2-40B4-BE49-F238E27FC236}">
                <a16:creationId xmlns:a16="http://schemas.microsoft.com/office/drawing/2014/main" id="{84974A8F-68F8-445A-B2DD-B247E5FC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869757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cookie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E14DB1-AB34-4D4B-AF62-A004F69EF485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flipH="1" flipV="1">
            <a:off x="3528938" y="4333057"/>
            <a:ext cx="738188" cy="1260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AD0A70-C303-4EDC-9FE4-2F57FAB1BE96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3528938" y="4561657"/>
            <a:ext cx="738188" cy="801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F317C1-1059-4C84-8EB6-5E5616D51C12}"/>
              </a:ext>
            </a:extLst>
          </p:cNvPr>
          <p:cNvCxnSpPr>
            <a:cxnSpLocks/>
            <a:stCxn id="23" idx="1"/>
            <a:endCxn id="30" idx="1"/>
          </p:cNvCxnSpPr>
          <p:nvPr/>
        </p:nvCxnSpPr>
        <p:spPr>
          <a:xfrm flipH="1">
            <a:off x="5378376" y="4533876"/>
            <a:ext cx="1389062" cy="837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7">
            <a:extLst>
              <a:ext uri="{FF2B5EF4-FFF2-40B4-BE49-F238E27FC236}">
                <a16:creationId xmlns:a16="http://schemas.microsoft.com/office/drawing/2014/main" id="{20AA555E-482E-43F0-8500-C0A85551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47" y="2474887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0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84697A-7045-479C-B075-3DD5D021772B}"/>
              </a:ext>
            </a:extLst>
          </p:cNvPr>
          <p:cNvSpPr/>
          <p:nvPr/>
        </p:nvSpPr>
        <p:spPr>
          <a:xfrm>
            <a:off x="1043608" y="477714"/>
            <a:ext cx="1368425" cy="27352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6864C-CF41-4A75-8A91-D488AABFF98C}"/>
              </a:ext>
            </a:extLst>
          </p:cNvPr>
          <p:cNvSpPr/>
          <p:nvPr/>
        </p:nvSpPr>
        <p:spPr>
          <a:xfrm>
            <a:off x="1043608" y="3212976"/>
            <a:ext cx="1368425" cy="1223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0F3F984-4D81-43D2-8CE5-D9C0D28E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858" y="171326"/>
            <a:ext cx="136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보호 모드 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213B2A6-653B-4639-9CA9-05510DEF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1796926"/>
            <a:ext cx="1713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user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E8FB3CF-394E-4FAD-A308-36575CF05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710" y="3428876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kernel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CE3501-28DD-4FFB-AA1F-DADFAB6A9B78}"/>
              </a:ext>
            </a:extLst>
          </p:cNvPr>
          <p:cNvCxnSpPr>
            <a:cxnSpLocks/>
          </p:cNvCxnSpPr>
          <p:nvPr/>
        </p:nvCxnSpPr>
        <p:spPr>
          <a:xfrm>
            <a:off x="107504" y="3212976"/>
            <a:ext cx="396029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86C6EFB-639B-4EB9-A990-258EF9988A14}"/>
              </a:ext>
            </a:extLst>
          </p:cNvPr>
          <p:cNvSpPr/>
          <p:nvPr/>
        </p:nvSpPr>
        <p:spPr>
          <a:xfrm>
            <a:off x="3348658" y="3825751"/>
            <a:ext cx="287338" cy="28733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5DE9B0-833A-441C-BFC7-A2C7C8756FC7}"/>
              </a:ext>
            </a:extLst>
          </p:cNvPr>
          <p:cNvSpPr/>
          <p:nvPr/>
        </p:nvSpPr>
        <p:spPr>
          <a:xfrm>
            <a:off x="1043608" y="3820989"/>
            <a:ext cx="1368425" cy="2921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608A1A-BF17-4EF6-B406-BB0D1DD8F92C}"/>
              </a:ext>
            </a:extLst>
          </p:cNvPr>
          <p:cNvCxnSpPr>
            <a:endCxn id="10" idx="0"/>
          </p:cNvCxnSpPr>
          <p:nvPr/>
        </p:nvCxnSpPr>
        <p:spPr>
          <a:xfrm>
            <a:off x="2412033" y="3820989"/>
            <a:ext cx="107950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775CAC-F654-4712-B7DE-3464A9410B26}"/>
              </a:ext>
            </a:extLst>
          </p:cNvPr>
          <p:cNvCxnSpPr>
            <a:endCxn id="10" idx="4"/>
          </p:cNvCxnSpPr>
          <p:nvPr/>
        </p:nvCxnSpPr>
        <p:spPr>
          <a:xfrm>
            <a:off x="2413621" y="4113089"/>
            <a:ext cx="1077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D8C46F-4761-4238-92F4-0F610E526EDE}"/>
              </a:ext>
            </a:extLst>
          </p:cNvPr>
          <p:cNvCxnSpPr>
            <a:cxnSpLocks/>
          </p:cNvCxnSpPr>
          <p:nvPr/>
        </p:nvCxnSpPr>
        <p:spPr>
          <a:xfrm>
            <a:off x="4283696" y="3212976"/>
            <a:ext cx="467042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879AF0-57B9-43E5-A44D-470FD3837BA6}"/>
              </a:ext>
            </a:extLst>
          </p:cNvPr>
          <p:cNvCxnSpPr/>
          <p:nvPr/>
        </p:nvCxnSpPr>
        <p:spPr>
          <a:xfrm>
            <a:off x="40677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9231EB-15FE-467F-B1F5-88CA85EFD128}"/>
              </a:ext>
            </a:extLst>
          </p:cNvPr>
          <p:cNvCxnSpPr/>
          <p:nvPr/>
        </p:nvCxnSpPr>
        <p:spPr>
          <a:xfrm>
            <a:off x="42836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F1DF16-AD1F-4C71-B232-48D338F7B27C}"/>
              </a:ext>
            </a:extLst>
          </p:cNvPr>
          <p:cNvCxnSpPr/>
          <p:nvPr/>
        </p:nvCxnSpPr>
        <p:spPr>
          <a:xfrm>
            <a:off x="4172571" y="2925639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0A914A81-1D13-4DA6-91AA-65857C52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521" y="687264"/>
            <a:ext cx="18303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1. interrupt</a:t>
            </a:r>
          </a:p>
          <a:p>
            <a:r>
              <a:rPr lang="en-US" altLang="ko-KR">
                <a:latin typeface="Consolas" panose="020B0609020204030204" pitchFamily="49" charset="0"/>
              </a:rPr>
              <a:t>2. exception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3. systemcall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BC24A8-7E65-4493-B2E5-CF40AC000F28}"/>
              </a:ext>
            </a:extLst>
          </p:cNvPr>
          <p:cNvSpPr/>
          <p:nvPr/>
        </p:nvSpPr>
        <p:spPr>
          <a:xfrm>
            <a:off x="4793283" y="2925639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FE7DE1-897F-4F4D-BF93-7F6DE19931C8}"/>
              </a:ext>
            </a:extLst>
          </p:cNvPr>
          <p:cNvSpPr/>
          <p:nvPr/>
        </p:nvSpPr>
        <p:spPr>
          <a:xfrm>
            <a:off x="4793283" y="3212976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4AC8E-1BD2-49B1-9824-59A0A2BB6326}"/>
              </a:ext>
            </a:extLst>
          </p:cNvPr>
          <p:cNvSpPr/>
          <p:nvPr/>
        </p:nvSpPr>
        <p:spPr>
          <a:xfrm>
            <a:off x="5014168" y="4531320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DD635B-73B7-43AA-A9F6-45B83B54EBCD}"/>
              </a:ext>
            </a:extLst>
          </p:cNvPr>
          <p:cNvSpPr/>
          <p:nvPr/>
        </p:nvSpPr>
        <p:spPr>
          <a:xfrm>
            <a:off x="5014168" y="4759920"/>
            <a:ext cx="760412" cy="2301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AE8091-7D23-43A5-940C-064AB232FD1C}"/>
              </a:ext>
            </a:extLst>
          </p:cNvPr>
          <p:cNvSpPr/>
          <p:nvPr/>
        </p:nvSpPr>
        <p:spPr>
          <a:xfrm>
            <a:off x="5014168" y="4990107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67F3F81A-D172-4D78-9A88-57FB29B3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118" y="4186832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led_fops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1DE24BE6-8626-45E8-AE1D-86531EAD5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593" y="44852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22511865-76CF-4FF6-AC23-30D9687F8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993" y="4728170"/>
            <a:ext cx="682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DF3619BF-FDC2-4E4E-8E98-6E96D0BB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556" y="4964707"/>
            <a:ext cx="881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8" name="세로로 말린 두루마리 모양 35">
            <a:extLst>
              <a:ext uri="{FF2B5EF4-FFF2-40B4-BE49-F238E27FC236}">
                <a16:creationId xmlns:a16="http://schemas.microsoft.com/office/drawing/2014/main" id="{952BB675-F7BB-4857-B2A0-3C30E14A95C5}"/>
              </a:ext>
            </a:extLst>
          </p:cNvPr>
          <p:cNvSpPr/>
          <p:nvPr/>
        </p:nvSpPr>
        <p:spPr>
          <a:xfrm>
            <a:off x="6908055" y="4301132"/>
            <a:ext cx="400050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C0651E2-01ED-410E-9F5F-B4FB0E602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568" y="4004270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627BFE-8C6D-4E97-8D2A-65ED321E8568}"/>
              </a:ext>
            </a:extLst>
          </p:cNvPr>
          <p:cNvCxnSpPr>
            <a:stCxn id="21" idx="3"/>
            <a:endCxn id="28" idx="1"/>
          </p:cNvCxnSpPr>
          <p:nvPr/>
        </p:nvCxnSpPr>
        <p:spPr>
          <a:xfrm flipV="1">
            <a:off x="5774580" y="4474170"/>
            <a:ext cx="1176338" cy="171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093F0C-AB2A-4A1C-A837-4B01057CE2A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5774580" y="4874220"/>
            <a:ext cx="1219200" cy="46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세로로 말린 두루마리 모양 39">
            <a:extLst>
              <a:ext uri="{FF2B5EF4-FFF2-40B4-BE49-F238E27FC236}">
                <a16:creationId xmlns:a16="http://schemas.microsoft.com/office/drawing/2014/main" id="{0B1DFBEC-05E9-4855-BD5E-79B9EF4C871C}"/>
              </a:ext>
            </a:extLst>
          </p:cNvPr>
          <p:cNvSpPr/>
          <p:nvPr/>
        </p:nvSpPr>
        <p:spPr>
          <a:xfrm>
            <a:off x="6950918" y="5169495"/>
            <a:ext cx="401637" cy="3444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A2D23588-CCF0-4B37-AF62-74905592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4872632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4" name="세로로 말린 두루마리 모양 41">
            <a:extLst>
              <a:ext uri="{FF2B5EF4-FFF2-40B4-BE49-F238E27FC236}">
                <a16:creationId xmlns:a16="http://schemas.microsoft.com/office/drawing/2014/main" id="{DFA3D37A-57DB-4C77-8698-36F3645EA2BF}"/>
              </a:ext>
            </a:extLst>
          </p:cNvPr>
          <p:cNvSpPr/>
          <p:nvPr/>
        </p:nvSpPr>
        <p:spPr>
          <a:xfrm>
            <a:off x="6950918" y="5964832"/>
            <a:ext cx="401637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9994F796-5E19-4655-864E-40956AD2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5667970"/>
            <a:ext cx="1277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A98372-ACDE-4828-9A3E-E5EE2B9ECB7B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>
            <a:off x="5774580" y="5104407"/>
            <a:ext cx="1219200" cy="1031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5">
            <a:extLst>
              <a:ext uri="{FF2B5EF4-FFF2-40B4-BE49-F238E27FC236}">
                <a16:creationId xmlns:a16="http://schemas.microsoft.com/office/drawing/2014/main" id="{72ECA71F-8AFF-4F80-87C8-E0296682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308" y="1412751"/>
            <a:ext cx="30973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open("/dev/led");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 fd, LED_ON, 1 );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8630C17D-3536-410F-B65A-9EDA0645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496" y="2471614"/>
            <a:ext cx="4616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10, 55 /dev/led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7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5431</Words>
  <Application>Microsoft Office PowerPoint</Application>
  <PresentationFormat>화면 슬라이드 쇼(4:3)</PresentationFormat>
  <Paragraphs>1456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Service의 등록 과정</vt:lpstr>
      <vt:lpstr>Service의 검색 과정</vt:lpstr>
      <vt:lpstr>Service의 호출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서비스의 등록 과정</vt:lpstr>
      <vt:lpstr>PowerPoint 프레젠테이션</vt:lpstr>
      <vt:lpstr>핸들 번호 할당 알고리즘</vt:lpstr>
      <vt:lpstr>핸들 번호 할당 알고리즘 : RB Tree를 이용하여 사용하지 않는 첫번째 번호를 할당한다.</vt:lpstr>
      <vt:lpstr>Msg 패킷 처리 과정 분석</vt:lpstr>
      <vt:lpstr>서비스의 검색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- 실제구현분석</vt:lpstr>
      <vt:lpstr>Android HAL 구조 - 실제구현분석</vt:lpstr>
      <vt:lpstr>Android HAL 구조 - 실제구현분석</vt:lpstr>
      <vt:lpstr>Android HAL 구조 - 실제구현분석</vt:lpstr>
      <vt:lpstr>Android HAL 구조 - 실제구현분석</vt:lpstr>
      <vt:lpstr>Android HAL 구조 - 실제구현분석</vt:lpstr>
      <vt:lpstr>Android HAL 구조</vt:lpstr>
      <vt:lpstr>Android HAL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540</cp:revision>
  <dcterms:created xsi:type="dcterms:W3CDTF">2017-09-04T00:10:04Z</dcterms:created>
  <dcterms:modified xsi:type="dcterms:W3CDTF">2019-05-17T07:08:54Z</dcterms:modified>
</cp:coreProperties>
</file>