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2" d="100"/>
          <a:sy n="72" d="100"/>
        </p:scale>
        <p:origin x="1467" y="3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0BFD83F-AA62-44BB-BD0D-4C7862963B22}"/>
              </a:ext>
            </a:extLst>
          </p:cNvPr>
          <p:cNvSpPr/>
          <p:nvPr/>
        </p:nvSpPr>
        <p:spPr bwMode="auto">
          <a:xfrm>
            <a:off x="248472" y="4076858"/>
            <a:ext cx="1859601" cy="47028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0B1E524B-BE42-46F0-856E-411A8147912D}"/>
              </a:ext>
            </a:extLst>
          </p:cNvPr>
          <p:cNvSpPr/>
          <p:nvPr/>
        </p:nvSpPr>
        <p:spPr bwMode="auto">
          <a:xfrm>
            <a:off x="171288" y="415224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7FF5F39-BB41-4677-8F60-A03033F8709E}"/>
              </a:ext>
            </a:extLst>
          </p:cNvPr>
          <p:cNvSpPr/>
          <p:nvPr/>
        </p:nvSpPr>
        <p:spPr bwMode="auto">
          <a:xfrm>
            <a:off x="941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1EA4545-5C1F-4E6C-847E-18BD49F67BFB}"/>
              </a:ext>
            </a:extLst>
          </p:cNvPr>
          <p:cNvSpPr/>
          <p:nvPr/>
        </p:nvSpPr>
        <p:spPr bwMode="auto">
          <a:xfrm>
            <a:off x="2443735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Context Manager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2E5FE3B-542F-4887-AA73-A62EC7E6B237}"/>
              </a:ext>
            </a:extLst>
          </p:cNvPr>
          <p:cNvSpPr/>
          <p:nvPr/>
        </p:nvSpPr>
        <p:spPr bwMode="auto">
          <a:xfrm>
            <a:off x="4780803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A7D97B9-4335-4BAF-A130-CF7A6C842125}"/>
              </a:ext>
            </a:extLst>
          </p:cNvPr>
          <p:cNvSpPr/>
          <p:nvPr/>
        </p:nvSpPr>
        <p:spPr bwMode="auto">
          <a:xfrm>
            <a:off x="71412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Zygote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DE1750E-AC78-4EE3-9696-F14D0D3FF554}"/>
              </a:ext>
            </a:extLst>
          </p:cNvPr>
          <p:cNvSpPr/>
          <p:nvPr/>
        </p:nvSpPr>
        <p:spPr bwMode="auto">
          <a:xfrm>
            <a:off x="3967676" y="5132308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init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BFD26483-13AD-46DA-ABAB-E28F84E62624}"/>
              </a:ext>
            </a:extLst>
          </p:cNvPr>
          <p:cNvSpPr/>
          <p:nvPr/>
        </p:nvSpPr>
        <p:spPr bwMode="auto">
          <a:xfrm>
            <a:off x="3967676" y="5896971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Linux Kernel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BAF0BD-8086-4480-9E83-98A2A1B05A26}"/>
              </a:ext>
            </a:extLst>
          </p:cNvPr>
          <p:cNvSpPr/>
          <p:nvPr/>
        </p:nvSpPr>
        <p:spPr bwMode="auto">
          <a:xfrm>
            <a:off x="4664129" y="2622923"/>
            <a:ext cx="2089359" cy="114699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E2920617-1C10-4890-BFCC-DF5B7F2480D6}"/>
              </a:ext>
            </a:extLst>
          </p:cNvPr>
          <p:cNvSpPr/>
          <p:nvPr/>
        </p:nvSpPr>
        <p:spPr bwMode="auto">
          <a:xfrm>
            <a:off x="4777213" y="3095003"/>
            <a:ext cx="1859601" cy="29258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7C1DBE2B-59F1-453E-9317-CADE6B5566AA}"/>
              </a:ext>
            </a:extLst>
          </p:cNvPr>
          <p:cNvSpPr/>
          <p:nvPr/>
        </p:nvSpPr>
        <p:spPr bwMode="auto">
          <a:xfrm>
            <a:off x="4777213" y="2710876"/>
            <a:ext cx="1859601" cy="294377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198FC599-477E-45C4-8E23-22E565668675}"/>
              </a:ext>
            </a:extLst>
          </p:cNvPr>
          <p:cNvSpPr/>
          <p:nvPr/>
        </p:nvSpPr>
        <p:spPr bwMode="auto">
          <a:xfrm>
            <a:off x="7141204" y="3540158"/>
            <a:ext cx="1859601" cy="47208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System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71C62-48B9-4B71-85DC-B8752F347B4D}"/>
              </a:ext>
            </a:extLst>
          </p:cNvPr>
          <p:cNvSpPr/>
          <p:nvPr/>
        </p:nvSpPr>
        <p:spPr bwMode="auto">
          <a:xfrm>
            <a:off x="7020940" y="786656"/>
            <a:ext cx="2087564" cy="22185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B26BA4A5-7078-4F02-92D6-26AC2A8CEF52}"/>
              </a:ext>
            </a:extLst>
          </p:cNvPr>
          <p:cNvSpPr/>
          <p:nvPr/>
        </p:nvSpPr>
        <p:spPr bwMode="auto">
          <a:xfrm>
            <a:off x="7141204" y="2010834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20">
            <a:extLst>
              <a:ext uri="{FF2B5EF4-FFF2-40B4-BE49-F238E27FC236}">
                <a16:creationId xmlns:a16="http://schemas.microsoft.com/office/drawing/2014/main" id="{8BE92BC3-39C6-4BE9-92A3-7062519885F5}"/>
              </a:ext>
            </a:extLst>
          </p:cNvPr>
          <p:cNvSpPr/>
          <p:nvPr/>
        </p:nvSpPr>
        <p:spPr bwMode="auto">
          <a:xfrm>
            <a:off x="7141204" y="1628503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Radio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A17D209B-C25B-4A61-846E-3A6274D0500A}"/>
              </a:ext>
            </a:extLst>
          </p:cNvPr>
          <p:cNvSpPr/>
          <p:nvPr/>
        </p:nvSpPr>
        <p:spPr bwMode="auto">
          <a:xfrm>
            <a:off x="7141204" y="1244377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18C8F046-8FE7-4D2D-8A87-80B01D6FF1A6}"/>
              </a:ext>
            </a:extLst>
          </p:cNvPr>
          <p:cNvSpPr/>
          <p:nvPr/>
        </p:nvSpPr>
        <p:spPr bwMode="auto">
          <a:xfrm>
            <a:off x="7141204" y="865635"/>
            <a:ext cx="1859601" cy="30335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02778D6-4E1F-47E2-ACD6-8F350B00049E}"/>
              </a:ext>
            </a:extLst>
          </p:cNvPr>
          <p:cNvSpPr/>
          <p:nvPr/>
        </p:nvSpPr>
        <p:spPr bwMode="auto">
          <a:xfrm>
            <a:off x="7141204" y="2393166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Sensor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화살표 연결선 55">
            <a:extLst>
              <a:ext uri="{FF2B5EF4-FFF2-40B4-BE49-F238E27FC236}">
                <a16:creationId xmlns:a16="http://schemas.microsoft.com/office/drawing/2014/main" id="{64CD0875-C1E7-46F6-B6B5-D110FA168873}"/>
              </a:ext>
            </a:extLst>
          </p:cNvPr>
          <p:cNvCxnSpPr>
            <a:cxnSpLocks noChangeShapeType="1"/>
            <a:stCxn id="12" idx="0"/>
            <a:endCxn id="11" idx="2"/>
          </p:cNvCxnSpPr>
          <p:nvPr/>
        </p:nvCxnSpPr>
        <p:spPr bwMode="auto">
          <a:xfrm rot="5400000" flipH="1" flipV="1">
            <a:off x="4749630" y="5750293"/>
            <a:ext cx="292541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6">
            <a:extLst>
              <a:ext uri="{FF2B5EF4-FFF2-40B4-BE49-F238E27FC236}">
                <a16:creationId xmlns:a16="http://schemas.microsoft.com/office/drawing/2014/main" id="{8278CF88-E518-4900-9E17-2A0377EF3B93}"/>
              </a:ext>
            </a:extLst>
          </p:cNvPr>
          <p:cNvCxnSpPr>
            <a:cxnSpLocks noChangeShapeType="1"/>
            <a:stCxn id="11" idx="0"/>
            <a:endCxn id="7" idx="2"/>
          </p:cNvCxnSpPr>
          <p:nvPr/>
        </p:nvCxnSpPr>
        <p:spPr bwMode="auto">
          <a:xfrm rot="16200000" flipV="1">
            <a:off x="2749382" y="2984934"/>
            <a:ext cx="422266" cy="38732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57">
            <a:extLst>
              <a:ext uri="{FF2B5EF4-FFF2-40B4-BE49-F238E27FC236}">
                <a16:creationId xmlns:a16="http://schemas.microsoft.com/office/drawing/2014/main" id="{B1B3CE44-A9F8-4A90-8C45-86721DF4EF10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3924039" y="4159591"/>
            <a:ext cx="422266" cy="1523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58">
            <a:extLst>
              <a:ext uri="{FF2B5EF4-FFF2-40B4-BE49-F238E27FC236}">
                <a16:creationId xmlns:a16="http://schemas.microsoft.com/office/drawing/2014/main" id="{5F79E175-F726-4043-B20F-32793511F3BA}"/>
              </a:ext>
            </a:extLst>
          </p:cNvPr>
          <p:cNvCxnSpPr>
            <a:cxnSpLocks noChangeShapeType="1"/>
            <a:stCxn id="11" idx="0"/>
            <a:endCxn id="9" idx="2"/>
          </p:cNvCxnSpPr>
          <p:nvPr/>
        </p:nvCxnSpPr>
        <p:spPr bwMode="auto">
          <a:xfrm rot="5400000" flipH="1" flipV="1">
            <a:off x="5092480" y="4515094"/>
            <a:ext cx="422266" cy="81293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58A930B7-AEB9-43B8-8BEB-000CB1CC5D5A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6273351" y="3334223"/>
            <a:ext cx="422266" cy="3174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0">
            <a:extLst>
              <a:ext uri="{FF2B5EF4-FFF2-40B4-BE49-F238E27FC236}">
                <a16:creationId xmlns:a16="http://schemas.microsoft.com/office/drawing/2014/main" id="{0918E8A8-429C-41C0-9317-FFD28315AE45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rot="5400000" flipH="1" flipV="1">
            <a:off x="5477687" y="4002984"/>
            <a:ext cx="467272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61">
            <a:extLst>
              <a:ext uri="{FF2B5EF4-FFF2-40B4-BE49-F238E27FC236}">
                <a16:creationId xmlns:a16="http://schemas.microsoft.com/office/drawing/2014/main" id="{F4FBD056-687F-42D1-88AC-D84E7E17B83F}"/>
              </a:ext>
            </a:extLst>
          </p:cNvPr>
          <p:cNvCxnSpPr>
            <a:cxnSpLocks noChangeShapeType="1"/>
            <a:stCxn id="10" idx="0"/>
            <a:endCxn id="16" idx="2"/>
          </p:cNvCxnSpPr>
          <p:nvPr/>
        </p:nvCxnSpPr>
        <p:spPr bwMode="auto">
          <a:xfrm rot="5400000" flipH="1" flipV="1">
            <a:off x="7959969" y="4126009"/>
            <a:ext cx="223708" cy="0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2">
            <a:extLst>
              <a:ext uri="{FF2B5EF4-FFF2-40B4-BE49-F238E27FC236}">
                <a16:creationId xmlns:a16="http://schemas.microsoft.com/office/drawing/2014/main" id="{115CFF72-BAEA-4727-BDB0-16C5E90A6127}"/>
              </a:ext>
            </a:extLst>
          </p:cNvPr>
          <p:cNvCxnSpPr>
            <a:cxnSpLocks noChangeShapeType="1"/>
            <a:stCxn id="16" idx="0"/>
            <a:endCxn id="17" idx="2"/>
          </p:cNvCxnSpPr>
          <p:nvPr/>
        </p:nvCxnSpPr>
        <p:spPr bwMode="auto">
          <a:xfrm rot="16200000" flipV="1">
            <a:off x="7800704" y="3269142"/>
            <a:ext cx="534782" cy="7459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63">
            <a:extLst>
              <a:ext uri="{FF2B5EF4-FFF2-40B4-BE49-F238E27FC236}">
                <a16:creationId xmlns:a16="http://schemas.microsoft.com/office/drawing/2014/main" id="{0E2FC400-B8F5-4262-BEA1-CE2BC46E346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890296" y="3196096"/>
            <a:ext cx="773159" cy="1031177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64">
            <a:extLst>
              <a:ext uri="{FF2B5EF4-FFF2-40B4-BE49-F238E27FC236}">
                <a16:creationId xmlns:a16="http://schemas.microsoft.com/office/drawing/2014/main" id="{8EC1D041-A684-410D-8591-9CFF115039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60515" y="1667201"/>
            <a:ext cx="4027393" cy="2570662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22E191-81F9-4538-A3B1-8EFE8BFC4D7C}"/>
              </a:ext>
            </a:extLst>
          </p:cNvPr>
          <p:cNvSpPr txBox="1"/>
          <p:nvPr/>
        </p:nvSpPr>
        <p:spPr bwMode="auto">
          <a:xfrm>
            <a:off x="3115060" y="1192322"/>
            <a:ext cx="1981661" cy="47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(JNI+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7501-6F54-4A70-9338-40A391155AA8}"/>
              </a:ext>
            </a:extLst>
          </p:cNvPr>
          <p:cNvSpPr txBox="1"/>
          <p:nvPr/>
        </p:nvSpPr>
        <p:spPr bwMode="auto">
          <a:xfrm>
            <a:off x="4502580" y="2220847"/>
            <a:ext cx="1970890" cy="29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네이티브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시스템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E39C9-E903-40A9-AD0F-872F93B9187D}"/>
              </a:ext>
            </a:extLst>
          </p:cNvPr>
          <p:cNvSpPr txBox="1"/>
          <p:nvPr/>
        </p:nvSpPr>
        <p:spPr bwMode="auto">
          <a:xfrm>
            <a:off x="7198643" y="459969"/>
            <a:ext cx="1536504" cy="287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60723-CA56-44A5-B952-60894B7B2125}"/>
              </a:ext>
            </a:extLst>
          </p:cNvPr>
          <p:cNvSpPr txBox="1"/>
          <p:nvPr/>
        </p:nvSpPr>
        <p:spPr bwMode="auto">
          <a:xfrm>
            <a:off x="3260452" y="2470349"/>
            <a:ext cx="1383932" cy="653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err="1">
                <a:solidFill>
                  <a:sysClr val="windowText" lastClr="000000"/>
                </a:solidFill>
              </a:rPr>
              <a:t>네이트브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 시스템 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ACF41-A960-4B61-BC41-3A6CDD5296B1}"/>
              </a:ext>
            </a:extLst>
          </p:cNvPr>
          <p:cNvSpPr txBox="1"/>
          <p:nvPr/>
        </p:nvSpPr>
        <p:spPr bwMode="auto">
          <a:xfrm>
            <a:off x="255652" y="3310401"/>
            <a:ext cx="1062629" cy="680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USB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</a:rPr>
              <a:t>디버거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…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D93C84-EACC-4014-878E-60E2E15A4769}"/>
              </a:ext>
            </a:extLst>
          </p:cNvPr>
          <p:cNvCxnSpPr/>
          <p:nvPr/>
        </p:nvCxnSpPr>
        <p:spPr>
          <a:xfrm>
            <a:off x="435964" y="1303735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531B55-2723-4636-B443-C35653707639}"/>
              </a:ext>
            </a:extLst>
          </p:cNvPr>
          <p:cNvSpPr/>
          <p:nvPr/>
        </p:nvSpPr>
        <p:spPr>
          <a:xfrm>
            <a:off x="1128114" y="1924447"/>
            <a:ext cx="1152525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1A7782-50B2-4FD7-A7CC-85007B20D8FA}"/>
              </a:ext>
            </a:extLst>
          </p:cNvPr>
          <p:cNvSpPr/>
          <p:nvPr/>
        </p:nvSpPr>
        <p:spPr>
          <a:xfrm>
            <a:off x="1128114" y="2357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D47704-29FE-4AE2-9DC4-66F4C2B92955}"/>
              </a:ext>
            </a:extLst>
          </p:cNvPr>
          <p:cNvSpPr/>
          <p:nvPr/>
        </p:nvSpPr>
        <p:spPr>
          <a:xfrm>
            <a:off x="1128114" y="27896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8A73CE-F0D8-4817-9C35-7455AF78FF42}"/>
              </a:ext>
            </a:extLst>
          </p:cNvPr>
          <p:cNvSpPr/>
          <p:nvPr/>
        </p:nvSpPr>
        <p:spPr>
          <a:xfrm>
            <a:off x="1128114" y="32214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8AE2AE-9CB2-43D1-966E-97BC2E0B09E4}"/>
              </a:ext>
            </a:extLst>
          </p:cNvPr>
          <p:cNvSpPr/>
          <p:nvPr/>
        </p:nvSpPr>
        <p:spPr>
          <a:xfrm>
            <a:off x="1128114" y="36532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A6EC66-209A-48E2-993A-A21E4F38202C}"/>
              </a:ext>
            </a:extLst>
          </p:cNvPr>
          <p:cNvSpPr/>
          <p:nvPr/>
        </p:nvSpPr>
        <p:spPr>
          <a:xfrm>
            <a:off x="1128114" y="40850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563B38-4A0B-4D9F-BDDF-7EE271761D30}"/>
              </a:ext>
            </a:extLst>
          </p:cNvPr>
          <p:cNvSpPr/>
          <p:nvPr/>
        </p:nvSpPr>
        <p:spPr>
          <a:xfrm>
            <a:off x="1128114" y="4516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B94410F8-D07A-4652-BBFA-A89D1703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114" y="137517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CB5C306E-3049-476D-8184-82DBD3C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14" y="239117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3C7F14-22D2-498C-A46E-C2BD70B0AFE9}"/>
              </a:ext>
            </a:extLst>
          </p:cNvPr>
          <p:cNvSpPr/>
          <p:nvPr/>
        </p:nvSpPr>
        <p:spPr>
          <a:xfrm>
            <a:off x="3215677" y="27626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20BD5D-F8DD-41DA-9CA8-3EC23F260CD1}"/>
              </a:ext>
            </a:extLst>
          </p:cNvPr>
          <p:cNvSpPr/>
          <p:nvPr/>
        </p:nvSpPr>
        <p:spPr>
          <a:xfrm>
            <a:off x="3215677" y="31944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A0FB30-F154-485B-8D70-7AFD98A06A7B}"/>
              </a:ext>
            </a:extLst>
          </p:cNvPr>
          <p:cNvSpPr/>
          <p:nvPr/>
        </p:nvSpPr>
        <p:spPr>
          <a:xfrm>
            <a:off x="3215677" y="36262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28F84E69-3999-4DAB-AA70-0E186BE4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02" y="235148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C35A37-E52B-4BF2-B327-DA7690151C21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2280639" y="2573735"/>
            <a:ext cx="935038" cy="4048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FBAE8B-E4B6-45F0-A7D7-70DD75C1EFA1}"/>
              </a:ext>
            </a:extLst>
          </p:cNvPr>
          <p:cNvSpPr/>
          <p:nvPr/>
        </p:nvSpPr>
        <p:spPr>
          <a:xfrm>
            <a:off x="5523902" y="490418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57920D9D-1DFF-4579-B177-29BF836D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177" y="4493022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DFB495-7749-4BA4-9F81-ABEF438CD454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 flipV="1">
            <a:off x="4368202" y="2792810"/>
            <a:ext cx="1133475" cy="10493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세로로 말린 두루마리 모양 28">
            <a:extLst>
              <a:ext uri="{FF2B5EF4-FFF2-40B4-BE49-F238E27FC236}">
                <a16:creationId xmlns:a16="http://schemas.microsoft.com/office/drawing/2014/main" id="{86D571F0-C401-45C7-8F37-9F26783E2EA3}"/>
              </a:ext>
            </a:extLst>
          </p:cNvPr>
          <p:cNvSpPr/>
          <p:nvPr/>
        </p:nvSpPr>
        <p:spPr>
          <a:xfrm>
            <a:off x="7909914" y="4578747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세로로 말린 두루마리 모양 29">
            <a:extLst>
              <a:ext uri="{FF2B5EF4-FFF2-40B4-BE49-F238E27FC236}">
                <a16:creationId xmlns:a16="http://schemas.microsoft.com/office/drawing/2014/main" id="{9714AE40-1D97-4E81-B6B6-60E094EF0E4B}"/>
              </a:ext>
            </a:extLst>
          </p:cNvPr>
          <p:cNvSpPr/>
          <p:nvPr/>
        </p:nvSpPr>
        <p:spPr>
          <a:xfrm>
            <a:off x="7268564" y="2276872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CDB5EC6C-9DBB-45B8-B46C-CF22EF7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27" y="4181872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58" name="TextBox 32">
            <a:extLst>
              <a:ext uri="{FF2B5EF4-FFF2-40B4-BE49-F238E27FC236}">
                <a16:creationId xmlns:a16="http://schemas.microsoft.com/office/drawing/2014/main" id="{B1F3D2D6-949B-4342-8F3C-42556DC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239" y="1883172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kmsg_write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208B35-AD79-4BD8-99BD-D93E66AE166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6676427" y="4904185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62CAB7-8362-41FE-B6A3-B3E14B4867BF}"/>
              </a:ext>
            </a:extLst>
          </p:cNvPr>
          <p:cNvCxnSpPr>
            <a:stCxn id="61" idx="3"/>
            <a:endCxn id="56" idx="1"/>
          </p:cNvCxnSpPr>
          <p:nvPr/>
        </p:nvCxnSpPr>
        <p:spPr>
          <a:xfrm flipV="1">
            <a:off x="6654202" y="2602310"/>
            <a:ext cx="696912" cy="190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0E8465-BA3A-41EC-8AD8-B83E076ECE93}"/>
              </a:ext>
            </a:extLst>
          </p:cNvPr>
          <p:cNvSpPr/>
          <p:nvPr/>
        </p:nvSpPr>
        <p:spPr>
          <a:xfrm>
            <a:off x="5501677" y="2576910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1B9C7385-E251-4EF6-AFAD-1C7CE636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52" y="216574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69A8AF-3B15-4F78-8753-263E9E4575E3}"/>
              </a:ext>
            </a:extLst>
          </p:cNvPr>
          <p:cNvSpPr/>
          <p:nvPr/>
        </p:nvSpPr>
        <p:spPr>
          <a:xfrm>
            <a:off x="3099789" y="8719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926FA4-40C8-4056-AC2D-03B55C08821E}"/>
              </a:ext>
            </a:extLst>
          </p:cNvPr>
          <p:cNvSpPr/>
          <p:nvPr/>
        </p:nvSpPr>
        <p:spPr>
          <a:xfrm>
            <a:off x="3099789" y="13037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2AAA9DE2-A461-40EB-86E8-0E5E54BE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64" y="36711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__kmsg__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6AF0C624-B741-4B9E-8B2C-01D1EF6A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58" y="368419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7" name="TextBox 32">
            <a:extLst>
              <a:ext uri="{FF2B5EF4-FFF2-40B4-BE49-F238E27FC236}">
                <a16:creationId xmlns:a16="http://schemas.microsoft.com/office/drawing/2014/main" id="{E3493350-25A4-4365-87BB-801C02D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658" y="3005535"/>
            <a:ext cx="563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printk(</a:t>
            </a:r>
            <a:r>
              <a:rPr lang="en-US" altLang="ko-KR" sz="1800">
                <a:latin typeface="Consolas" pitchFamily="49" charset="0"/>
                <a:cs typeface="Consolas" pitchFamily="49" charset="0"/>
              </a:rPr>
              <a:t>6, "&lt;6&gt;init: reading config file\n</a:t>
            </a: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9D60-9E60-400C-9417-6223280E8049}"/>
              </a:ext>
            </a:extLst>
          </p:cNvPr>
          <p:cNvSpPr txBox="1"/>
          <p:nvPr/>
        </p:nvSpPr>
        <p:spPr>
          <a:xfrm>
            <a:off x="4393931" y="27009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log_write(6, "&lt;6&gt;init: reading config file\n");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A7ACF-AB69-4C16-9BC0-C9500F59ED7B}"/>
              </a:ext>
            </a:extLst>
          </p:cNvPr>
          <p:cNvSpPr txBox="1"/>
          <p:nvPr/>
        </p:nvSpPr>
        <p:spPr>
          <a:xfrm>
            <a:off x="0" y="116632"/>
            <a:ext cx="14457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= std::move(logger);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auto&amp; logger = *new LogFunction(LogdLogger());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using LogFunction = std::function&lt;void(LogId, LogSeverity, const char*, const char*,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         unsigned int, const char*)&gt;;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A04EB-CBA6-44FE-8796-3B20ACCE1E0C}"/>
              </a:ext>
            </a:extLst>
          </p:cNvPr>
          <p:cNvSpPr/>
          <p:nvPr/>
        </p:nvSpPr>
        <p:spPr>
          <a:xfrm>
            <a:off x="3491880" y="4078749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LogdLogger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AF8AE-C0D9-4815-A8AC-D7F9924383E9}"/>
              </a:ext>
            </a:extLst>
          </p:cNvPr>
          <p:cNvSpPr/>
          <p:nvPr/>
        </p:nvSpPr>
        <p:spPr>
          <a:xfrm>
            <a:off x="3491880" y="4641454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B7FBE-00BB-46E3-BCC1-92B32DC805FB}"/>
              </a:ext>
            </a:extLst>
          </p:cNvPr>
          <p:cNvSpPr/>
          <p:nvPr/>
        </p:nvSpPr>
        <p:spPr>
          <a:xfrm>
            <a:off x="3491880" y="5204159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3F8C9-E5F2-4CAA-9872-1E0DB0C425DB}"/>
              </a:ext>
            </a:extLst>
          </p:cNvPr>
          <p:cNvSpPr txBox="1"/>
          <p:nvPr/>
        </p:nvSpPr>
        <p:spPr>
          <a:xfrm>
            <a:off x="827584" y="470574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default_log_id_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FA2EB621-48DC-493D-9C23-B47DBA7E110A}"/>
              </a:ext>
            </a:extLst>
          </p:cNvPr>
          <p:cNvSpPr/>
          <p:nvPr/>
        </p:nvSpPr>
        <p:spPr>
          <a:xfrm>
            <a:off x="6732240" y="5094134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BCD97A-0766-47B2-AE03-D364977CB55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436096" y="5485512"/>
            <a:ext cx="1404156" cy="4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0532C-466F-4368-B418-8815195D9687}"/>
              </a:ext>
            </a:extLst>
          </p:cNvPr>
          <p:cNvSpPr/>
          <p:nvPr/>
        </p:nvSpPr>
        <p:spPr>
          <a:xfrm>
            <a:off x="3491880" y="3173923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두루마리 모양: 세로로 말림 12">
            <a:extLst>
              <a:ext uri="{FF2B5EF4-FFF2-40B4-BE49-F238E27FC236}">
                <a16:creationId xmlns:a16="http://schemas.microsoft.com/office/drawing/2014/main" id="{CCD53178-1ABB-4376-AAD2-E71DACAC349C}"/>
              </a:ext>
            </a:extLst>
          </p:cNvPr>
          <p:cNvSpPr/>
          <p:nvPr/>
        </p:nvSpPr>
        <p:spPr>
          <a:xfrm>
            <a:off x="6840252" y="3313359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003021-6C64-4245-9651-E3E841F126B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436096" y="3455276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52B54-05CD-4DFC-9F10-7D0EC5B42910}"/>
              </a:ext>
            </a:extLst>
          </p:cNvPr>
          <p:cNvSpPr txBox="1"/>
          <p:nvPr/>
        </p:nvSpPr>
        <p:spPr>
          <a:xfrm>
            <a:off x="6552220" y="2828728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BAF49F-BAAE-4257-BB14-D58CBC587935}"/>
              </a:ext>
            </a:extLst>
          </p:cNvPr>
          <p:cNvSpPr/>
          <p:nvPr/>
        </p:nvSpPr>
        <p:spPr>
          <a:xfrm>
            <a:off x="1403648" y="692696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10E8BD86-6CB7-4524-AD95-093EEB685EAE}"/>
              </a:ext>
            </a:extLst>
          </p:cNvPr>
          <p:cNvSpPr/>
          <p:nvPr/>
        </p:nvSpPr>
        <p:spPr>
          <a:xfrm>
            <a:off x="4752020" y="832132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CED1E2-CA37-4569-816D-3525738166F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47864" y="974049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021AD3-410F-4546-B822-CD51955592CD}"/>
              </a:ext>
            </a:extLst>
          </p:cNvPr>
          <p:cNvSpPr txBox="1"/>
          <p:nvPr/>
        </p:nvSpPr>
        <p:spPr>
          <a:xfrm>
            <a:off x="4463988" y="347501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8AEBC-63F6-4D6C-A3C8-2AF1E6254DBB}"/>
              </a:ext>
            </a:extLst>
          </p:cNvPr>
          <p:cNvSpPr/>
          <p:nvPr/>
        </p:nvSpPr>
        <p:spPr>
          <a:xfrm>
            <a:off x="1633933" y="152944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4BEE8-227D-49B2-BAB5-2B7CEE7C43F2}"/>
              </a:ext>
            </a:extLst>
          </p:cNvPr>
          <p:cNvSpPr txBox="1"/>
          <p:nvPr/>
        </p:nvSpPr>
        <p:spPr>
          <a:xfrm>
            <a:off x="211221" y="4939906"/>
            <a:ext cx="1037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LOG(INFO)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_buffer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LogMessage(__FILE__, __LINE__, dest, severity, -1).stream();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Logger()(id, severity, "init", file, line, message);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KernelLogger(id, severity, "init", file, line, message);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5BF12-35F6-4886-A769-D2DEC70449F8}"/>
              </a:ext>
            </a:extLst>
          </p:cNvPr>
          <p:cNvSpPr/>
          <p:nvPr/>
        </p:nvSpPr>
        <p:spPr>
          <a:xfrm>
            <a:off x="1547664" y="2132856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338B0C-7BFF-43D7-A76A-E0E3EF9C15D5}"/>
              </a:ext>
            </a:extLst>
          </p:cNvPr>
          <p:cNvSpPr/>
          <p:nvPr/>
        </p:nvSpPr>
        <p:spPr>
          <a:xfrm>
            <a:off x="4463988" y="316694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"log.cpp"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E1C33-49B4-4E65-BB6F-CAA0B28FF6D5}"/>
              </a:ext>
            </a:extLst>
          </p:cNvPr>
          <p:cNvSpPr/>
          <p:nvPr/>
        </p:nvSpPr>
        <p:spPr>
          <a:xfrm>
            <a:off x="4463988" y="353366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87A8B-6C97-4AB1-9E49-AA4CA52ED9BD}"/>
              </a:ext>
            </a:extLst>
          </p:cNvPr>
          <p:cNvSpPr/>
          <p:nvPr/>
        </p:nvSpPr>
        <p:spPr>
          <a:xfrm>
            <a:off x="4463988" y="390037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99BC9C-C7B2-4BFB-8B49-B4D1F9F3D342}"/>
              </a:ext>
            </a:extLst>
          </p:cNvPr>
          <p:cNvSpPr/>
          <p:nvPr/>
        </p:nvSpPr>
        <p:spPr>
          <a:xfrm>
            <a:off x="4463988" y="426709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F9CF46-7B8B-4ED4-A53E-2EE93F3BF2B1}"/>
              </a:ext>
            </a:extLst>
          </p:cNvPr>
          <p:cNvSpPr/>
          <p:nvPr/>
        </p:nvSpPr>
        <p:spPr>
          <a:xfrm>
            <a:off x="1547664" y="2695561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4FF72B-D8E9-4A6B-B7BE-F4DB2D61EC1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491880" y="2878921"/>
            <a:ext cx="972108" cy="471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BABAB-FB08-463A-B549-DD70E55C0880}"/>
              </a:ext>
            </a:extLst>
          </p:cNvPr>
          <p:cNvSpPr/>
          <p:nvPr/>
        </p:nvSpPr>
        <p:spPr>
          <a:xfrm>
            <a:off x="4463988" y="2221563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BEAC76-581A-4237-BA38-C51EED843AA0}"/>
              </a:ext>
            </a:extLst>
          </p:cNvPr>
          <p:cNvSpPr/>
          <p:nvPr/>
        </p:nvSpPr>
        <p:spPr>
          <a:xfrm>
            <a:off x="4463988" y="279465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_buffer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B9C2A8-EADD-43C3-B9CA-EB9F9DE902CA}"/>
              </a:ext>
            </a:extLst>
          </p:cNvPr>
          <p:cNvSpPr/>
          <p:nvPr/>
        </p:nvSpPr>
        <p:spPr>
          <a:xfrm>
            <a:off x="7164288" y="2754027"/>
            <a:ext cx="3816424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 first stage started!"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F7505-24BE-4BD3-87EE-DADC43B8AD4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408204" y="2937387"/>
            <a:ext cx="756084" cy="4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8AE42E-5063-4047-8977-66F0F3100753}"/>
              </a:ext>
            </a:extLst>
          </p:cNvPr>
          <p:cNvSpPr/>
          <p:nvPr/>
        </p:nvSpPr>
        <p:spPr>
          <a:xfrm>
            <a:off x="1547664" y="306228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~LogMessage()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3280C6-ACA0-4936-BD31-A2CA372B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Property </a:t>
            </a:r>
            <a:r>
              <a:rPr lang="ko-KR" altLang="en-US"/>
              <a:t>초기화 과정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CC1AD-AF6E-4B35-80EA-05861345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20621"/>
            <a:ext cx="803905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Shell </a:t>
            </a:r>
            <a:r>
              <a:rPr lang="ko-KR" altLang="en-US" sz="2000">
                <a:latin typeface="Consolas" panose="020B0609020204030204" pitchFamily="49" charset="0"/>
              </a:rPr>
              <a:t>지역변수 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ko-KR" altLang="en-US" sz="2000">
                <a:latin typeface="Consolas" panose="020B0609020204030204" pitchFamily="49" charset="0"/>
              </a:rPr>
              <a:t>해당 </a:t>
            </a:r>
            <a:r>
              <a:rPr lang="en-US" altLang="ko-KR" sz="2000">
                <a:latin typeface="Consolas" panose="020B0609020204030204" pitchFamily="49" charset="0"/>
              </a:rPr>
              <a:t>Shell</a:t>
            </a:r>
            <a:r>
              <a:rPr lang="ko-KR" altLang="en-US" sz="2000">
                <a:latin typeface="Consolas" panose="020B0609020204030204" pitchFamily="49" charset="0"/>
              </a:rPr>
              <a:t>에서만 사용되는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환경변수는 부모가 자식 프로세스에게 전달 하는 상속되는 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echo $PATH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export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</a:t>
            </a:r>
            <a:r>
              <a:rPr lang="ko-KR" altLang="en-US" sz="2000">
                <a:latin typeface="Consolas" panose="020B0609020204030204" pitchFamily="49" charset="0"/>
              </a:rPr>
              <a:t>는 모든 프로세스가 볼수 있는 시스템 전역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getprop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6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560C0A-9F53-42C4-A4EA-12151143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" y="-111125"/>
            <a:ext cx="952431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// /dev/</a:t>
            </a:r>
            <a:r>
              <a:rPr lang="ko-KR" altLang="en-US" sz="2000">
                <a:latin typeface="Consolas" panose="020B0609020204030204" pitchFamily="49" charset="0"/>
              </a:rPr>
              <a:t>는 메모리 파일 시스템</a:t>
            </a:r>
            <a:r>
              <a:rPr lang="en-US" altLang="ko-KR" sz="2000">
                <a:latin typeface="Consolas" panose="020B0609020204030204" pitchFamily="49" charset="0"/>
              </a:rPr>
              <a:t>(tmpfs)</a:t>
            </a:r>
            <a:r>
              <a:rPr lang="ko-KR" altLang="en-US" sz="2000">
                <a:latin typeface="Consolas" panose="020B0609020204030204" pitchFamily="49" charset="0"/>
              </a:rPr>
              <a:t>을 사용한다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__system_property_area_init();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mkdir(property_filename, S_IRWXU | S_IRGRP | S_IXGRP | S_IROTH | S_IXOTH);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//  /dev/__properties__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initialize_properties()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l-&gt;open(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>
                <a:latin typeface="Consolas" panose="020B0609020204030204" pitchFamily="49" charset="0"/>
              </a:rPr>
              <a:t>, &amp;fsetxattr_failed)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context_node::open();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(access_rw)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pa_ = map_prop_area_rw(filename, context_, fsetxattr_failed);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 else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pa_ = map_prop_area(filename, false);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fd = open(filename, O_RDWR | O_CREAT, 0444);// </a:t>
            </a:r>
            <a:r>
              <a:rPr lang="ko-KR" altLang="en-US" sz="2000">
                <a:latin typeface="Consolas" panose="020B0609020204030204" pitchFamily="49" charset="0"/>
              </a:rPr>
              <a:t>파일생성시 </a:t>
            </a:r>
            <a:r>
              <a:rPr lang="en-US" altLang="ko-KR" sz="2000">
                <a:latin typeface="Consolas" panose="020B0609020204030204" pitchFamily="49" charset="0"/>
              </a:rPr>
              <a:t>0byte</a:t>
            </a:r>
            <a:r>
              <a:rPr lang="ko-KR" altLang="en-US" sz="2000">
                <a:latin typeface="Consolas" panose="020B0609020204030204" pitchFamily="49" charset="0"/>
              </a:rPr>
              <a:t>로 만들어짐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ftruncate(fd, PA_SIZE); // </a:t>
            </a:r>
            <a:r>
              <a:rPr lang="ko-KR" altLang="en-US" sz="2000">
                <a:latin typeface="Consolas" panose="020B0609020204030204" pitchFamily="49" charset="0"/>
              </a:rPr>
              <a:t>파일의 크기를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// </a:t>
            </a:r>
            <a:r>
              <a:rPr lang="ko-KR" altLang="en-US" sz="2000">
                <a:latin typeface="Consolas" panose="020B0609020204030204" pitchFamily="49" charset="0"/>
              </a:rPr>
              <a:t>물리 메모리를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 = mmap(NULL, pa_size, PROT_READ | PROT_WRITE, MAP_SHARED, fd, 0);</a:t>
            </a: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7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698E0-5E6A-413D-A96B-C40CF85E7176}"/>
              </a:ext>
            </a:extLst>
          </p:cNvPr>
          <p:cNvSpPr txBox="1"/>
          <p:nvPr/>
        </p:nvSpPr>
        <p:spPr>
          <a:xfrm>
            <a:off x="-252536" y="260648"/>
            <a:ext cx="13778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int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AAA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prop_area* pa = new (memory_area) prop_area(PROP_AREA_MAGIC, PROP_AREA_VERSION);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8C125-48A1-4520-AC1B-BA7F712BFDEE}"/>
              </a:ext>
            </a:extLst>
          </p:cNvPr>
          <p:cNvSpPr/>
          <p:nvPr/>
        </p:nvSpPr>
        <p:spPr>
          <a:xfrm>
            <a:off x="2555776" y="1772816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60A74-1C17-46AF-869D-23C3F16A3368}"/>
              </a:ext>
            </a:extLst>
          </p:cNvPr>
          <p:cNvSpPr/>
          <p:nvPr/>
        </p:nvSpPr>
        <p:spPr>
          <a:xfrm>
            <a:off x="2555776" y="2204864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E623C-1592-471B-98E6-1669F287C2D5}"/>
              </a:ext>
            </a:extLst>
          </p:cNvPr>
          <p:cNvSpPr/>
          <p:nvPr/>
        </p:nvSpPr>
        <p:spPr>
          <a:xfrm>
            <a:off x="2555776" y="2636912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PROP_AREA_MAGIC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0F9D13-CCB6-4037-86AF-B9ABE771D6CC}"/>
              </a:ext>
            </a:extLst>
          </p:cNvPr>
          <p:cNvSpPr/>
          <p:nvPr/>
        </p:nvSpPr>
        <p:spPr>
          <a:xfrm>
            <a:off x="2555776" y="3068960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PROP_AREA_VERSION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F959C-42FA-4946-9299-95743F0E6A12}"/>
              </a:ext>
            </a:extLst>
          </p:cNvPr>
          <p:cNvSpPr/>
          <p:nvPr/>
        </p:nvSpPr>
        <p:spPr>
          <a:xfrm>
            <a:off x="2555776" y="3501008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32CE8-4F24-49DC-993F-48804E39117F}"/>
              </a:ext>
            </a:extLst>
          </p:cNvPr>
          <p:cNvSpPr/>
          <p:nvPr/>
        </p:nvSpPr>
        <p:spPr>
          <a:xfrm>
            <a:off x="2555776" y="3933056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2E942-9D78-4E84-BE68-E4A35CE3EE04}"/>
              </a:ext>
            </a:extLst>
          </p:cNvPr>
          <p:cNvSpPr/>
          <p:nvPr/>
        </p:nvSpPr>
        <p:spPr>
          <a:xfrm>
            <a:off x="2555776" y="4365104"/>
            <a:ext cx="2451760" cy="22322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387CA-A592-484B-940B-558FECEE950A}"/>
              </a:ext>
            </a:extLst>
          </p:cNvPr>
          <p:cNvSpPr txBox="1"/>
          <p:nvPr/>
        </p:nvSpPr>
        <p:spPr>
          <a:xfrm>
            <a:off x="4998565" y="172839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bytes_used_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BFEDD-371B-488A-9B22-28A48BD1CFF4}"/>
              </a:ext>
            </a:extLst>
          </p:cNvPr>
          <p:cNvSpPr txBox="1"/>
          <p:nvPr/>
        </p:nvSpPr>
        <p:spPr>
          <a:xfrm>
            <a:off x="4998565" y="217524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serial_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085A0-5B96-44D8-9DEF-6409C5DAA8D0}"/>
              </a:ext>
            </a:extLst>
          </p:cNvPr>
          <p:cNvSpPr txBox="1"/>
          <p:nvPr/>
        </p:nvSpPr>
        <p:spPr>
          <a:xfrm>
            <a:off x="4998565" y="25806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magic_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E02E4-47DA-425C-A70C-DC50DCCF182E}"/>
              </a:ext>
            </a:extLst>
          </p:cNvPr>
          <p:cNvSpPr txBox="1"/>
          <p:nvPr/>
        </p:nvSpPr>
        <p:spPr>
          <a:xfrm>
            <a:off x="4998565" y="30236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version_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C9773-C65F-439F-9684-F12BB8694A0C}"/>
              </a:ext>
            </a:extLst>
          </p:cNvPr>
          <p:cNvSpPr txBox="1"/>
          <p:nvPr/>
        </p:nvSpPr>
        <p:spPr>
          <a:xfrm>
            <a:off x="4998565" y="346669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5F3FF-B346-401C-8D53-BA777C08C6C3}"/>
              </a:ext>
            </a:extLst>
          </p:cNvPr>
          <p:cNvSpPr txBox="1"/>
          <p:nvPr/>
        </p:nvSpPr>
        <p:spPr>
          <a:xfrm>
            <a:off x="4998565" y="390971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reserved_[6]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6C0E8-2504-48DA-86FF-6993583FBAEC}"/>
              </a:ext>
            </a:extLst>
          </p:cNvPr>
          <p:cNvSpPr txBox="1"/>
          <p:nvPr/>
        </p:nvSpPr>
        <p:spPr>
          <a:xfrm>
            <a:off x="1547664" y="40050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091D6-9D56-4F41-95DF-FF1E616D21BA}"/>
              </a:ext>
            </a:extLst>
          </p:cNvPr>
          <p:cNvCxnSpPr/>
          <p:nvPr/>
        </p:nvCxnSpPr>
        <p:spPr>
          <a:xfrm>
            <a:off x="1547664" y="17728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B2F09-6EAB-4267-B178-138C12FD242A}"/>
              </a:ext>
            </a:extLst>
          </p:cNvPr>
          <p:cNvSpPr txBox="1"/>
          <p:nvPr/>
        </p:nvSpPr>
        <p:spPr>
          <a:xfrm>
            <a:off x="1101961" y="15437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EB73C1D2-3D61-429C-A28D-00B522A4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873"/>
            <a:ext cx="1122935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property </a:t>
            </a:r>
            <a:r>
              <a:rPr lang="ko-KR" altLang="en-US" sz="2400">
                <a:latin typeface="Consolas" panose="020B0609020204030204" pitchFamily="49" charset="0"/>
              </a:rPr>
              <a:t>세팅 과정 </a:t>
            </a:r>
            <a:endParaRPr lang="en-US" altLang="ko-KR" sz="240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# cd /root/android/system/core/init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# vi init.cpp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export_kernel_boot_props();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property_set</a:t>
            </a:r>
            <a:r>
              <a:rPr lang="en-US" altLang="ko-KR" sz="2400">
                <a:latin typeface="Consolas" panose="020B0609020204030204" pitchFamily="49" charset="0"/>
              </a:rPr>
              <a:t>("ro.hardware", "flounder");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property_set_impl(name, value);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__system_property_add("ro.hardware", 11, "flounder", 8);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prop_area::add("ro.hardware", 11, "flounder", 8);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find_property(root_node(), name, namelen, value, valuelen, true);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0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DB632-F385-4E3D-85D2-406365938D84}"/>
              </a:ext>
            </a:extLst>
          </p:cNvPr>
          <p:cNvSpPr txBox="1"/>
          <p:nvPr/>
        </p:nvSpPr>
        <p:spPr>
          <a:xfrm>
            <a:off x="-1044624" y="-99392"/>
            <a:ext cx="127586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+-----+   children    +----+   children    +--------+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|     |--------------&gt;| ro |--------------&gt;| secure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+-----+               +----+               +--------+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     /    \                /  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left /      \ right   left /    |  prop   +===========+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   v        v            v     +--------&gt;| ro.secure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+-----+   +-----+     +-----+            +-----------+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| net |   | sys |     | com |            |     1    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+-----+   +-----+     +-----+            +===========+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185491" y="432159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185491" y="455495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185491" y="478990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185491" y="502327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424857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185491" y="525822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18519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329" y="472164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185491" y="548999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41697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185491" y="572177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65033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185491" y="595513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88210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185491" y="618690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185491" y="642027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634883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31879" y="433429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31879" y="456765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31879" y="480260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31879" y="503597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31879" y="526933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31879" y="550269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31879" y="573447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31879" y="59662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31879" y="61996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31879" y="643297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09454" y="445018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4698754" y="43406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4698754" y="457559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4698754" y="480895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4698754" y="504390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4698754" y="527727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4698754" y="55090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4698754" y="57424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4698754" y="597418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4698754" y="620595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4698754" y="64409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55841" y="4458121"/>
            <a:ext cx="442913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6813351" y="485023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6813351" y="508518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22716" y="473593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68133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2451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76769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108751" y="461845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888" y="455178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888" y="478355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695" y="501692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195736" y="335699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hardware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=flounder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8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163692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163692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163692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163692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163692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163692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163692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163692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163692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163692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278289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278289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387654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2782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7100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1418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573689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33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[net.dns1]: [8.8.8.8]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1995835" y="38295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1995835" y="406290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1995835" y="429785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1995835" y="453122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1995835" y="476458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1995835" y="49979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1995835" y="52297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1995835" y="546149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1995835" y="569485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1995835" y="59282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2607816" y="2210098"/>
            <a:ext cx="441325" cy="1619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4105265" y="38427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4105265" y="407770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4105265" y="431106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4105265" y="454601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4105265" y="477938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4105265" y="50111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4105265" y="52445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4105265" y="547629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4105265" y="570806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4105265" y="59430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3214676" y="396023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6215983" y="4351669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8.8.8.8"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6215983" y="4586619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5325348" y="4237369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62159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66477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70795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7511383" y="4119894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053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284994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27" y="4518356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667748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667748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667748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667748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667748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667748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667748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667748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667748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667748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1394645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782345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782345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891710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7823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82141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6459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9077745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82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82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689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[ro.secure]: [0]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-612576" y="4682565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-612576" y="4915928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-612576" y="5150878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-612576" y="5384240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-612576" y="561760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-612576" y="5850965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-612576" y="6082740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-612576" y="631451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-612576" y="654787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-612576" y="6781240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-595" y="2210098"/>
            <a:ext cx="3049736" cy="2472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1496854" y="469577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1496854" y="4930725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1496854" y="5164088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1496854" y="5399038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1496854" y="5632400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1496854" y="586417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1496854" y="609753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1496854" y="6329313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1496854" y="6561088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1496854" y="679603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606265" y="4813250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3607572" y="5204688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8.8.8.8"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3607572" y="5439638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2716937" y="5090388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36075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40393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44711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4902972" y="4972913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09" y="490623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09" y="51380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6" y="5371375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2093F1-1281-4BE0-B25B-2F5147735653}"/>
              </a:ext>
            </a:extLst>
          </p:cNvPr>
          <p:cNvSpPr/>
          <p:nvPr/>
        </p:nvSpPr>
        <p:spPr>
          <a:xfrm>
            <a:off x="7313773" y="380451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4D2C516-20C0-4B9B-87BA-00C5EA5A4A68}"/>
              </a:ext>
            </a:extLst>
          </p:cNvPr>
          <p:cNvSpPr/>
          <p:nvPr/>
        </p:nvSpPr>
        <p:spPr>
          <a:xfrm>
            <a:off x="7313773" y="4039463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75F6D41-32E6-4A95-A01B-A0DF83DE256D}"/>
              </a:ext>
            </a:extLst>
          </p:cNvPr>
          <p:cNvSpPr/>
          <p:nvPr/>
        </p:nvSpPr>
        <p:spPr>
          <a:xfrm>
            <a:off x="7313773" y="4272826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BC081FC-ACEB-4DCC-B1A0-536E87911E21}"/>
              </a:ext>
            </a:extLst>
          </p:cNvPr>
          <p:cNvSpPr/>
          <p:nvPr/>
        </p:nvSpPr>
        <p:spPr>
          <a:xfrm>
            <a:off x="7313773" y="4507776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196B19A-B836-4BA1-9ECB-5314AE0CF7EA}"/>
              </a:ext>
            </a:extLst>
          </p:cNvPr>
          <p:cNvSpPr/>
          <p:nvPr/>
        </p:nvSpPr>
        <p:spPr>
          <a:xfrm>
            <a:off x="7313773" y="4741138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DDB02B-C331-4F8D-A8C1-9C351426706C}"/>
              </a:ext>
            </a:extLst>
          </p:cNvPr>
          <p:cNvSpPr/>
          <p:nvPr/>
        </p:nvSpPr>
        <p:spPr>
          <a:xfrm>
            <a:off x="7313773" y="497291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5A05E7C-C949-48E9-8455-8A6BEC19FC71}"/>
              </a:ext>
            </a:extLst>
          </p:cNvPr>
          <p:cNvSpPr/>
          <p:nvPr/>
        </p:nvSpPr>
        <p:spPr>
          <a:xfrm>
            <a:off x="7313773" y="5206276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4AFBBF-C812-489E-8115-B197AE411887}"/>
              </a:ext>
            </a:extLst>
          </p:cNvPr>
          <p:cNvSpPr/>
          <p:nvPr/>
        </p:nvSpPr>
        <p:spPr>
          <a:xfrm>
            <a:off x="7313773" y="5438051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62CF4AE-A9A7-4C57-A43D-CF00EC50BD88}"/>
              </a:ext>
            </a:extLst>
          </p:cNvPr>
          <p:cNvSpPr/>
          <p:nvPr/>
        </p:nvSpPr>
        <p:spPr>
          <a:xfrm>
            <a:off x="7313773" y="566982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9353E9-BE79-43DA-8BF3-EE4FE090A32E}"/>
              </a:ext>
            </a:extLst>
          </p:cNvPr>
          <p:cNvSpPr/>
          <p:nvPr/>
        </p:nvSpPr>
        <p:spPr>
          <a:xfrm>
            <a:off x="7313773" y="5904776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"secure"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38AF38-1814-4E54-9A79-CAD990FBEF7B}"/>
              </a:ext>
            </a:extLst>
          </p:cNvPr>
          <p:cNvSpPr/>
          <p:nvPr/>
        </p:nvSpPr>
        <p:spPr>
          <a:xfrm>
            <a:off x="9428370" y="4314101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936E2DB-93AC-4E6E-8CA1-93EE0B9A8D29}"/>
              </a:ext>
            </a:extLst>
          </p:cNvPr>
          <p:cNvSpPr/>
          <p:nvPr/>
        </p:nvSpPr>
        <p:spPr>
          <a:xfrm>
            <a:off x="9428370" y="4549051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"ro.secure"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BD3F60-0F45-459E-9F59-B23FD6C6FA4E}"/>
              </a:ext>
            </a:extLst>
          </p:cNvPr>
          <p:cNvCxnSpPr>
            <a:stCxn id="94" idx="3"/>
            <a:endCxn id="103" idx="1"/>
          </p:cNvCxnSpPr>
          <p:nvPr/>
        </p:nvCxnSpPr>
        <p:spPr>
          <a:xfrm flipV="1">
            <a:off x="8537735" y="4199801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5153EF6-F460-44A9-8234-78785E82E48D}"/>
              </a:ext>
            </a:extLst>
          </p:cNvPr>
          <p:cNvSpPr/>
          <p:nvPr/>
        </p:nvSpPr>
        <p:spPr>
          <a:xfrm>
            <a:off x="94283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FD2DD88-CCD2-4754-B20F-201067C66CEA}"/>
              </a:ext>
            </a:extLst>
          </p:cNvPr>
          <p:cNvSpPr/>
          <p:nvPr/>
        </p:nvSpPr>
        <p:spPr>
          <a:xfrm>
            <a:off x="98601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4FE291-58AF-49B5-93A4-339C92F70E29}"/>
              </a:ext>
            </a:extLst>
          </p:cNvPr>
          <p:cNvSpPr/>
          <p:nvPr/>
        </p:nvSpPr>
        <p:spPr>
          <a:xfrm>
            <a:off x="102919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640B126-3F99-4EAE-8886-B852A0E94E7D}"/>
              </a:ext>
            </a:extLst>
          </p:cNvPr>
          <p:cNvSpPr/>
          <p:nvPr/>
        </p:nvSpPr>
        <p:spPr>
          <a:xfrm>
            <a:off x="10723770" y="4082326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79">
            <a:extLst>
              <a:ext uri="{FF2B5EF4-FFF2-40B4-BE49-F238E27FC236}">
                <a16:creationId xmlns:a16="http://schemas.microsoft.com/office/drawing/2014/main" id="{8C4E755B-2A90-41B0-9D8F-07E92762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1907" y="4015651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8" name="TextBox 80">
            <a:extLst>
              <a:ext uri="{FF2B5EF4-FFF2-40B4-BE49-F238E27FC236}">
                <a16:creationId xmlns:a16="http://schemas.microsoft.com/office/drawing/2014/main" id="{E2CCCFB9-9430-4035-9F90-157E2B81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1907" y="4247426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0EFEEFD2-DDEC-4FD5-99A5-26454A8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4714" y="4480788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A782194-8BCF-4249-ABDF-888DF620D4C5}"/>
              </a:ext>
            </a:extLst>
          </p:cNvPr>
          <p:cNvCxnSpPr>
            <a:cxnSpLocks/>
            <a:stCxn id="40" idx="3"/>
            <a:endCxn id="90" idx="1"/>
          </p:cNvCxnSpPr>
          <p:nvPr/>
        </p:nvCxnSpPr>
        <p:spPr>
          <a:xfrm>
            <a:off x="6891710" y="2449810"/>
            <a:ext cx="422063" cy="1472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FB4329FD-25D5-442F-AC2D-13487CA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8640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0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 sz="1600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</a:t>
            </a:r>
            <a:r>
              <a:rPr lang="en-US" altLang="ko-KR" sz="1600">
                <a:latin typeface="+mn-lt"/>
                <a:ea typeface="+mn-ea"/>
              </a:rPr>
              <a:t>PID</a:t>
            </a:r>
            <a:r>
              <a:rPr lang="ko-KR" altLang="en-US" sz="1600">
                <a:latin typeface="+mn-lt"/>
                <a:ea typeface="+mn-ea"/>
              </a:rPr>
              <a:t>가 </a:t>
            </a:r>
            <a:r>
              <a:rPr lang="en-US" altLang="ko-KR" sz="1600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 sz="160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 Process</a:t>
            </a:r>
            <a:r>
              <a:rPr lang="ko-KR" altLang="en-US" sz="2000" b="1">
                <a:latin typeface="+mn-lt"/>
                <a:ea typeface="+mn-ea"/>
              </a:rPr>
              <a:t>는 언제 실행 되는가</a:t>
            </a:r>
            <a:r>
              <a:rPr lang="en-US" altLang="ko-KR" sz="20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start_kernel() -&gt; rest_init() -&gt; kernel_thread() -&gt; kernel_init() -&gt; init_post() </a:t>
            </a:r>
            <a:r>
              <a:rPr lang="ko-KR" altLang="en-US" sz="1600">
                <a:latin typeface="+mn-lt"/>
                <a:ea typeface="+mn-ea"/>
              </a:rPr>
              <a:t>에서  </a:t>
            </a:r>
            <a:r>
              <a:rPr lang="en-US" altLang="ko-KR" sz="1600">
                <a:latin typeface="+mn-lt"/>
                <a:ea typeface="+mn-ea"/>
              </a:rPr>
              <a:t>"/init"</a:t>
            </a:r>
            <a:r>
              <a:rPr lang="ko-KR" altLang="en-US" sz="1600">
                <a:latin typeface="+mn-lt"/>
                <a:ea typeface="+mn-ea"/>
              </a:rPr>
              <a:t>을 수행</a:t>
            </a:r>
            <a:endParaRPr lang="en-US" altLang="ko-KR" sz="1600">
              <a:latin typeface="+mn-lt"/>
              <a:ea typeface="+mn-ea"/>
            </a:endParaRP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do_execve("/init"); =&gt; USER MODE</a:t>
            </a:r>
            <a:r>
              <a:rPr lang="ko-KR" altLang="en-US" sz="1600">
                <a:latin typeface="+mn-lt"/>
                <a:ea typeface="+mn-ea"/>
              </a:rPr>
              <a:t>로 치환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/>
              <a:t># cd</a:t>
            </a:r>
            <a:r>
              <a:rPr lang="ko-KR" altLang="en-US" sz="2000" b="1"/>
              <a:t> </a:t>
            </a:r>
            <a:r>
              <a:rPr lang="en-US" altLang="ko-KR" sz="2000" b="1"/>
              <a:t>/root/android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</a:t>
            </a:r>
            <a:r>
              <a:rPr lang="en-US" altLang="ko-KR" sz="2000" b="1"/>
              <a:t>find . -name init</a:t>
            </a: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/root/android/system/core/init/ </a:t>
            </a:r>
            <a:r>
              <a:rPr lang="ko-KR" altLang="en-US" sz="2000" b="1">
                <a:latin typeface="+mn-lt"/>
                <a:ea typeface="+mn-ea"/>
              </a:rPr>
              <a:t>에 소스가 있다</a:t>
            </a:r>
            <a:r>
              <a:rPr lang="en-US" altLang="ko-KR" sz="2000" b="1">
                <a:latin typeface="+mn-lt"/>
                <a:ea typeface="+mn-ea"/>
              </a:rPr>
              <a:t>.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vi init.cpp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find . -name init.rc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cd /root/android-google/system/core/rootdir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init.rc</a:t>
            </a:r>
            <a:r>
              <a:rPr lang="ko-KR" altLang="en-US" sz="2000" b="1">
                <a:latin typeface="+mn-lt"/>
                <a:ea typeface="+mn-ea"/>
              </a:rPr>
              <a:t>는 </a:t>
            </a:r>
            <a:r>
              <a:rPr lang="en-US" altLang="ko-KR" sz="2000" b="1">
                <a:latin typeface="+mn-lt"/>
                <a:ea typeface="+mn-ea"/>
              </a:rPr>
              <a:t>/&lt;framework root&gt;/init.rc</a:t>
            </a:r>
            <a:r>
              <a:rPr lang="ko-KR" altLang="en-US" sz="2000" b="1">
                <a:latin typeface="+mn-lt"/>
                <a:ea typeface="+mn-ea"/>
              </a:rPr>
              <a:t>에 있다</a:t>
            </a:r>
            <a:endParaRPr lang="en-US" altLang="ko-KR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Android init process</a:t>
            </a:r>
            <a:r>
              <a:rPr lang="ko-KR" altLang="en-US" sz="2000" b="1">
                <a:latin typeface="+mn-lt"/>
                <a:ea typeface="+mn-ea"/>
              </a:rPr>
              <a:t>의 기능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SIGCHLD signal </a:t>
            </a:r>
            <a:r>
              <a:rPr lang="ko-KR" altLang="en-US" sz="1600">
                <a:latin typeface="+mn-lt"/>
                <a:ea typeface="+mn-ea"/>
              </a:rPr>
              <a:t>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RC</a:t>
            </a:r>
            <a:r>
              <a:rPr lang="ko-KR" altLang="en-US" sz="1600">
                <a:latin typeface="+mn-lt"/>
                <a:ea typeface="+mn-ea"/>
              </a:rPr>
              <a:t>파일의 내용 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Device </a:t>
            </a:r>
            <a:r>
              <a:rPr lang="ko-KR" altLang="en-US" sz="1600">
                <a:latin typeface="+mn-lt"/>
                <a:ea typeface="+mn-ea"/>
              </a:rPr>
              <a:t>초기화 </a:t>
            </a:r>
            <a:r>
              <a:rPr lang="en-US" altLang="ko-KR" sz="1600">
                <a:latin typeface="+mn-lt"/>
                <a:ea typeface="+mn-ea"/>
              </a:rPr>
              <a:t>&amp; </a:t>
            </a:r>
            <a:r>
              <a:rPr lang="ko-KR" altLang="en-US" sz="1600">
                <a:latin typeface="+mn-lt"/>
                <a:ea typeface="+mn-ea"/>
              </a:rPr>
              <a:t>관리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Property </a:t>
            </a:r>
            <a:r>
              <a:rPr lang="ko-KR" altLang="en-US" sz="1600">
                <a:latin typeface="+mn-lt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360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163692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163692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163692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163692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163692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163692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163692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163692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163692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163692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278289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278289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387654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2782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7100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1418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573689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33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[net.dns1]: [168.126.63.1]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1995835" y="38295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1995835" y="406290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1995835" y="429785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1995835" y="453122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1995835" y="476458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1995835" y="49979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1995835" y="52297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1995835" y="546149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1995835" y="569485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1995835" y="59282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2607816" y="2210098"/>
            <a:ext cx="441325" cy="1619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4105265" y="38427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4105265" y="407770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4105265" y="431106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4105265" y="454601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4105265" y="477938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4105265" y="50111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4105265" y="52445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4105265" y="547629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4105265" y="570806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4105265" y="59430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3214676" y="396023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6215983" y="4351669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168.126.63.1 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6215983" y="4586619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5325348" y="4237369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62159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66477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70795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7511383" y="4119894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053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284994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27" y="4518356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94F9E-A1A1-4B1F-985C-C438C07ABDB4}"/>
              </a:ext>
            </a:extLst>
          </p:cNvPr>
          <p:cNvSpPr/>
          <p:nvPr/>
        </p:nvSpPr>
        <p:spPr>
          <a:xfrm>
            <a:off x="2195736" y="1412776"/>
            <a:ext cx="4896544" cy="23042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73FEE8-E264-4FBF-B3F7-3A9F1D987FE1}"/>
              </a:ext>
            </a:extLst>
          </p:cNvPr>
          <p:cNvSpPr/>
          <p:nvPr/>
        </p:nvSpPr>
        <p:spPr>
          <a:xfrm>
            <a:off x="2195736" y="3725442"/>
            <a:ext cx="4896544" cy="23042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FA94B-067A-41B6-A3F5-0CEC427968B4}"/>
              </a:ext>
            </a:extLst>
          </p:cNvPr>
          <p:cNvSpPr/>
          <p:nvPr/>
        </p:nvSpPr>
        <p:spPr>
          <a:xfrm>
            <a:off x="3995936" y="3212976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045D2-EB3A-41B9-8AFF-23B690412C71}"/>
              </a:ext>
            </a:extLst>
          </p:cNvPr>
          <p:cNvSpPr/>
          <p:nvPr/>
        </p:nvSpPr>
        <p:spPr>
          <a:xfrm>
            <a:off x="3995936" y="372544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97A09-824E-4942-88C4-589079A49D3F}"/>
              </a:ext>
            </a:extLst>
          </p:cNvPr>
          <p:cNvSpPr txBox="1"/>
          <p:nvPr/>
        </p:nvSpPr>
        <p:spPr>
          <a:xfrm>
            <a:off x="1979712" y="-749585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start_property_service();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CreateSocket("/dev/socket/property_service");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socket(PF_UNIX, type, 0); // IPC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용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UNIX DOMAIN SOCKET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register_epoll_handler(property_set_fd, handle_property_set_fd);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280D5-B2F6-4A1E-9195-5C0161464EF8}"/>
              </a:ext>
            </a:extLst>
          </p:cNvPr>
          <p:cNvSpPr txBox="1"/>
          <p:nvPr/>
        </p:nvSpPr>
        <p:spPr>
          <a:xfrm>
            <a:off x="5724128" y="3776243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57560C-1007-4526-BC3D-5B1A3EF09DE5}"/>
              </a:ext>
            </a:extLst>
          </p:cNvPr>
          <p:cNvSpPr/>
          <p:nvPr/>
        </p:nvSpPr>
        <p:spPr>
          <a:xfrm>
            <a:off x="4535996" y="1844824"/>
            <a:ext cx="1440160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79E369-A823-4331-AAEB-016E7ABFCF6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4860032" y="2420888"/>
            <a:ext cx="39604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1CCC53-B971-41E6-8DDB-D8F7261D59F7}"/>
              </a:ext>
            </a:extLst>
          </p:cNvPr>
          <p:cNvSpPr/>
          <p:nvPr/>
        </p:nvSpPr>
        <p:spPr>
          <a:xfrm>
            <a:off x="396747" y="317697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B9C10D-8178-487C-B70D-94CACDA3726E}"/>
              </a:ext>
            </a:extLst>
          </p:cNvPr>
          <p:cNvSpPr/>
          <p:nvPr/>
        </p:nvSpPr>
        <p:spPr>
          <a:xfrm>
            <a:off x="396747" y="368943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B26AC4-67B2-4B0B-8060-548DFAC1E1FC}"/>
              </a:ext>
            </a:extLst>
          </p:cNvPr>
          <p:cNvSpPr/>
          <p:nvPr/>
        </p:nvSpPr>
        <p:spPr>
          <a:xfrm>
            <a:off x="936807" y="1808820"/>
            <a:ext cx="1440160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978DBA-7CCB-4FB9-A148-9C336D1B5C67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1260843" y="2384884"/>
            <a:ext cx="39604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84BC49-124A-4E79-8D32-27E0757418FD}"/>
              </a:ext>
            </a:extLst>
          </p:cNvPr>
          <p:cNvCxnSpPr>
            <a:stCxn id="15" idx="2"/>
            <a:endCxn id="7" idx="2"/>
          </p:cNvCxnSpPr>
          <p:nvPr/>
        </p:nvCxnSpPr>
        <p:spPr>
          <a:xfrm rot="16200000" flipH="1">
            <a:off x="3042435" y="2411901"/>
            <a:ext cx="36004" cy="3599189"/>
          </a:xfrm>
          <a:prstGeom prst="bentConnector3">
            <a:avLst>
              <a:gd name="adj1" fmla="val 734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51B881-55A3-4878-8C48-509BCF319631}"/>
              </a:ext>
            </a:extLst>
          </p:cNvPr>
          <p:cNvSpPr txBox="1"/>
          <p:nvPr/>
        </p:nvSpPr>
        <p:spPr>
          <a:xfrm>
            <a:off x="-3093952" y="4427574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connect("/dev/socket/property_service");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send(s, msg, sizeof(prop_msg), 0)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00D24-ED61-4AB4-8505-DD357870ACAC}"/>
              </a:ext>
            </a:extLst>
          </p:cNvPr>
          <p:cNvSpPr txBox="1"/>
          <p:nvPr/>
        </p:nvSpPr>
        <p:spPr>
          <a:xfrm>
            <a:off x="-4021373" y="253961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propert_set( "addr", "seoul");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F9D49B-D63A-4B06-8D76-B4AD639172F5}"/>
              </a:ext>
            </a:extLst>
          </p:cNvPr>
          <p:cNvSpPr/>
          <p:nvPr/>
        </p:nvSpPr>
        <p:spPr>
          <a:xfrm>
            <a:off x="6605612" y="1254430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PROP_MSG_SETPROP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A01D3-47BD-42C4-B3E5-28DE9CE34719}"/>
              </a:ext>
            </a:extLst>
          </p:cNvPr>
          <p:cNvSpPr/>
          <p:nvPr/>
        </p:nvSpPr>
        <p:spPr>
          <a:xfrm>
            <a:off x="6605612" y="1766896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AB91C-658F-4C5C-9613-1A5A6289B1C6}"/>
              </a:ext>
            </a:extLst>
          </p:cNvPr>
          <p:cNvSpPr/>
          <p:nvPr/>
        </p:nvSpPr>
        <p:spPr>
          <a:xfrm>
            <a:off x="6605612" y="2276872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23804-4FC1-4EC8-BFDF-84A6BC37769F}"/>
              </a:ext>
            </a:extLst>
          </p:cNvPr>
          <p:cNvSpPr txBox="1"/>
          <p:nvPr/>
        </p:nvSpPr>
        <p:spPr>
          <a:xfrm>
            <a:off x="9251309" y="1137048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handle_property_set_fd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두루마리 모양: 세로로 말림 27">
            <a:extLst>
              <a:ext uri="{FF2B5EF4-FFF2-40B4-BE49-F238E27FC236}">
                <a16:creationId xmlns:a16="http://schemas.microsoft.com/office/drawing/2014/main" id="{65A81640-6B6A-48D9-BD6B-C5D4019AC37A}"/>
              </a:ext>
            </a:extLst>
          </p:cNvPr>
          <p:cNvSpPr/>
          <p:nvPr/>
        </p:nvSpPr>
        <p:spPr>
          <a:xfrm>
            <a:off x="10332640" y="1700808"/>
            <a:ext cx="936104" cy="918269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70A12-1695-4967-959A-5317BF3CD500}"/>
              </a:ext>
            </a:extLst>
          </p:cNvPr>
          <p:cNvSpPr txBox="1"/>
          <p:nvPr/>
        </p:nvSpPr>
        <p:spPr>
          <a:xfrm>
            <a:off x="9241707" y="262661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propert_set( "addr", "seoul");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3E9BC-062A-46D4-973D-9F03DCFD2EAF}"/>
              </a:ext>
            </a:extLst>
          </p:cNvPr>
          <p:cNvSpPr txBox="1"/>
          <p:nvPr/>
        </p:nvSpPr>
        <p:spPr>
          <a:xfrm>
            <a:off x="251520" y="260648"/>
            <a:ext cx="86244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argv[0] = "/init"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if (!strcmp(basename(argv[0]), "watchdogd")) {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        return watchdogd_main(argc, argv);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bool is_first_stage = (getenv("INIT_SECOND_STAGE") == nullptr);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umask(0);</a:t>
            </a:r>
          </a:p>
          <a:p>
            <a:pPr lvl="1"/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0ABF7-8A53-486D-AEE3-44304BB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0" y="27062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 </a:t>
            </a:r>
            <a:r>
              <a:rPr lang="ko-KR" altLang="en-US">
                <a:latin typeface="Consolas" panose="020B0609020204030204" pitchFamily="49" charset="0"/>
              </a:rPr>
              <a:t>안드로이드 부팅 과정 분석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init process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소스위치 </a:t>
            </a:r>
            <a:r>
              <a:rPr lang="en-US" altLang="ko-KR">
                <a:latin typeface="Consolas" panose="020B0609020204030204" pitchFamily="49" charset="0"/>
              </a:rPr>
              <a:t>: /root/android/system/core/init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init.cpp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umask(0); // </a:t>
            </a:r>
            <a:r>
              <a:rPr lang="ko-KR" altLang="en-US">
                <a:latin typeface="Consolas" panose="020B0609020204030204" pitchFamily="49" charset="0"/>
              </a:rPr>
              <a:t>생성 퍼미션 대로 파일을 만들라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78C-D4BF-4F3A-A76D-6A99510E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36912"/>
            <a:ext cx="4602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perm &amp; ~umask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0666 &amp; ~0022 // bit clear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110100100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rw-r--r--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EF9E3779-8E60-49AD-8258-2204CE6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551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if (is_first_stage)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mount("tmpfs", "/dev", "tmpfs", MS_NOSUID, "mode=0755");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mkdir("/dev/pts",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mkdir("/dev/socket",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mount("devpts", "/dev/pts", "devpts",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#define MAKE_STR(x) __STRING(x)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mount("proc", "/proc", "proc", 0, "hidepid=2,gid=", AID_READPROC);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mount("sysfs", "/sys", "sysfs",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66952-F3B7-4F3A-8D70-F78096A637D5}"/>
              </a:ext>
            </a:extLst>
          </p:cNvPr>
          <p:cNvSpPr/>
          <p:nvPr/>
        </p:nvSpPr>
        <p:spPr>
          <a:xfrm>
            <a:off x="1822575" y="2853482"/>
            <a:ext cx="6624637" cy="1295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E160C-08D6-487D-9962-3C596D38B79F}"/>
              </a:ext>
            </a:extLst>
          </p:cNvPr>
          <p:cNvSpPr/>
          <p:nvPr/>
        </p:nvSpPr>
        <p:spPr>
          <a:xfrm>
            <a:off x="2038475" y="3645645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2ED8229C-2FD2-474A-BAE1-FE3A4B2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250" y="248835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rootfs =&gt; nand flash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13B5599-EE06-4A84-A68F-14BCD37E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87" y="4277470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tmpfs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28C5-33A0-498A-9054-D197F541EE14}"/>
              </a:ext>
            </a:extLst>
          </p:cNvPr>
          <p:cNvSpPr/>
          <p:nvPr/>
        </p:nvSpPr>
        <p:spPr>
          <a:xfrm>
            <a:off x="1116137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5AB93-4537-4C4B-B291-D1A3BE8C3014}"/>
              </a:ext>
            </a:extLst>
          </p:cNvPr>
          <p:cNvSpPr/>
          <p:nvPr/>
        </p:nvSpPr>
        <p:spPr>
          <a:xfrm>
            <a:off x="2879849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58CC1-DE6E-4617-BCEC-85FCDFB75F7B}"/>
              </a:ext>
            </a:extLst>
          </p:cNvPr>
          <p:cNvSpPr/>
          <p:nvPr/>
        </p:nvSpPr>
        <p:spPr>
          <a:xfrm>
            <a:off x="922462" y="4647356"/>
            <a:ext cx="3671888" cy="941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B3B29-0C77-4FEA-8BAE-5CA32BF5987F}"/>
              </a:ext>
            </a:extLst>
          </p:cNvPr>
          <p:cNvSpPr/>
          <p:nvPr/>
        </p:nvSpPr>
        <p:spPr>
          <a:xfrm>
            <a:off x="-172388" y="5928013"/>
            <a:ext cx="2210863" cy="64611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EA8DC-8D81-4353-A16B-5F17142B9EB2}"/>
              </a:ext>
            </a:extLst>
          </p:cNvPr>
          <p:cNvSpPr/>
          <p:nvPr/>
        </p:nvSpPr>
        <p:spPr>
          <a:xfrm>
            <a:off x="459435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976B7A-D6B8-434B-AB17-60D1C120A5A5}"/>
              </a:ext>
            </a:extLst>
          </p:cNvPr>
          <p:cNvSpPr/>
          <p:nvPr/>
        </p:nvSpPr>
        <p:spPr>
          <a:xfrm>
            <a:off x="4773737" y="4644182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68FBFED1-D05F-416C-9559-63FD2D64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62" y="42568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2BCD2-0D94-4F90-ABD2-6FFBCE6B58B0}"/>
              </a:ext>
            </a:extLst>
          </p:cNvPr>
          <p:cNvSpPr/>
          <p:nvPr/>
        </p:nvSpPr>
        <p:spPr>
          <a:xfrm>
            <a:off x="670890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B022EA-C0E8-47C4-8FC7-1C505D0E8879}"/>
              </a:ext>
            </a:extLst>
          </p:cNvPr>
          <p:cNvSpPr/>
          <p:nvPr/>
        </p:nvSpPr>
        <p:spPr>
          <a:xfrm>
            <a:off x="6791450" y="4650532"/>
            <a:ext cx="1582737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E6B9854A-86D1-406E-B498-30B861A3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87" y="4282232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75FE612E-B9AA-41C9-900D-825B8F9F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962" y="5520482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uevent_show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uevent_store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5633524-ACDC-4694-A04F-1C75023C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756" y="5540604"/>
            <a:ext cx="3618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devpts(</a:t>
            </a:r>
            <a:r>
              <a:rPr lang="ko-KR" altLang="en-US">
                <a:latin typeface="Consolas" panose="020B0609020204030204" pitchFamily="49" charset="0"/>
              </a:rPr>
              <a:t>가상터미널</a:t>
            </a:r>
            <a:r>
              <a:rPr lang="en-US" altLang="ko-KR">
                <a:latin typeface="Consolas" panose="020B0609020204030204" pitchFamily="49" charset="0"/>
              </a:rPr>
              <a:t>)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E35852E-8BCC-4B01-B24C-36481721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7" y="6066403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EA937F55-4E3E-43EB-910A-B7E428BF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773" y="5605971"/>
            <a:ext cx="2515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UNIX DOMAIN SOCKET</a:t>
            </a:r>
          </a:p>
          <a:p>
            <a:r>
              <a:rPr lang="ko-KR" altLang="en-US">
                <a:latin typeface="Consolas" panose="020B0609020204030204" pitchFamily="49" charset="0"/>
              </a:rPr>
              <a:t>생성시 파일이 생성됨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4276-04B2-41B2-ABA9-E1200FB67DD6}"/>
              </a:ext>
            </a:extLst>
          </p:cNvPr>
          <p:cNvSpPr txBox="1"/>
          <p:nvPr/>
        </p:nvSpPr>
        <p:spPr>
          <a:xfrm>
            <a:off x="7154987" y="47971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B5137-A448-4289-A1FE-E7C1CCD37E26}"/>
              </a:ext>
            </a:extLst>
          </p:cNvPr>
          <p:cNvSpPr txBox="1"/>
          <p:nvPr/>
        </p:nvSpPr>
        <p:spPr>
          <a:xfrm>
            <a:off x="251520" y="332656"/>
            <a:ext cx="10889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  // 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3131840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3131840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080120" cy="14254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080120" cy="99338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2699792" y="405393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2699792" y="436510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2699792" y="467627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2827121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037023" y="46377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4752020" y="404760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4752020" y="435877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4752020" y="466994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3671900" y="420003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074852" y="4352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6804248" y="392569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673224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5724128" y="443711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080120" cy="18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089251" y="464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6840080" y="516895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6768072" y="467226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5724128" y="482236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1687832" y="4345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</p:spTree>
    <p:extLst>
      <p:ext uri="{BB962C8B-B14F-4D97-AF65-F5344CB8AC3E}">
        <p14:creationId xmlns:p14="http://schemas.microsoft.com/office/powerpoint/2010/main" val="370575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1547664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1547664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965961" cy="135873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965961" cy="92669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3585633" y="398724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3585633" y="429841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3585633" y="460958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3712962" y="3650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922864" y="4571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5637861" y="398091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5637861" y="429208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5637861" y="460325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4557741" y="413334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960693" y="42857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7690089" y="385900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7618081" y="33623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6609969" y="437042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965961" cy="179078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975092" y="45805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7725921" y="510226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7653913" y="46055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6609969" y="475567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2573673" y="42792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252BD6-3F72-4BD1-9566-1C31D81F1B4D}"/>
              </a:ext>
            </a:extLst>
          </p:cNvPr>
          <p:cNvSpPr/>
          <p:nvPr/>
        </p:nvSpPr>
        <p:spPr>
          <a:xfrm>
            <a:off x="1668932" y="549408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1341CD-8C4F-418B-99CF-CACF2B4CBCFA}"/>
              </a:ext>
            </a:extLst>
          </p:cNvPr>
          <p:cNvSpPr/>
          <p:nvPr/>
        </p:nvSpPr>
        <p:spPr>
          <a:xfrm>
            <a:off x="1668932" y="5805256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446FE-3954-4B4D-B69B-4296C856A820}"/>
              </a:ext>
            </a:extLst>
          </p:cNvPr>
          <p:cNvSpPr/>
          <p:nvPr/>
        </p:nvSpPr>
        <p:spPr>
          <a:xfrm>
            <a:off x="1668932" y="611642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117CB8-AF22-4032-BEDC-74D4D5BD658C}"/>
              </a:ext>
            </a:extLst>
          </p:cNvPr>
          <p:cNvSpPr txBox="1"/>
          <p:nvPr/>
        </p:nvSpPr>
        <p:spPr>
          <a:xfrm>
            <a:off x="1796261" y="5157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D32D4-7927-4E97-91E4-484021F9CAB2}"/>
              </a:ext>
            </a:extLst>
          </p:cNvPr>
          <p:cNvSpPr txBox="1"/>
          <p:nvPr/>
        </p:nvSpPr>
        <p:spPr>
          <a:xfrm>
            <a:off x="1006163" y="6077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99D3CD-7222-4F8D-902A-EC9D8DE645A5}"/>
              </a:ext>
            </a:extLst>
          </p:cNvPr>
          <p:cNvSpPr/>
          <p:nvPr/>
        </p:nvSpPr>
        <p:spPr>
          <a:xfrm>
            <a:off x="3721160" y="5487761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63DFCA-C2E1-4380-BF7A-723D1211A031}"/>
              </a:ext>
            </a:extLst>
          </p:cNvPr>
          <p:cNvSpPr/>
          <p:nvPr/>
        </p:nvSpPr>
        <p:spPr>
          <a:xfrm>
            <a:off x="3721160" y="5798930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D03AEDCD-8AEE-4009-8889-7E20ADC59A6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2641040" y="5640183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A38121-383A-45C8-9D72-CCA5F5C6647D}"/>
              </a:ext>
            </a:extLst>
          </p:cNvPr>
          <p:cNvSpPr txBox="1"/>
          <p:nvPr/>
        </p:nvSpPr>
        <p:spPr>
          <a:xfrm>
            <a:off x="3043992" y="57926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두루마리 모양: 세로로 말림 93">
            <a:extLst>
              <a:ext uri="{FF2B5EF4-FFF2-40B4-BE49-F238E27FC236}">
                <a16:creationId xmlns:a16="http://schemas.microsoft.com/office/drawing/2014/main" id="{273836B7-1895-44C6-B0B9-34CCCBB01720}"/>
              </a:ext>
            </a:extLst>
          </p:cNvPr>
          <p:cNvSpPr/>
          <p:nvPr/>
        </p:nvSpPr>
        <p:spPr>
          <a:xfrm>
            <a:off x="5378275" y="5710163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665996-3B98-4415-99EA-1135B290F52C}"/>
              </a:ext>
            </a:extLst>
          </p:cNvPr>
          <p:cNvSpPr txBox="1"/>
          <p:nvPr/>
        </p:nvSpPr>
        <p:spPr>
          <a:xfrm>
            <a:off x="5306267" y="521347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kmsg_write()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3C642194-32F0-422C-B84C-C7E9B351B204}"/>
              </a:ext>
            </a:extLst>
          </p:cNvPr>
          <p:cNvCxnSpPr>
            <a:cxnSpLocks/>
            <a:stCxn id="88" idx="3"/>
            <a:endCxn id="94" idx="2"/>
          </p:cNvCxnSpPr>
          <p:nvPr/>
        </p:nvCxnSpPr>
        <p:spPr>
          <a:xfrm>
            <a:off x="4693268" y="5951352"/>
            <a:ext cx="973039" cy="270233"/>
          </a:xfrm>
          <a:prstGeom prst="curvedConnector4">
            <a:avLst>
              <a:gd name="adj1" fmla="val 35199"/>
              <a:gd name="adj2" fmla="val 184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5A462AD-5385-4068-9BC6-B3785FFF3292}"/>
              </a:ext>
            </a:extLst>
          </p:cNvPr>
          <p:cNvSpPr txBox="1"/>
          <p:nvPr/>
        </p:nvSpPr>
        <p:spPr>
          <a:xfrm>
            <a:off x="656972" y="57861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EE1852C0-0EFC-4EE7-BB1C-2274C606A05E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1619672" y="3645024"/>
            <a:ext cx="49260" cy="200148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1327A5-E752-4D92-82BC-E5B06236FA28}"/>
              </a:ext>
            </a:extLst>
          </p:cNvPr>
          <p:cNvSpPr txBox="1"/>
          <p:nvPr/>
        </p:nvSpPr>
        <p:spPr>
          <a:xfrm>
            <a:off x="-2725305" y="387247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write(3,"init: reading config file");</a:t>
            </a:r>
          </a:p>
        </p:txBody>
      </p:sp>
    </p:spTree>
    <p:extLst>
      <p:ext uri="{BB962C8B-B14F-4D97-AF65-F5344CB8AC3E}">
        <p14:creationId xmlns:p14="http://schemas.microsoft.com/office/powerpoint/2010/main" val="3656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C4FECF-F2C0-4EB2-8FD2-ADD8755379D9}"/>
              </a:ext>
            </a:extLst>
          </p:cNvPr>
          <p:cNvCxnSpPr/>
          <p:nvPr/>
        </p:nvCxnSpPr>
        <p:spPr>
          <a:xfrm>
            <a:off x="35496" y="1052736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C1496-8F18-4810-8F68-4914AC6A90BD}"/>
              </a:ext>
            </a:extLst>
          </p:cNvPr>
          <p:cNvSpPr/>
          <p:nvPr/>
        </p:nvSpPr>
        <p:spPr>
          <a:xfrm>
            <a:off x="1188021" y="1889349"/>
            <a:ext cx="1152525" cy="433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7C961E-6513-43D1-ABDF-E7EBE12C0085}"/>
              </a:ext>
            </a:extLst>
          </p:cNvPr>
          <p:cNvSpPr/>
          <p:nvPr/>
        </p:nvSpPr>
        <p:spPr>
          <a:xfrm>
            <a:off x="1188021" y="232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8F351-5AFD-452E-9C22-6D15832F8C40}"/>
              </a:ext>
            </a:extLst>
          </p:cNvPr>
          <p:cNvSpPr/>
          <p:nvPr/>
        </p:nvSpPr>
        <p:spPr>
          <a:xfrm>
            <a:off x="1188021" y="27545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59EF-0C25-43B2-BD48-1AA1960451FE}"/>
              </a:ext>
            </a:extLst>
          </p:cNvPr>
          <p:cNvSpPr/>
          <p:nvPr/>
        </p:nvSpPr>
        <p:spPr>
          <a:xfrm>
            <a:off x="1188021" y="31863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32E7D-49BD-4357-8D00-9641575CECAF}"/>
              </a:ext>
            </a:extLst>
          </p:cNvPr>
          <p:cNvSpPr/>
          <p:nvPr/>
        </p:nvSpPr>
        <p:spPr>
          <a:xfrm>
            <a:off x="1188021" y="36181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6AD87-06CA-4E07-9BFE-B4319BD41542}"/>
              </a:ext>
            </a:extLst>
          </p:cNvPr>
          <p:cNvSpPr/>
          <p:nvPr/>
        </p:nvSpPr>
        <p:spPr>
          <a:xfrm>
            <a:off x="1188021" y="4049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3EC12B-BEF9-407C-8836-1EAE33233CAD}"/>
              </a:ext>
            </a:extLst>
          </p:cNvPr>
          <p:cNvSpPr/>
          <p:nvPr/>
        </p:nvSpPr>
        <p:spPr>
          <a:xfrm>
            <a:off x="1188021" y="4481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784167-920B-4CF8-9A3F-17FA0DE2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21" y="13400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571CE4C-CC41-4ED9-9010-82E2EA8C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21" y="235607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F4CA5-0E69-4409-A0E0-6EA314CE00D0}"/>
              </a:ext>
            </a:extLst>
          </p:cNvPr>
          <p:cNvSpPr/>
          <p:nvPr/>
        </p:nvSpPr>
        <p:spPr>
          <a:xfrm>
            <a:off x="3275584" y="27275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078A7D-16EC-41D2-B71E-73A8D61A2BE4}"/>
              </a:ext>
            </a:extLst>
          </p:cNvPr>
          <p:cNvSpPr/>
          <p:nvPr/>
        </p:nvSpPr>
        <p:spPr>
          <a:xfrm>
            <a:off x="3275584" y="31593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E46E6-5A0B-462E-916D-3B7F68BC2539}"/>
              </a:ext>
            </a:extLst>
          </p:cNvPr>
          <p:cNvSpPr/>
          <p:nvPr/>
        </p:nvSpPr>
        <p:spPr>
          <a:xfrm>
            <a:off x="3275584" y="35911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8D060A0-2113-4976-BAF1-BAA69A3F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609" y="2316386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30F32-B59F-4370-88BC-D1EC75E98F9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340546" y="2538636"/>
            <a:ext cx="935038" cy="404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8FD08-0147-46DB-8589-AEAA95BC694B}"/>
              </a:ext>
            </a:extLst>
          </p:cNvPr>
          <p:cNvSpPr/>
          <p:nvPr/>
        </p:nvSpPr>
        <p:spPr>
          <a:xfrm>
            <a:off x="5583809" y="4565874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BD05E6F-7E6F-46A4-8425-62C6B1F1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84" y="415471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CB01BC-6DB1-4177-B166-56040F9D5F8D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 flipV="1">
            <a:off x="4428109" y="2757711"/>
            <a:ext cx="1133475" cy="10493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로 말린 두루마리 모양 28">
            <a:extLst>
              <a:ext uri="{FF2B5EF4-FFF2-40B4-BE49-F238E27FC236}">
                <a16:creationId xmlns:a16="http://schemas.microsoft.com/office/drawing/2014/main" id="{DE21F4F8-E058-45AE-ACF7-4180F74ECF5B}"/>
              </a:ext>
            </a:extLst>
          </p:cNvPr>
          <p:cNvSpPr/>
          <p:nvPr/>
        </p:nvSpPr>
        <p:spPr>
          <a:xfrm>
            <a:off x="7969821" y="4240436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세로로 말린 두루마리 모양 29">
            <a:extLst>
              <a:ext uri="{FF2B5EF4-FFF2-40B4-BE49-F238E27FC236}">
                <a16:creationId xmlns:a16="http://schemas.microsoft.com/office/drawing/2014/main" id="{8DD90AAB-8EE8-4DAD-BF22-1AE53C84B5F0}"/>
              </a:ext>
            </a:extLst>
          </p:cNvPr>
          <p:cNvSpPr/>
          <p:nvPr/>
        </p:nvSpPr>
        <p:spPr>
          <a:xfrm>
            <a:off x="8099996" y="1427386"/>
            <a:ext cx="865188" cy="65246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30">
            <a:extLst>
              <a:ext uri="{FF2B5EF4-FFF2-40B4-BE49-F238E27FC236}">
                <a16:creationId xmlns:a16="http://schemas.microsoft.com/office/drawing/2014/main" id="{78968E48-22AD-4CE8-82EB-19448E8345B7}"/>
              </a:ext>
            </a:extLst>
          </p:cNvPr>
          <p:cNvSpPr/>
          <p:nvPr/>
        </p:nvSpPr>
        <p:spPr>
          <a:xfrm>
            <a:off x="8099996" y="2618011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BC0AF4ED-63AD-4F87-A09B-D2E5B045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634" y="3843561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7AAADF9-D899-4946-8347-9E4EFE26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671" y="10352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read_null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588808BD-2673-4039-9B68-173F6DA5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34" y="221954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write_null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75E1C9-5906-4BD5-8BB3-CB397308649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736334" y="4565874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55940F-C608-4E8D-A65C-62A0DCB3286A}"/>
              </a:ext>
            </a:extLst>
          </p:cNvPr>
          <p:cNvCxnSpPr>
            <a:stCxn id="31" idx="3"/>
            <a:endCxn id="23" idx="1"/>
          </p:cNvCxnSpPr>
          <p:nvPr/>
        </p:nvCxnSpPr>
        <p:spPr>
          <a:xfrm flipV="1">
            <a:off x="6714109" y="1752824"/>
            <a:ext cx="1468437" cy="1004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CBD10-2267-49A8-BD61-1F036CF3E203}"/>
              </a:ext>
            </a:extLst>
          </p:cNvPr>
          <p:cNvCxnSpPr>
            <a:stCxn id="32" idx="3"/>
            <a:endCxn id="24" idx="1"/>
          </p:cNvCxnSpPr>
          <p:nvPr/>
        </p:nvCxnSpPr>
        <p:spPr>
          <a:xfrm flipV="1">
            <a:off x="6714109" y="2943449"/>
            <a:ext cx="1468437" cy="2460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813B9E-C605-4849-9459-D75D6CDF2F1B}"/>
              </a:ext>
            </a:extLst>
          </p:cNvPr>
          <p:cNvSpPr/>
          <p:nvPr/>
        </p:nvSpPr>
        <p:spPr>
          <a:xfrm>
            <a:off x="5561584" y="25418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90115-68D3-4B68-86B2-31A504FB637D}"/>
              </a:ext>
            </a:extLst>
          </p:cNvPr>
          <p:cNvSpPr/>
          <p:nvPr/>
        </p:nvSpPr>
        <p:spPr>
          <a:xfrm>
            <a:off x="5561584" y="29736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FFD57006-81B3-41D4-9875-39C6D347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59" y="2130649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null_fops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12055-CB52-4128-842E-1F2E20470797}"/>
              </a:ext>
            </a:extLst>
          </p:cNvPr>
          <p:cNvSpPr/>
          <p:nvPr/>
        </p:nvSpPr>
        <p:spPr>
          <a:xfrm>
            <a:off x="2699321" y="620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BCC89-1FF1-4205-85FA-F72920726429}"/>
              </a:ext>
            </a:extLst>
          </p:cNvPr>
          <p:cNvSpPr/>
          <p:nvPr/>
        </p:nvSpPr>
        <p:spPr>
          <a:xfrm>
            <a:off x="2699321" y="105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5">
            <a:extLst>
              <a:ext uri="{FF2B5EF4-FFF2-40B4-BE49-F238E27FC236}">
                <a16:creationId xmlns:a16="http://schemas.microsoft.com/office/drawing/2014/main" id="{0DC9C847-8C0C-4425-9833-7F6F3BD2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6" y="116111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__null__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933D389-7563-472C-923C-C62325AD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58" y="3649092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1960</Words>
  <Application>Microsoft Office PowerPoint</Application>
  <PresentationFormat>화면 슬라이드 쇼(4:3)</PresentationFormat>
  <Paragraphs>441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Property 초기화 과정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445</cp:revision>
  <dcterms:created xsi:type="dcterms:W3CDTF">2017-09-04T00:10:04Z</dcterms:created>
  <dcterms:modified xsi:type="dcterms:W3CDTF">2019-05-16T06:00:06Z</dcterms:modified>
</cp:coreProperties>
</file>