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1" autoAdjust="0"/>
    <p:restoredTop sz="94660"/>
  </p:normalViewPr>
  <p:slideViewPr>
    <p:cSldViewPr>
      <p:cViewPr varScale="1">
        <p:scale>
          <a:sx n="74" d="100"/>
          <a:sy n="74" d="100"/>
        </p:scale>
        <p:origin x="1335" y="-11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2019-05-16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5">
            <a:extLst>
              <a:ext uri="{FF2B5EF4-FFF2-40B4-BE49-F238E27FC236}">
                <a16:creationId xmlns:a16="http://schemas.microsoft.com/office/drawing/2014/main" id="{E0BFD83F-AA62-44BB-BD0D-4C7862963B22}"/>
              </a:ext>
            </a:extLst>
          </p:cNvPr>
          <p:cNvSpPr/>
          <p:nvPr/>
        </p:nvSpPr>
        <p:spPr bwMode="auto">
          <a:xfrm>
            <a:off x="248472" y="4076858"/>
            <a:ext cx="1859601" cy="470285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Daemons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6" name="모서리가 둥근 직사각형 6">
            <a:extLst>
              <a:ext uri="{FF2B5EF4-FFF2-40B4-BE49-F238E27FC236}">
                <a16:creationId xmlns:a16="http://schemas.microsoft.com/office/drawing/2014/main" id="{0B1E524B-BE42-46F0-856E-411A8147912D}"/>
              </a:ext>
            </a:extLst>
          </p:cNvPr>
          <p:cNvSpPr/>
          <p:nvPr/>
        </p:nvSpPr>
        <p:spPr bwMode="auto">
          <a:xfrm>
            <a:off x="171288" y="4152247"/>
            <a:ext cx="1859601" cy="472079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Daemons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7" name="모서리가 둥근 직사각형 7">
            <a:extLst>
              <a:ext uri="{FF2B5EF4-FFF2-40B4-BE49-F238E27FC236}">
                <a16:creationId xmlns:a16="http://schemas.microsoft.com/office/drawing/2014/main" id="{B7FF5F39-BB41-4677-8F60-A03033F8709E}"/>
              </a:ext>
            </a:extLst>
          </p:cNvPr>
          <p:cNvSpPr/>
          <p:nvPr/>
        </p:nvSpPr>
        <p:spPr bwMode="auto">
          <a:xfrm>
            <a:off x="94104" y="4238407"/>
            <a:ext cx="1859601" cy="472079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Daemons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8" name="모서리가 둥근 직사각형 8">
            <a:extLst>
              <a:ext uri="{FF2B5EF4-FFF2-40B4-BE49-F238E27FC236}">
                <a16:creationId xmlns:a16="http://schemas.microsoft.com/office/drawing/2014/main" id="{F1EA4545-5C1F-4E6C-847E-18BD49F67BFB}"/>
              </a:ext>
            </a:extLst>
          </p:cNvPr>
          <p:cNvSpPr/>
          <p:nvPr/>
        </p:nvSpPr>
        <p:spPr bwMode="auto">
          <a:xfrm>
            <a:off x="2443735" y="4238407"/>
            <a:ext cx="1859601" cy="472079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Context Manager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A2E5FE3B-542F-4887-AA73-A62EC7E6B237}"/>
              </a:ext>
            </a:extLst>
          </p:cNvPr>
          <p:cNvSpPr/>
          <p:nvPr/>
        </p:nvSpPr>
        <p:spPr bwMode="auto">
          <a:xfrm>
            <a:off x="4780803" y="4238407"/>
            <a:ext cx="1859601" cy="472079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Media Server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0" name="모서리가 둥근 직사각형 10">
            <a:extLst>
              <a:ext uri="{FF2B5EF4-FFF2-40B4-BE49-F238E27FC236}">
                <a16:creationId xmlns:a16="http://schemas.microsoft.com/office/drawing/2014/main" id="{FA7D97B9-4335-4BAF-A130-CF7A6C842125}"/>
              </a:ext>
            </a:extLst>
          </p:cNvPr>
          <p:cNvSpPr/>
          <p:nvPr/>
        </p:nvSpPr>
        <p:spPr bwMode="auto">
          <a:xfrm>
            <a:off x="7141204" y="4238407"/>
            <a:ext cx="1859601" cy="472079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Zygote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1" name="모서리가 둥근 직사각형 11">
            <a:extLst>
              <a:ext uri="{FF2B5EF4-FFF2-40B4-BE49-F238E27FC236}">
                <a16:creationId xmlns:a16="http://schemas.microsoft.com/office/drawing/2014/main" id="{0DE1750E-AC78-4EE3-9696-F14D0D3FF554}"/>
              </a:ext>
            </a:extLst>
          </p:cNvPr>
          <p:cNvSpPr/>
          <p:nvPr/>
        </p:nvSpPr>
        <p:spPr bwMode="auto">
          <a:xfrm>
            <a:off x="3967676" y="5132308"/>
            <a:ext cx="1859601" cy="472079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init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2" name="모서리가 둥근 직사각형 12">
            <a:extLst>
              <a:ext uri="{FF2B5EF4-FFF2-40B4-BE49-F238E27FC236}">
                <a16:creationId xmlns:a16="http://schemas.microsoft.com/office/drawing/2014/main" id="{BFD26483-13AD-46DA-ABAB-E28F84E62624}"/>
              </a:ext>
            </a:extLst>
          </p:cNvPr>
          <p:cNvSpPr/>
          <p:nvPr/>
        </p:nvSpPr>
        <p:spPr bwMode="auto">
          <a:xfrm>
            <a:off x="3967676" y="5896971"/>
            <a:ext cx="1859601" cy="472079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Linux Kernel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BAF0BD-8086-4480-9E83-98A2A1B05A26}"/>
              </a:ext>
            </a:extLst>
          </p:cNvPr>
          <p:cNvSpPr/>
          <p:nvPr/>
        </p:nvSpPr>
        <p:spPr bwMode="auto">
          <a:xfrm>
            <a:off x="4664129" y="2622923"/>
            <a:ext cx="2089359" cy="1146993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:</a:t>
            </a:r>
            <a:endParaRPr lang="ko-KR" altLang="en-US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4" name="모서리가 둥근 직사각형 15">
            <a:extLst>
              <a:ext uri="{FF2B5EF4-FFF2-40B4-BE49-F238E27FC236}">
                <a16:creationId xmlns:a16="http://schemas.microsoft.com/office/drawing/2014/main" id="{E2920617-1C10-4890-BFCC-DF5B7F2480D6}"/>
              </a:ext>
            </a:extLst>
          </p:cNvPr>
          <p:cNvSpPr/>
          <p:nvPr/>
        </p:nvSpPr>
        <p:spPr bwMode="auto">
          <a:xfrm>
            <a:off x="4777213" y="3095003"/>
            <a:ext cx="1859601" cy="292582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Camera Service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5" name="모서리가 둥근 직사각형 16">
            <a:extLst>
              <a:ext uri="{FF2B5EF4-FFF2-40B4-BE49-F238E27FC236}">
                <a16:creationId xmlns:a16="http://schemas.microsoft.com/office/drawing/2014/main" id="{7C1DBE2B-59F1-453E-9317-CADE6B5566AA}"/>
              </a:ext>
            </a:extLst>
          </p:cNvPr>
          <p:cNvSpPr/>
          <p:nvPr/>
        </p:nvSpPr>
        <p:spPr bwMode="auto">
          <a:xfrm>
            <a:off x="4777213" y="2710876"/>
            <a:ext cx="1859601" cy="294377"/>
          </a:xfrm>
          <a:prstGeom prst="round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Audio Flinger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6" name="모서리가 둥근 직사각형 17">
            <a:extLst>
              <a:ext uri="{FF2B5EF4-FFF2-40B4-BE49-F238E27FC236}">
                <a16:creationId xmlns:a16="http://schemas.microsoft.com/office/drawing/2014/main" id="{198FC599-477E-45C4-8E23-22E565668675}"/>
              </a:ext>
            </a:extLst>
          </p:cNvPr>
          <p:cNvSpPr/>
          <p:nvPr/>
        </p:nvSpPr>
        <p:spPr bwMode="auto">
          <a:xfrm>
            <a:off x="7141204" y="3540158"/>
            <a:ext cx="1859601" cy="472081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System Server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371C62-48B9-4B71-85DC-B8752F347B4D}"/>
              </a:ext>
            </a:extLst>
          </p:cNvPr>
          <p:cNvSpPr/>
          <p:nvPr/>
        </p:nvSpPr>
        <p:spPr bwMode="auto">
          <a:xfrm>
            <a:off x="7020940" y="786656"/>
            <a:ext cx="2087564" cy="2218598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b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:</a:t>
            </a:r>
            <a:endParaRPr lang="ko-KR" altLang="en-US" sz="12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8" name="모서리가 둥근 직사각형 19">
            <a:extLst>
              <a:ext uri="{FF2B5EF4-FFF2-40B4-BE49-F238E27FC236}">
                <a16:creationId xmlns:a16="http://schemas.microsoft.com/office/drawing/2014/main" id="{B26BA4A5-7078-4F02-92D6-26AC2A8CEF52}"/>
              </a:ext>
            </a:extLst>
          </p:cNvPr>
          <p:cNvSpPr/>
          <p:nvPr/>
        </p:nvSpPr>
        <p:spPr bwMode="auto">
          <a:xfrm>
            <a:off x="7141204" y="2010834"/>
            <a:ext cx="1859601" cy="305147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Media Service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19" name="모서리가 둥근 직사각형 20">
            <a:extLst>
              <a:ext uri="{FF2B5EF4-FFF2-40B4-BE49-F238E27FC236}">
                <a16:creationId xmlns:a16="http://schemas.microsoft.com/office/drawing/2014/main" id="{8BE92BC3-39C6-4BE9-92A3-7062519885F5}"/>
              </a:ext>
            </a:extLst>
          </p:cNvPr>
          <p:cNvSpPr/>
          <p:nvPr/>
        </p:nvSpPr>
        <p:spPr bwMode="auto">
          <a:xfrm>
            <a:off x="7141204" y="1628503"/>
            <a:ext cx="1859601" cy="306941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Radio Service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20" name="모서리가 둥근 직사각형 21">
            <a:extLst>
              <a:ext uri="{FF2B5EF4-FFF2-40B4-BE49-F238E27FC236}">
                <a16:creationId xmlns:a16="http://schemas.microsoft.com/office/drawing/2014/main" id="{A17D209B-C25B-4A61-846E-3A6274D0500A}"/>
              </a:ext>
            </a:extLst>
          </p:cNvPr>
          <p:cNvSpPr/>
          <p:nvPr/>
        </p:nvSpPr>
        <p:spPr bwMode="auto">
          <a:xfrm>
            <a:off x="7141204" y="1244377"/>
            <a:ext cx="1859601" cy="306941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Camera Service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21" name="모서리가 둥근 직사각형 22">
            <a:extLst>
              <a:ext uri="{FF2B5EF4-FFF2-40B4-BE49-F238E27FC236}">
                <a16:creationId xmlns:a16="http://schemas.microsoft.com/office/drawing/2014/main" id="{18C8F046-8FE7-4D2D-8A87-80B01D6FF1A6}"/>
              </a:ext>
            </a:extLst>
          </p:cNvPr>
          <p:cNvSpPr/>
          <p:nvPr/>
        </p:nvSpPr>
        <p:spPr bwMode="auto">
          <a:xfrm>
            <a:off x="7141204" y="865635"/>
            <a:ext cx="1859601" cy="303352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Audio Flinger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sp>
        <p:nvSpPr>
          <p:cNvPr id="22" name="모서리가 둥근 직사각형 23">
            <a:extLst>
              <a:ext uri="{FF2B5EF4-FFF2-40B4-BE49-F238E27FC236}">
                <a16:creationId xmlns:a16="http://schemas.microsoft.com/office/drawing/2014/main" id="{A02778D6-4E1F-47E2-ACD6-8F350B00049E}"/>
              </a:ext>
            </a:extLst>
          </p:cNvPr>
          <p:cNvSpPr/>
          <p:nvPr/>
        </p:nvSpPr>
        <p:spPr bwMode="auto">
          <a:xfrm>
            <a:off x="7141204" y="2393166"/>
            <a:ext cx="1859601" cy="305147"/>
          </a:xfrm>
          <a:prstGeom prst="round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ysClr val="windowText" lastClr="000000"/>
                </a:solidFill>
                <a:latin typeface="맑은 고딕"/>
                <a:ea typeface="맑은 고딕"/>
              </a:rPr>
              <a:t>Sensor Service</a:t>
            </a:r>
            <a:endParaRPr lang="ko-KR" altLang="en-US" sz="140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cxnSp>
        <p:nvCxnSpPr>
          <p:cNvPr id="23" name="직선 화살표 연결선 55">
            <a:extLst>
              <a:ext uri="{FF2B5EF4-FFF2-40B4-BE49-F238E27FC236}">
                <a16:creationId xmlns:a16="http://schemas.microsoft.com/office/drawing/2014/main" id="{64CD0875-C1E7-46F6-B6B5-D110FA168873}"/>
              </a:ext>
            </a:extLst>
          </p:cNvPr>
          <p:cNvCxnSpPr>
            <a:cxnSpLocks noChangeShapeType="1"/>
            <a:stCxn id="12" idx="0"/>
            <a:endCxn id="11" idx="2"/>
          </p:cNvCxnSpPr>
          <p:nvPr/>
        </p:nvCxnSpPr>
        <p:spPr bwMode="auto">
          <a:xfrm rot="5400000" flipH="1" flipV="1">
            <a:off x="4749630" y="5750293"/>
            <a:ext cx="292541" cy="2485"/>
          </a:xfrm>
          <a:prstGeom prst="straightConnector1">
            <a:avLst/>
          </a:prstGeom>
          <a:noFill/>
          <a:ln w="28575" algn="ctr">
            <a:solidFill>
              <a:srgbClr val="4F81BD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꺾인 연결선 56">
            <a:extLst>
              <a:ext uri="{FF2B5EF4-FFF2-40B4-BE49-F238E27FC236}">
                <a16:creationId xmlns:a16="http://schemas.microsoft.com/office/drawing/2014/main" id="{8278CF88-E518-4900-9E17-2A0377EF3B93}"/>
              </a:ext>
            </a:extLst>
          </p:cNvPr>
          <p:cNvCxnSpPr>
            <a:cxnSpLocks noChangeShapeType="1"/>
            <a:stCxn id="11" idx="0"/>
            <a:endCxn id="7" idx="2"/>
          </p:cNvCxnSpPr>
          <p:nvPr/>
        </p:nvCxnSpPr>
        <p:spPr bwMode="auto">
          <a:xfrm rot="16200000" flipV="1">
            <a:off x="2749382" y="2984934"/>
            <a:ext cx="422266" cy="387325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4F81B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꺾인 연결선 57">
            <a:extLst>
              <a:ext uri="{FF2B5EF4-FFF2-40B4-BE49-F238E27FC236}">
                <a16:creationId xmlns:a16="http://schemas.microsoft.com/office/drawing/2014/main" id="{B1B3CE44-A9F8-4A90-8C45-86721DF4EF10}"/>
              </a:ext>
            </a:extLst>
          </p:cNvPr>
          <p:cNvCxnSpPr>
            <a:cxnSpLocks noChangeShapeType="1"/>
            <a:stCxn id="11" idx="0"/>
            <a:endCxn id="8" idx="2"/>
          </p:cNvCxnSpPr>
          <p:nvPr/>
        </p:nvCxnSpPr>
        <p:spPr bwMode="auto">
          <a:xfrm rot="16200000" flipV="1">
            <a:off x="3924039" y="4159591"/>
            <a:ext cx="422266" cy="1523945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4F81B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꺾인 연결선 58">
            <a:extLst>
              <a:ext uri="{FF2B5EF4-FFF2-40B4-BE49-F238E27FC236}">
                <a16:creationId xmlns:a16="http://schemas.microsoft.com/office/drawing/2014/main" id="{5F79E175-F726-4043-B20F-32793511F3BA}"/>
              </a:ext>
            </a:extLst>
          </p:cNvPr>
          <p:cNvCxnSpPr>
            <a:cxnSpLocks noChangeShapeType="1"/>
            <a:stCxn id="11" idx="0"/>
            <a:endCxn id="9" idx="2"/>
          </p:cNvCxnSpPr>
          <p:nvPr/>
        </p:nvCxnSpPr>
        <p:spPr bwMode="auto">
          <a:xfrm rot="5400000" flipH="1" flipV="1">
            <a:off x="5092480" y="4515094"/>
            <a:ext cx="422266" cy="812938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4F81B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꺾인 연결선 59">
            <a:extLst>
              <a:ext uri="{FF2B5EF4-FFF2-40B4-BE49-F238E27FC236}">
                <a16:creationId xmlns:a16="http://schemas.microsoft.com/office/drawing/2014/main" id="{58A930B7-AEB9-43B8-8BEB-000CB1CC5D5A}"/>
              </a:ext>
            </a:extLst>
          </p:cNvPr>
          <p:cNvCxnSpPr>
            <a:cxnSpLocks noChangeShapeType="1"/>
            <a:stCxn id="11" idx="0"/>
            <a:endCxn id="10" idx="2"/>
          </p:cNvCxnSpPr>
          <p:nvPr/>
        </p:nvCxnSpPr>
        <p:spPr bwMode="auto">
          <a:xfrm rot="5400000" flipH="1" flipV="1">
            <a:off x="6273351" y="3334223"/>
            <a:ext cx="422266" cy="3174681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4F81BD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직선 화살표 연결선 60">
            <a:extLst>
              <a:ext uri="{FF2B5EF4-FFF2-40B4-BE49-F238E27FC236}">
                <a16:creationId xmlns:a16="http://schemas.microsoft.com/office/drawing/2014/main" id="{0918E8A8-429C-41C0-9317-FFD28315AE45}"/>
              </a:ext>
            </a:extLst>
          </p:cNvPr>
          <p:cNvCxnSpPr>
            <a:cxnSpLocks noChangeShapeType="1"/>
            <a:stCxn id="9" idx="0"/>
            <a:endCxn id="13" idx="2"/>
          </p:cNvCxnSpPr>
          <p:nvPr/>
        </p:nvCxnSpPr>
        <p:spPr bwMode="auto">
          <a:xfrm rot="5400000" flipH="1" flipV="1">
            <a:off x="5477687" y="4002984"/>
            <a:ext cx="467272" cy="2485"/>
          </a:xfrm>
          <a:prstGeom prst="straightConnector1">
            <a:avLst/>
          </a:prstGeom>
          <a:noFill/>
          <a:ln w="28575" algn="ctr">
            <a:solidFill>
              <a:srgbClr val="4F81BD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직선 화살표 연결선 61">
            <a:extLst>
              <a:ext uri="{FF2B5EF4-FFF2-40B4-BE49-F238E27FC236}">
                <a16:creationId xmlns:a16="http://schemas.microsoft.com/office/drawing/2014/main" id="{F4FBD056-687F-42D1-88AC-D84E7E17B83F}"/>
              </a:ext>
            </a:extLst>
          </p:cNvPr>
          <p:cNvCxnSpPr>
            <a:cxnSpLocks noChangeShapeType="1"/>
            <a:stCxn id="10" idx="0"/>
            <a:endCxn id="16" idx="2"/>
          </p:cNvCxnSpPr>
          <p:nvPr/>
        </p:nvCxnSpPr>
        <p:spPr bwMode="auto">
          <a:xfrm rot="5400000" flipH="1" flipV="1">
            <a:off x="7959969" y="4126009"/>
            <a:ext cx="223708" cy="0"/>
          </a:xfrm>
          <a:prstGeom prst="straightConnector1">
            <a:avLst/>
          </a:prstGeom>
          <a:noFill/>
          <a:ln w="28575" algn="ctr">
            <a:solidFill>
              <a:srgbClr val="4F81BD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직선 화살표 연결선 62">
            <a:extLst>
              <a:ext uri="{FF2B5EF4-FFF2-40B4-BE49-F238E27FC236}">
                <a16:creationId xmlns:a16="http://schemas.microsoft.com/office/drawing/2014/main" id="{115CFF72-BAEA-4727-BDB0-16C5E90A6127}"/>
              </a:ext>
            </a:extLst>
          </p:cNvPr>
          <p:cNvCxnSpPr>
            <a:cxnSpLocks noChangeShapeType="1"/>
            <a:stCxn id="16" idx="0"/>
            <a:endCxn id="17" idx="2"/>
          </p:cNvCxnSpPr>
          <p:nvPr/>
        </p:nvCxnSpPr>
        <p:spPr bwMode="auto">
          <a:xfrm rot="16200000" flipV="1">
            <a:off x="7800704" y="3269142"/>
            <a:ext cx="534782" cy="7459"/>
          </a:xfrm>
          <a:prstGeom prst="straightConnector1">
            <a:avLst/>
          </a:prstGeom>
          <a:noFill/>
          <a:ln w="28575" algn="ctr">
            <a:solidFill>
              <a:srgbClr val="4F81BD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hape 63">
            <a:extLst>
              <a:ext uri="{FF2B5EF4-FFF2-40B4-BE49-F238E27FC236}">
                <a16:creationId xmlns:a16="http://schemas.microsoft.com/office/drawing/2014/main" id="{0E2FC400-B8F5-4262-BEA1-CE2BC46E3464}"/>
              </a:ext>
            </a:extLst>
          </p:cNvPr>
          <p:cNvCxnSpPr>
            <a:cxnSpLocks noChangeShapeType="1"/>
            <a:stCxn id="13" idx="1"/>
          </p:cNvCxnSpPr>
          <p:nvPr/>
        </p:nvCxnSpPr>
        <p:spPr bwMode="auto">
          <a:xfrm rot="10800000" flipV="1">
            <a:off x="3890296" y="3196096"/>
            <a:ext cx="773159" cy="1031177"/>
          </a:xfrm>
          <a:prstGeom prst="bentConnector2">
            <a:avLst/>
          </a:prstGeom>
          <a:noFill/>
          <a:ln w="28575" algn="ctr">
            <a:solidFill>
              <a:srgbClr val="4F81BD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hape 64">
            <a:extLst>
              <a:ext uri="{FF2B5EF4-FFF2-40B4-BE49-F238E27FC236}">
                <a16:creationId xmlns:a16="http://schemas.microsoft.com/office/drawing/2014/main" id="{8EC1D041-A684-410D-8591-9CFF1150395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960515" y="1667201"/>
            <a:ext cx="4027393" cy="2570662"/>
          </a:xfrm>
          <a:prstGeom prst="bentConnector2">
            <a:avLst/>
          </a:prstGeom>
          <a:noFill/>
          <a:ln w="28575" algn="ctr">
            <a:solidFill>
              <a:srgbClr val="4F81BD"/>
            </a:solidFill>
            <a:prstDash val="dash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222E191-81F9-4538-A3B1-8EFE8BFC4D7C}"/>
              </a:ext>
            </a:extLst>
          </p:cNvPr>
          <p:cNvSpPr txBox="1"/>
          <p:nvPr/>
        </p:nvSpPr>
        <p:spPr bwMode="auto">
          <a:xfrm>
            <a:off x="3115060" y="1192322"/>
            <a:ext cx="1981661" cy="4702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kern="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50" kern="0" dirty="0">
                <a:solidFill>
                  <a:sysClr val="windowText" lastClr="000000"/>
                </a:solidFill>
              </a:rPr>
              <a:t>자바 시스템 서비스 등록</a:t>
            </a:r>
            <a:endParaRPr lang="en-US" altLang="ko-KR" sz="1050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kern="0" dirty="0">
                <a:solidFill>
                  <a:sysClr val="windowText" lastClr="000000"/>
                </a:solidFill>
              </a:rPr>
              <a:t>(JNI+</a:t>
            </a:r>
            <a:r>
              <a:rPr lang="ko-KR" altLang="en-US" sz="1050" kern="0" dirty="0">
                <a:solidFill>
                  <a:sysClr val="windowText" lastClr="000000"/>
                </a:solidFill>
              </a:rPr>
              <a:t>바인더 </a:t>
            </a:r>
            <a:r>
              <a:rPr lang="en-US" altLang="ko-KR" sz="1050" kern="0" dirty="0">
                <a:solidFill>
                  <a:sysClr val="windowText" lastClr="000000"/>
                </a:solidFill>
              </a:rPr>
              <a:t>IPC)</a:t>
            </a:r>
            <a:endParaRPr lang="ko-KR" altLang="en-US" sz="1050" kern="0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D07501-6F54-4A70-9338-40A391155AA8}"/>
              </a:ext>
            </a:extLst>
          </p:cNvPr>
          <p:cNvSpPr txBox="1"/>
          <p:nvPr/>
        </p:nvSpPr>
        <p:spPr bwMode="auto">
          <a:xfrm>
            <a:off x="4502580" y="2220847"/>
            <a:ext cx="1970890" cy="2961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100" kern="0" dirty="0" err="1">
                <a:solidFill>
                  <a:sysClr val="windowText" lastClr="000000"/>
                </a:solidFill>
              </a:rPr>
              <a:t>네이티브</a:t>
            </a:r>
            <a:r>
              <a:rPr lang="ko-KR" altLang="en-US" sz="1100" kern="0" dirty="0">
                <a:solidFill>
                  <a:sysClr val="windowText" lastClr="000000"/>
                </a:solidFill>
              </a:rPr>
              <a:t> 시스템 서비스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0E39C9-E903-40A9-AD0F-872F93B9187D}"/>
              </a:ext>
            </a:extLst>
          </p:cNvPr>
          <p:cNvSpPr txBox="1"/>
          <p:nvPr/>
        </p:nvSpPr>
        <p:spPr bwMode="auto">
          <a:xfrm>
            <a:off x="7198643" y="459969"/>
            <a:ext cx="1536504" cy="2871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kern="0" dirty="0">
                <a:solidFill>
                  <a:sysClr val="windowText" lastClr="000000"/>
                </a:solidFill>
              </a:rPr>
              <a:t>자바 시스템 서비스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A60723-CA56-44A5-B952-60894B7B2125}"/>
              </a:ext>
            </a:extLst>
          </p:cNvPr>
          <p:cNvSpPr txBox="1"/>
          <p:nvPr/>
        </p:nvSpPr>
        <p:spPr bwMode="auto">
          <a:xfrm>
            <a:off x="3260452" y="2470349"/>
            <a:ext cx="1383932" cy="6533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kern="0" dirty="0" err="1">
                <a:solidFill>
                  <a:sysClr val="windowText" lastClr="000000"/>
                </a:solidFill>
              </a:rPr>
              <a:t>네이트브</a:t>
            </a:r>
            <a:r>
              <a:rPr lang="ko-KR" altLang="en-US" sz="1050" kern="0" dirty="0">
                <a:solidFill>
                  <a:sysClr val="windowText" lastClr="000000"/>
                </a:solidFill>
              </a:rPr>
              <a:t> 시스템 </a:t>
            </a:r>
            <a:endParaRPr lang="en-US" altLang="ko-KR" sz="1050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50" kern="0" dirty="0">
                <a:solidFill>
                  <a:sysClr val="windowText" lastClr="000000"/>
                </a:solidFill>
              </a:rPr>
              <a:t>서비스 등록</a:t>
            </a:r>
            <a:endParaRPr lang="en-US" altLang="ko-KR" sz="1050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50" kern="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50" kern="0" dirty="0">
                <a:solidFill>
                  <a:sysClr val="windowText" lastClr="000000"/>
                </a:solidFill>
              </a:rPr>
              <a:t>바인더 </a:t>
            </a:r>
            <a:r>
              <a:rPr lang="en-US" altLang="ko-KR" sz="1050" kern="0" dirty="0">
                <a:solidFill>
                  <a:sysClr val="windowText" lastClr="000000"/>
                </a:solidFill>
              </a:rPr>
              <a:t>IPC)</a:t>
            </a:r>
            <a:endParaRPr lang="ko-KR" altLang="en-US" sz="1050" kern="0" dirty="0">
              <a:solidFill>
                <a:sysClr val="windowText" lastClr="0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1ACF41-A960-4B61-BC41-3A6CDD5296B1}"/>
              </a:ext>
            </a:extLst>
          </p:cNvPr>
          <p:cNvSpPr txBox="1"/>
          <p:nvPr/>
        </p:nvSpPr>
        <p:spPr bwMode="auto">
          <a:xfrm>
            <a:off x="255652" y="3310401"/>
            <a:ext cx="1062629" cy="6802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</a:rPr>
              <a:t> USB </a:t>
            </a:r>
            <a:r>
              <a:rPr lang="ko-KR" altLang="en-US" sz="1100" kern="0" dirty="0">
                <a:solidFill>
                  <a:sysClr val="windowText" lastClr="000000"/>
                </a:solidFill>
              </a:rPr>
              <a:t>데몬</a:t>
            </a:r>
            <a:endParaRPr lang="en-US" altLang="ko-KR" sz="1100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kern="0" dirty="0" err="1">
                <a:solidFill>
                  <a:sysClr val="windowText" lastClr="000000"/>
                </a:solidFill>
              </a:rPr>
              <a:t>디버거</a:t>
            </a:r>
            <a:r>
              <a:rPr lang="ko-KR" altLang="en-US" sz="1100" kern="0" dirty="0">
                <a:solidFill>
                  <a:sysClr val="windowText" lastClr="000000"/>
                </a:solidFill>
              </a:rPr>
              <a:t> 데몬</a:t>
            </a:r>
            <a:endParaRPr lang="en-US" altLang="ko-KR" sz="1100" kern="0" dirty="0">
              <a:solidFill>
                <a:sysClr val="windowText" lastClr="000000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kern="0" dirty="0">
                <a:solidFill>
                  <a:sysClr val="windowText" lastClr="000000"/>
                </a:solidFill>
              </a:rPr>
              <a:t>…</a:t>
            </a:r>
            <a:endParaRPr lang="ko-KR" altLang="en-US" sz="11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508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BD93C84-EACC-4014-878E-60E2E15A4769}"/>
              </a:ext>
            </a:extLst>
          </p:cNvPr>
          <p:cNvCxnSpPr/>
          <p:nvPr/>
        </p:nvCxnSpPr>
        <p:spPr>
          <a:xfrm>
            <a:off x="435964" y="1303735"/>
            <a:ext cx="84963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8531B55-2723-4636-B443-C35653707639}"/>
              </a:ext>
            </a:extLst>
          </p:cNvPr>
          <p:cNvSpPr/>
          <p:nvPr/>
        </p:nvSpPr>
        <p:spPr>
          <a:xfrm>
            <a:off x="1128114" y="1924447"/>
            <a:ext cx="1152525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F1A7782-50B2-4FD7-A7CC-85007B20D8FA}"/>
              </a:ext>
            </a:extLst>
          </p:cNvPr>
          <p:cNvSpPr/>
          <p:nvPr/>
        </p:nvSpPr>
        <p:spPr>
          <a:xfrm>
            <a:off x="1128114" y="235783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7D47704-29FE-4AE2-9DC4-66F4C2B92955}"/>
              </a:ext>
            </a:extLst>
          </p:cNvPr>
          <p:cNvSpPr/>
          <p:nvPr/>
        </p:nvSpPr>
        <p:spPr>
          <a:xfrm>
            <a:off x="1128114" y="278963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08A73CE-F0D8-4817-9C35-7455AF78FF42}"/>
              </a:ext>
            </a:extLst>
          </p:cNvPr>
          <p:cNvSpPr/>
          <p:nvPr/>
        </p:nvSpPr>
        <p:spPr>
          <a:xfrm>
            <a:off x="1128114" y="322143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D8AE2AE-9CB2-43D1-966E-97BC2E0B09E4}"/>
              </a:ext>
            </a:extLst>
          </p:cNvPr>
          <p:cNvSpPr/>
          <p:nvPr/>
        </p:nvSpPr>
        <p:spPr>
          <a:xfrm>
            <a:off x="1128114" y="365323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1A6EC66-209A-48E2-993A-A21E4F38202C}"/>
              </a:ext>
            </a:extLst>
          </p:cNvPr>
          <p:cNvSpPr/>
          <p:nvPr/>
        </p:nvSpPr>
        <p:spPr>
          <a:xfrm>
            <a:off x="1128114" y="408503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1563B38-4A0B-4D9F-BDDF-7EE271761D30}"/>
              </a:ext>
            </a:extLst>
          </p:cNvPr>
          <p:cNvSpPr/>
          <p:nvPr/>
        </p:nvSpPr>
        <p:spPr>
          <a:xfrm>
            <a:off x="1128114" y="451683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12">
            <a:extLst>
              <a:ext uri="{FF2B5EF4-FFF2-40B4-BE49-F238E27FC236}">
                <a16:creationId xmlns:a16="http://schemas.microsoft.com/office/drawing/2014/main" id="{B94410F8-D07A-4652-BBFA-A89D17035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114" y="1375172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chrdevs[]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46" name="TextBox 13">
            <a:extLst>
              <a:ext uri="{FF2B5EF4-FFF2-40B4-BE49-F238E27FC236}">
                <a16:creationId xmlns:a16="http://schemas.microsoft.com/office/drawing/2014/main" id="{CB5C306E-3049-476D-8184-82DBD3C70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314" y="2391172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83C7F14-22D2-498C-A46E-C2BD70B0AFE9}"/>
              </a:ext>
            </a:extLst>
          </p:cNvPr>
          <p:cNvSpPr/>
          <p:nvPr/>
        </p:nvSpPr>
        <p:spPr>
          <a:xfrm>
            <a:off x="3215677" y="2762647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20BD5D-F8DD-41DA-9CA8-3EC23F260CD1}"/>
              </a:ext>
            </a:extLst>
          </p:cNvPr>
          <p:cNvSpPr/>
          <p:nvPr/>
        </p:nvSpPr>
        <p:spPr>
          <a:xfrm>
            <a:off x="3215677" y="3194447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"mem"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3A0FB30-F154-485B-8D70-7AFD98A06A7B}"/>
              </a:ext>
            </a:extLst>
          </p:cNvPr>
          <p:cNvSpPr/>
          <p:nvPr/>
        </p:nvSpPr>
        <p:spPr>
          <a:xfrm>
            <a:off x="3215677" y="3626247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17">
            <a:extLst>
              <a:ext uri="{FF2B5EF4-FFF2-40B4-BE49-F238E27FC236}">
                <a16:creationId xmlns:a16="http://schemas.microsoft.com/office/drawing/2014/main" id="{28F84E69-3999-4DAB-AA70-0E186BE47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702" y="2351485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cdev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BC35A37-E52B-4BF2-B327-DA7690151C21}"/>
              </a:ext>
            </a:extLst>
          </p:cNvPr>
          <p:cNvCxnSpPr>
            <a:stCxn id="39" idx="3"/>
            <a:endCxn id="47" idx="1"/>
          </p:cNvCxnSpPr>
          <p:nvPr/>
        </p:nvCxnSpPr>
        <p:spPr>
          <a:xfrm>
            <a:off x="2280639" y="2573735"/>
            <a:ext cx="935038" cy="40481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EFBAE8B-E4B6-45F0-A7D7-70DD75C1EFA1}"/>
              </a:ext>
            </a:extLst>
          </p:cNvPr>
          <p:cNvSpPr/>
          <p:nvPr/>
        </p:nvSpPr>
        <p:spPr>
          <a:xfrm>
            <a:off x="5523902" y="490418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24">
            <a:extLst>
              <a:ext uri="{FF2B5EF4-FFF2-40B4-BE49-F238E27FC236}">
                <a16:creationId xmlns:a16="http://schemas.microsoft.com/office/drawing/2014/main" id="{57920D9D-1DFF-4579-B177-29BF836DB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1177" y="4493022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memory_fops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CDFB495-7749-4BA4-9F81-ABEF438CD454}"/>
              </a:ext>
            </a:extLst>
          </p:cNvPr>
          <p:cNvCxnSpPr>
            <a:stCxn id="49" idx="3"/>
            <a:endCxn id="61" idx="1"/>
          </p:cNvCxnSpPr>
          <p:nvPr/>
        </p:nvCxnSpPr>
        <p:spPr>
          <a:xfrm flipV="1">
            <a:off x="4368202" y="2792810"/>
            <a:ext cx="1133475" cy="104933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세로로 말린 두루마리 모양 28">
            <a:extLst>
              <a:ext uri="{FF2B5EF4-FFF2-40B4-BE49-F238E27FC236}">
                <a16:creationId xmlns:a16="http://schemas.microsoft.com/office/drawing/2014/main" id="{86D571F0-C401-45C7-8F37-9F26783E2EA3}"/>
              </a:ext>
            </a:extLst>
          </p:cNvPr>
          <p:cNvSpPr/>
          <p:nvPr/>
        </p:nvSpPr>
        <p:spPr>
          <a:xfrm>
            <a:off x="7909914" y="4578747"/>
            <a:ext cx="863600" cy="650875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세로로 말린 두루마리 모양 29">
            <a:extLst>
              <a:ext uri="{FF2B5EF4-FFF2-40B4-BE49-F238E27FC236}">
                <a16:creationId xmlns:a16="http://schemas.microsoft.com/office/drawing/2014/main" id="{9714AE40-1D97-4E81-B6B6-60E094EF0E4B}"/>
              </a:ext>
            </a:extLst>
          </p:cNvPr>
          <p:cNvSpPr/>
          <p:nvPr/>
        </p:nvSpPr>
        <p:spPr>
          <a:xfrm>
            <a:off x="7268564" y="2276872"/>
            <a:ext cx="865188" cy="650875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31">
            <a:extLst>
              <a:ext uri="{FF2B5EF4-FFF2-40B4-BE49-F238E27FC236}">
                <a16:creationId xmlns:a16="http://schemas.microsoft.com/office/drawing/2014/main" id="{CDB5EC6C-9DBB-45B8-B46C-CF22EF7F1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2727" y="4181872"/>
            <a:ext cx="1577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memory_open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58" name="TextBox 32">
            <a:extLst>
              <a:ext uri="{FF2B5EF4-FFF2-40B4-BE49-F238E27FC236}">
                <a16:creationId xmlns:a16="http://schemas.microsoft.com/office/drawing/2014/main" id="{B1F3D2D6-949B-4342-8F3C-42556DC58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239" y="1883172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kmsg_write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7208B35-AD79-4BD8-99BD-D93E66AE1668}"/>
              </a:ext>
            </a:extLst>
          </p:cNvPr>
          <p:cNvCxnSpPr>
            <a:stCxn id="52" idx="3"/>
            <a:endCxn id="55" idx="1"/>
          </p:cNvCxnSpPr>
          <p:nvPr/>
        </p:nvCxnSpPr>
        <p:spPr>
          <a:xfrm flipV="1">
            <a:off x="6676427" y="4904185"/>
            <a:ext cx="1314450" cy="2159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B62CAB7-8362-41FE-B6A3-B3E14B4867BF}"/>
              </a:ext>
            </a:extLst>
          </p:cNvPr>
          <p:cNvCxnSpPr>
            <a:stCxn id="61" idx="3"/>
            <a:endCxn id="56" idx="1"/>
          </p:cNvCxnSpPr>
          <p:nvPr/>
        </p:nvCxnSpPr>
        <p:spPr>
          <a:xfrm flipV="1">
            <a:off x="6654202" y="2602310"/>
            <a:ext cx="696912" cy="1905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D0E8465-BA3A-41EC-8AD8-B83E076ECE93}"/>
              </a:ext>
            </a:extLst>
          </p:cNvPr>
          <p:cNvSpPr/>
          <p:nvPr/>
        </p:nvSpPr>
        <p:spPr>
          <a:xfrm>
            <a:off x="5501677" y="2576910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49">
            <a:extLst>
              <a:ext uri="{FF2B5EF4-FFF2-40B4-BE49-F238E27FC236}">
                <a16:creationId xmlns:a16="http://schemas.microsoft.com/office/drawing/2014/main" id="{1B9C7385-E251-4EF6-AFAD-1C7CE6363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952" y="2165747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kmsg_fops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B69A8AF-3B15-4F78-8753-263E9E4575E3}"/>
              </a:ext>
            </a:extLst>
          </p:cNvPr>
          <p:cNvSpPr/>
          <p:nvPr/>
        </p:nvSpPr>
        <p:spPr>
          <a:xfrm>
            <a:off x="3099789" y="87193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2926FA4-40C8-4056-AC2D-03B55C08821E}"/>
              </a:ext>
            </a:extLst>
          </p:cNvPr>
          <p:cNvSpPr/>
          <p:nvPr/>
        </p:nvSpPr>
        <p:spPr>
          <a:xfrm>
            <a:off x="3099789" y="1303735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1, 11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55">
            <a:extLst>
              <a:ext uri="{FF2B5EF4-FFF2-40B4-BE49-F238E27FC236}">
                <a16:creationId xmlns:a16="http://schemas.microsoft.com/office/drawing/2014/main" id="{2AAA9DE2-A461-40EB-86E8-0E5E54BE3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7564" y="367110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__kmsg__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66" name="TextBox 17">
            <a:extLst>
              <a:ext uri="{FF2B5EF4-FFF2-40B4-BE49-F238E27FC236}">
                <a16:creationId xmlns:a16="http://schemas.microsoft.com/office/drawing/2014/main" id="{6AF0C624-B741-4B9E-8B2C-01D1EF6A3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8158" y="3684191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ops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67" name="TextBox 32">
            <a:extLst>
              <a:ext uri="{FF2B5EF4-FFF2-40B4-BE49-F238E27FC236}">
                <a16:creationId xmlns:a16="http://schemas.microsoft.com/office/drawing/2014/main" id="{E3493350-25A4-4365-87BB-801C02D90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2658" y="3005535"/>
            <a:ext cx="56300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printk(</a:t>
            </a:r>
            <a:r>
              <a:rPr lang="en-US" altLang="ko-KR" sz="1800">
                <a:latin typeface="Consolas" pitchFamily="49" charset="0"/>
                <a:cs typeface="Consolas" pitchFamily="49" charset="0"/>
              </a:rPr>
              <a:t>6, "&lt;6&gt;init: reading config file\n</a:t>
            </a: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);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E9D60-9E60-400C-9417-6223280E8049}"/>
              </a:ext>
            </a:extLst>
          </p:cNvPr>
          <p:cNvSpPr txBox="1"/>
          <p:nvPr/>
        </p:nvSpPr>
        <p:spPr>
          <a:xfrm>
            <a:off x="4393931" y="270090"/>
            <a:ext cx="613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log_write(6, "&lt;6&gt;init: reading config file\n");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521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9A7ACF-AB69-4C16-9BC0-C9500F59ED7B}"/>
              </a:ext>
            </a:extLst>
          </p:cNvPr>
          <p:cNvSpPr txBox="1"/>
          <p:nvPr/>
        </p:nvSpPr>
        <p:spPr>
          <a:xfrm>
            <a:off x="0" y="116632"/>
            <a:ext cx="1445780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InitKernelLogging(argv);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android::base::InitLogging(argv, &amp;android::base::KernelLogger);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Logger() = std::move(logger);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static auto&amp; logger = *new LogFunction(LogdLogger());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using LogFunction = std::function&lt;void(LogId, LogSeverity, const char*, const char*,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                              unsigned int, const char*)&gt;;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7A04EB-CBA6-44FE-8796-3B20ACCE1E0C}"/>
              </a:ext>
            </a:extLst>
          </p:cNvPr>
          <p:cNvSpPr/>
          <p:nvPr/>
        </p:nvSpPr>
        <p:spPr>
          <a:xfrm>
            <a:off x="3491880" y="4078749"/>
            <a:ext cx="1944216" cy="56270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LogdLogger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AAF8AE-C0D9-4815-A8AC-D7F9924383E9}"/>
              </a:ext>
            </a:extLst>
          </p:cNvPr>
          <p:cNvSpPr/>
          <p:nvPr/>
        </p:nvSpPr>
        <p:spPr>
          <a:xfrm>
            <a:off x="3491880" y="4641454"/>
            <a:ext cx="1944216" cy="56270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MAIN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EB7FBE-00BB-46E3-BCC1-92B32DC805FB}"/>
              </a:ext>
            </a:extLst>
          </p:cNvPr>
          <p:cNvSpPr/>
          <p:nvPr/>
        </p:nvSpPr>
        <p:spPr>
          <a:xfrm>
            <a:off x="3491880" y="5204159"/>
            <a:ext cx="1944216" cy="56270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operator()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B3F8C9-E5F2-4CAA-9872-1E0DB0C425DB}"/>
              </a:ext>
            </a:extLst>
          </p:cNvPr>
          <p:cNvSpPr txBox="1"/>
          <p:nvPr/>
        </p:nvSpPr>
        <p:spPr>
          <a:xfrm>
            <a:off x="827584" y="4705748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default_log_id_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두루마리 모양: 세로로 말림 8">
            <a:extLst>
              <a:ext uri="{FF2B5EF4-FFF2-40B4-BE49-F238E27FC236}">
                <a16:creationId xmlns:a16="http://schemas.microsoft.com/office/drawing/2014/main" id="{FA2EB621-48DC-493D-9C23-B47DBA7E110A}"/>
              </a:ext>
            </a:extLst>
          </p:cNvPr>
          <p:cNvSpPr/>
          <p:nvPr/>
        </p:nvSpPr>
        <p:spPr>
          <a:xfrm>
            <a:off x="6732240" y="5094134"/>
            <a:ext cx="864096" cy="864096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4BCD97A-0766-47B2-AE03-D364977CB552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436096" y="5485512"/>
            <a:ext cx="1404156" cy="40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F0532C-466F-4368-B418-8815195D9687}"/>
              </a:ext>
            </a:extLst>
          </p:cNvPr>
          <p:cNvSpPr/>
          <p:nvPr/>
        </p:nvSpPr>
        <p:spPr>
          <a:xfrm>
            <a:off x="3491880" y="3173923"/>
            <a:ext cx="1944216" cy="56270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두루마리 모양: 세로로 말림 12">
            <a:extLst>
              <a:ext uri="{FF2B5EF4-FFF2-40B4-BE49-F238E27FC236}">
                <a16:creationId xmlns:a16="http://schemas.microsoft.com/office/drawing/2014/main" id="{CCD53178-1ABB-4376-AAD2-E71DACAC349C}"/>
              </a:ext>
            </a:extLst>
          </p:cNvPr>
          <p:cNvSpPr/>
          <p:nvPr/>
        </p:nvSpPr>
        <p:spPr>
          <a:xfrm>
            <a:off x="6840252" y="3313359"/>
            <a:ext cx="864096" cy="864096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9003021-6C64-4245-9651-E3E841F126B7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436096" y="3455276"/>
            <a:ext cx="1512168" cy="290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752B54-05CD-4DFC-9F10-7D0EC5B42910}"/>
              </a:ext>
            </a:extLst>
          </p:cNvPr>
          <p:cNvSpPr txBox="1"/>
          <p:nvPr/>
        </p:nvSpPr>
        <p:spPr>
          <a:xfrm>
            <a:off x="6552220" y="2828728"/>
            <a:ext cx="170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KernelLogger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526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BAF49F-BAAE-4257-BB14-D58CBC587935}"/>
              </a:ext>
            </a:extLst>
          </p:cNvPr>
          <p:cNvSpPr/>
          <p:nvPr/>
        </p:nvSpPr>
        <p:spPr>
          <a:xfrm>
            <a:off x="1403648" y="692696"/>
            <a:ext cx="1944216" cy="56270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두루마리 모양: 세로로 말림 4">
            <a:extLst>
              <a:ext uri="{FF2B5EF4-FFF2-40B4-BE49-F238E27FC236}">
                <a16:creationId xmlns:a16="http://schemas.microsoft.com/office/drawing/2014/main" id="{10E8BD86-6CB7-4524-AD95-093EEB685EAE}"/>
              </a:ext>
            </a:extLst>
          </p:cNvPr>
          <p:cNvSpPr/>
          <p:nvPr/>
        </p:nvSpPr>
        <p:spPr>
          <a:xfrm>
            <a:off x="4752020" y="832132"/>
            <a:ext cx="864096" cy="864096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DCED1E2-CA37-4569-816D-3525738166F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347864" y="974049"/>
            <a:ext cx="1512168" cy="290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7021AD3-410F-4546-B822-CD51955592CD}"/>
              </a:ext>
            </a:extLst>
          </p:cNvPr>
          <p:cNvSpPr txBox="1"/>
          <p:nvPr/>
        </p:nvSpPr>
        <p:spPr>
          <a:xfrm>
            <a:off x="4463988" y="347501"/>
            <a:ext cx="170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KernelLogger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38AEBC-63F6-4D6C-A3C8-2AF1E6254DBB}"/>
              </a:ext>
            </a:extLst>
          </p:cNvPr>
          <p:cNvSpPr/>
          <p:nvPr/>
        </p:nvSpPr>
        <p:spPr>
          <a:xfrm>
            <a:off x="1633933" y="152944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Logger() </a:t>
            </a:r>
            <a:endParaRPr lang="ko-KR" alt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74BEE8-227D-49B2-BAB5-2B7CEE7C43F2}"/>
              </a:ext>
            </a:extLst>
          </p:cNvPr>
          <p:cNvSpPr txBox="1"/>
          <p:nvPr/>
        </p:nvSpPr>
        <p:spPr>
          <a:xfrm>
            <a:off x="211221" y="4939906"/>
            <a:ext cx="103797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LOG(INFO) &lt;&lt; "init first stage started!";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_buffer &lt;&lt; "init first stage started!";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LogMessage(__FILE__, __LINE__, dest, severity, -1).stream();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Logger()(id, severity, "init", file, line, message);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KernelLogger(id, severity, "init", file, line, message);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AA5BF12-35F6-4886-A769-D2DEC70449F8}"/>
              </a:ext>
            </a:extLst>
          </p:cNvPr>
          <p:cNvSpPr/>
          <p:nvPr/>
        </p:nvSpPr>
        <p:spPr>
          <a:xfrm>
            <a:off x="1547664" y="2132856"/>
            <a:ext cx="1944216" cy="56270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LogMessage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338B0C-7BFF-43D7-A76A-E0E3EF9C15D5}"/>
              </a:ext>
            </a:extLst>
          </p:cNvPr>
          <p:cNvSpPr/>
          <p:nvPr/>
        </p:nvSpPr>
        <p:spPr>
          <a:xfrm>
            <a:off x="4463988" y="3166940"/>
            <a:ext cx="1944216" cy="36672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"log.cpp"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2E1C33-49B4-4E65-BB6F-CAA0B28FF6D5}"/>
              </a:ext>
            </a:extLst>
          </p:cNvPr>
          <p:cNvSpPr/>
          <p:nvPr/>
        </p:nvSpPr>
        <p:spPr>
          <a:xfrm>
            <a:off x="4463988" y="3533660"/>
            <a:ext cx="1944216" cy="36672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D87A8B-6C97-4AB1-9E49-AA4CA52ED9BD}"/>
              </a:ext>
            </a:extLst>
          </p:cNvPr>
          <p:cNvSpPr/>
          <p:nvPr/>
        </p:nvSpPr>
        <p:spPr>
          <a:xfrm>
            <a:off x="4463988" y="3900379"/>
            <a:ext cx="1944216" cy="36672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99BC9C-C7B2-4BFB-8B49-B4D1F9F3D342}"/>
              </a:ext>
            </a:extLst>
          </p:cNvPr>
          <p:cNvSpPr/>
          <p:nvPr/>
        </p:nvSpPr>
        <p:spPr>
          <a:xfrm>
            <a:off x="4463988" y="4267099"/>
            <a:ext cx="1944216" cy="36672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F9CF46-7B8B-4ED4-A53E-2EE93F3BF2B1}"/>
              </a:ext>
            </a:extLst>
          </p:cNvPr>
          <p:cNvSpPr/>
          <p:nvPr/>
        </p:nvSpPr>
        <p:spPr>
          <a:xfrm>
            <a:off x="1547664" y="2695561"/>
            <a:ext cx="1944216" cy="36672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_data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14FF72B-D8E9-4A6B-B7BE-F4DB2D61EC1D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>
            <a:off x="3491880" y="2878921"/>
            <a:ext cx="972108" cy="471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89BABAB-FB08-463A-B549-DD70E55C0880}"/>
              </a:ext>
            </a:extLst>
          </p:cNvPr>
          <p:cNvSpPr/>
          <p:nvPr/>
        </p:nvSpPr>
        <p:spPr>
          <a:xfrm>
            <a:off x="4463988" y="2221563"/>
            <a:ext cx="1944216" cy="56270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LogMessageData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BEAC76-581A-4237-BA38-C51EED843AA0}"/>
              </a:ext>
            </a:extLst>
          </p:cNvPr>
          <p:cNvSpPr/>
          <p:nvPr/>
        </p:nvSpPr>
        <p:spPr>
          <a:xfrm>
            <a:off x="4463988" y="2794650"/>
            <a:ext cx="1944216" cy="36672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_buffer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6B9C2A8-EADD-43C3-B9CA-EB9F9DE902CA}"/>
              </a:ext>
            </a:extLst>
          </p:cNvPr>
          <p:cNvSpPr/>
          <p:nvPr/>
        </p:nvSpPr>
        <p:spPr>
          <a:xfrm>
            <a:off x="7164288" y="2754027"/>
            <a:ext cx="3816424" cy="36672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"init first stage started!"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74F7505-24BE-4BD3-87EE-DADC43B8AD45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6408204" y="2937387"/>
            <a:ext cx="756084" cy="40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8AE42E-5063-4047-8977-66F0F3100753}"/>
              </a:ext>
            </a:extLst>
          </p:cNvPr>
          <p:cNvSpPr/>
          <p:nvPr/>
        </p:nvSpPr>
        <p:spPr>
          <a:xfrm>
            <a:off x="1547664" y="3062280"/>
            <a:ext cx="1944216" cy="36672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~LogMessage()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41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">
            <a:extLst>
              <a:ext uri="{FF2B5EF4-FFF2-40B4-BE49-F238E27FC236}">
                <a16:creationId xmlns:a16="http://schemas.microsoft.com/office/drawing/2014/main" id="{FB4329FD-25D5-442F-AC2D-13487CAFA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88640"/>
            <a:ext cx="9642475" cy="609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/>
          <a:lstStyle/>
          <a:p>
            <a:pPr marL="266700" indent="-266700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lang="ko-KR" altLang="en-US" sz="2000" b="1">
                <a:latin typeface="+mn-lt"/>
                <a:ea typeface="+mn-ea"/>
              </a:rPr>
              <a:t>안드로이드 초기화 프로세스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init Process</a:t>
            </a:r>
            <a:r>
              <a:rPr lang="ko-KR" altLang="en-US" sz="1600">
                <a:latin typeface="+mn-lt"/>
                <a:ea typeface="+mn-ea"/>
              </a:rPr>
              <a:t>는 부팅과정에서 커널이 생성하는 첫번째 프로세스이다</a:t>
            </a:r>
            <a:r>
              <a:rPr lang="en-US" altLang="ko-KR" sz="1600">
                <a:latin typeface="+mn-lt"/>
                <a:ea typeface="+mn-ea"/>
              </a:rPr>
              <a:t>.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init Process</a:t>
            </a:r>
            <a:r>
              <a:rPr lang="ko-KR" altLang="en-US" sz="1600">
                <a:latin typeface="+mn-lt"/>
                <a:ea typeface="+mn-ea"/>
              </a:rPr>
              <a:t>는 </a:t>
            </a:r>
            <a:r>
              <a:rPr lang="en-US" altLang="ko-KR" sz="1600">
                <a:latin typeface="+mn-lt"/>
                <a:ea typeface="+mn-ea"/>
              </a:rPr>
              <a:t>PID</a:t>
            </a:r>
            <a:r>
              <a:rPr lang="ko-KR" altLang="en-US" sz="1600">
                <a:latin typeface="+mn-lt"/>
                <a:ea typeface="+mn-ea"/>
              </a:rPr>
              <a:t>가 </a:t>
            </a:r>
            <a:r>
              <a:rPr lang="en-US" altLang="ko-KR" sz="1600">
                <a:latin typeface="+mn-lt"/>
                <a:ea typeface="+mn-ea"/>
              </a:rPr>
              <a:t>1.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endParaRPr lang="en-US" altLang="ko-KR" sz="1600">
              <a:latin typeface="+mn-lt"/>
              <a:ea typeface="+mn-ea"/>
            </a:endParaRPr>
          </a:p>
          <a:p>
            <a:pPr marL="266700" indent="-266700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lang="en-US" altLang="ko-KR" sz="2000" b="1">
                <a:latin typeface="+mn-lt"/>
                <a:ea typeface="+mn-ea"/>
              </a:rPr>
              <a:t>init Process</a:t>
            </a:r>
            <a:r>
              <a:rPr lang="ko-KR" altLang="en-US" sz="2000" b="1">
                <a:latin typeface="+mn-lt"/>
                <a:ea typeface="+mn-ea"/>
              </a:rPr>
              <a:t>는 언제 실행 되는가</a:t>
            </a:r>
            <a:r>
              <a:rPr lang="en-US" altLang="ko-KR" sz="2000" b="1">
                <a:latin typeface="+mn-lt"/>
                <a:ea typeface="+mn-ea"/>
              </a:rPr>
              <a:t>?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start_kernel() -&gt; rest_init() -&gt; kernel_thread() -&gt; kernel_init() -&gt; init_post() </a:t>
            </a:r>
            <a:r>
              <a:rPr lang="ko-KR" altLang="en-US" sz="1600">
                <a:latin typeface="+mn-lt"/>
                <a:ea typeface="+mn-ea"/>
              </a:rPr>
              <a:t>에서  </a:t>
            </a:r>
            <a:r>
              <a:rPr lang="en-US" altLang="ko-KR" sz="1600">
                <a:latin typeface="+mn-lt"/>
                <a:ea typeface="+mn-ea"/>
              </a:rPr>
              <a:t>"/init"</a:t>
            </a:r>
            <a:r>
              <a:rPr lang="ko-KR" altLang="en-US" sz="1600">
                <a:latin typeface="+mn-lt"/>
                <a:ea typeface="+mn-ea"/>
              </a:rPr>
              <a:t>을 수행</a:t>
            </a:r>
            <a:endParaRPr lang="en-US" altLang="ko-KR" sz="1600">
              <a:latin typeface="+mn-lt"/>
              <a:ea typeface="+mn-ea"/>
            </a:endParaRP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do_execve("/init"); =&gt; USER MODE</a:t>
            </a:r>
            <a:r>
              <a:rPr lang="ko-KR" altLang="en-US" sz="1600">
                <a:latin typeface="+mn-lt"/>
                <a:ea typeface="+mn-ea"/>
              </a:rPr>
              <a:t>로 치환</a:t>
            </a:r>
          </a:p>
          <a:p>
            <a:pPr marL="266700" indent="-266700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u"/>
              <a:defRPr/>
            </a:pPr>
            <a:endParaRPr lang="en-US" altLang="ko-KR" sz="2000" b="1">
              <a:latin typeface="+mn-lt"/>
              <a:ea typeface="+mn-ea"/>
            </a:endParaRPr>
          </a:p>
          <a:p>
            <a:pPr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000" b="1"/>
              <a:t># cd</a:t>
            </a:r>
            <a:r>
              <a:rPr lang="ko-KR" altLang="en-US" sz="2000" b="1"/>
              <a:t> </a:t>
            </a:r>
            <a:r>
              <a:rPr lang="en-US" altLang="ko-KR" sz="2000" b="1"/>
              <a:t>/root/android</a:t>
            </a:r>
          </a:p>
          <a:p>
            <a:pPr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000" b="1">
                <a:latin typeface="+mn-lt"/>
                <a:ea typeface="+mn-ea"/>
              </a:rPr>
              <a:t># </a:t>
            </a:r>
            <a:r>
              <a:rPr lang="en-US" altLang="ko-KR" sz="2000" b="1"/>
              <a:t>find . -name init</a:t>
            </a:r>
            <a:endParaRPr lang="en-US" altLang="ko-KR" sz="2000" b="1">
              <a:latin typeface="+mn-lt"/>
              <a:ea typeface="+mn-ea"/>
            </a:endParaRPr>
          </a:p>
          <a:p>
            <a:pPr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000" b="1">
                <a:latin typeface="+mn-lt"/>
                <a:ea typeface="+mn-ea"/>
              </a:rPr>
              <a:t>/root/android/system/core/init/ </a:t>
            </a:r>
            <a:r>
              <a:rPr lang="ko-KR" altLang="en-US" sz="2000" b="1">
                <a:latin typeface="+mn-lt"/>
                <a:ea typeface="+mn-ea"/>
              </a:rPr>
              <a:t>에 소스가 있다</a:t>
            </a:r>
            <a:r>
              <a:rPr lang="en-US" altLang="ko-KR" sz="2000" b="1">
                <a:latin typeface="+mn-lt"/>
                <a:ea typeface="+mn-ea"/>
              </a:rPr>
              <a:t>.</a:t>
            </a:r>
          </a:p>
          <a:p>
            <a:pPr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000" b="1">
                <a:latin typeface="+mn-lt"/>
                <a:ea typeface="+mn-ea"/>
              </a:rPr>
              <a:t># vi init.cpp</a:t>
            </a:r>
          </a:p>
          <a:p>
            <a:pPr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000" b="1">
                <a:latin typeface="+mn-lt"/>
                <a:ea typeface="+mn-ea"/>
              </a:rPr>
              <a:t># find . -name init.rc</a:t>
            </a:r>
          </a:p>
          <a:p>
            <a:pPr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000" b="1">
                <a:latin typeface="+mn-lt"/>
                <a:ea typeface="+mn-ea"/>
              </a:rPr>
              <a:t># cd /root/android-google/system/core/rootdir</a:t>
            </a:r>
          </a:p>
          <a:p>
            <a:pPr marL="266700" indent="-266700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lang="en-US" altLang="ko-KR" sz="2000" b="1">
                <a:latin typeface="+mn-lt"/>
                <a:ea typeface="+mn-ea"/>
              </a:rPr>
              <a:t>init.rc</a:t>
            </a:r>
            <a:r>
              <a:rPr lang="ko-KR" altLang="en-US" sz="2000" b="1">
                <a:latin typeface="+mn-lt"/>
                <a:ea typeface="+mn-ea"/>
              </a:rPr>
              <a:t>는 </a:t>
            </a:r>
            <a:r>
              <a:rPr lang="en-US" altLang="ko-KR" sz="2000" b="1">
                <a:latin typeface="+mn-lt"/>
                <a:ea typeface="+mn-ea"/>
              </a:rPr>
              <a:t>/&lt;framework root&gt;/init.rc</a:t>
            </a:r>
            <a:r>
              <a:rPr lang="ko-KR" altLang="en-US" sz="2000" b="1">
                <a:latin typeface="+mn-lt"/>
                <a:ea typeface="+mn-ea"/>
              </a:rPr>
              <a:t>에 있다</a:t>
            </a:r>
            <a:endParaRPr lang="en-US" altLang="ko-KR" sz="2000" b="1">
              <a:latin typeface="+mn-lt"/>
              <a:ea typeface="+mn-ea"/>
            </a:endParaRPr>
          </a:p>
          <a:p>
            <a:pPr marL="266700" indent="-266700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u"/>
              <a:defRPr/>
            </a:pPr>
            <a:endParaRPr lang="ko-KR" altLang="en-US" sz="2000" b="1">
              <a:latin typeface="+mn-lt"/>
              <a:ea typeface="+mn-ea"/>
            </a:endParaRPr>
          </a:p>
          <a:p>
            <a:pPr marL="266700" indent="-266700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lang="en-US" altLang="ko-KR" sz="2000" b="1">
                <a:latin typeface="+mn-lt"/>
                <a:ea typeface="+mn-ea"/>
              </a:rPr>
              <a:t>Android init process</a:t>
            </a:r>
            <a:r>
              <a:rPr lang="ko-KR" altLang="en-US" sz="2000" b="1">
                <a:latin typeface="+mn-lt"/>
                <a:ea typeface="+mn-ea"/>
              </a:rPr>
              <a:t>의 기능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SIGCHLD signal </a:t>
            </a:r>
            <a:r>
              <a:rPr lang="ko-KR" altLang="en-US" sz="1600">
                <a:latin typeface="+mn-lt"/>
                <a:ea typeface="+mn-ea"/>
              </a:rPr>
              <a:t>처리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RC</a:t>
            </a:r>
            <a:r>
              <a:rPr lang="ko-KR" altLang="en-US" sz="1600">
                <a:latin typeface="+mn-lt"/>
                <a:ea typeface="+mn-ea"/>
              </a:rPr>
              <a:t>파일의 내용 처리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Device </a:t>
            </a:r>
            <a:r>
              <a:rPr lang="ko-KR" altLang="en-US" sz="1600">
                <a:latin typeface="+mn-lt"/>
                <a:ea typeface="+mn-ea"/>
              </a:rPr>
              <a:t>초기화 </a:t>
            </a:r>
            <a:r>
              <a:rPr lang="en-US" altLang="ko-KR" sz="1600">
                <a:latin typeface="+mn-lt"/>
                <a:ea typeface="+mn-ea"/>
              </a:rPr>
              <a:t>&amp; </a:t>
            </a:r>
            <a:r>
              <a:rPr lang="ko-KR" altLang="en-US" sz="1600">
                <a:latin typeface="+mn-lt"/>
                <a:ea typeface="+mn-ea"/>
              </a:rPr>
              <a:t>관리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 sz="1600">
                <a:latin typeface="+mn-lt"/>
                <a:ea typeface="+mn-ea"/>
              </a:rPr>
              <a:t>Property </a:t>
            </a:r>
            <a:r>
              <a:rPr lang="ko-KR" altLang="en-US" sz="1600">
                <a:latin typeface="+mn-lt"/>
                <a:ea typeface="+mn-ea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3602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E3E9BC-062A-46D4-973D-9F03DCFD2EAF}"/>
              </a:ext>
            </a:extLst>
          </p:cNvPr>
          <p:cNvSpPr txBox="1"/>
          <p:nvPr/>
        </p:nvSpPr>
        <p:spPr>
          <a:xfrm>
            <a:off x="251520" y="260648"/>
            <a:ext cx="862447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// argv[0] = "/init"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main(int argc, char **argv)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/>
            <a:r>
              <a:rPr lang="en-US" altLang="ko-KR" b="1">
                <a:latin typeface="Consolas" pitchFamily="49" charset="0"/>
                <a:cs typeface="Consolas" pitchFamily="49" charset="0"/>
              </a:rPr>
              <a:t>if (!strcmp(basename(argv[0]), "ueventd")) {</a:t>
            </a:r>
          </a:p>
          <a:p>
            <a:pPr lvl="1"/>
            <a:r>
              <a:rPr lang="en-US" altLang="ko-KR" b="1">
                <a:latin typeface="Consolas" pitchFamily="49" charset="0"/>
                <a:cs typeface="Consolas" pitchFamily="49" charset="0"/>
              </a:rPr>
              <a:t>        return ueventd_main(argc, argv);</a:t>
            </a:r>
          </a:p>
          <a:p>
            <a:pPr lvl="1"/>
            <a:r>
              <a:rPr lang="en-US" altLang="ko-KR" b="1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ko-KR">
                <a:latin typeface="Consolas" pitchFamily="49" charset="0"/>
                <a:cs typeface="Consolas" pitchFamily="49" charset="0"/>
              </a:rPr>
              <a:t>if (!strcmp(basename(argv[0]), "watchdogd")) {</a:t>
            </a:r>
          </a:p>
          <a:p>
            <a:pPr lvl="1"/>
            <a:r>
              <a:rPr lang="en-US" altLang="ko-KR">
                <a:latin typeface="Consolas" pitchFamily="49" charset="0"/>
                <a:cs typeface="Consolas" pitchFamily="49" charset="0"/>
              </a:rPr>
              <a:t>        return watchdogd_main(argc, argv);</a:t>
            </a:r>
          </a:p>
          <a:p>
            <a:pPr lvl="1"/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ko-KR">
                <a:latin typeface="Consolas" pitchFamily="49" charset="0"/>
                <a:cs typeface="Consolas" pitchFamily="49" charset="0"/>
              </a:rPr>
              <a:t>bool is_first_stage = (getenv("INIT_SECOND_STAGE") == nullptr);</a:t>
            </a:r>
          </a:p>
          <a:p>
            <a:pPr lvl="1"/>
            <a:endParaRPr lang="en-US" altLang="ko-KR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altLang="ko-KR">
                <a:latin typeface="Consolas" pitchFamily="49" charset="0"/>
                <a:cs typeface="Consolas" pitchFamily="49" charset="0"/>
              </a:rPr>
              <a:t>umask(0);</a:t>
            </a:r>
          </a:p>
          <a:p>
            <a:pPr lvl="1"/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49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A6E0ABF7-8A53-486D-AEE3-44304BB8A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60" y="27062"/>
            <a:ext cx="54641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- </a:t>
            </a:r>
            <a:r>
              <a:rPr lang="ko-KR" altLang="en-US">
                <a:latin typeface="Consolas" panose="020B0609020204030204" pitchFamily="49" charset="0"/>
              </a:rPr>
              <a:t>안드로이드 부팅 과정 분석 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    init process </a:t>
            </a:r>
            <a:r>
              <a:rPr lang="ko-KR" altLang="en-US">
                <a:latin typeface="Consolas" panose="020B0609020204030204" pitchFamily="49" charset="0"/>
              </a:rPr>
              <a:t>분석 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소스위치 </a:t>
            </a:r>
            <a:r>
              <a:rPr lang="en-US" altLang="ko-KR">
                <a:latin typeface="Consolas" panose="020B0609020204030204" pitchFamily="49" charset="0"/>
              </a:rPr>
              <a:t>: /root/android/system/core/init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vi init.cpp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umask(0); // </a:t>
            </a:r>
            <a:r>
              <a:rPr lang="ko-KR" altLang="en-US">
                <a:latin typeface="Consolas" panose="020B0609020204030204" pitchFamily="49" charset="0"/>
              </a:rPr>
              <a:t>생성 퍼미션 대로 파일을 만들라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2C78C-D4BF-4F3A-A76D-6A99510EB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636912"/>
            <a:ext cx="460254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perm &amp; ~umask </a:t>
            </a:r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0666 &amp; ~0022 // bit clear </a:t>
            </a:r>
          </a:p>
          <a:p>
            <a:endParaRPr lang="en-US" altLang="ko-KR" sz="2400">
              <a:latin typeface="Consolas" panose="020B0609020204030204" pitchFamily="49" charset="0"/>
            </a:endParaRPr>
          </a:p>
          <a:p>
            <a:r>
              <a:rPr lang="en-US" altLang="ko-KR" sz="2400">
                <a:latin typeface="Consolas" panose="020B0609020204030204" pitchFamily="49" charset="0"/>
              </a:rPr>
              <a:t>110110110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111101101 &amp;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------------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110100100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rw-r--r--</a:t>
            </a:r>
            <a:endParaRPr lang="ko-KR" alt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20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>
            <a:extLst>
              <a:ext uri="{FF2B5EF4-FFF2-40B4-BE49-F238E27FC236}">
                <a16:creationId xmlns:a16="http://schemas.microsoft.com/office/drawing/2014/main" id="{EF9E3779-8E60-49AD-8258-2204CE653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6632"/>
            <a:ext cx="9555163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 if (is_first_stage) 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mount("tmpfs", "/dev", "tmpfs", MS_NOSUID, "mode=0755");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mkdir("/dev/pts", 0755);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mkdir("/dev/socket", 0755);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mount("devpts", "/dev/pts", "devpts", 0, NULL);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#define MAKE_STR(x) __STRING(x)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mount("proc", "/proc", "proc", 0, "hidepid=2,gid=", AID_READPROC);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mount("sysfs", "/sys", "sysfs", 0, NULL);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}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B66952-F3B7-4F3A-8D70-F78096A637D5}"/>
              </a:ext>
            </a:extLst>
          </p:cNvPr>
          <p:cNvSpPr/>
          <p:nvPr/>
        </p:nvSpPr>
        <p:spPr>
          <a:xfrm>
            <a:off x="1822575" y="2853482"/>
            <a:ext cx="6624637" cy="12954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/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6E160C-08D6-487D-9962-3C596D38B79F}"/>
              </a:ext>
            </a:extLst>
          </p:cNvPr>
          <p:cNvSpPr/>
          <p:nvPr/>
        </p:nvSpPr>
        <p:spPr>
          <a:xfrm>
            <a:off x="2038475" y="3645645"/>
            <a:ext cx="15843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dev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30">
            <a:extLst>
              <a:ext uri="{FF2B5EF4-FFF2-40B4-BE49-F238E27FC236}">
                <a16:creationId xmlns:a16="http://schemas.microsoft.com/office/drawing/2014/main" id="{2ED8229C-2FD2-474A-BAE1-FE3A4B2C3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250" y="2488357"/>
            <a:ext cx="27174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rootfs =&gt; nand flash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D13B5599-EE06-4A84-A68F-14BCD37E2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887" y="4277470"/>
            <a:ext cx="2084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tmpfs =&gt; memory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E228C5-33A0-498A-9054-D197F541EE14}"/>
              </a:ext>
            </a:extLst>
          </p:cNvPr>
          <p:cNvSpPr/>
          <p:nvPr/>
        </p:nvSpPr>
        <p:spPr>
          <a:xfrm>
            <a:off x="1116137" y="4863257"/>
            <a:ext cx="15843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pts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95AB93-4537-4C4B-B291-D1A3BE8C3014}"/>
              </a:ext>
            </a:extLst>
          </p:cNvPr>
          <p:cNvSpPr/>
          <p:nvPr/>
        </p:nvSpPr>
        <p:spPr>
          <a:xfrm>
            <a:off x="2879849" y="4863257"/>
            <a:ext cx="15843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socket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258CC1-DE6E-4617-BCEC-85FCDFB75F7B}"/>
              </a:ext>
            </a:extLst>
          </p:cNvPr>
          <p:cNvSpPr/>
          <p:nvPr/>
        </p:nvSpPr>
        <p:spPr>
          <a:xfrm>
            <a:off x="922462" y="4647356"/>
            <a:ext cx="3671888" cy="94188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DB3B29-0C77-4FEA-8BAE-5CA32BF5987F}"/>
              </a:ext>
            </a:extLst>
          </p:cNvPr>
          <p:cNvSpPr/>
          <p:nvPr/>
        </p:nvSpPr>
        <p:spPr>
          <a:xfrm>
            <a:off x="-172388" y="5928013"/>
            <a:ext cx="2210863" cy="64611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3EA8DC-8D81-4353-A16B-5F17142B9EB2}"/>
              </a:ext>
            </a:extLst>
          </p:cNvPr>
          <p:cNvSpPr/>
          <p:nvPr/>
        </p:nvSpPr>
        <p:spPr>
          <a:xfrm>
            <a:off x="4594350" y="3674220"/>
            <a:ext cx="15843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976B7A-D6B8-434B-AB17-60D1C120A5A5}"/>
              </a:ext>
            </a:extLst>
          </p:cNvPr>
          <p:cNvSpPr/>
          <p:nvPr/>
        </p:nvSpPr>
        <p:spPr>
          <a:xfrm>
            <a:off x="4773737" y="4644182"/>
            <a:ext cx="1584325" cy="86995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41">
            <a:extLst>
              <a:ext uri="{FF2B5EF4-FFF2-40B4-BE49-F238E27FC236}">
                <a16:creationId xmlns:a16="http://schemas.microsoft.com/office/drawing/2014/main" id="{68FBFED1-D05F-416C-9559-63FD2D64E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2662" y="4256832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B2BCD2-0D94-4F90-ABD2-6FFBCE6B58B0}"/>
              </a:ext>
            </a:extLst>
          </p:cNvPr>
          <p:cNvSpPr/>
          <p:nvPr/>
        </p:nvSpPr>
        <p:spPr>
          <a:xfrm>
            <a:off x="6708900" y="3674220"/>
            <a:ext cx="15843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B022EA-C0E8-47C4-8FC7-1C505D0E8879}"/>
              </a:ext>
            </a:extLst>
          </p:cNvPr>
          <p:cNvSpPr/>
          <p:nvPr/>
        </p:nvSpPr>
        <p:spPr>
          <a:xfrm>
            <a:off x="6791450" y="4650532"/>
            <a:ext cx="1582737" cy="86995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44">
            <a:extLst>
              <a:ext uri="{FF2B5EF4-FFF2-40B4-BE49-F238E27FC236}">
                <a16:creationId xmlns:a16="http://schemas.microsoft.com/office/drawing/2014/main" id="{E6B9854A-86D1-406E-B498-30B861A38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4987" y="4282232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sysfs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45">
            <a:extLst>
              <a:ext uri="{FF2B5EF4-FFF2-40B4-BE49-F238E27FC236}">
                <a16:creationId xmlns:a16="http://schemas.microsoft.com/office/drawing/2014/main" id="{75FE612E-B9AA-41C9-900D-825B8F9F7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3962" y="5520482"/>
            <a:ext cx="28440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read =&gt; uevent_show</a:t>
            </a:r>
          </a:p>
          <a:p>
            <a:r>
              <a:rPr lang="en-US" altLang="ko-KR">
                <a:latin typeface="Consolas" panose="020B0609020204030204" pitchFamily="49" charset="0"/>
              </a:rPr>
              <a:t>write =&gt; uevent_store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E5633524-ACDC-4694-A04F-1C75023C4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03756" y="5540604"/>
            <a:ext cx="36182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devpts(</a:t>
            </a:r>
            <a:r>
              <a:rPr lang="ko-KR" altLang="en-US">
                <a:latin typeface="Consolas" panose="020B0609020204030204" pitchFamily="49" charset="0"/>
              </a:rPr>
              <a:t>가상터미널</a:t>
            </a:r>
            <a:r>
              <a:rPr lang="en-US" altLang="ko-KR">
                <a:latin typeface="Consolas" panose="020B0609020204030204" pitchFamily="49" charset="0"/>
              </a:rPr>
              <a:t>) =&gt; memory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31">
            <a:extLst>
              <a:ext uri="{FF2B5EF4-FFF2-40B4-BE49-F238E27FC236}">
                <a16:creationId xmlns:a16="http://schemas.microsoft.com/office/drawing/2014/main" id="{4E35852E-8BCC-4B01-B24C-36481721D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2547" y="6066403"/>
            <a:ext cx="437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0 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TextBox 31">
            <a:extLst>
              <a:ext uri="{FF2B5EF4-FFF2-40B4-BE49-F238E27FC236}">
                <a16:creationId xmlns:a16="http://schemas.microsoft.com/office/drawing/2014/main" id="{EA937F55-4E3E-43EB-910A-B7E428BF4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2773" y="5605971"/>
            <a:ext cx="25154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UNIX DOMAIN SOCKET</a:t>
            </a:r>
          </a:p>
          <a:p>
            <a:r>
              <a:rPr lang="ko-KR" altLang="en-US">
                <a:latin typeface="Consolas" panose="020B0609020204030204" pitchFamily="49" charset="0"/>
              </a:rPr>
              <a:t>생성시 파일이 생성됨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234276-04B2-41B2-ABA9-E1200FB67DD6}"/>
              </a:ext>
            </a:extLst>
          </p:cNvPr>
          <p:cNvSpPr txBox="1"/>
          <p:nvPr/>
        </p:nvSpPr>
        <p:spPr>
          <a:xfrm>
            <a:off x="7154987" y="479715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uevent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20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8B5137-A448-4289-A1FE-E7C1CCD37E26}"/>
              </a:ext>
            </a:extLst>
          </p:cNvPr>
          <p:cNvSpPr txBox="1"/>
          <p:nvPr/>
        </p:nvSpPr>
        <p:spPr>
          <a:xfrm>
            <a:off x="251520" y="332656"/>
            <a:ext cx="1088952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InitKernelLogging(argv);  // init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fd = open("/sys/fs/selinux/null", O_RDWR);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dup2(fd, 0);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dup2(fd, 1);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dup2(fd, 2);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if (fd &gt; 2) close(fd);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android::base::InitLogging(argv, &amp;android::base::KernelLogger);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10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F0CBD59-B8CE-4AC6-81D8-5C12CB74D886}"/>
              </a:ext>
            </a:extLst>
          </p:cNvPr>
          <p:cNvCxnSpPr/>
          <p:nvPr/>
        </p:nvCxnSpPr>
        <p:spPr>
          <a:xfrm>
            <a:off x="467544" y="908720"/>
            <a:ext cx="81369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1E33AC-E071-4E98-8664-F8701B343BDE}"/>
              </a:ext>
            </a:extLst>
          </p:cNvPr>
          <p:cNvSpPr/>
          <p:nvPr/>
        </p:nvSpPr>
        <p:spPr>
          <a:xfrm>
            <a:off x="3131840" y="476706"/>
            <a:ext cx="1152128" cy="43201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CFDD18-D3E5-42AF-9113-7527EEDEF925}"/>
              </a:ext>
            </a:extLst>
          </p:cNvPr>
          <p:cNvSpPr/>
          <p:nvPr/>
        </p:nvSpPr>
        <p:spPr>
          <a:xfrm>
            <a:off x="3131840" y="908720"/>
            <a:ext cx="1152128" cy="43201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1, 3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2AD24-D6AE-457A-A61D-14586EEC6E7D}"/>
              </a:ext>
            </a:extLst>
          </p:cNvPr>
          <p:cNvSpPr txBox="1"/>
          <p:nvPr/>
        </p:nvSpPr>
        <p:spPr>
          <a:xfrm>
            <a:off x="4860034" y="1314535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null_device_driver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F8492F-FCE8-4571-BF5B-FAB899215F7B}"/>
              </a:ext>
            </a:extLst>
          </p:cNvPr>
          <p:cNvSpPr/>
          <p:nvPr/>
        </p:nvSpPr>
        <p:spPr>
          <a:xfrm>
            <a:off x="755576" y="2132856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51D7D3-0815-429A-B653-2EE2BA2419BD}"/>
              </a:ext>
            </a:extLst>
          </p:cNvPr>
          <p:cNvSpPr/>
          <p:nvPr/>
        </p:nvSpPr>
        <p:spPr>
          <a:xfrm>
            <a:off x="1187624" y="2132856"/>
            <a:ext cx="432048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CFD23F-C504-4480-93FD-68027F5293CD}"/>
              </a:ext>
            </a:extLst>
          </p:cNvPr>
          <p:cNvSpPr/>
          <p:nvPr/>
        </p:nvSpPr>
        <p:spPr>
          <a:xfrm>
            <a:off x="755576" y="2564904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26DA34-9F64-4CEE-8D1B-67CBA0254F62}"/>
              </a:ext>
            </a:extLst>
          </p:cNvPr>
          <p:cNvSpPr/>
          <p:nvPr/>
        </p:nvSpPr>
        <p:spPr>
          <a:xfrm>
            <a:off x="1187624" y="2564904"/>
            <a:ext cx="432048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1FA2C0-B3D9-4DE2-A780-C24964944B82}"/>
              </a:ext>
            </a:extLst>
          </p:cNvPr>
          <p:cNvSpPr/>
          <p:nvPr/>
        </p:nvSpPr>
        <p:spPr>
          <a:xfrm>
            <a:off x="755576" y="2996952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4AE7DB-9748-46ED-B116-72FC8772C9F0}"/>
              </a:ext>
            </a:extLst>
          </p:cNvPr>
          <p:cNvSpPr/>
          <p:nvPr/>
        </p:nvSpPr>
        <p:spPr>
          <a:xfrm>
            <a:off x="1187624" y="2996952"/>
            <a:ext cx="432048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272DC0-3022-4839-B968-33189A14CD9B}"/>
              </a:ext>
            </a:extLst>
          </p:cNvPr>
          <p:cNvSpPr/>
          <p:nvPr/>
        </p:nvSpPr>
        <p:spPr>
          <a:xfrm>
            <a:off x="755576" y="3429000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52A3BC-2D52-4D96-8ED1-24C5F4E179D6}"/>
              </a:ext>
            </a:extLst>
          </p:cNvPr>
          <p:cNvSpPr/>
          <p:nvPr/>
        </p:nvSpPr>
        <p:spPr>
          <a:xfrm>
            <a:off x="1187624" y="3429000"/>
            <a:ext cx="432048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BEA03B-367D-4ACD-A698-AB8C12597FB3}"/>
              </a:ext>
            </a:extLst>
          </p:cNvPr>
          <p:cNvSpPr/>
          <p:nvPr/>
        </p:nvSpPr>
        <p:spPr>
          <a:xfrm>
            <a:off x="2699792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CB90F9-2C64-4002-88A2-223D73F0F395}"/>
              </a:ext>
            </a:extLst>
          </p:cNvPr>
          <p:cNvSpPr/>
          <p:nvPr/>
        </p:nvSpPr>
        <p:spPr>
          <a:xfrm>
            <a:off x="2915816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EA07B4-8D54-48D7-8806-472C4D83C582}"/>
              </a:ext>
            </a:extLst>
          </p:cNvPr>
          <p:cNvSpPr/>
          <p:nvPr/>
        </p:nvSpPr>
        <p:spPr>
          <a:xfrm>
            <a:off x="3131840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91BF44-2A74-4AD5-99F2-FBCD00AC018C}"/>
              </a:ext>
            </a:extLst>
          </p:cNvPr>
          <p:cNvSpPr/>
          <p:nvPr/>
        </p:nvSpPr>
        <p:spPr>
          <a:xfrm>
            <a:off x="3347864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A06A4B-B0C4-45C9-B26F-3B68E3DC83D2}"/>
              </a:ext>
            </a:extLst>
          </p:cNvPr>
          <p:cNvSpPr/>
          <p:nvPr/>
        </p:nvSpPr>
        <p:spPr>
          <a:xfrm>
            <a:off x="3563888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7D5F9A-AB9F-42ED-8BCA-DC5542BAB57B}"/>
              </a:ext>
            </a:extLst>
          </p:cNvPr>
          <p:cNvSpPr/>
          <p:nvPr/>
        </p:nvSpPr>
        <p:spPr>
          <a:xfrm>
            <a:off x="3779912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CC0283-C2E3-45DA-99FA-273352CFC222}"/>
              </a:ext>
            </a:extLst>
          </p:cNvPr>
          <p:cNvSpPr/>
          <p:nvPr/>
        </p:nvSpPr>
        <p:spPr>
          <a:xfrm>
            <a:off x="2699792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A6C05A-FC9A-4BB3-A4A1-807CD92FC6B7}"/>
              </a:ext>
            </a:extLst>
          </p:cNvPr>
          <p:cNvSpPr/>
          <p:nvPr/>
        </p:nvSpPr>
        <p:spPr>
          <a:xfrm>
            <a:off x="2915816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3E7AD1-21FE-47E9-871C-C5B1C547AE4B}"/>
              </a:ext>
            </a:extLst>
          </p:cNvPr>
          <p:cNvSpPr/>
          <p:nvPr/>
        </p:nvSpPr>
        <p:spPr>
          <a:xfrm>
            <a:off x="3131840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F84E83-89C7-4AB9-BC25-03A2E2D9C113}"/>
              </a:ext>
            </a:extLst>
          </p:cNvPr>
          <p:cNvSpPr/>
          <p:nvPr/>
        </p:nvSpPr>
        <p:spPr>
          <a:xfrm>
            <a:off x="3347864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3ADFAF-082F-4C09-AB25-3B42924C1E87}"/>
              </a:ext>
            </a:extLst>
          </p:cNvPr>
          <p:cNvSpPr/>
          <p:nvPr/>
        </p:nvSpPr>
        <p:spPr>
          <a:xfrm>
            <a:off x="3563888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C8454-BF9B-4BA0-A622-65C86674C11D}"/>
              </a:ext>
            </a:extLst>
          </p:cNvPr>
          <p:cNvSpPr/>
          <p:nvPr/>
        </p:nvSpPr>
        <p:spPr>
          <a:xfrm>
            <a:off x="3779912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134C6A-7AB0-4B92-A13A-7503AA4C3A92}"/>
              </a:ext>
            </a:extLst>
          </p:cNvPr>
          <p:cNvSpPr/>
          <p:nvPr/>
        </p:nvSpPr>
        <p:spPr>
          <a:xfrm>
            <a:off x="2699792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3931CB-D4CC-4497-A5DF-15261C7808D5}"/>
              </a:ext>
            </a:extLst>
          </p:cNvPr>
          <p:cNvSpPr/>
          <p:nvPr/>
        </p:nvSpPr>
        <p:spPr>
          <a:xfrm>
            <a:off x="2915816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7C8B45-2F39-4F97-A58B-99638A841814}"/>
              </a:ext>
            </a:extLst>
          </p:cNvPr>
          <p:cNvSpPr/>
          <p:nvPr/>
        </p:nvSpPr>
        <p:spPr>
          <a:xfrm>
            <a:off x="3131840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009A51C-53D2-45E9-A064-0BBE41E0664A}"/>
              </a:ext>
            </a:extLst>
          </p:cNvPr>
          <p:cNvSpPr/>
          <p:nvPr/>
        </p:nvSpPr>
        <p:spPr>
          <a:xfrm>
            <a:off x="3347864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5BB936-136B-433C-B2C3-CC34F4616F46}"/>
              </a:ext>
            </a:extLst>
          </p:cNvPr>
          <p:cNvSpPr/>
          <p:nvPr/>
        </p:nvSpPr>
        <p:spPr>
          <a:xfrm>
            <a:off x="3563888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0B03DC-5877-4DDA-9A57-1FD2D2F70B09}"/>
              </a:ext>
            </a:extLst>
          </p:cNvPr>
          <p:cNvSpPr/>
          <p:nvPr/>
        </p:nvSpPr>
        <p:spPr>
          <a:xfrm>
            <a:off x="3779912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C57AB2C-544C-488A-90AA-9209917BDC40}"/>
              </a:ext>
            </a:extLst>
          </p:cNvPr>
          <p:cNvSpPr/>
          <p:nvPr/>
        </p:nvSpPr>
        <p:spPr>
          <a:xfrm>
            <a:off x="2699792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5B4A5E2-5FB3-49BC-A69A-1407C8EE3EE6}"/>
              </a:ext>
            </a:extLst>
          </p:cNvPr>
          <p:cNvSpPr/>
          <p:nvPr/>
        </p:nvSpPr>
        <p:spPr>
          <a:xfrm>
            <a:off x="2915816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6496EC0-0F75-4ABB-BE2C-2F4DD066070A}"/>
              </a:ext>
            </a:extLst>
          </p:cNvPr>
          <p:cNvSpPr/>
          <p:nvPr/>
        </p:nvSpPr>
        <p:spPr>
          <a:xfrm>
            <a:off x="3131840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D3722C-4FFC-4BFD-9ED9-530C54224992}"/>
              </a:ext>
            </a:extLst>
          </p:cNvPr>
          <p:cNvSpPr/>
          <p:nvPr/>
        </p:nvSpPr>
        <p:spPr>
          <a:xfrm>
            <a:off x="3347864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5FA11A-D58F-4EDD-8FC4-FAB218816B59}"/>
              </a:ext>
            </a:extLst>
          </p:cNvPr>
          <p:cNvSpPr/>
          <p:nvPr/>
        </p:nvSpPr>
        <p:spPr>
          <a:xfrm>
            <a:off x="3563888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EBC9A7-66C9-4A46-AC2A-DD62F803342C}"/>
              </a:ext>
            </a:extLst>
          </p:cNvPr>
          <p:cNvSpPr/>
          <p:nvPr/>
        </p:nvSpPr>
        <p:spPr>
          <a:xfrm>
            <a:off x="3779912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570C596-5485-48C2-927D-3E43B1CEBC52}"/>
              </a:ext>
            </a:extLst>
          </p:cNvPr>
          <p:cNvSpPr/>
          <p:nvPr/>
        </p:nvSpPr>
        <p:spPr>
          <a:xfrm>
            <a:off x="2827121" y="2800245"/>
            <a:ext cx="972108" cy="648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2AB8487-D67F-4986-BCC7-F35E8CF082EB}"/>
              </a:ext>
            </a:extLst>
          </p:cNvPr>
          <p:cNvSpPr/>
          <p:nvPr/>
        </p:nvSpPr>
        <p:spPr>
          <a:xfrm>
            <a:off x="2915816" y="2888940"/>
            <a:ext cx="792088" cy="46805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96790F54-D90D-42FA-96CA-44B8BE7AFDFA}"/>
              </a:ext>
            </a:extLst>
          </p:cNvPr>
          <p:cNvCxnSpPr>
            <a:cxnSpLocks/>
            <a:stCxn id="12" idx="3"/>
            <a:endCxn id="57" idx="1"/>
          </p:cNvCxnSpPr>
          <p:nvPr/>
        </p:nvCxnSpPr>
        <p:spPr>
          <a:xfrm>
            <a:off x="1619672" y="2780928"/>
            <a:ext cx="1080120" cy="142542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A18767FD-35B3-4EC5-A533-22EBC1F44C79}"/>
              </a:ext>
            </a:extLst>
          </p:cNvPr>
          <p:cNvCxnSpPr>
            <a:cxnSpLocks/>
            <a:stCxn id="14" idx="3"/>
            <a:endCxn id="57" idx="1"/>
          </p:cNvCxnSpPr>
          <p:nvPr/>
        </p:nvCxnSpPr>
        <p:spPr>
          <a:xfrm>
            <a:off x="1619672" y="3212976"/>
            <a:ext cx="1080120" cy="993381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원통형 51">
            <a:extLst>
              <a:ext uri="{FF2B5EF4-FFF2-40B4-BE49-F238E27FC236}">
                <a16:creationId xmlns:a16="http://schemas.microsoft.com/office/drawing/2014/main" id="{72D0A31D-9FDE-43EE-8D73-137F2634DBDD}"/>
              </a:ext>
            </a:extLst>
          </p:cNvPr>
          <p:cNvSpPr/>
          <p:nvPr/>
        </p:nvSpPr>
        <p:spPr>
          <a:xfrm rot="5400000">
            <a:off x="2051720" y="2420888"/>
            <a:ext cx="360040" cy="720080"/>
          </a:xfrm>
          <a:prstGeom prst="can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F7106D9A-E85F-4253-9548-D655E3165819}"/>
              </a:ext>
            </a:extLst>
          </p:cNvPr>
          <p:cNvCxnSpPr>
            <a:cxnSpLocks/>
            <a:stCxn id="52" idx="1"/>
            <a:endCxn id="43" idx="1"/>
          </p:cNvCxnSpPr>
          <p:nvPr/>
        </p:nvCxnSpPr>
        <p:spPr>
          <a:xfrm>
            <a:off x="2591780" y="2780928"/>
            <a:ext cx="235341" cy="343353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99ECEC9-4777-4118-B75E-835434DE0342}"/>
              </a:ext>
            </a:extLst>
          </p:cNvPr>
          <p:cNvSpPr/>
          <p:nvPr/>
        </p:nvSpPr>
        <p:spPr>
          <a:xfrm>
            <a:off x="2699792" y="4053935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B40FE8-E486-4FE4-94D5-38D313515132}"/>
              </a:ext>
            </a:extLst>
          </p:cNvPr>
          <p:cNvSpPr/>
          <p:nvPr/>
        </p:nvSpPr>
        <p:spPr>
          <a:xfrm>
            <a:off x="2699792" y="4365104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75A713A-A0FB-4DFD-A09B-3E732FD1F579}"/>
              </a:ext>
            </a:extLst>
          </p:cNvPr>
          <p:cNvSpPr/>
          <p:nvPr/>
        </p:nvSpPr>
        <p:spPr>
          <a:xfrm>
            <a:off x="2699792" y="4676273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400C80-8499-4337-867F-BC11AD1CEF51}"/>
              </a:ext>
            </a:extLst>
          </p:cNvPr>
          <p:cNvSpPr txBox="1"/>
          <p:nvPr/>
        </p:nvSpPr>
        <p:spPr>
          <a:xfrm>
            <a:off x="2827121" y="37170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file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2BA457-C0F8-4C69-AF2E-3E96CF27CC31}"/>
              </a:ext>
            </a:extLst>
          </p:cNvPr>
          <p:cNvSpPr txBox="1"/>
          <p:nvPr/>
        </p:nvSpPr>
        <p:spPr>
          <a:xfrm>
            <a:off x="2037023" y="463770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f_op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5BF89EE-5B89-44AF-A0A2-C060D1A8CFED}"/>
              </a:ext>
            </a:extLst>
          </p:cNvPr>
          <p:cNvSpPr/>
          <p:nvPr/>
        </p:nvSpPr>
        <p:spPr>
          <a:xfrm>
            <a:off x="4752020" y="4047609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B569AB6-B53A-4FBF-BC4A-E2CE1C97EEB5}"/>
              </a:ext>
            </a:extLst>
          </p:cNvPr>
          <p:cNvSpPr/>
          <p:nvPr/>
        </p:nvSpPr>
        <p:spPr>
          <a:xfrm>
            <a:off x="4752020" y="4358778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4FB21E6-E6D4-4B7E-A2DA-98B2881F4484}"/>
              </a:ext>
            </a:extLst>
          </p:cNvPr>
          <p:cNvSpPr/>
          <p:nvPr/>
        </p:nvSpPr>
        <p:spPr>
          <a:xfrm>
            <a:off x="4752020" y="4669947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9" name="연결선: 구부러짐 68">
            <a:extLst>
              <a:ext uri="{FF2B5EF4-FFF2-40B4-BE49-F238E27FC236}">
                <a16:creationId xmlns:a16="http://schemas.microsoft.com/office/drawing/2014/main" id="{94464D4E-9275-4589-8E9C-404C1A47AA64}"/>
              </a:ext>
            </a:extLst>
          </p:cNvPr>
          <p:cNvCxnSpPr>
            <a:cxnSpLocks/>
            <a:stCxn id="59" idx="3"/>
            <a:endCxn id="66" idx="1"/>
          </p:cNvCxnSpPr>
          <p:nvPr/>
        </p:nvCxnSpPr>
        <p:spPr>
          <a:xfrm flipV="1">
            <a:off x="3671900" y="4200031"/>
            <a:ext cx="1080120" cy="62866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BBF8FB6-65C7-4FA9-8E6E-CD174CF9D52D}"/>
              </a:ext>
            </a:extLst>
          </p:cNvPr>
          <p:cNvSpPr txBox="1"/>
          <p:nvPr/>
        </p:nvSpPr>
        <p:spPr>
          <a:xfrm>
            <a:off x="4074852" y="435245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두루마리 모양: 세로로 말림 72">
            <a:extLst>
              <a:ext uri="{FF2B5EF4-FFF2-40B4-BE49-F238E27FC236}">
                <a16:creationId xmlns:a16="http://schemas.microsoft.com/office/drawing/2014/main" id="{03A86DD4-67E3-4CF8-AE03-7650DBE0FDF0}"/>
              </a:ext>
            </a:extLst>
          </p:cNvPr>
          <p:cNvSpPr/>
          <p:nvPr/>
        </p:nvSpPr>
        <p:spPr>
          <a:xfrm>
            <a:off x="6804248" y="3925690"/>
            <a:ext cx="576064" cy="51142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F44E7E4-BFC6-42D5-B205-A34ABE239033}"/>
              </a:ext>
            </a:extLst>
          </p:cNvPr>
          <p:cNvSpPr txBox="1"/>
          <p:nvPr/>
        </p:nvSpPr>
        <p:spPr>
          <a:xfrm>
            <a:off x="6732240" y="3429000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null_write()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48A2E09F-4EE9-4BEB-B3E5-F75EFA00172D}"/>
              </a:ext>
            </a:extLst>
          </p:cNvPr>
          <p:cNvCxnSpPr>
            <a:cxnSpLocks/>
            <a:stCxn id="67" idx="3"/>
            <a:endCxn id="73" idx="2"/>
          </p:cNvCxnSpPr>
          <p:nvPr/>
        </p:nvCxnSpPr>
        <p:spPr>
          <a:xfrm flipV="1">
            <a:off x="5724128" y="4437112"/>
            <a:ext cx="1368152" cy="7408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565A614-72F0-4F73-94A4-7FD58FFB3B9C}"/>
              </a:ext>
            </a:extLst>
          </p:cNvPr>
          <p:cNvSpPr txBox="1"/>
          <p:nvPr/>
        </p:nvSpPr>
        <p:spPr>
          <a:xfrm>
            <a:off x="4892705" y="1588477"/>
            <a:ext cx="519885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dup2(fd, 0);   //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표준 입력은 닫힌다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fd[0] = fd[3];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dup2(fd, 1);   //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표준 출력도 닫힌다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fd[1]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fd[3];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close(fd);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87FC990-C8D6-4D03-9AFF-EB91C83761B9}"/>
              </a:ext>
            </a:extLst>
          </p:cNvPr>
          <p:cNvSpPr txBox="1"/>
          <p:nvPr/>
        </p:nvSpPr>
        <p:spPr>
          <a:xfrm>
            <a:off x="1070462" y="167576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fd[]</a:t>
            </a:r>
          </a:p>
        </p:txBody>
      </p: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CFF63161-CE85-479A-AB74-5A3D5665CE49}"/>
              </a:ext>
            </a:extLst>
          </p:cNvPr>
          <p:cNvCxnSpPr>
            <a:cxnSpLocks/>
            <a:stCxn id="10" idx="3"/>
            <a:endCxn id="57" idx="1"/>
          </p:cNvCxnSpPr>
          <p:nvPr/>
        </p:nvCxnSpPr>
        <p:spPr>
          <a:xfrm>
            <a:off x="1619672" y="2348880"/>
            <a:ext cx="1080120" cy="1857477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EC76583-32D2-4FC5-B578-4A8A6375A29C}"/>
              </a:ext>
            </a:extLst>
          </p:cNvPr>
          <p:cNvSpPr txBox="1"/>
          <p:nvPr/>
        </p:nvSpPr>
        <p:spPr>
          <a:xfrm>
            <a:off x="4089251" y="46471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두루마리 모양: 세로로 말림 83">
            <a:extLst>
              <a:ext uri="{FF2B5EF4-FFF2-40B4-BE49-F238E27FC236}">
                <a16:creationId xmlns:a16="http://schemas.microsoft.com/office/drawing/2014/main" id="{D9A43E27-6C33-404F-BA20-F13F67CC164B}"/>
              </a:ext>
            </a:extLst>
          </p:cNvPr>
          <p:cNvSpPr/>
          <p:nvPr/>
        </p:nvSpPr>
        <p:spPr>
          <a:xfrm>
            <a:off x="6840080" y="5168957"/>
            <a:ext cx="576064" cy="51142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6948C88-BBED-420F-ABF9-BBCBFF93F6B7}"/>
              </a:ext>
            </a:extLst>
          </p:cNvPr>
          <p:cNvSpPr txBox="1"/>
          <p:nvPr/>
        </p:nvSpPr>
        <p:spPr>
          <a:xfrm>
            <a:off x="6768072" y="4672267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null_read()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48C91D55-67AC-481C-8D69-10C291C4F98B}"/>
              </a:ext>
            </a:extLst>
          </p:cNvPr>
          <p:cNvCxnSpPr>
            <a:cxnSpLocks/>
            <a:stCxn id="68" idx="3"/>
            <a:endCxn id="84" idx="2"/>
          </p:cNvCxnSpPr>
          <p:nvPr/>
        </p:nvCxnSpPr>
        <p:spPr>
          <a:xfrm>
            <a:off x="5724128" y="4822369"/>
            <a:ext cx="1403984" cy="858010"/>
          </a:xfrm>
          <a:prstGeom prst="curvedConnector4">
            <a:avLst>
              <a:gd name="adj1" fmla="val 39742"/>
              <a:gd name="adj2" fmla="val 1266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5FD179D-5409-471A-961A-1E6677BC4546}"/>
              </a:ext>
            </a:extLst>
          </p:cNvPr>
          <p:cNvSpPr txBox="1"/>
          <p:nvPr/>
        </p:nvSpPr>
        <p:spPr>
          <a:xfrm>
            <a:off x="1687832" y="434595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592B446-539F-45DC-8459-B0A62B8CF02D}"/>
              </a:ext>
            </a:extLst>
          </p:cNvPr>
          <p:cNvSpPr txBox="1"/>
          <p:nvPr/>
        </p:nvSpPr>
        <p:spPr>
          <a:xfrm>
            <a:off x="-2379535" y="2323689"/>
            <a:ext cx="3429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printf("hello\n");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write(1,"hello\n", 6 );</a:t>
            </a:r>
          </a:p>
        </p:txBody>
      </p:sp>
    </p:spTree>
    <p:extLst>
      <p:ext uri="{BB962C8B-B14F-4D97-AF65-F5344CB8AC3E}">
        <p14:creationId xmlns:p14="http://schemas.microsoft.com/office/powerpoint/2010/main" val="3705758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F0CBD59-B8CE-4AC6-81D8-5C12CB74D886}"/>
              </a:ext>
            </a:extLst>
          </p:cNvPr>
          <p:cNvCxnSpPr/>
          <p:nvPr/>
        </p:nvCxnSpPr>
        <p:spPr>
          <a:xfrm>
            <a:off x="467544" y="908720"/>
            <a:ext cx="81369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1E33AC-E071-4E98-8664-F8701B343BDE}"/>
              </a:ext>
            </a:extLst>
          </p:cNvPr>
          <p:cNvSpPr/>
          <p:nvPr/>
        </p:nvSpPr>
        <p:spPr>
          <a:xfrm>
            <a:off x="1547664" y="476706"/>
            <a:ext cx="1152128" cy="43201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CFDD18-D3E5-42AF-9113-7527EEDEF925}"/>
              </a:ext>
            </a:extLst>
          </p:cNvPr>
          <p:cNvSpPr/>
          <p:nvPr/>
        </p:nvSpPr>
        <p:spPr>
          <a:xfrm>
            <a:off x="1547664" y="908720"/>
            <a:ext cx="1152128" cy="43201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1, 11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82AD24-D6AE-457A-A61D-14586EEC6E7D}"/>
              </a:ext>
            </a:extLst>
          </p:cNvPr>
          <p:cNvSpPr txBox="1"/>
          <p:nvPr/>
        </p:nvSpPr>
        <p:spPr>
          <a:xfrm>
            <a:off x="4860034" y="1314535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null_device_driver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F8492F-FCE8-4571-BF5B-FAB899215F7B}"/>
              </a:ext>
            </a:extLst>
          </p:cNvPr>
          <p:cNvSpPr/>
          <p:nvPr/>
        </p:nvSpPr>
        <p:spPr>
          <a:xfrm>
            <a:off x="755576" y="2132856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51D7D3-0815-429A-B653-2EE2BA2419BD}"/>
              </a:ext>
            </a:extLst>
          </p:cNvPr>
          <p:cNvSpPr/>
          <p:nvPr/>
        </p:nvSpPr>
        <p:spPr>
          <a:xfrm>
            <a:off x="1187624" y="2132856"/>
            <a:ext cx="432048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CFD23F-C504-4480-93FD-68027F5293CD}"/>
              </a:ext>
            </a:extLst>
          </p:cNvPr>
          <p:cNvSpPr/>
          <p:nvPr/>
        </p:nvSpPr>
        <p:spPr>
          <a:xfrm>
            <a:off x="755576" y="2564904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26DA34-9F64-4CEE-8D1B-67CBA0254F62}"/>
              </a:ext>
            </a:extLst>
          </p:cNvPr>
          <p:cNvSpPr/>
          <p:nvPr/>
        </p:nvSpPr>
        <p:spPr>
          <a:xfrm>
            <a:off x="1187624" y="2564904"/>
            <a:ext cx="432048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1FA2C0-B3D9-4DE2-A780-C24964944B82}"/>
              </a:ext>
            </a:extLst>
          </p:cNvPr>
          <p:cNvSpPr/>
          <p:nvPr/>
        </p:nvSpPr>
        <p:spPr>
          <a:xfrm>
            <a:off x="755576" y="2996952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4AE7DB-9748-46ED-B116-72FC8772C9F0}"/>
              </a:ext>
            </a:extLst>
          </p:cNvPr>
          <p:cNvSpPr/>
          <p:nvPr/>
        </p:nvSpPr>
        <p:spPr>
          <a:xfrm>
            <a:off x="1187624" y="2996952"/>
            <a:ext cx="432048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272DC0-3022-4839-B968-33189A14CD9B}"/>
              </a:ext>
            </a:extLst>
          </p:cNvPr>
          <p:cNvSpPr/>
          <p:nvPr/>
        </p:nvSpPr>
        <p:spPr>
          <a:xfrm>
            <a:off x="755576" y="3429000"/>
            <a:ext cx="432048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52A3BC-2D52-4D96-8ED1-24C5F4E179D6}"/>
              </a:ext>
            </a:extLst>
          </p:cNvPr>
          <p:cNvSpPr/>
          <p:nvPr/>
        </p:nvSpPr>
        <p:spPr>
          <a:xfrm>
            <a:off x="1187624" y="3429000"/>
            <a:ext cx="432048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BEA03B-367D-4ACD-A698-AB8C12597FB3}"/>
              </a:ext>
            </a:extLst>
          </p:cNvPr>
          <p:cNvSpPr/>
          <p:nvPr/>
        </p:nvSpPr>
        <p:spPr>
          <a:xfrm>
            <a:off x="2699792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CB90F9-2C64-4002-88A2-223D73F0F395}"/>
              </a:ext>
            </a:extLst>
          </p:cNvPr>
          <p:cNvSpPr/>
          <p:nvPr/>
        </p:nvSpPr>
        <p:spPr>
          <a:xfrm>
            <a:off x="2915816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EA07B4-8D54-48D7-8806-472C4D83C582}"/>
              </a:ext>
            </a:extLst>
          </p:cNvPr>
          <p:cNvSpPr/>
          <p:nvPr/>
        </p:nvSpPr>
        <p:spPr>
          <a:xfrm>
            <a:off x="3131840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91BF44-2A74-4AD5-99F2-FBCD00AC018C}"/>
              </a:ext>
            </a:extLst>
          </p:cNvPr>
          <p:cNvSpPr/>
          <p:nvPr/>
        </p:nvSpPr>
        <p:spPr>
          <a:xfrm>
            <a:off x="3347864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A06A4B-B0C4-45C9-B26F-3B68E3DC83D2}"/>
              </a:ext>
            </a:extLst>
          </p:cNvPr>
          <p:cNvSpPr/>
          <p:nvPr/>
        </p:nvSpPr>
        <p:spPr>
          <a:xfrm>
            <a:off x="3563888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7D5F9A-AB9F-42ED-8BCA-DC5542BAB57B}"/>
              </a:ext>
            </a:extLst>
          </p:cNvPr>
          <p:cNvSpPr/>
          <p:nvPr/>
        </p:nvSpPr>
        <p:spPr>
          <a:xfrm>
            <a:off x="3779912" y="19468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5CC0283-C2E3-45DA-99FA-273352CFC222}"/>
              </a:ext>
            </a:extLst>
          </p:cNvPr>
          <p:cNvSpPr/>
          <p:nvPr/>
        </p:nvSpPr>
        <p:spPr>
          <a:xfrm>
            <a:off x="2699792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A6C05A-FC9A-4BB3-A4A1-807CD92FC6B7}"/>
              </a:ext>
            </a:extLst>
          </p:cNvPr>
          <p:cNvSpPr/>
          <p:nvPr/>
        </p:nvSpPr>
        <p:spPr>
          <a:xfrm>
            <a:off x="2915816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3E7AD1-21FE-47E9-871C-C5B1C547AE4B}"/>
              </a:ext>
            </a:extLst>
          </p:cNvPr>
          <p:cNvSpPr/>
          <p:nvPr/>
        </p:nvSpPr>
        <p:spPr>
          <a:xfrm>
            <a:off x="3131840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4F84E83-89C7-4AB9-BC25-03A2E2D9C113}"/>
              </a:ext>
            </a:extLst>
          </p:cNvPr>
          <p:cNvSpPr/>
          <p:nvPr/>
        </p:nvSpPr>
        <p:spPr>
          <a:xfrm>
            <a:off x="3347864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3ADFAF-082F-4C09-AB25-3B42924C1E87}"/>
              </a:ext>
            </a:extLst>
          </p:cNvPr>
          <p:cNvSpPr/>
          <p:nvPr/>
        </p:nvSpPr>
        <p:spPr>
          <a:xfrm>
            <a:off x="3563888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0C8454-BF9B-4BA0-A622-65C86674C11D}"/>
              </a:ext>
            </a:extLst>
          </p:cNvPr>
          <p:cNvSpPr/>
          <p:nvPr/>
        </p:nvSpPr>
        <p:spPr>
          <a:xfrm>
            <a:off x="3779912" y="20992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134C6A-7AB0-4B92-A13A-7503AA4C3A92}"/>
              </a:ext>
            </a:extLst>
          </p:cNvPr>
          <p:cNvSpPr/>
          <p:nvPr/>
        </p:nvSpPr>
        <p:spPr>
          <a:xfrm>
            <a:off x="2699792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3931CB-D4CC-4497-A5DF-15261C7808D5}"/>
              </a:ext>
            </a:extLst>
          </p:cNvPr>
          <p:cNvSpPr/>
          <p:nvPr/>
        </p:nvSpPr>
        <p:spPr>
          <a:xfrm>
            <a:off x="2915816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E7C8B45-2F39-4F97-A58B-99638A841814}"/>
              </a:ext>
            </a:extLst>
          </p:cNvPr>
          <p:cNvSpPr/>
          <p:nvPr/>
        </p:nvSpPr>
        <p:spPr>
          <a:xfrm>
            <a:off x="3131840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009A51C-53D2-45E9-A064-0BBE41E0664A}"/>
              </a:ext>
            </a:extLst>
          </p:cNvPr>
          <p:cNvSpPr/>
          <p:nvPr/>
        </p:nvSpPr>
        <p:spPr>
          <a:xfrm>
            <a:off x="3347864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5BB936-136B-433C-B2C3-CC34F4616F46}"/>
              </a:ext>
            </a:extLst>
          </p:cNvPr>
          <p:cNvSpPr/>
          <p:nvPr/>
        </p:nvSpPr>
        <p:spPr>
          <a:xfrm>
            <a:off x="3563888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0B03DC-5877-4DDA-9A57-1FD2D2F70B09}"/>
              </a:ext>
            </a:extLst>
          </p:cNvPr>
          <p:cNvSpPr/>
          <p:nvPr/>
        </p:nvSpPr>
        <p:spPr>
          <a:xfrm>
            <a:off x="3779912" y="22516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C57AB2C-544C-488A-90AA-9209917BDC40}"/>
              </a:ext>
            </a:extLst>
          </p:cNvPr>
          <p:cNvSpPr/>
          <p:nvPr/>
        </p:nvSpPr>
        <p:spPr>
          <a:xfrm>
            <a:off x="2699792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5B4A5E2-5FB3-49BC-A69A-1407C8EE3EE6}"/>
              </a:ext>
            </a:extLst>
          </p:cNvPr>
          <p:cNvSpPr/>
          <p:nvPr/>
        </p:nvSpPr>
        <p:spPr>
          <a:xfrm>
            <a:off x="2915816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6496EC0-0F75-4ABB-BE2C-2F4DD066070A}"/>
              </a:ext>
            </a:extLst>
          </p:cNvPr>
          <p:cNvSpPr/>
          <p:nvPr/>
        </p:nvSpPr>
        <p:spPr>
          <a:xfrm>
            <a:off x="3131840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D3722C-4FFC-4BFD-9ED9-530C54224992}"/>
              </a:ext>
            </a:extLst>
          </p:cNvPr>
          <p:cNvSpPr/>
          <p:nvPr/>
        </p:nvSpPr>
        <p:spPr>
          <a:xfrm>
            <a:off x="3347864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5FA11A-D58F-4EDD-8FC4-FAB218816B59}"/>
              </a:ext>
            </a:extLst>
          </p:cNvPr>
          <p:cNvSpPr/>
          <p:nvPr/>
        </p:nvSpPr>
        <p:spPr>
          <a:xfrm>
            <a:off x="3563888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4EBC9A7-66C9-4A46-AC2A-DD62F803342C}"/>
              </a:ext>
            </a:extLst>
          </p:cNvPr>
          <p:cNvSpPr/>
          <p:nvPr/>
        </p:nvSpPr>
        <p:spPr>
          <a:xfrm>
            <a:off x="3779912" y="2404085"/>
            <a:ext cx="216024" cy="1440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570C596-5485-48C2-927D-3E43B1CEBC52}"/>
              </a:ext>
            </a:extLst>
          </p:cNvPr>
          <p:cNvSpPr/>
          <p:nvPr/>
        </p:nvSpPr>
        <p:spPr>
          <a:xfrm>
            <a:off x="2827121" y="2800245"/>
            <a:ext cx="972108" cy="64807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2AB8487-D67F-4986-BCC7-F35E8CF082EB}"/>
              </a:ext>
            </a:extLst>
          </p:cNvPr>
          <p:cNvSpPr/>
          <p:nvPr/>
        </p:nvSpPr>
        <p:spPr>
          <a:xfrm>
            <a:off x="2915816" y="2888940"/>
            <a:ext cx="792088" cy="46805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96790F54-D90D-42FA-96CA-44B8BE7AFDFA}"/>
              </a:ext>
            </a:extLst>
          </p:cNvPr>
          <p:cNvCxnSpPr>
            <a:cxnSpLocks/>
            <a:stCxn id="12" idx="3"/>
            <a:endCxn id="57" idx="1"/>
          </p:cNvCxnSpPr>
          <p:nvPr/>
        </p:nvCxnSpPr>
        <p:spPr>
          <a:xfrm>
            <a:off x="1619672" y="2780928"/>
            <a:ext cx="1965961" cy="135873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A18767FD-35B3-4EC5-A533-22EBC1F44C79}"/>
              </a:ext>
            </a:extLst>
          </p:cNvPr>
          <p:cNvCxnSpPr>
            <a:cxnSpLocks/>
            <a:stCxn id="14" idx="3"/>
            <a:endCxn id="57" idx="1"/>
          </p:cNvCxnSpPr>
          <p:nvPr/>
        </p:nvCxnSpPr>
        <p:spPr>
          <a:xfrm>
            <a:off x="1619672" y="3212976"/>
            <a:ext cx="1965961" cy="926691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원통형 51">
            <a:extLst>
              <a:ext uri="{FF2B5EF4-FFF2-40B4-BE49-F238E27FC236}">
                <a16:creationId xmlns:a16="http://schemas.microsoft.com/office/drawing/2014/main" id="{72D0A31D-9FDE-43EE-8D73-137F2634DBDD}"/>
              </a:ext>
            </a:extLst>
          </p:cNvPr>
          <p:cNvSpPr/>
          <p:nvPr/>
        </p:nvSpPr>
        <p:spPr>
          <a:xfrm rot="5400000">
            <a:off x="2051720" y="2420888"/>
            <a:ext cx="360040" cy="720080"/>
          </a:xfrm>
          <a:prstGeom prst="can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F7106D9A-E85F-4253-9548-D655E3165819}"/>
              </a:ext>
            </a:extLst>
          </p:cNvPr>
          <p:cNvCxnSpPr>
            <a:cxnSpLocks/>
            <a:stCxn id="52" idx="1"/>
            <a:endCxn id="43" idx="1"/>
          </p:cNvCxnSpPr>
          <p:nvPr/>
        </p:nvCxnSpPr>
        <p:spPr>
          <a:xfrm>
            <a:off x="2591780" y="2780928"/>
            <a:ext cx="235341" cy="343353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99ECEC9-4777-4118-B75E-835434DE0342}"/>
              </a:ext>
            </a:extLst>
          </p:cNvPr>
          <p:cNvSpPr/>
          <p:nvPr/>
        </p:nvSpPr>
        <p:spPr>
          <a:xfrm>
            <a:off x="3585633" y="3987245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B40FE8-E486-4FE4-94D5-38D313515132}"/>
              </a:ext>
            </a:extLst>
          </p:cNvPr>
          <p:cNvSpPr/>
          <p:nvPr/>
        </p:nvSpPr>
        <p:spPr>
          <a:xfrm>
            <a:off x="3585633" y="4298414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75A713A-A0FB-4DFD-A09B-3E732FD1F579}"/>
              </a:ext>
            </a:extLst>
          </p:cNvPr>
          <p:cNvSpPr/>
          <p:nvPr/>
        </p:nvSpPr>
        <p:spPr>
          <a:xfrm>
            <a:off x="3585633" y="4609583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400C80-8499-4337-867F-BC11AD1CEF51}"/>
              </a:ext>
            </a:extLst>
          </p:cNvPr>
          <p:cNvSpPr txBox="1"/>
          <p:nvPr/>
        </p:nvSpPr>
        <p:spPr>
          <a:xfrm>
            <a:off x="3712962" y="36503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file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2BA457-C0F8-4C69-AF2E-3E96CF27CC31}"/>
              </a:ext>
            </a:extLst>
          </p:cNvPr>
          <p:cNvSpPr txBox="1"/>
          <p:nvPr/>
        </p:nvSpPr>
        <p:spPr>
          <a:xfrm>
            <a:off x="2922864" y="457101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f_op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5BF89EE-5B89-44AF-A0A2-C060D1A8CFED}"/>
              </a:ext>
            </a:extLst>
          </p:cNvPr>
          <p:cNvSpPr/>
          <p:nvPr/>
        </p:nvSpPr>
        <p:spPr>
          <a:xfrm>
            <a:off x="5637861" y="3980919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B569AB6-B53A-4FBF-BC4A-E2CE1C97EEB5}"/>
              </a:ext>
            </a:extLst>
          </p:cNvPr>
          <p:cNvSpPr/>
          <p:nvPr/>
        </p:nvSpPr>
        <p:spPr>
          <a:xfrm>
            <a:off x="5637861" y="4292088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4FB21E6-E6D4-4B7E-A2DA-98B2881F4484}"/>
              </a:ext>
            </a:extLst>
          </p:cNvPr>
          <p:cNvSpPr/>
          <p:nvPr/>
        </p:nvSpPr>
        <p:spPr>
          <a:xfrm>
            <a:off x="5637861" y="4603257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9" name="연결선: 구부러짐 68">
            <a:extLst>
              <a:ext uri="{FF2B5EF4-FFF2-40B4-BE49-F238E27FC236}">
                <a16:creationId xmlns:a16="http://schemas.microsoft.com/office/drawing/2014/main" id="{94464D4E-9275-4589-8E9C-404C1A47AA64}"/>
              </a:ext>
            </a:extLst>
          </p:cNvPr>
          <p:cNvCxnSpPr>
            <a:cxnSpLocks/>
            <a:stCxn id="59" idx="3"/>
            <a:endCxn id="66" idx="1"/>
          </p:cNvCxnSpPr>
          <p:nvPr/>
        </p:nvCxnSpPr>
        <p:spPr>
          <a:xfrm flipV="1">
            <a:off x="4557741" y="4133341"/>
            <a:ext cx="1080120" cy="62866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BBF8FB6-65C7-4FA9-8E6E-CD174CF9D52D}"/>
              </a:ext>
            </a:extLst>
          </p:cNvPr>
          <p:cNvSpPr txBox="1"/>
          <p:nvPr/>
        </p:nvSpPr>
        <p:spPr>
          <a:xfrm>
            <a:off x="4960693" y="428576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두루마리 모양: 세로로 말림 72">
            <a:extLst>
              <a:ext uri="{FF2B5EF4-FFF2-40B4-BE49-F238E27FC236}">
                <a16:creationId xmlns:a16="http://schemas.microsoft.com/office/drawing/2014/main" id="{03A86DD4-67E3-4CF8-AE03-7650DBE0FDF0}"/>
              </a:ext>
            </a:extLst>
          </p:cNvPr>
          <p:cNvSpPr/>
          <p:nvPr/>
        </p:nvSpPr>
        <p:spPr>
          <a:xfrm>
            <a:off x="7690089" y="3859000"/>
            <a:ext cx="576064" cy="51142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F44E7E4-BFC6-42D5-B205-A34ABE239033}"/>
              </a:ext>
            </a:extLst>
          </p:cNvPr>
          <p:cNvSpPr txBox="1"/>
          <p:nvPr/>
        </p:nvSpPr>
        <p:spPr>
          <a:xfrm>
            <a:off x="7618081" y="3362310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null_write()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48A2E09F-4EE9-4BEB-B3E5-F75EFA00172D}"/>
              </a:ext>
            </a:extLst>
          </p:cNvPr>
          <p:cNvCxnSpPr>
            <a:cxnSpLocks/>
            <a:stCxn id="67" idx="3"/>
            <a:endCxn id="73" idx="2"/>
          </p:cNvCxnSpPr>
          <p:nvPr/>
        </p:nvCxnSpPr>
        <p:spPr>
          <a:xfrm flipV="1">
            <a:off x="6609969" y="4370422"/>
            <a:ext cx="1368152" cy="7408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565A614-72F0-4F73-94A4-7FD58FFB3B9C}"/>
              </a:ext>
            </a:extLst>
          </p:cNvPr>
          <p:cNvSpPr txBox="1"/>
          <p:nvPr/>
        </p:nvSpPr>
        <p:spPr>
          <a:xfrm>
            <a:off x="4892705" y="1588477"/>
            <a:ext cx="519885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dup2(fd, 0);   //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표준 입력은 닫힌다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fd[0] = fd[3];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dup2(fd, 1);   //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표준 출력도 닫힌다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fd[1]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fd[3];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close(fd);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87FC990-C8D6-4D03-9AFF-EB91C83761B9}"/>
              </a:ext>
            </a:extLst>
          </p:cNvPr>
          <p:cNvSpPr txBox="1"/>
          <p:nvPr/>
        </p:nvSpPr>
        <p:spPr>
          <a:xfrm>
            <a:off x="1070462" y="167576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fd[]</a:t>
            </a:r>
          </a:p>
        </p:txBody>
      </p: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CFF63161-CE85-479A-AB74-5A3D5665CE49}"/>
              </a:ext>
            </a:extLst>
          </p:cNvPr>
          <p:cNvCxnSpPr>
            <a:cxnSpLocks/>
            <a:stCxn id="10" idx="3"/>
            <a:endCxn id="57" idx="1"/>
          </p:cNvCxnSpPr>
          <p:nvPr/>
        </p:nvCxnSpPr>
        <p:spPr>
          <a:xfrm>
            <a:off x="1619672" y="2348880"/>
            <a:ext cx="1965961" cy="1790787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EC76583-32D2-4FC5-B578-4A8A6375A29C}"/>
              </a:ext>
            </a:extLst>
          </p:cNvPr>
          <p:cNvSpPr txBox="1"/>
          <p:nvPr/>
        </p:nvSpPr>
        <p:spPr>
          <a:xfrm>
            <a:off x="4975092" y="458050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두루마리 모양: 세로로 말림 83">
            <a:extLst>
              <a:ext uri="{FF2B5EF4-FFF2-40B4-BE49-F238E27FC236}">
                <a16:creationId xmlns:a16="http://schemas.microsoft.com/office/drawing/2014/main" id="{D9A43E27-6C33-404F-BA20-F13F67CC164B}"/>
              </a:ext>
            </a:extLst>
          </p:cNvPr>
          <p:cNvSpPr/>
          <p:nvPr/>
        </p:nvSpPr>
        <p:spPr>
          <a:xfrm>
            <a:off x="7725921" y="5102267"/>
            <a:ext cx="576064" cy="51142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6948C88-BBED-420F-ABF9-BBCBFF93F6B7}"/>
              </a:ext>
            </a:extLst>
          </p:cNvPr>
          <p:cNvSpPr txBox="1"/>
          <p:nvPr/>
        </p:nvSpPr>
        <p:spPr>
          <a:xfrm>
            <a:off x="7653913" y="4605577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null_read()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48C91D55-67AC-481C-8D69-10C291C4F98B}"/>
              </a:ext>
            </a:extLst>
          </p:cNvPr>
          <p:cNvCxnSpPr>
            <a:cxnSpLocks/>
            <a:stCxn id="68" idx="3"/>
            <a:endCxn id="84" idx="2"/>
          </p:cNvCxnSpPr>
          <p:nvPr/>
        </p:nvCxnSpPr>
        <p:spPr>
          <a:xfrm>
            <a:off x="6609969" y="4755679"/>
            <a:ext cx="1403984" cy="858010"/>
          </a:xfrm>
          <a:prstGeom prst="curvedConnector4">
            <a:avLst>
              <a:gd name="adj1" fmla="val 39742"/>
              <a:gd name="adj2" fmla="val 1266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5FD179D-5409-471A-961A-1E6677BC4546}"/>
              </a:ext>
            </a:extLst>
          </p:cNvPr>
          <p:cNvSpPr txBox="1"/>
          <p:nvPr/>
        </p:nvSpPr>
        <p:spPr>
          <a:xfrm>
            <a:off x="2573673" y="42792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592B446-539F-45DC-8459-B0A62B8CF02D}"/>
              </a:ext>
            </a:extLst>
          </p:cNvPr>
          <p:cNvSpPr txBox="1"/>
          <p:nvPr/>
        </p:nvSpPr>
        <p:spPr>
          <a:xfrm>
            <a:off x="-2379535" y="2323689"/>
            <a:ext cx="3429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printf("hello\n");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write(1,"hello\n", 6 );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1252BD6-3F72-4BD1-9566-1C31D81F1B4D}"/>
              </a:ext>
            </a:extLst>
          </p:cNvPr>
          <p:cNvSpPr/>
          <p:nvPr/>
        </p:nvSpPr>
        <p:spPr>
          <a:xfrm>
            <a:off x="1668932" y="5494087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B1341CD-8C4F-418B-99CF-CACF2B4CBCFA}"/>
              </a:ext>
            </a:extLst>
          </p:cNvPr>
          <p:cNvSpPr/>
          <p:nvPr/>
        </p:nvSpPr>
        <p:spPr>
          <a:xfrm>
            <a:off x="1668932" y="5805256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2A446FE-3954-4B4D-B69B-4296C856A820}"/>
              </a:ext>
            </a:extLst>
          </p:cNvPr>
          <p:cNvSpPr/>
          <p:nvPr/>
        </p:nvSpPr>
        <p:spPr>
          <a:xfrm>
            <a:off x="1668932" y="6116425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117CB8-AF22-4032-BEDC-74D4D5BD658C}"/>
              </a:ext>
            </a:extLst>
          </p:cNvPr>
          <p:cNvSpPr txBox="1"/>
          <p:nvPr/>
        </p:nvSpPr>
        <p:spPr>
          <a:xfrm>
            <a:off x="1796261" y="515718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file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0DD32D4-7927-4E97-91E4-484021F9CAB2}"/>
              </a:ext>
            </a:extLst>
          </p:cNvPr>
          <p:cNvSpPr txBox="1"/>
          <p:nvPr/>
        </p:nvSpPr>
        <p:spPr>
          <a:xfrm>
            <a:off x="1006163" y="607785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f_op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099D3CD-7222-4F8D-902A-EC9D8DE645A5}"/>
              </a:ext>
            </a:extLst>
          </p:cNvPr>
          <p:cNvSpPr/>
          <p:nvPr/>
        </p:nvSpPr>
        <p:spPr>
          <a:xfrm>
            <a:off x="3721160" y="5487761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463DFCA-C2E1-4380-BF7A-723D1211A031}"/>
              </a:ext>
            </a:extLst>
          </p:cNvPr>
          <p:cNvSpPr/>
          <p:nvPr/>
        </p:nvSpPr>
        <p:spPr>
          <a:xfrm>
            <a:off x="3721160" y="5798930"/>
            <a:ext cx="972108" cy="3048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D03AEDCD-8AEE-4009-8889-7E20ADC59A6D}"/>
              </a:ext>
            </a:extLst>
          </p:cNvPr>
          <p:cNvCxnSpPr>
            <a:cxnSpLocks/>
            <a:stCxn id="80" idx="3"/>
            <a:endCxn id="87" idx="1"/>
          </p:cNvCxnSpPr>
          <p:nvPr/>
        </p:nvCxnSpPr>
        <p:spPr>
          <a:xfrm flipV="1">
            <a:off x="2641040" y="5640183"/>
            <a:ext cx="1080120" cy="628664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DA38121-383A-45C8-9D72-CCA5F5C6647D}"/>
              </a:ext>
            </a:extLst>
          </p:cNvPr>
          <p:cNvSpPr txBox="1"/>
          <p:nvPr/>
        </p:nvSpPr>
        <p:spPr>
          <a:xfrm>
            <a:off x="3043992" y="579260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두루마리 모양: 세로로 말림 93">
            <a:extLst>
              <a:ext uri="{FF2B5EF4-FFF2-40B4-BE49-F238E27FC236}">
                <a16:creationId xmlns:a16="http://schemas.microsoft.com/office/drawing/2014/main" id="{273836B7-1895-44C6-B0B9-34CCCBB01720}"/>
              </a:ext>
            </a:extLst>
          </p:cNvPr>
          <p:cNvSpPr/>
          <p:nvPr/>
        </p:nvSpPr>
        <p:spPr>
          <a:xfrm>
            <a:off x="5378275" y="5710163"/>
            <a:ext cx="576064" cy="511422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4665996-3B98-4415-99EA-1135B290F52C}"/>
              </a:ext>
            </a:extLst>
          </p:cNvPr>
          <p:cNvSpPr txBox="1"/>
          <p:nvPr/>
        </p:nvSpPr>
        <p:spPr>
          <a:xfrm>
            <a:off x="5306267" y="5213473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kmsg_write()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3C642194-32F0-422C-B84C-C7E9B351B204}"/>
              </a:ext>
            </a:extLst>
          </p:cNvPr>
          <p:cNvCxnSpPr>
            <a:cxnSpLocks/>
            <a:stCxn id="88" idx="3"/>
            <a:endCxn id="94" idx="2"/>
          </p:cNvCxnSpPr>
          <p:nvPr/>
        </p:nvCxnSpPr>
        <p:spPr>
          <a:xfrm>
            <a:off x="4693268" y="5951352"/>
            <a:ext cx="973039" cy="270233"/>
          </a:xfrm>
          <a:prstGeom prst="curvedConnector4">
            <a:avLst>
              <a:gd name="adj1" fmla="val 35199"/>
              <a:gd name="adj2" fmla="val 1845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5A462AD-5385-4068-9BC6-B3785FFF3292}"/>
              </a:ext>
            </a:extLst>
          </p:cNvPr>
          <p:cNvSpPr txBox="1"/>
          <p:nvPr/>
        </p:nvSpPr>
        <p:spPr>
          <a:xfrm>
            <a:off x="656972" y="578611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2" name="연결선: 구부러짐 101">
            <a:extLst>
              <a:ext uri="{FF2B5EF4-FFF2-40B4-BE49-F238E27FC236}">
                <a16:creationId xmlns:a16="http://schemas.microsoft.com/office/drawing/2014/main" id="{EE1852C0-0EFC-4EE7-BB1C-2274C606A05E}"/>
              </a:ext>
            </a:extLst>
          </p:cNvPr>
          <p:cNvCxnSpPr>
            <a:cxnSpLocks/>
            <a:stCxn id="16" idx="3"/>
            <a:endCxn id="76" idx="1"/>
          </p:cNvCxnSpPr>
          <p:nvPr/>
        </p:nvCxnSpPr>
        <p:spPr>
          <a:xfrm>
            <a:off x="1619672" y="3645024"/>
            <a:ext cx="49260" cy="2001485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81327A5-E752-4D92-82BC-E5B06236FA28}"/>
              </a:ext>
            </a:extLst>
          </p:cNvPr>
          <p:cNvSpPr txBox="1"/>
          <p:nvPr/>
        </p:nvSpPr>
        <p:spPr>
          <a:xfrm>
            <a:off x="-2725305" y="3872470"/>
            <a:ext cx="5404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write(3,"init: reading config file");</a:t>
            </a:r>
          </a:p>
        </p:txBody>
      </p:sp>
    </p:spTree>
    <p:extLst>
      <p:ext uri="{BB962C8B-B14F-4D97-AF65-F5344CB8AC3E}">
        <p14:creationId xmlns:p14="http://schemas.microsoft.com/office/powerpoint/2010/main" val="365622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0C4FECF-F2C0-4EB2-8FD2-ADD8755379D9}"/>
              </a:ext>
            </a:extLst>
          </p:cNvPr>
          <p:cNvCxnSpPr/>
          <p:nvPr/>
        </p:nvCxnSpPr>
        <p:spPr>
          <a:xfrm>
            <a:off x="35496" y="1052736"/>
            <a:ext cx="84963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EC1496-8F18-4810-8F68-4914AC6A90BD}"/>
              </a:ext>
            </a:extLst>
          </p:cNvPr>
          <p:cNvSpPr/>
          <p:nvPr/>
        </p:nvSpPr>
        <p:spPr>
          <a:xfrm>
            <a:off x="1188021" y="1889349"/>
            <a:ext cx="1152525" cy="4333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7C961E-6513-43D1-ABDF-E7EBE12C0085}"/>
              </a:ext>
            </a:extLst>
          </p:cNvPr>
          <p:cNvSpPr/>
          <p:nvPr/>
        </p:nvSpPr>
        <p:spPr>
          <a:xfrm>
            <a:off x="1188021" y="2322736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E8F351-5AFD-452E-9C22-6D15832F8C40}"/>
              </a:ext>
            </a:extLst>
          </p:cNvPr>
          <p:cNvSpPr/>
          <p:nvPr/>
        </p:nvSpPr>
        <p:spPr>
          <a:xfrm>
            <a:off x="1188021" y="2754536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8B59EF-0C25-43B2-BD48-1AA1960451FE}"/>
              </a:ext>
            </a:extLst>
          </p:cNvPr>
          <p:cNvSpPr/>
          <p:nvPr/>
        </p:nvSpPr>
        <p:spPr>
          <a:xfrm>
            <a:off x="1188021" y="3186336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732E7D-49BD-4357-8D00-9641575CECAF}"/>
              </a:ext>
            </a:extLst>
          </p:cNvPr>
          <p:cNvSpPr/>
          <p:nvPr/>
        </p:nvSpPr>
        <p:spPr>
          <a:xfrm>
            <a:off x="1188021" y="3618136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E6AD87-06CA-4E07-9BFE-B4319BD41542}"/>
              </a:ext>
            </a:extLst>
          </p:cNvPr>
          <p:cNvSpPr/>
          <p:nvPr/>
        </p:nvSpPr>
        <p:spPr>
          <a:xfrm>
            <a:off x="1188021" y="4049936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3EC12B-BEF9-407C-8836-1EAE33233CAD}"/>
              </a:ext>
            </a:extLst>
          </p:cNvPr>
          <p:cNvSpPr/>
          <p:nvPr/>
        </p:nvSpPr>
        <p:spPr>
          <a:xfrm>
            <a:off x="1188021" y="4481736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FC784167-920B-4CF8-9A3F-17FA0DE2D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8021" y="1340074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chrdevs[]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6571CE4C-CC41-4ED9-9010-82E2EA8C8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21" y="2356074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1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BF4CA5-0E69-4409-A0E0-6EA314CE00D0}"/>
              </a:ext>
            </a:extLst>
          </p:cNvPr>
          <p:cNvSpPr/>
          <p:nvPr/>
        </p:nvSpPr>
        <p:spPr>
          <a:xfrm>
            <a:off x="3275584" y="2727549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078A7D-16EC-41D2-B71E-73A8D61A2BE4}"/>
              </a:ext>
            </a:extLst>
          </p:cNvPr>
          <p:cNvSpPr/>
          <p:nvPr/>
        </p:nvSpPr>
        <p:spPr>
          <a:xfrm>
            <a:off x="3275584" y="3159349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"mem"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88E46E6-5A0B-462E-916D-3B7F68BC2539}"/>
              </a:ext>
            </a:extLst>
          </p:cNvPr>
          <p:cNvSpPr/>
          <p:nvPr/>
        </p:nvSpPr>
        <p:spPr>
          <a:xfrm>
            <a:off x="3275584" y="3591149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08D060A0-2113-4976-BAF1-BAA69A3FB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609" y="2316386"/>
            <a:ext cx="690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cdev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7F30F32-B59F-4370-88BC-D1EC75E98F98}"/>
              </a:ext>
            </a:extLst>
          </p:cNvPr>
          <p:cNvCxnSpPr>
            <a:stCxn id="6" idx="3"/>
            <a:endCxn id="14" idx="1"/>
          </p:cNvCxnSpPr>
          <p:nvPr/>
        </p:nvCxnSpPr>
        <p:spPr>
          <a:xfrm>
            <a:off x="2340546" y="2538636"/>
            <a:ext cx="935038" cy="40481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B8FD08-0147-46DB-8589-AEAA95BC694B}"/>
              </a:ext>
            </a:extLst>
          </p:cNvPr>
          <p:cNvSpPr/>
          <p:nvPr/>
        </p:nvSpPr>
        <p:spPr>
          <a:xfrm>
            <a:off x="5583809" y="4565874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24">
            <a:extLst>
              <a:ext uri="{FF2B5EF4-FFF2-40B4-BE49-F238E27FC236}">
                <a16:creationId xmlns:a16="http://schemas.microsoft.com/office/drawing/2014/main" id="{9BD05E6F-7E6F-46A4-8425-62C6B1F17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1084" y="4154711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memory_fops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5CB01BC-6DB1-4177-B166-56040F9D5F8D}"/>
              </a:ext>
            </a:extLst>
          </p:cNvPr>
          <p:cNvCxnSpPr>
            <a:stCxn id="16" idx="3"/>
            <a:endCxn id="31" idx="1"/>
          </p:cNvCxnSpPr>
          <p:nvPr/>
        </p:nvCxnSpPr>
        <p:spPr>
          <a:xfrm flipV="1">
            <a:off x="4428109" y="2757711"/>
            <a:ext cx="1133475" cy="10493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세로로 말린 두루마리 모양 28">
            <a:extLst>
              <a:ext uri="{FF2B5EF4-FFF2-40B4-BE49-F238E27FC236}">
                <a16:creationId xmlns:a16="http://schemas.microsoft.com/office/drawing/2014/main" id="{DE21F4F8-E058-45AE-ACF7-4180F74ECF5B}"/>
              </a:ext>
            </a:extLst>
          </p:cNvPr>
          <p:cNvSpPr/>
          <p:nvPr/>
        </p:nvSpPr>
        <p:spPr>
          <a:xfrm>
            <a:off x="7969821" y="4240436"/>
            <a:ext cx="863600" cy="650875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세로로 말린 두루마리 모양 29">
            <a:extLst>
              <a:ext uri="{FF2B5EF4-FFF2-40B4-BE49-F238E27FC236}">
                <a16:creationId xmlns:a16="http://schemas.microsoft.com/office/drawing/2014/main" id="{8DD90AAB-8EE8-4DAD-BF22-1AE53C84B5F0}"/>
              </a:ext>
            </a:extLst>
          </p:cNvPr>
          <p:cNvSpPr/>
          <p:nvPr/>
        </p:nvSpPr>
        <p:spPr>
          <a:xfrm>
            <a:off x="8099996" y="1427386"/>
            <a:ext cx="865188" cy="652463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세로로 말린 두루마리 모양 30">
            <a:extLst>
              <a:ext uri="{FF2B5EF4-FFF2-40B4-BE49-F238E27FC236}">
                <a16:creationId xmlns:a16="http://schemas.microsoft.com/office/drawing/2014/main" id="{78968E48-22AD-4CE8-82EB-19448E8345B7}"/>
              </a:ext>
            </a:extLst>
          </p:cNvPr>
          <p:cNvSpPr/>
          <p:nvPr/>
        </p:nvSpPr>
        <p:spPr>
          <a:xfrm>
            <a:off x="8099996" y="2618011"/>
            <a:ext cx="865188" cy="650875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BC0AF4ED-63AD-4F87-A09B-D2E5B0457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2634" y="3843561"/>
            <a:ext cx="1577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memory_open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26" name="TextBox 32">
            <a:extLst>
              <a:ext uri="{FF2B5EF4-FFF2-40B4-BE49-F238E27FC236}">
                <a16:creationId xmlns:a16="http://schemas.microsoft.com/office/drawing/2014/main" id="{97AAADF9-D899-4946-8347-9E4EFE263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3671" y="1035274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read_null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588808BD-2673-4039-9B68-173F6DA5D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3034" y="2219549"/>
            <a:ext cx="145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write_null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C75E1C9-5906-4BD5-8BB3-CB397308649E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 flipV="1">
            <a:off x="6736334" y="4565874"/>
            <a:ext cx="1314450" cy="2159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655940F-C608-4E8D-A65C-62A0DCB3286A}"/>
              </a:ext>
            </a:extLst>
          </p:cNvPr>
          <p:cNvCxnSpPr>
            <a:stCxn id="31" idx="3"/>
            <a:endCxn id="23" idx="1"/>
          </p:cNvCxnSpPr>
          <p:nvPr/>
        </p:nvCxnSpPr>
        <p:spPr>
          <a:xfrm flipV="1">
            <a:off x="6714109" y="1752824"/>
            <a:ext cx="1468437" cy="10048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D5CBD10-2267-49A8-BD61-1F036CF3E203}"/>
              </a:ext>
            </a:extLst>
          </p:cNvPr>
          <p:cNvCxnSpPr>
            <a:stCxn id="32" idx="3"/>
            <a:endCxn id="24" idx="1"/>
          </p:cNvCxnSpPr>
          <p:nvPr/>
        </p:nvCxnSpPr>
        <p:spPr>
          <a:xfrm flipV="1">
            <a:off x="6714109" y="2943449"/>
            <a:ext cx="1468437" cy="24606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813B9E-C605-4849-9459-D75D6CDF2F1B}"/>
              </a:ext>
            </a:extLst>
          </p:cNvPr>
          <p:cNvSpPr/>
          <p:nvPr/>
        </p:nvSpPr>
        <p:spPr>
          <a:xfrm>
            <a:off x="5561584" y="2541811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D690115-68D3-4B68-86B2-31A504FB637D}"/>
              </a:ext>
            </a:extLst>
          </p:cNvPr>
          <p:cNvSpPr/>
          <p:nvPr/>
        </p:nvSpPr>
        <p:spPr>
          <a:xfrm>
            <a:off x="5561584" y="2973611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49">
            <a:extLst>
              <a:ext uri="{FF2B5EF4-FFF2-40B4-BE49-F238E27FC236}">
                <a16:creationId xmlns:a16="http://schemas.microsoft.com/office/drawing/2014/main" id="{FFD57006-81B3-41D4-9875-39C6D347B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859" y="2130649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null_fops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8412055-CB52-4128-842E-1F2E20470797}"/>
              </a:ext>
            </a:extLst>
          </p:cNvPr>
          <p:cNvSpPr/>
          <p:nvPr/>
        </p:nvSpPr>
        <p:spPr>
          <a:xfrm>
            <a:off x="2699321" y="620936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82BCC89-1FF1-4205-85FA-F72920726429}"/>
              </a:ext>
            </a:extLst>
          </p:cNvPr>
          <p:cNvSpPr/>
          <p:nvPr/>
        </p:nvSpPr>
        <p:spPr>
          <a:xfrm>
            <a:off x="2699321" y="1052736"/>
            <a:ext cx="11525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1, 3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55">
            <a:extLst>
              <a:ext uri="{FF2B5EF4-FFF2-40B4-BE49-F238E27FC236}">
                <a16:creationId xmlns:a16="http://schemas.microsoft.com/office/drawing/2014/main" id="{0DC9C847-8C0C-4425-9833-7F6F3BD25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7096" y="116111"/>
            <a:ext cx="1196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__null__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3933D389-7563-472C-923C-C62325AD5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958" y="3649092"/>
            <a:ext cx="5645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ops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184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1056</Words>
  <Application>Microsoft Office PowerPoint</Application>
  <PresentationFormat>화면 슬라이드 쇼(4:3)</PresentationFormat>
  <Paragraphs>234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kim jungin</cp:lastModifiedBy>
  <cp:revision>422</cp:revision>
  <dcterms:created xsi:type="dcterms:W3CDTF">2017-09-04T00:10:04Z</dcterms:created>
  <dcterms:modified xsi:type="dcterms:W3CDTF">2019-05-16T02:53:37Z</dcterms:modified>
</cp:coreProperties>
</file>