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032" r:id="rId23"/>
    <p:sldId id="2033" r:id="rId24"/>
    <p:sldId id="2034" r:id="rId25"/>
    <p:sldId id="2037" r:id="rId26"/>
    <p:sldId id="2035" r:id="rId27"/>
    <p:sldId id="203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DA7129-E65B-42FE-B01D-0B9689FB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963" y="54890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device_init();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87DE7-C7A6-4DDE-A215-1EF61915C0F3}"/>
              </a:ext>
            </a:extLst>
          </p:cNvPr>
          <p:cNvSpPr/>
          <p:nvPr/>
        </p:nvSpPr>
        <p:spPr>
          <a:xfrm>
            <a:off x="3563888" y="1196603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F6767-A525-4B30-B6D9-028F0FA7BC0E}"/>
              </a:ext>
            </a:extLst>
          </p:cNvPr>
          <p:cNvSpPr/>
          <p:nvPr/>
        </p:nvSpPr>
        <p:spPr>
          <a:xfrm>
            <a:off x="3563888" y="2780928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D71ED-D2CD-4E40-A748-B2D30EC24F36}"/>
              </a:ext>
            </a:extLst>
          </p:cNvPr>
          <p:cNvSpPr/>
          <p:nvPr/>
        </p:nvSpPr>
        <p:spPr>
          <a:xfrm>
            <a:off x="3995688" y="2420565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1D896-19D1-48D3-8570-9055629B7F1D}"/>
              </a:ext>
            </a:extLst>
          </p:cNvPr>
          <p:cNvSpPr/>
          <p:nvPr/>
        </p:nvSpPr>
        <p:spPr>
          <a:xfrm>
            <a:off x="3995688" y="2780928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5A677D-4822-4A7B-8464-0D3D24E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25" y="277140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DD09926-5658-4FE5-8E85-E79F02B54E5F}"/>
              </a:ext>
            </a:extLst>
          </p:cNvPr>
          <p:cNvSpPr/>
          <p:nvPr/>
        </p:nvSpPr>
        <p:spPr>
          <a:xfrm rot="10800000">
            <a:off x="4527500" y="3371478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831AB6B1-1A98-49EA-A9F5-510FF04DA6E0}"/>
              </a:ext>
            </a:extLst>
          </p:cNvPr>
          <p:cNvSpPr/>
          <p:nvPr/>
        </p:nvSpPr>
        <p:spPr>
          <a:xfrm>
            <a:off x="3986163" y="1377578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1C572-D53D-49FE-91BA-B72F398BD4D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567188" y="1736353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C05A80CE-0EC2-49D7-A8AF-7ED171DD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63" y="2263403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257886-7301-4A05-96E6-EB91E99287FF}"/>
              </a:ext>
            </a:extLst>
          </p:cNvPr>
          <p:cNvCxnSpPr/>
          <p:nvPr/>
        </p:nvCxnSpPr>
        <p:spPr>
          <a:xfrm>
            <a:off x="1278012" y="2996257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9BD77-626A-476B-ADA1-390D9B0AF0BC}"/>
              </a:ext>
            </a:extLst>
          </p:cNvPr>
          <p:cNvCxnSpPr/>
          <p:nvPr/>
        </p:nvCxnSpPr>
        <p:spPr>
          <a:xfrm>
            <a:off x="5165800" y="2996257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8016DE-4B23-448D-BAEF-891AF63F0D09}"/>
              </a:ext>
            </a:extLst>
          </p:cNvPr>
          <p:cNvCxnSpPr/>
          <p:nvPr/>
        </p:nvCxnSpPr>
        <p:spPr>
          <a:xfrm>
            <a:off x="49499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D15D1-9C36-4BC3-B893-8210F28C8E3A}"/>
              </a:ext>
            </a:extLst>
          </p:cNvPr>
          <p:cNvCxnSpPr/>
          <p:nvPr/>
        </p:nvCxnSpPr>
        <p:spPr>
          <a:xfrm>
            <a:off x="51658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8BDBB7-5D69-4E3B-B89B-A8854AF7139C}"/>
              </a:ext>
            </a:extLst>
          </p:cNvPr>
          <p:cNvCxnSpPr/>
          <p:nvPr/>
        </p:nvCxnSpPr>
        <p:spPr>
          <a:xfrm>
            <a:off x="5054675" y="2708920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CA705-174A-49F9-8569-B3EAD46A962C}"/>
              </a:ext>
            </a:extLst>
          </p:cNvPr>
          <p:cNvSpPr/>
          <p:nvPr/>
        </p:nvSpPr>
        <p:spPr>
          <a:xfrm>
            <a:off x="567538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25B58-D8E7-499B-8B24-69035C96B75F}"/>
              </a:ext>
            </a:extLst>
          </p:cNvPr>
          <p:cNvSpPr/>
          <p:nvPr/>
        </p:nvSpPr>
        <p:spPr>
          <a:xfrm>
            <a:off x="567538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A57124DB-4B60-46D7-AD4B-FD0F530C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350" y="2231082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3C5B8B5E-40BF-4993-85AC-A14EE642C16F}"/>
              </a:ext>
            </a:extLst>
          </p:cNvPr>
          <p:cNvSpPr/>
          <p:nvPr/>
        </p:nvSpPr>
        <p:spPr>
          <a:xfrm>
            <a:off x="5602362" y="1259532"/>
            <a:ext cx="1074738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38955-ECFA-4D12-BC72-543FCBC6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96" y="1259532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75E65ED-3D13-4A8E-AFA2-76F02230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06" y="362591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D869F-B1E8-488C-9E8C-F6685F7CF71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140525" y="1618307"/>
            <a:ext cx="12700" cy="1090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2FC6D8E5-5F8A-41E9-80A3-1EEF6A84A810}"/>
              </a:ext>
            </a:extLst>
          </p:cNvPr>
          <p:cNvSpPr/>
          <p:nvPr/>
        </p:nvSpPr>
        <p:spPr>
          <a:xfrm>
            <a:off x="1222450" y="1269057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D2E9DA96-BF18-4008-AC0F-CC5D1A9D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7" y="1269057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led_app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68667-FE53-48FA-88B9-FD0FAA0F85B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23093" y="1448444"/>
            <a:ext cx="152688" cy="1260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95B0A-686B-4EC2-8F33-9DDB5941E12B}"/>
              </a:ext>
            </a:extLst>
          </p:cNvPr>
          <p:cNvCxnSpPr>
            <a:cxnSpLocks/>
          </p:cNvCxnSpPr>
          <p:nvPr/>
        </p:nvCxnSpPr>
        <p:spPr>
          <a:xfrm flipH="1" flipV="1">
            <a:off x="3451300" y="178445"/>
            <a:ext cx="28575" cy="2817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89CB49E3-AF85-4D0A-A15A-0B3C581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6" y="3844390"/>
            <a:ext cx="944563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7A62F-7979-41AD-8A79-03528332043A}"/>
              </a:ext>
            </a:extLst>
          </p:cNvPr>
          <p:cNvSpPr/>
          <p:nvPr/>
        </p:nvSpPr>
        <p:spPr>
          <a:xfrm>
            <a:off x="199873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706A7-5F8E-4831-BC67-9076492C5E37}"/>
              </a:ext>
            </a:extLst>
          </p:cNvPr>
          <p:cNvSpPr/>
          <p:nvPr/>
        </p:nvSpPr>
        <p:spPr>
          <a:xfrm>
            <a:off x="199873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7D2D64DB-D358-4CDB-97C2-15E64E63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2289" y="3817711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crw-rw-rw- root root /dev/binder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925C3682-5B1C-4809-976B-28F7475CD26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366369" y="2393800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296D-2667-40E4-A87B-3A828561F055}"/>
              </a:ext>
            </a:extLst>
          </p:cNvPr>
          <p:cNvSpPr/>
          <p:nvPr/>
        </p:nvSpPr>
        <p:spPr>
          <a:xfrm>
            <a:off x="3779912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37BD2B-51E5-4911-9723-2E1FA26C6DEE}"/>
              </a:ext>
            </a:extLst>
          </p:cNvPr>
          <p:cNvSpPr/>
          <p:nvPr/>
        </p:nvSpPr>
        <p:spPr>
          <a:xfrm>
            <a:off x="3779912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F6D4DA-C2A6-4002-9CE6-674A70E771BE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257750" y="143892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635A2874-6A98-435D-A955-D52AFD8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00" y="61977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A9EFD7EE-63FA-434C-902B-7D6FAB0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12" y="58008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259762E-EB1D-492F-BE5D-E0E85E2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925" y="356393"/>
            <a:ext cx="2143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euid=&gt;led</a:t>
            </a:r>
            <a:r>
              <a:rPr lang="ko-KR" altLang="en-US">
                <a:latin typeface="Consolas" panose="020B0609020204030204" pitchFamily="49" charset="0"/>
              </a:rPr>
              <a:t>로 실행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1F439477-4F7E-4D8E-8AE6-91DE5D43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75" y="-44172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91637F4-75DB-4645-B494-DB154D7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24" y="4374207"/>
            <a:ext cx="1071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27849-102A-4447-918D-D0F2D9B967E3}"/>
              </a:ext>
            </a:extLst>
          </p:cNvPr>
          <p:cNvSpPr txBox="1"/>
          <p:nvPr/>
        </p:nvSpPr>
        <p:spPr>
          <a:xfrm>
            <a:off x="3625498" y="78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A4125-B4DF-42CF-839E-A7D5F06E6B94}"/>
              </a:ext>
            </a:extLst>
          </p:cNvPr>
          <p:cNvSpPr txBox="1"/>
          <p:nvPr/>
        </p:nvSpPr>
        <p:spPr>
          <a:xfrm>
            <a:off x="7669088" y="3403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3CE5-626B-4ADD-943D-4A0B9D8FEAFE}"/>
              </a:ext>
            </a:extLst>
          </p:cNvPr>
          <p:cNvSpPr txBox="1"/>
          <p:nvPr/>
        </p:nvSpPr>
        <p:spPr>
          <a:xfrm>
            <a:off x="1817322" y="85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F3071F-D067-47AB-AD2E-D323BA46B689}"/>
              </a:ext>
            </a:extLst>
          </p:cNvPr>
          <p:cNvCxnSpPr/>
          <p:nvPr/>
        </p:nvCxnSpPr>
        <p:spPr>
          <a:xfrm>
            <a:off x="1398538" y="3861098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DC4619-7B1A-43AE-AAC2-FE19ED90D5C3}"/>
              </a:ext>
            </a:extLst>
          </p:cNvPr>
          <p:cNvCxnSpPr/>
          <p:nvPr/>
        </p:nvCxnSpPr>
        <p:spPr>
          <a:xfrm>
            <a:off x="5286326" y="3861098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7D6C41-43C1-44C9-9C07-3AF91BF0352A}"/>
              </a:ext>
            </a:extLst>
          </p:cNvPr>
          <p:cNvCxnSpPr/>
          <p:nvPr/>
        </p:nvCxnSpPr>
        <p:spPr>
          <a:xfrm>
            <a:off x="50704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388EA8-F1E7-411D-B4E6-77735B618D95}"/>
              </a:ext>
            </a:extLst>
          </p:cNvPr>
          <p:cNvCxnSpPr/>
          <p:nvPr/>
        </p:nvCxnSpPr>
        <p:spPr>
          <a:xfrm>
            <a:off x="52863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9EAD47-867A-4C32-9A50-B89A100E6EB3}"/>
              </a:ext>
            </a:extLst>
          </p:cNvPr>
          <p:cNvCxnSpPr/>
          <p:nvPr/>
        </p:nvCxnSpPr>
        <p:spPr>
          <a:xfrm>
            <a:off x="5175201" y="357376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34291-13F5-48B6-AE01-3DE8839D75A3}"/>
              </a:ext>
            </a:extLst>
          </p:cNvPr>
          <p:cNvSpPr/>
          <p:nvPr/>
        </p:nvSpPr>
        <p:spPr>
          <a:xfrm>
            <a:off x="579591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7FEC-A886-45C1-A849-51CA4103802A}"/>
              </a:ext>
            </a:extLst>
          </p:cNvPr>
          <p:cNvSpPr/>
          <p:nvPr/>
        </p:nvSpPr>
        <p:spPr>
          <a:xfrm>
            <a:off x="579591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A3733D2-F5AE-4DC6-BE74-DC19A4D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876" y="3086398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FF3B06E1-9710-492C-B211-E6A2DDFE4D06}"/>
              </a:ext>
            </a:extLst>
          </p:cNvPr>
          <p:cNvSpPr/>
          <p:nvPr/>
        </p:nvSpPr>
        <p:spPr>
          <a:xfrm>
            <a:off x="5722888" y="2124373"/>
            <a:ext cx="1074738" cy="36036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8BB309-C0A9-498B-9BE2-5303D40B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01" y="2124373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47CC55F-6038-494E-A11F-756BA8A9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63" y="1629073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A2C497-B8AE-49B1-95DA-DEFBAA7AC9C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261051" y="2484735"/>
            <a:ext cx="12700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04F3F9B5-F56C-4D99-AAD7-8681B041108E}"/>
              </a:ext>
            </a:extLst>
          </p:cNvPr>
          <p:cNvSpPr/>
          <p:nvPr/>
        </p:nvSpPr>
        <p:spPr>
          <a:xfrm>
            <a:off x="1342976" y="2133898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EE726969-C027-407A-99A8-F0A61BFB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" y="213389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led.so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B4C0E7-FF1F-4CBB-87F6-755BDB96F5B2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2417713" y="2313285"/>
            <a:ext cx="177800" cy="1260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47FC9-7013-46B5-A11C-2637D4016F3E}"/>
              </a:ext>
            </a:extLst>
          </p:cNvPr>
          <p:cNvCxnSpPr/>
          <p:nvPr/>
        </p:nvCxnSpPr>
        <p:spPr>
          <a:xfrm flipH="1" flipV="1">
            <a:off x="3563888" y="260648"/>
            <a:ext cx="36513" cy="3600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ECFD5262-863A-4B03-A572-4693A2F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8" y="4869160"/>
            <a:ext cx="944563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5769B0-F85E-407E-93E9-E02C2CC021DE}"/>
              </a:ext>
            </a:extLst>
          </p:cNvPr>
          <p:cNvSpPr/>
          <p:nvPr/>
        </p:nvSpPr>
        <p:spPr>
          <a:xfrm>
            <a:off x="211926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B909F-C47A-404B-9DC0-62C9B6B8D223}"/>
              </a:ext>
            </a:extLst>
          </p:cNvPr>
          <p:cNvSpPr/>
          <p:nvPr/>
        </p:nvSpPr>
        <p:spPr>
          <a:xfrm>
            <a:off x="211926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E2C5C16D-F4ED-4135-87C1-92EBE1DE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517852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crw-rw-rw- root root 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EE86F7F7-E30B-4DD2-9F49-864A3A8C020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486895" y="3258641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41618C-F391-4022-AC64-64466BAFD157}"/>
              </a:ext>
            </a:extLst>
          </p:cNvPr>
          <p:cNvSpPr/>
          <p:nvPr/>
        </p:nvSpPr>
        <p:spPr>
          <a:xfrm>
            <a:off x="3900438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922E4-CDDB-4B58-AD2F-25D89942E854}"/>
              </a:ext>
            </a:extLst>
          </p:cNvPr>
          <p:cNvSpPr/>
          <p:nvPr/>
        </p:nvSpPr>
        <p:spPr>
          <a:xfrm>
            <a:off x="3900438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9F47E1-BD9C-4333-B7AE-25220434AC69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378276" y="230376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C46B5C3F-E744-4144-95AA-49A53EA9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988" y="14861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3B33D54B-44AA-49F2-B792-4AF5E3EC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38" y="144492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4E3DD-98BA-4874-A85A-374B474FE2C7}"/>
              </a:ext>
            </a:extLst>
          </p:cNvPr>
          <p:cNvSpPr/>
          <p:nvPr/>
        </p:nvSpPr>
        <p:spPr>
          <a:xfrm>
            <a:off x="1403301" y="909935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DA01BD-831C-4D73-97CB-341D7E767B1B}"/>
              </a:ext>
            </a:extLst>
          </p:cNvPr>
          <p:cNvSpPr/>
          <p:nvPr/>
        </p:nvSpPr>
        <p:spPr>
          <a:xfrm>
            <a:off x="1403301" y="1197273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02B8AE-6215-478A-BED8-132AD7BA7B5F}"/>
              </a:ext>
            </a:extLst>
          </p:cNvPr>
          <p:cNvCxnSpPr/>
          <p:nvPr/>
        </p:nvCxnSpPr>
        <p:spPr>
          <a:xfrm>
            <a:off x="1317576" y="1197273"/>
            <a:ext cx="22828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EF799CDD-03C9-4D75-AFDC-257F5B71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1" y="971848"/>
            <a:ext cx="43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5">
            <a:extLst>
              <a:ext uri="{FF2B5EF4-FFF2-40B4-BE49-F238E27FC236}">
                <a16:creationId xmlns:a16="http://schemas.microsoft.com/office/drawing/2014/main" id="{5582D229-5EA8-4E85-AD1A-5C8CDA47BA05}"/>
              </a:ext>
            </a:extLst>
          </p:cNvPr>
          <p:cNvSpPr/>
          <p:nvPr/>
        </p:nvSpPr>
        <p:spPr>
          <a:xfrm>
            <a:off x="1327101" y="189210"/>
            <a:ext cx="1074737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D30F9F-6E29-4D75-8F5D-405B42CEE106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865263" y="549573"/>
            <a:ext cx="14288" cy="3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2744E1-7919-4723-A6E4-4A1F60A89C94}"/>
              </a:ext>
            </a:extLst>
          </p:cNvPr>
          <p:cNvCxnSpPr>
            <a:endCxn id="16" idx="0"/>
          </p:cNvCxnSpPr>
          <p:nvPr/>
        </p:nvCxnSpPr>
        <p:spPr>
          <a:xfrm>
            <a:off x="1857326" y="1473498"/>
            <a:ext cx="22225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B2AF3244-0165-46EB-94D4-3D1BA02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1" y="80198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JNI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408E216-80F9-459F-9065-0259779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769" y="154839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Native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20EAF4A-46EB-4446-BCA0-99A9FB8F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576" y="21769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JAVA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F3A24BC4-7B88-45E9-8DD3-DFD0BC10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113" y="407273"/>
            <a:ext cx="3857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System.loadLibrary("led.so");</a:t>
            </a:r>
          </a:p>
          <a:p>
            <a:r>
              <a:rPr lang="en-US" altLang="ko-KR">
                <a:latin typeface="Consolas" panose="020B0609020204030204" pitchFamily="49" charset="0"/>
              </a:rPr>
              <a:t>native_lenOn();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3B4214D0-6E94-4CB6-A2C4-5F95F082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01" y="450030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handle=1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D108B0-2009-46AB-899A-79DBF39F2283}"/>
              </a:ext>
            </a:extLst>
          </p:cNvPr>
          <p:cNvCxnSpPr/>
          <p:nvPr/>
        </p:nvCxnSpPr>
        <p:spPr>
          <a:xfrm>
            <a:off x="1768475" y="1125538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D2ED6F19-6D97-465A-8085-D67966B4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76517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3394-9CEF-4E2C-8497-3E1F4E36E770}"/>
              </a:ext>
            </a:extLst>
          </p:cNvPr>
          <p:cNvCxnSpPr/>
          <p:nvPr/>
        </p:nvCxnSpPr>
        <p:spPr>
          <a:xfrm>
            <a:off x="7858125" y="1125538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256BEE77-8740-4A01-9EB4-6DBE10BD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55650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EB8A9C-54BD-4057-9767-D30C9F7FCDED}"/>
              </a:ext>
            </a:extLst>
          </p:cNvPr>
          <p:cNvCxnSpPr/>
          <p:nvPr/>
        </p:nvCxnSpPr>
        <p:spPr>
          <a:xfrm>
            <a:off x="4808538" y="1125538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542F628-3BAD-4EB2-8464-7A076852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765175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1AC46E-EA5B-48A5-B212-4962681B0256}"/>
              </a:ext>
            </a:extLst>
          </p:cNvPr>
          <p:cNvCxnSpPr/>
          <p:nvPr/>
        </p:nvCxnSpPr>
        <p:spPr>
          <a:xfrm>
            <a:off x="1768475" y="1349375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82D1C7CE-E017-4887-97D2-041E60C4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946" y="1407905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binder=0x1000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7D956-4DAA-4578-A3BA-450C53A201FE}"/>
              </a:ext>
            </a:extLst>
          </p:cNvPr>
          <p:cNvSpPr/>
          <p:nvPr/>
        </p:nvSpPr>
        <p:spPr>
          <a:xfrm>
            <a:off x="560388" y="1865313"/>
            <a:ext cx="7207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2B2B3A0-D3E5-48AD-962F-C86111D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2256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DFC96492-F57E-4F1D-AB35-CC28B1CB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536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185AD-A43B-460E-AF3E-76FE9E49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684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FE4849-C348-4918-BBE6-603B793E04FA}"/>
              </a:ext>
            </a:extLst>
          </p:cNvPr>
          <p:cNvCxnSpPr/>
          <p:nvPr/>
        </p:nvCxnSpPr>
        <p:spPr>
          <a:xfrm>
            <a:off x="4808538" y="1641475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6B0A9ED2-8B66-4DA1-8F94-F8C3CACD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221" y="1691017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C3603CF9-5C72-473B-91EA-EEF17EB441BC}"/>
              </a:ext>
            </a:extLst>
          </p:cNvPr>
          <p:cNvSpPr/>
          <p:nvPr/>
        </p:nvSpPr>
        <p:spPr>
          <a:xfrm>
            <a:off x="6105525" y="3789363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CF54944-6F9A-4520-A542-BD543FF2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422650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A6826637-64B6-4039-8E2F-A84B21595F8A}"/>
              </a:ext>
            </a:extLst>
          </p:cNvPr>
          <p:cNvSpPr/>
          <p:nvPr/>
        </p:nvSpPr>
        <p:spPr>
          <a:xfrm>
            <a:off x="6848475" y="4581525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766A9B7B-4F84-4EDC-A7AC-0E226587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21481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A11968-8C3F-47B1-94A9-C8A11B381406}"/>
              </a:ext>
            </a:extLst>
          </p:cNvPr>
          <p:cNvCxnSpPr>
            <a:stCxn id="18" idx="2"/>
            <a:endCxn id="21" idx="2"/>
          </p:cNvCxnSpPr>
          <p:nvPr/>
        </p:nvCxnSpPr>
        <p:spPr>
          <a:xfrm>
            <a:off x="6465888" y="4076700"/>
            <a:ext cx="728662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9DC32FCA-8C36-4DD6-9781-9A5816322CCE}"/>
              </a:ext>
            </a:extLst>
          </p:cNvPr>
          <p:cNvSpPr/>
          <p:nvPr/>
        </p:nvSpPr>
        <p:spPr>
          <a:xfrm>
            <a:off x="2640013" y="3790950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054AD955-35BB-4148-8A4D-DA2C27DB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4242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92D07E86-0A6E-44F1-A755-3262626C31FD}"/>
              </a:ext>
            </a:extLst>
          </p:cNvPr>
          <p:cNvSpPr/>
          <p:nvPr/>
        </p:nvSpPr>
        <p:spPr>
          <a:xfrm>
            <a:off x="3499924" y="4588144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9AF3EDD-112A-49D5-BD3B-49A86A9E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24" y="422143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93EAEC-0851-48AC-A4C6-5E6BF35116AE}"/>
              </a:ext>
            </a:extLst>
          </p:cNvPr>
          <p:cNvCxnSpPr>
            <a:endCxn id="26" idx="2"/>
          </p:cNvCxnSpPr>
          <p:nvPr/>
        </p:nvCxnSpPr>
        <p:spPr>
          <a:xfrm>
            <a:off x="2980811" y="4084906"/>
            <a:ext cx="865188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63380-E156-4F19-8270-FC15EA93B45D}"/>
              </a:ext>
            </a:extLst>
          </p:cNvPr>
          <p:cNvCxnSpPr>
            <a:cxnSpLocks/>
            <a:stCxn id="65" idx="1"/>
            <a:endCxn id="25" idx="3"/>
          </p:cNvCxnSpPr>
          <p:nvPr/>
        </p:nvCxnSpPr>
        <p:spPr>
          <a:xfrm flipH="1">
            <a:off x="4220649" y="4722178"/>
            <a:ext cx="1211733" cy="10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118CFF-3B23-4061-872C-8AD2112D95BC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8F4F73A1-4AB5-4D60-A352-8400D1B0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990F09-AE39-4B12-9778-A12226373208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265EE-2E07-4EFA-819B-0382B6F0899E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EF770B-AAAE-43E6-8938-63920C786AFD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2AE430-0160-4928-86B5-E45D15979446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F47F49-E1B8-4815-A2CC-30A60124567A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D9A15-1BF8-4558-A790-845C7C66825F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꺾인 연결선 52">
            <a:extLst>
              <a:ext uri="{FF2B5EF4-FFF2-40B4-BE49-F238E27FC236}">
                <a16:creationId xmlns:a16="http://schemas.microsoft.com/office/drawing/2014/main" id="{5784DB15-04A6-4B7A-8119-B9816749284D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60944-81DC-4940-B956-0A2BEC8A3520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C0FC3-7F89-45C4-8868-2209580129B8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E8352-A43B-499E-94F0-DD9D49438285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CEE1F4F6-FBF5-4815-8D41-A638C533FC5F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7">
            <a:extLst>
              <a:ext uri="{FF2B5EF4-FFF2-40B4-BE49-F238E27FC236}">
                <a16:creationId xmlns:a16="http://schemas.microsoft.com/office/drawing/2014/main" id="{109487B6-1777-432B-9E5B-8D455230DCC6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C7A911-61E7-47D3-954B-BCD832CA0A21}"/>
              </a:ext>
            </a:extLst>
          </p:cNvPr>
          <p:cNvSpPr/>
          <p:nvPr/>
        </p:nvSpPr>
        <p:spPr>
          <a:xfrm>
            <a:off x="749300" y="5708650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07A59B-FD63-42D4-A78F-D176B9C6F56D}"/>
              </a:ext>
            </a:extLst>
          </p:cNvPr>
          <p:cNvSpPr/>
          <p:nvPr/>
        </p:nvSpPr>
        <p:spPr>
          <a:xfrm>
            <a:off x="2616200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1E7C45-BB8D-4AA8-B878-4CA66261F2DF}"/>
              </a:ext>
            </a:extLst>
          </p:cNvPr>
          <p:cNvSpPr/>
          <p:nvPr/>
        </p:nvSpPr>
        <p:spPr>
          <a:xfrm>
            <a:off x="3432175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67">
            <a:extLst>
              <a:ext uri="{FF2B5EF4-FFF2-40B4-BE49-F238E27FC236}">
                <a16:creationId xmlns:a16="http://schemas.microsoft.com/office/drawing/2014/main" id="{8A788ED3-C599-42F9-987D-F2411E8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529113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id="{A92A355D-87BB-4DD5-88D7-501807E5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911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96EBB20-FBE3-4CEA-AD49-A2C8DA1D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52911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DE51-2FD5-4AC2-8823-EBA3F321A099}"/>
              </a:ext>
            </a:extLst>
          </p:cNvPr>
          <p:cNvSpPr/>
          <p:nvPr/>
        </p:nvSpPr>
        <p:spPr>
          <a:xfrm>
            <a:off x="4918075" y="5708650"/>
            <a:ext cx="18684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1D1E27-9A7D-4FFA-ABDF-BEED541F867A}"/>
              </a:ext>
            </a:extLst>
          </p:cNvPr>
          <p:cNvSpPr/>
          <p:nvPr/>
        </p:nvSpPr>
        <p:spPr>
          <a:xfrm>
            <a:off x="6786563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85EC81-C9EE-423D-9DD6-56A59522B547}"/>
              </a:ext>
            </a:extLst>
          </p:cNvPr>
          <p:cNvSpPr/>
          <p:nvPr/>
        </p:nvSpPr>
        <p:spPr>
          <a:xfrm>
            <a:off x="7602538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74">
            <a:extLst>
              <a:ext uri="{FF2B5EF4-FFF2-40B4-BE49-F238E27FC236}">
                <a16:creationId xmlns:a16="http://schemas.microsoft.com/office/drawing/2014/main" id="{E78A289D-A831-4AA0-98EA-4D68EF4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291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E1CD34A6-1EA9-442F-BA92-A5350BE7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2911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BDDE9BFD-4DF1-4C89-9F88-82554874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29113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제목 2">
            <a:extLst>
              <a:ext uri="{FF2B5EF4-FFF2-40B4-BE49-F238E27FC236}">
                <a16:creationId xmlns:a16="http://schemas.microsoft.com/office/drawing/2014/main" id="{338109C3-AD3D-410A-90B9-AB93882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800" y="-62706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</a:t>
            </a:r>
            <a:r>
              <a:rPr lang="ko-KR" altLang="en-US" sz="2400">
                <a:latin typeface="Consolas" panose="020B0609020204030204" pitchFamily="49" charset="0"/>
              </a:rPr>
              <a:t>의 등록 과정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D50B3E77-1E0D-47DC-812D-CC68D4ED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0496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./av/media/mediaserver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6DBB8917-964A-4BD0-AAA0-EB4CDA99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01" y="395841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FBACF469-D2AF-457D-B14C-966DA15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16" y="3255515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91C993AA-42D4-4087-B1A0-7E08CB24A364}"/>
              </a:ext>
            </a:extLst>
          </p:cNvPr>
          <p:cNvSpPr/>
          <p:nvPr/>
        </p:nvSpPr>
        <p:spPr>
          <a:xfrm>
            <a:off x="5432382" y="4578509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8EAB0A-D62A-4529-AAFE-770F951A6565}"/>
              </a:ext>
            </a:extLst>
          </p:cNvPr>
          <p:cNvCxnSpPr>
            <a:endCxn id="65" idx="0"/>
          </p:cNvCxnSpPr>
          <p:nvPr/>
        </p:nvCxnSpPr>
        <p:spPr>
          <a:xfrm flipH="1">
            <a:off x="5792745" y="4073684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C06E8556-B7F7-42F9-9E49-A39B79E6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20" y="4219734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F11F71-F370-451C-BB37-1B3D136F09F6}"/>
              </a:ext>
            </a:extLst>
          </p:cNvPr>
          <p:cNvCxnSpPr/>
          <p:nvPr/>
        </p:nvCxnSpPr>
        <p:spPr>
          <a:xfrm>
            <a:off x="1432495" y="1177057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6ACA0E2E-1B1A-4163-9126-B97000D2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33" y="816694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6D07F-6374-4F96-8548-E18FC30F4BE6}"/>
              </a:ext>
            </a:extLst>
          </p:cNvPr>
          <p:cNvCxnSpPr/>
          <p:nvPr/>
        </p:nvCxnSpPr>
        <p:spPr>
          <a:xfrm>
            <a:off x="7522145" y="1177057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BA5AF4EB-82C3-40A6-B08D-05F8D78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145" y="807169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E7A84B-1C7A-42DD-BBA0-C71AA951AC9D}"/>
              </a:ext>
            </a:extLst>
          </p:cNvPr>
          <p:cNvCxnSpPr/>
          <p:nvPr/>
        </p:nvCxnSpPr>
        <p:spPr>
          <a:xfrm>
            <a:off x="4472558" y="1177057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34ACFA47-7558-4BE7-B0D7-532AEFA2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95" y="816694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252ABD-E7FB-405F-8D51-B7E78A381403}"/>
              </a:ext>
            </a:extLst>
          </p:cNvPr>
          <p:cNvCxnSpPr/>
          <p:nvPr/>
        </p:nvCxnSpPr>
        <p:spPr>
          <a:xfrm>
            <a:off x="1432495" y="1400894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AD5E26CC-458F-4421-B823-978E8698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983" y="1474706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51C845FC-F06C-474A-8770-93EDEC3E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08" y="1219919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91962F-7848-4F37-A104-714FE612C8BC}"/>
              </a:ext>
            </a:extLst>
          </p:cNvPr>
          <p:cNvCxnSpPr/>
          <p:nvPr/>
        </p:nvCxnSpPr>
        <p:spPr>
          <a:xfrm>
            <a:off x="4472558" y="1692994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>
            <a:extLst>
              <a:ext uri="{FF2B5EF4-FFF2-40B4-BE49-F238E27FC236}">
                <a16:creationId xmlns:a16="http://schemas.microsoft.com/office/drawing/2014/main" id="{35B0523E-5EFD-4508-8DD3-239AE4B9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310" y="1749192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AC84B062-BEFD-4878-BD72-3BE328D9A786}"/>
              </a:ext>
            </a:extLst>
          </p:cNvPr>
          <p:cNvSpPr/>
          <p:nvPr/>
        </p:nvSpPr>
        <p:spPr>
          <a:xfrm>
            <a:off x="5769545" y="4633044"/>
            <a:ext cx="719138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0FA62BB-E9C8-4A69-94C3-4D8E01FD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545" y="42663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6EAAE838-384F-409B-8176-2CCC6FC0043B}"/>
              </a:ext>
            </a:extLst>
          </p:cNvPr>
          <p:cNvSpPr/>
          <p:nvPr/>
        </p:nvSpPr>
        <p:spPr>
          <a:xfrm>
            <a:off x="651249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7FCCA3C8-5D0A-4C88-A201-3F309C4F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495" y="505849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A2E01A-84A5-4253-A15F-BF778D6A1202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>
            <a:off x="6129908" y="4920382"/>
            <a:ext cx="728662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861A5A99-8B6E-4020-A887-C9B67EDE56D5}"/>
              </a:ext>
            </a:extLst>
          </p:cNvPr>
          <p:cNvSpPr/>
          <p:nvPr/>
        </p:nvSpPr>
        <p:spPr>
          <a:xfrm>
            <a:off x="3406329" y="4169494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BADE298B-78E9-412B-B96A-F7C15450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329" y="380278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3F243E3-4676-4609-BEE7-6395E0E8907D}"/>
              </a:ext>
            </a:extLst>
          </p:cNvPr>
          <p:cNvSpPr/>
          <p:nvPr/>
        </p:nvSpPr>
        <p:spPr>
          <a:xfrm>
            <a:off x="3925441" y="50061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8694AB2-B591-48D4-B07D-37B8DB0B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41" y="4639394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E870F9-6040-40BF-A210-6A138689071B}"/>
              </a:ext>
            </a:extLst>
          </p:cNvPr>
          <p:cNvCxnSpPr>
            <a:stCxn id="20" idx="2"/>
            <a:endCxn id="23" idx="2"/>
          </p:cNvCxnSpPr>
          <p:nvPr/>
        </p:nvCxnSpPr>
        <p:spPr>
          <a:xfrm>
            <a:off x="3765104" y="4458419"/>
            <a:ext cx="506412" cy="5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2CBD2BB4-5D8C-4B4F-BD5C-7EAF69CB43CD}"/>
              </a:ext>
            </a:extLst>
          </p:cNvPr>
          <p:cNvSpPr/>
          <p:nvPr/>
        </p:nvSpPr>
        <p:spPr>
          <a:xfrm>
            <a:off x="509644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52C7D-A1AF-4507-BBE3-9CBEA476E173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flipH="1">
            <a:off x="5456808" y="4920382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8">
            <a:extLst>
              <a:ext uri="{FF2B5EF4-FFF2-40B4-BE49-F238E27FC236}">
                <a16:creationId xmlns:a16="http://schemas.microsoft.com/office/drawing/2014/main" id="{EF128A86-8783-43F1-B79A-689A2166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183" y="5066432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B55870-B6F3-4A38-9472-37338B1CE3C5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4646166" y="5149776"/>
            <a:ext cx="450279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58">
            <a:extLst>
              <a:ext uri="{FF2B5EF4-FFF2-40B4-BE49-F238E27FC236}">
                <a16:creationId xmlns:a16="http://schemas.microsoft.com/office/drawing/2014/main" id="{0F95C710-C907-4420-AEB3-9273A54A2213}"/>
              </a:ext>
            </a:extLst>
          </p:cNvPr>
          <p:cNvSpPr/>
          <p:nvPr/>
        </p:nvSpPr>
        <p:spPr>
          <a:xfrm>
            <a:off x="1664270" y="456795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6B67A0CD-DECF-4ADB-BA16-02980B34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270" y="4201244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A9FDA1-9A2D-4911-B385-52CC983C755B}"/>
              </a:ext>
            </a:extLst>
          </p:cNvPr>
          <p:cNvCxnSpPr/>
          <p:nvPr/>
        </p:nvCxnSpPr>
        <p:spPr>
          <a:xfrm flipH="1">
            <a:off x="4472558" y="3112219"/>
            <a:ext cx="3040062" cy="119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5">
            <a:extLst>
              <a:ext uri="{FF2B5EF4-FFF2-40B4-BE49-F238E27FC236}">
                <a16:creationId xmlns:a16="http://schemas.microsoft.com/office/drawing/2014/main" id="{9150523A-74C3-4DAC-A351-311361D2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95" y="3221757"/>
            <a:ext cx="15953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A5214A01-5604-4C52-BAC7-4030F4295227}"/>
              </a:ext>
            </a:extLst>
          </p:cNvPr>
          <p:cNvSpPr/>
          <p:nvPr/>
        </p:nvSpPr>
        <p:spPr>
          <a:xfrm>
            <a:off x="2294570" y="5402391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127355-5E90-4F8A-922D-DF0C4F96B803}"/>
              </a:ext>
            </a:extLst>
          </p:cNvPr>
          <p:cNvCxnSpPr>
            <a:endCxn id="47" idx="0"/>
          </p:cNvCxnSpPr>
          <p:nvPr/>
        </p:nvCxnSpPr>
        <p:spPr>
          <a:xfrm>
            <a:off x="1969133" y="4845178"/>
            <a:ext cx="684212" cy="557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7">
            <a:extLst>
              <a:ext uri="{FF2B5EF4-FFF2-40B4-BE49-F238E27FC236}">
                <a16:creationId xmlns:a16="http://schemas.microsoft.com/office/drawing/2014/main" id="{30D612A2-18F5-47D8-A89E-660AF9F4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08" y="504520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485804-08E1-486E-B162-05A3A398F8AC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 flipV="1">
            <a:off x="3013708" y="5149776"/>
            <a:ext cx="911733" cy="396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6125ED-7E4A-496F-B24E-EADA829370AB}"/>
              </a:ext>
            </a:extLst>
          </p:cNvPr>
          <p:cNvSpPr/>
          <p:nvPr/>
        </p:nvSpPr>
        <p:spPr>
          <a:xfrm>
            <a:off x="475233" y="6296744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C444B8-12A7-448F-A16B-124E098512D2}"/>
              </a:ext>
            </a:extLst>
          </p:cNvPr>
          <p:cNvSpPr/>
          <p:nvPr/>
        </p:nvSpPr>
        <p:spPr>
          <a:xfrm>
            <a:off x="2342133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400F0-96F2-4200-B78A-AEDD4FF9567F}"/>
              </a:ext>
            </a:extLst>
          </p:cNvPr>
          <p:cNvSpPr/>
          <p:nvPr/>
        </p:nvSpPr>
        <p:spPr>
          <a:xfrm>
            <a:off x="3158108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2649BEF3-55F3-41AA-806C-FBB5C802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320" y="5879232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83">
            <a:extLst>
              <a:ext uri="{FF2B5EF4-FFF2-40B4-BE49-F238E27FC236}">
                <a16:creationId xmlns:a16="http://schemas.microsoft.com/office/drawing/2014/main" id="{C9061F1A-119B-4B9D-B46B-04A13A0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533" y="5879232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84">
            <a:extLst>
              <a:ext uri="{FF2B5EF4-FFF2-40B4-BE49-F238E27FC236}">
                <a16:creationId xmlns:a16="http://schemas.microsoft.com/office/drawing/2014/main" id="{3C617737-D0C9-4521-B324-10567689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420" y="5906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0C8136-9D7B-4384-99FB-E59E9F9C08C4}"/>
              </a:ext>
            </a:extLst>
          </p:cNvPr>
          <p:cNvSpPr/>
          <p:nvPr/>
        </p:nvSpPr>
        <p:spPr>
          <a:xfrm>
            <a:off x="4644008" y="6296744"/>
            <a:ext cx="18684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058416-3DF7-4CD9-B774-F72448E316D4}"/>
              </a:ext>
            </a:extLst>
          </p:cNvPr>
          <p:cNvSpPr/>
          <p:nvPr/>
        </p:nvSpPr>
        <p:spPr>
          <a:xfrm>
            <a:off x="6512495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F668ED-8AAC-4174-A6CC-3BB59742C2C3}"/>
              </a:ext>
            </a:extLst>
          </p:cNvPr>
          <p:cNvSpPr/>
          <p:nvPr/>
        </p:nvSpPr>
        <p:spPr>
          <a:xfrm>
            <a:off x="7328470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C1CA2762-0057-4A7E-8BEA-F7C4988E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83" y="587923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E2025301-343F-4384-8430-36F1E40A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895" y="5879232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:a16="http://schemas.microsoft.com/office/drawing/2014/main" id="{7D20E4AB-4BAD-416C-B174-05C91A83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83" y="5879232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D57C0C-F365-4C09-99DB-CBA78A3E2E44}"/>
              </a:ext>
            </a:extLst>
          </p:cNvPr>
          <p:cNvCxnSpPr/>
          <p:nvPr/>
        </p:nvCxnSpPr>
        <p:spPr>
          <a:xfrm flipH="1">
            <a:off x="1440433" y="3226519"/>
            <a:ext cx="3040062" cy="117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2">
            <a:extLst>
              <a:ext uri="{FF2B5EF4-FFF2-40B4-BE49-F238E27FC236}">
                <a16:creationId xmlns:a16="http://schemas.microsoft.com/office/drawing/2014/main" id="{F66AC6FC-A1A7-4F7D-AB16-33CC8A64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7" y="3207608"/>
            <a:ext cx="1313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5" name="TextBox 93">
            <a:extLst>
              <a:ext uri="{FF2B5EF4-FFF2-40B4-BE49-F238E27FC236}">
                <a16:creationId xmlns:a16="http://schemas.microsoft.com/office/drawing/2014/main" id="{9590F3A7-8633-4B8E-954B-B9A9D4B2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5079" y="2979708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92C2E2F6-0ED5-4284-B90B-43596CF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414" y="-75407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Service</a:t>
            </a:r>
            <a:r>
              <a:rPr lang="ko-KR" altLang="en-US" sz="2000">
                <a:latin typeface="Consolas" panose="020B0609020204030204" pitchFamily="49" charset="0"/>
              </a:rPr>
              <a:t>의 검색 과정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E44F387-F886-4243-9A31-1604047F3E6B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8855198C-2792-44FF-B21A-1767662A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928F0A-A743-4C76-8467-622EEC959663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BACC37-63F7-4298-9B76-1FA24BEEE1A9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864FED-F6BD-410F-910B-50F128C32437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9DEF3D-72B4-4114-A2CA-F466E060A1BD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133311-092E-4A5A-95F9-D2C62647682B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08867-3B5E-49FB-86F7-97FCF459DEF5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꺾인 연결선 52">
            <a:extLst>
              <a:ext uri="{FF2B5EF4-FFF2-40B4-BE49-F238E27FC236}">
                <a16:creationId xmlns:a16="http://schemas.microsoft.com/office/drawing/2014/main" id="{0F8D5B2C-1193-4B03-8359-923E388AD67E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FDA584-C968-40E8-BF26-45535B64F0DB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FBAC30-2673-4FA6-B03B-900BFD3BEDBA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F7C8C7-C383-4C33-B97A-F57F09A51CC1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꺾인 연결선 56">
            <a:extLst>
              <a:ext uri="{FF2B5EF4-FFF2-40B4-BE49-F238E27FC236}">
                <a16:creationId xmlns:a16="http://schemas.microsoft.com/office/drawing/2014/main" id="{3EA0D64E-731B-4A24-A5D9-A7CC6783B0E6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7">
            <a:extLst>
              <a:ext uri="{FF2B5EF4-FFF2-40B4-BE49-F238E27FC236}">
                <a16:creationId xmlns:a16="http://schemas.microsoft.com/office/drawing/2014/main" id="{0927C14E-9F35-41C0-B24E-BF0C4AD1A096}"/>
              </a:ext>
            </a:extLst>
          </p:cNvPr>
          <p:cNvCxnSpPr>
            <a:cxnSpLocks/>
            <a:stCxn id="67" idx="3"/>
            <a:endCxn id="76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1">
            <a:extLst>
              <a:ext uri="{FF2B5EF4-FFF2-40B4-BE49-F238E27FC236}">
                <a16:creationId xmlns:a16="http://schemas.microsoft.com/office/drawing/2014/main" id="{5E1F9486-B0EA-43AF-86DD-9EDE1B31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773" y="3892390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9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7F2300-C73F-4B30-A3D0-FDA182D15F2F}"/>
              </a:ext>
            </a:extLst>
          </p:cNvPr>
          <p:cNvCxnSpPr/>
          <p:nvPr/>
        </p:nvCxnSpPr>
        <p:spPr>
          <a:xfrm>
            <a:off x="1387475" y="1874838"/>
            <a:ext cx="0" cy="410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723E5438-5651-47D1-AD4A-75726133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1447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C2C95-F1D1-4547-8957-F15DCCE8A4D3}"/>
              </a:ext>
            </a:extLst>
          </p:cNvPr>
          <p:cNvCxnSpPr/>
          <p:nvPr/>
        </p:nvCxnSpPr>
        <p:spPr>
          <a:xfrm>
            <a:off x="4427538" y="1874838"/>
            <a:ext cx="0" cy="2300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53F15E43-D8F2-4FB7-A739-5F476D9B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14475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1A340E-5347-4A5A-8A2D-5A16237DE96A}"/>
              </a:ext>
            </a:extLst>
          </p:cNvPr>
          <p:cNvCxnSpPr/>
          <p:nvPr/>
        </p:nvCxnSpPr>
        <p:spPr>
          <a:xfrm>
            <a:off x="1387475" y="2098675"/>
            <a:ext cx="3040063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A74FF439-84A8-4BDC-B7E4-DBDD646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90775"/>
            <a:ext cx="21595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target=handle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BC_TRANSACTION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667D63D-F6E3-4329-A6B1-EC82F581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770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736435-C81A-4186-AEC2-512AF1C0F55F}"/>
              </a:ext>
            </a:extLst>
          </p:cNvPr>
          <p:cNvCxnSpPr/>
          <p:nvPr/>
        </p:nvCxnSpPr>
        <p:spPr>
          <a:xfrm>
            <a:off x="4427538" y="2390775"/>
            <a:ext cx="3040062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>
            <a:extLst>
              <a:ext uri="{FF2B5EF4-FFF2-40B4-BE49-F238E27FC236}">
                <a16:creationId xmlns:a16="http://schemas.microsoft.com/office/drawing/2014/main" id="{EC0E6EF4-C80D-4A00-9B8F-0BD3E2AA2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06" y="2562537"/>
            <a:ext cx="21595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BR_TRANSACTION</a:t>
            </a:r>
            <a:endParaRPr lang="ko-KR" altLang="en-US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D3DFF11B-7ABC-4CC3-A500-5BEDEECF0CBF}"/>
              </a:ext>
            </a:extLst>
          </p:cNvPr>
          <p:cNvSpPr/>
          <p:nvPr/>
        </p:nvSpPr>
        <p:spPr>
          <a:xfrm>
            <a:off x="6316662" y="4689251"/>
            <a:ext cx="719138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5BBC60A7-5715-4962-9CBB-BA2E9F0E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2" y="43225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09E55279-FCDE-4E61-95CE-5BB00CAE5F9E}"/>
              </a:ext>
            </a:extLst>
          </p:cNvPr>
          <p:cNvSpPr/>
          <p:nvPr/>
        </p:nvSpPr>
        <p:spPr>
          <a:xfrm>
            <a:off x="5756275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2B57300-A632-4F57-987A-6761E2D2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2" y="5144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3DBF9B-B224-4A68-BE4F-8E8A6548AA44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flipH="1">
            <a:off x="6103937" y="4978176"/>
            <a:ext cx="571500" cy="536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58">
            <a:extLst>
              <a:ext uri="{FF2B5EF4-FFF2-40B4-BE49-F238E27FC236}">
                <a16:creationId xmlns:a16="http://schemas.microsoft.com/office/drawing/2014/main" id="{868D3582-58BB-4DB0-803C-76BD6F094791}"/>
              </a:ext>
            </a:extLst>
          </p:cNvPr>
          <p:cNvSpPr/>
          <p:nvPr/>
        </p:nvSpPr>
        <p:spPr>
          <a:xfrm>
            <a:off x="1995487" y="4671789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70F2C40B-B146-4E94-B9FC-0A5E95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7" y="4305076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F2B2E042-CF93-4E06-A4F6-54B3C3584B34}"/>
              </a:ext>
            </a:extLst>
          </p:cNvPr>
          <p:cNvSpPr/>
          <p:nvPr/>
        </p:nvSpPr>
        <p:spPr>
          <a:xfrm>
            <a:off x="2679700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4EA697-1E7C-4F26-A131-420537B203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55850" y="4960714"/>
            <a:ext cx="684212" cy="55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7">
            <a:extLst>
              <a:ext uri="{FF2B5EF4-FFF2-40B4-BE49-F238E27FC236}">
                <a16:creationId xmlns:a16="http://schemas.microsoft.com/office/drawing/2014/main" id="{5148B502-24BD-497D-85C0-7BF25B71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159151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EECAF7-877C-4DEB-BA21-B33A763C11CA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3400425" y="5660801"/>
            <a:ext cx="23558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>
            <a:extLst>
              <a:ext uri="{FF2B5EF4-FFF2-40B4-BE49-F238E27FC236}">
                <a16:creationId xmlns:a16="http://schemas.microsoft.com/office/drawing/2014/main" id="{809F9A82-0971-47C2-BDD9-F8842CE4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806" y="235578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D1A952-0C58-4B79-AECE-E23525D91D98}"/>
              </a:ext>
            </a:extLst>
          </p:cNvPr>
          <p:cNvCxnSpPr/>
          <p:nvPr/>
        </p:nvCxnSpPr>
        <p:spPr>
          <a:xfrm>
            <a:off x="7467600" y="1898650"/>
            <a:ext cx="0" cy="410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E39183B5-B333-4F17-AE90-6ADF876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5494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71">
            <a:extLst>
              <a:ext uri="{FF2B5EF4-FFF2-40B4-BE49-F238E27FC236}">
                <a16:creationId xmlns:a16="http://schemas.microsoft.com/office/drawing/2014/main" id="{05A0A76D-5F40-4C07-8FAF-77FF7958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86013"/>
            <a:ext cx="32239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switch(code)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case LED_ON: ledOn();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2">
            <a:extLst>
              <a:ext uri="{FF2B5EF4-FFF2-40B4-BE49-F238E27FC236}">
                <a16:creationId xmlns:a16="http://schemas.microsoft.com/office/drawing/2014/main" id="{C92B0ABB-BDCB-4948-85F4-91363117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1098550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IPC =&gt; RPC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제목 2">
            <a:extLst>
              <a:ext uri="{FF2B5EF4-FFF2-40B4-BE49-F238E27FC236}">
                <a16:creationId xmlns:a16="http://schemas.microsoft.com/office/drawing/2014/main" id="{9B9F0A5A-F2CC-4526-9D4C-DFAE898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300" y="106363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Service</a:t>
            </a:r>
            <a:r>
              <a:rPr lang="ko-KR" altLang="en-US" sz="2800">
                <a:latin typeface="Consolas" panose="020B0609020204030204" pitchFamily="49" charset="0"/>
              </a:rPr>
              <a:t>의 호출 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0648-974E-48F8-BEE6-77F5614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7" y="384390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BAD7F-8393-475F-8901-02CD41F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30" y="194891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unsigned iodata[512/4];</a:t>
            </a:r>
          </a:p>
          <a:p>
            <a:r>
              <a:rPr lang="en-US" altLang="ko-KR">
                <a:latin typeface="Consolas" panose="020B0609020204030204" pitchFamily="49" charset="0"/>
              </a:rPr>
              <a:t>struct binder_io msg, reply;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4C36A-9EC7-4BB3-B25C-08EB6B6DCF9C}"/>
              </a:ext>
            </a:extLst>
          </p:cNvPr>
          <p:cNvSpPr/>
          <p:nvPr/>
        </p:nvSpPr>
        <p:spPr>
          <a:xfrm>
            <a:off x="2342555" y="4658941"/>
            <a:ext cx="6408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13A4-6892-46F4-AC64-C8A5A8A4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167" y="4658941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92FAA-EF33-4FF4-B9D6-7B98763C87A8}"/>
              </a:ext>
            </a:extLst>
          </p:cNvPr>
          <p:cNvSpPr/>
          <p:nvPr/>
        </p:nvSpPr>
        <p:spPr>
          <a:xfrm>
            <a:off x="1691680" y="13410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C8428-84C4-40A0-AFE5-24BB27FE8F93}"/>
              </a:ext>
            </a:extLst>
          </p:cNvPr>
          <p:cNvSpPr/>
          <p:nvPr/>
        </p:nvSpPr>
        <p:spPr>
          <a:xfrm>
            <a:off x="1691680" y="1628403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5FB113-D311-4DCB-82F3-69EB9C7166C4}"/>
              </a:ext>
            </a:extLst>
          </p:cNvPr>
          <p:cNvSpPr/>
          <p:nvPr/>
        </p:nvSpPr>
        <p:spPr>
          <a:xfrm>
            <a:off x="1691680" y="1915741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6D928-A887-47F3-97C2-063F2C2CAA7B}"/>
              </a:ext>
            </a:extLst>
          </p:cNvPr>
          <p:cNvSpPr/>
          <p:nvPr/>
        </p:nvSpPr>
        <p:spPr>
          <a:xfrm>
            <a:off x="1691680" y="22046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2A3C5B-8DC2-4841-A5C4-3DA097919CC2}"/>
              </a:ext>
            </a:extLst>
          </p:cNvPr>
          <p:cNvSpPr/>
          <p:nvPr/>
        </p:nvSpPr>
        <p:spPr>
          <a:xfrm>
            <a:off x="1691680" y="2492003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30D9C-EAEA-42E0-8EB6-BC8B0B779A9B}"/>
              </a:ext>
            </a:extLst>
          </p:cNvPr>
          <p:cNvSpPr/>
          <p:nvPr/>
        </p:nvSpPr>
        <p:spPr>
          <a:xfrm>
            <a:off x="1691680" y="2780928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833B2-4C27-436D-A47A-167799CF24E6}"/>
              </a:ext>
            </a:extLst>
          </p:cNvPr>
          <p:cNvSpPr/>
          <p:nvPr/>
        </p:nvSpPr>
        <p:spPr>
          <a:xfrm>
            <a:off x="1691680" y="3068266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957D-ECC9-459A-9AC8-728DDF63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258516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3D6B3-55CB-437B-B64B-AC15FE13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547441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D32EE-D340-41D8-BFBE-4BE68DBF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1834778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02DE5-2EF2-4700-A2DB-8B4E3142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212370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774CF-85CC-4959-B9C7-C84829D4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411041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3432-6A53-4B43-ADAA-0E7B2883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699966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7A528-1BE7-4AC0-B054-DAB6D7C6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987303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1EEEB-655A-4ADF-98FC-022E9CB7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17" y="987053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msg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9454C-3FE8-4012-A62C-35A1C2F7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46" y="195089"/>
            <a:ext cx="5503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bio_init(&amp;msg, iodata, sizeof(iodata), 4);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4246E-2B64-4731-A8D4-CF81BC95D106}"/>
              </a:ext>
            </a:extLst>
          </p:cNvPr>
          <p:cNvSpPr/>
          <p:nvPr/>
        </p:nvSpPr>
        <p:spPr>
          <a:xfrm>
            <a:off x="248657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B347-40AD-4666-995F-4E0ED51D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734" y="4948064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3A68E-0B86-4119-9676-6FE12864C5A2}"/>
              </a:ext>
            </a:extLst>
          </p:cNvPr>
          <p:cNvSpPr/>
          <p:nvPr/>
        </p:nvSpPr>
        <p:spPr>
          <a:xfrm>
            <a:off x="1835696" y="1341264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67D6FE-5CC6-4A73-94DB-F96EAB03FBC5}"/>
              </a:ext>
            </a:extLst>
          </p:cNvPr>
          <p:cNvSpPr/>
          <p:nvPr/>
        </p:nvSpPr>
        <p:spPr>
          <a:xfrm>
            <a:off x="1835696" y="1628601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39EE-CBA2-496C-9A84-CCF8260585F3}"/>
              </a:ext>
            </a:extLst>
          </p:cNvPr>
          <p:cNvSpPr/>
          <p:nvPr/>
        </p:nvSpPr>
        <p:spPr>
          <a:xfrm>
            <a:off x="1835696" y="1917526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22FDF-E40C-4A42-A0A4-67A80840CB3E}"/>
              </a:ext>
            </a:extLst>
          </p:cNvPr>
          <p:cNvSpPr/>
          <p:nvPr/>
        </p:nvSpPr>
        <p:spPr>
          <a:xfrm>
            <a:off x="1835696" y="2204864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5F033-FEA3-4A0F-9BBA-74ABC518E9F4}"/>
              </a:ext>
            </a:extLst>
          </p:cNvPr>
          <p:cNvSpPr/>
          <p:nvPr/>
        </p:nvSpPr>
        <p:spPr>
          <a:xfrm>
            <a:off x="1835696" y="2493789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BE2DA-FF68-478A-AAC0-D9FC522A4AF2}"/>
              </a:ext>
            </a:extLst>
          </p:cNvPr>
          <p:cNvSpPr/>
          <p:nvPr/>
        </p:nvSpPr>
        <p:spPr>
          <a:xfrm>
            <a:off x="1835696" y="2781126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978C8-CA76-4A44-B090-332C3E519C07}"/>
              </a:ext>
            </a:extLst>
          </p:cNvPr>
          <p:cNvSpPr/>
          <p:nvPr/>
        </p:nvSpPr>
        <p:spPr>
          <a:xfrm>
            <a:off x="1835696" y="3070051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B586B-2245-4041-AC20-103BEC9B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26030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DFD9F-75DF-4068-AE20-0941C90C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5476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0D67-4FC0-4F6A-A6A5-0E45F996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1836564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E1260-7397-42F0-AD81-A03933A9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2123901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9DCCF-A6F2-4161-B7F3-4649A74B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411239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4B69F-848B-4B7E-B899-934DF9D0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70016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461BC-4BC5-41F6-89CA-DF5E27A8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987501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35DA2-8B3C-486A-9906-ADA4ACDF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646" y="987251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C39F9-2D90-434F-B1EB-D8AE87C8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541414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FE1A-46E2-4145-ADAB-A3557B72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987501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2CD3-59B3-4B30-82E0-34216652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34351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E64A8-C1F9-49B1-9298-87985E1013AC}"/>
              </a:ext>
            </a:extLst>
          </p:cNvPr>
          <p:cNvSpPr/>
          <p:nvPr/>
        </p:nvSpPr>
        <p:spPr>
          <a:xfrm>
            <a:off x="3223171" y="466072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D6942-2E14-4B2C-BD4F-FA6A79E14295}"/>
              </a:ext>
            </a:extLst>
          </p:cNvPr>
          <p:cNvSpPr/>
          <p:nvPr/>
        </p:nvSpPr>
        <p:spPr>
          <a:xfrm>
            <a:off x="3961359" y="466072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33219-0DE6-4B16-812E-361D7CA2088B}"/>
              </a:ext>
            </a:extLst>
          </p:cNvPr>
          <p:cNvSpPr/>
          <p:nvPr/>
        </p:nvSpPr>
        <p:spPr>
          <a:xfrm>
            <a:off x="469002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74FB25-4966-4687-B123-A086E0DE06BB}"/>
              </a:ext>
            </a:extLst>
          </p:cNvPr>
          <p:cNvSpPr/>
          <p:nvPr/>
        </p:nvSpPr>
        <p:spPr>
          <a:xfrm>
            <a:off x="5423446" y="4660726"/>
            <a:ext cx="3543300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5F2F6-74CD-47DD-9030-2F72800CF29A}"/>
              </a:ext>
            </a:extLst>
          </p:cNvPr>
          <p:cNvCxnSpPr>
            <a:stCxn id="7" idx="3"/>
          </p:cNvCxnSpPr>
          <p:nvPr/>
        </p:nvCxnSpPr>
        <p:spPr>
          <a:xfrm>
            <a:off x="3061246" y="1485726"/>
            <a:ext cx="2362200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E6781C-BD53-4215-B1C1-F347EF835D1A}"/>
              </a:ext>
            </a:extLst>
          </p:cNvPr>
          <p:cNvCxnSpPr>
            <a:stCxn id="11" idx="3"/>
          </p:cNvCxnSpPr>
          <p:nvPr/>
        </p:nvCxnSpPr>
        <p:spPr>
          <a:xfrm>
            <a:off x="3061246" y="2636664"/>
            <a:ext cx="2363788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FC9BFF-470D-44B0-8233-B0B5F8EB0DA3}"/>
              </a:ext>
            </a:extLst>
          </p:cNvPr>
          <p:cNvCxnSpPr>
            <a:stCxn id="8" idx="3"/>
          </p:cNvCxnSpPr>
          <p:nvPr/>
        </p:nvCxnSpPr>
        <p:spPr>
          <a:xfrm flipH="1">
            <a:off x="2486571" y="1773064"/>
            <a:ext cx="574675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278362-0287-4597-B9EA-05869E4FD39E}"/>
              </a:ext>
            </a:extLst>
          </p:cNvPr>
          <p:cNvCxnSpPr>
            <a:stCxn id="12" idx="3"/>
          </p:cNvCxnSpPr>
          <p:nvPr/>
        </p:nvCxnSpPr>
        <p:spPr>
          <a:xfrm flipH="1">
            <a:off x="2486571" y="2925589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9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B00FA-4E91-4D2B-828E-B41AB62E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052513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bio_put_uint32(&amp;msg, 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333F1-E1E5-457C-917E-F7A2F1EDAD23}"/>
              </a:ext>
            </a:extLst>
          </p:cNvPr>
          <p:cNvSpPr/>
          <p:nvPr/>
        </p:nvSpPr>
        <p:spPr>
          <a:xfrm>
            <a:off x="272097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F2D12-07A5-4583-87CB-FF5F2DC5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80548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40CC48-8B97-482D-B5B7-443344485B33}"/>
              </a:ext>
            </a:extLst>
          </p:cNvPr>
          <p:cNvSpPr/>
          <p:nvPr/>
        </p:nvSpPr>
        <p:spPr>
          <a:xfrm>
            <a:off x="2070100" y="21986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73ED2-0C43-4B95-B0E4-425C92E3BCA7}"/>
              </a:ext>
            </a:extLst>
          </p:cNvPr>
          <p:cNvSpPr/>
          <p:nvPr/>
        </p:nvSpPr>
        <p:spPr>
          <a:xfrm>
            <a:off x="2070100" y="24860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1F79C-285C-4B6A-B411-B4428B383C35}"/>
              </a:ext>
            </a:extLst>
          </p:cNvPr>
          <p:cNvSpPr/>
          <p:nvPr/>
        </p:nvSpPr>
        <p:spPr>
          <a:xfrm>
            <a:off x="2070100" y="27733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E950B-7050-4604-BD27-711F33A65BAE}"/>
              </a:ext>
            </a:extLst>
          </p:cNvPr>
          <p:cNvSpPr/>
          <p:nvPr/>
        </p:nvSpPr>
        <p:spPr>
          <a:xfrm>
            <a:off x="2070100" y="30622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CB94F-4E99-44DD-AA0D-CC2DBFC7428E}"/>
              </a:ext>
            </a:extLst>
          </p:cNvPr>
          <p:cNvSpPr/>
          <p:nvPr/>
        </p:nvSpPr>
        <p:spPr>
          <a:xfrm>
            <a:off x="2070100" y="33496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199A2-CA1C-4202-BCC3-FE13D75838C2}"/>
              </a:ext>
            </a:extLst>
          </p:cNvPr>
          <p:cNvSpPr/>
          <p:nvPr/>
        </p:nvSpPr>
        <p:spPr>
          <a:xfrm>
            <a:off x="2070100" y="36385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C2AAD-CC0D-44F7-80EB-37BF6A1AE2E4}"/>
              </a:ext>
            </a:extLst>
          </p:cNvPr>
          <p:cNvSpPr/>
          <p:nvPr/>
        </p:nvSpPr>
        <p:spPr>
          <a:xfrm>
            <a:off x="2070100" y="392588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9B034-69C5-4D20-98FF-82F98E66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116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73D0E-A9C7-4E1E-978C-EB2745B39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050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09DD4-E824-475C-8DD8-ECE0F6F8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924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95EE2-F5D7-440F-9469-01862000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8132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FE94B-DFB5-49F7-BBAC-D341937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26866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00279-9260-445C-B376-6006006E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55758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12EC7-D8DB-48CE-95EA-2DB58D8A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8449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349EF-50FB-440D-A669-150F4DB4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84467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03AA5-F5C2-4F29-B11F-85107052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398838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58E40-FF99-411E-937D-BFDB4A55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844925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085B0-523A-4BF3-83B4-CEECD9E3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2926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F8C19-A976-4BA7-99CA-6B833AFED559}"/>
              </a:ext>
            </a:extLst>
          </p:cNvPr>
          <p:cNvSpPr/>
          <p:nvPr/>
        </p:nvSpPr>
        <p:spPr>
          <a:xfrm>
            <a:off x="3457575" y="5516563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9756C5-C7FB-4D9B-8AD7-E82E8F4DF225}"/>
              </a:ext>
            </a:extLst>
          </p:cNvPr>
          <p:cNvSpPr/>
          <p:nvPr/>
        </p:nvSpPr>
        <p:spPr>
          <a:xfrm>
            <a:off x="4195763" y="5516563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0B3DE-5B8C-4553-A588-0E2F6A8F9D7E}"/>
              </a:ext>
            </a:extLst>
          </p:cNvPr>
          <p:cNvSpPr/>
          <p:nvPr/>
        </p:nvSpPr>
        <p:spPr>
          <a:xfrm>
            <a:off x="492442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82B68-E599-4C4E-9A66-2322B5ED4673}"/>
              </a:ext>
            </a:extLst>
          </p:cNvPr>
          <p:cNvSpPr/>
          <p:nvPr/>
        </p:nvSpPr>
        <p:spPr>
          <a:xfrm>
            <a:off x="5657850" y="5516563"/>
            <a:ext cx="35433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EF1727-9825-461F-8C1A-05AAF6E81344}"/>
              </a:ext>
            </a:extLst>
          </p:cNvPr>
          <p:cNvCxnSpPr>
            <a:stCxn id="7" idx="3"/>
          </p:cNvCxnSpPr>
          <p:nvPr/>
        </p:nvCxnSpPr>
        <p:spPr>
          <a:xfrm>
            <a:off x="3295650" y="2341563"/>
            <a:ext cx="3097213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DDAB57-D157-4AD1-AC37-A0817777BB85}"/>
              </a:ext>
            </a:extLst>
          </p:cNvPr>
          <p:cNvCxnSpPr>
            <a:stCxn id="11" idx="3"/>
          </p:cNvCxnSpPr>
          <p:nvPr/>
        </p:nvCxnSpPr>
        <p:spPr>
          <a:xfrm>
            <a:off x="3295650" y="3494088"/>
            <a:ext cx="2363788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F71B61-C1C8-47E1-BB5A-8A064CDFEFA5}"/>
              </a:ext>
            </a:extLst>
          </p:cNvPr>
          <p:cNvCxnSpPr>
            <a:stCxn id="8" idx="3"/>
          </p:cNvCxnSpPr>
          <p:nvPr/>
        </p:nvCxnSpPr>
        <p:spPr>
          <a:xfrm flipH="1">
            <a:off x="2720975" y="2630488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F2F6A6-5DD2-494E-A407-3E008A95AC37}"/>
              </a:ext>
            </a:extLst>
          </p:cNvPr>
          <p:cNvCxnSpPr>
            <a:stCxn id="12" idx="3"/>
          </p:cNvCxnSpPr>
          <p:nvPr/>
        </p:nvCxnSpPr>
        <p:spPr>
          <a:xfrm flipH="1">
            <a:off x="2720975" y="3781425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20B63-E596-4F48-B6FE-223F85A9C317}"/>
              </a:ext>
            </a:extLst>
          </p:cNvPr>
          <p:cNvSpPr/>
          <p:nvPr/>
        </p:nvSpPr>
        <p:spPr>
          <a:xfrm>
            <a:off x="5657850" y="5516563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0774D3-5D1B-4ECB-B781-5263872A5EAA}"/>
              </a:ext>
            </a:extLst>
          </p:cNvPr>
          <p:cNvCxnSpPr/>
          <p:nvPr/>
        </p:nvCxnSpPr>
        <p:spPr>
          <a:xfrm>
            <a:off x="5657850" y="5156200"/>
            <a:ext cx="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>
            <a:extLst>
              <a:ext uri="{FF2B5EF4-FFF2-40B4-BE49-F238E27FC236}">
                <a16:creationId xmlns:a16="http://schemas.microsoft.com/office/drawing/2014/main" id="{7C6868A7-9370-4ECB-8E20-BDFB1B84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787900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952071-0C29-4457-9D9A-B1F21E84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030288"/>
            <a:ext cx="335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size = (size + 3) &amp; (~3);</a:t>
            </a:r>
          </a:p>
        </p:txBody>
      </p:sp>
    </p:spTree>
    <p:extLst>
      <p:ext uri="{BB962C8B-B14F-4D97-AF65-F5344CB8AC3E}">
        <p14:creationId xmlns:p14="http://schemas.microsoft.com/office/powerpoint/2010/main" val="254396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84FB-5B6A-4F2F-A044-B13A995E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5" y="187498"/>
            <a:ext cx="525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SVC_MGR_NAME);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FA674-D2AD-4910-8397-F773738682AD}"/>
              </a:ext>
            </a:extLst>
          </p:cNvPr>
          <p:cNvSpPr/>
          <p:nvPr/>
        </p:nvSpPr>
        <p:spPr>
          <a:xfrm>
            <a:off x="2089100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70BE-E36D-4A81-B845-A69025F2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63" y="4940473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71653-DC2E-4368-A09E-F5699F71D4A3}"/>
              </a:ext>
            </a:extLst>
          </p:cNvPr>
          <p:cNvSpPr/>
          <p:nvPr/>
        </p:nvSpPr>
        <p:spPr>
          <a:xfrm>
            <a:off x="1438225" y="1333673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0610A3-64CD-4DEF-9DAF-D7BCAA7442D4}"/>
              </a:ext>
            </a:extLst>
          </p:cNvPr>
          <p:cNvSpPr/>
          <p:nvPr/>
        </p:nvSpPr>
        <p:spPr>
          <a:xfrm>
            <a:off x="1438225" y="1621011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5742A-CB91-4BD3-BA5F-AA994315EAAB}"/>
              </a:ext>
            </a:extLst>
          </p:cNvPr>
          <p:cNvSpPr/>
          <p:nvPr/>
        </p:nvSpPr>
        <p:spPr>
          <a:xfrm>
            <a:off x="1438225" y="19099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26A34-A852-4D27-A094-2F0A41041E71}"/>
              </a:ext>
            </a:extLst>
          </p:cNvPr>
          <p:cNvSpPr/>
          <p:nvPr/>
        </p:nvSpPr>
        <p:spPr>
          <a:xfrm>
            <a:off x="1438225" y="21972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76A276-4D4F-4573-9176-A27BFC846D04}"/>
              </a:ext>
            </a:extLst>
          </p:cNvPr>
          <p:cNvSpPr/>
          <p:nvPr/>
        </p:nvSpPr>
        <p:spPr>
          <a:xfrm>
            <a:off x="1438225" y="2486198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A155F-E145-43FC-AD07-60C5F6CF470B}"/>
              </a:ext>
            </a:extLst>
          </p:cNvPr>
          <p:cNvSpPr/>
          <p:nvPr/>
        </p:nvSpPr>
        <p:spPr>
          <a:xfrm>
            <a:off x="1438225" y="27735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57F27-2F9B-45F1-921B-2BF4C6C9B546}"/>
              </a:ext>
            </a:extLst>
          </p:cNvPr>
          <p:cNvSpPr/>
          <p:nvPr/>
        </p:nvSpPr>
        <p:spPr>
          <a:xfrm>
            <a:off x="1438225" y="30608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CAFA-DB24-419D-A575-E703B7E1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252711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7206-C297-43CA-A16B-3718AFE7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54004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809EC-CE2A-4E89-932C-C64736F3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182897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7F3BD-41F8-4D19-9A65-19CD1780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2116311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F1065-1F7F-4A5C-A905-2331562B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403648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B13FA-8F58-482A-9652-0885283A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69257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A2A45-3A0B-4E21-9552-7B8D2773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97991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3A136-AD29-42F6-8AFC-849E0C70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979661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A2CC4-4D52-4BDF-9998-BEB049A4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13" y="2533823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5A1942-4C3B-4F0F-881C-89D95398069B}"/>
              </a:ext>
            </a:extLst>
          </p:cNvPr>
          <p:cNvSpPr/>
          <p:nvPr/>
        </p:nvSpPr>
        <p:spPr>
          <a:xfrm>
            <a:off x="282728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FD6B8-2B12-4843-A4D1-CABAC59555BA}"/>
              </a:ext>
            </a:extLst>
          </p:cNvPr>
          <p:cNvSpPr/>
          <p:nvPr/>
        </p:nvSpPr>
        <p:spPr>
          <a:xfrm>
            <a:off x="3563888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3161F-FE4E-4766-BE7B-43CF97F4BC97}"/>
              </a:ext>
            </a:extLst>
          </p:cNvPr>
          <p:cNvSpPr/>
          <p:nvPr/>
        </p:nvSpPr>
        <p:spPr>
          <a:xfrm>
            <a:off x="429413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38AFD-1648-4C57-BC07-6269EE65B787}"/>
              </a:ext>
            </a:extLst>
          </p:cNvPr>
          <p:cNvSpPr/>
          <p:nvPr/>
        </p:nvSpPr>
        <p:spPr>
          <a:xfrm>
            <a:off x="6507113" y="4653136"/>
            <a:ext cx="3367087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BFD199-A8D5-4DB9-8EF7-1BDF62FD12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5363" y="1478136"/>
            <a:ext cx="7208837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AE1224-C5E6-4685-B738-701309B612B0}"/>
              </a:ext>
            </a:extLst>
          </p:cNvPr>
          <p:cNvCxnSpPr>
            <a:stCxn id="11" idx="3"/>
          </p:cNvCxnSpPr>
          <p:nvPr/>
        </p:nvCxnSpPr>
        <p:spPr>
          <a:xfrm>
            <a:off x="2665363" y="2629073"/>
            <a:ext cx="2363787" cy="2024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F196FC-E592-49A6-A934-3A55DDFA9DA2}"/>
              </a:ext>
            </a:extLst>
          </p:cNvPr>
          <p:cNvCxnSpPr>
            <a:stCxn id="8" idx="3"/>
          </p:cNvCxnSpPr>
          <p:nvPr/>
        </p:nvCxnSpPr>
        <p:spPr>
          <a:xfrm flipH="1">
            <a:off x="2089100" y="1765473"/>
            <a:ext cx="576263" cy="288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50D859-15C7-4F43-BE96-F9E4FF54C875}"/>
              </a:ext>
            </a:extLst>
          </p:cNvPr>
          <p:cNvCxnSpPr>
            <a:stCxn id="12" idx="3"/>
          </p:cNvCxnSpPr>
          <p:nvPr/>
        </p:nvCxnSpPr>
        <p:spPr>
          <a:xfrm flipH="1">
            <a:off x="2089100" y="2917998"/>
            <a:ext cx="576263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252F7-CF53-4229-ABEC-382B3FB72BC2}"/>
              </a:ext>
            </a:extLst>
          </p:cNvPr>
          <p:cNvSpPr/>
          <p:nvPr/>
        </p:nvSpPr>
        <p:spPr>
          <a:xfrm>
            <a:off x="5027563" y="4653136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E0ADE20F-6979-4B99-A6ED-F72E8FD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563" y="557386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708606-2A0F-4C41-839B-6E7AE48AA5FD}"/>
              </a:ext>
            </a:extLst>
          </p:cNvPr>
          <p:cNvSpPr/>
          <p:nvPr/>
        </p:nvSpPr>
        <p:spPr>
          <a:xfrm>
            <a:off x="5772100" y="4653136"/>
            <a:ext cx="735013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F6EBA-A18E-4548-9C0D-3C6B9A482BA7}"/>
              </a:ext>
            </a:extLst>
          </p:cNvPr>
          <p:cNvSpPr txBox="1"/>
          <p:nvPr/>
        </p:nvSpPr>
        <p:spPr>
          <a:xfrm>
            <a:off x="6899859" y="42115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>
            <a:extLst>
              <a:ext uri="{FF2B5EF4-FFF2-40B4-BE49-F238E27FC236}">
                <a16:creationId xmlns:a16="http://schemas.microsoft.com/office/drawing/2014/main" id="{4757BE34-2682-4BD5-B05C-586BFDA8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954088"/>
            <a:ext cx="537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"led.service");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AB737E-21E9-4545-B020-6AD9F81DC66E}"/>
              </a:ext>
            </a:extLst>
          </p:cNvPr>
          <p:cNvSpPr/>
          <p:nvPr/>
        </p:nvSpPr>
        <p:spPr>
          <a:xfrm>
            <a:off x="207486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46F7CB5-98AC-4D71-AFEB-5542A670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7054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4E61A2-19B0-4961-AB14-1A43E251FCC6}"/>
              </a:ext>
            </a:extLst>
          </p:cNvPr>
          <p:cNvSpPr/>
          <p:nvPr/>
        </p:nvSpPr>
        <p:spPr>
          <a:xfrm>
            <a:off x="1423988" y="209867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E537E-C1BE-413E-9F09-58C5C3D00BF4}"/>
              </a:ext>
            </a:extLst>
          </p:cNvPr>
          <p:cNvSpPr/>
          <p:nvPr/>
        </p:nvSpPr>
        <p:spPr>
          <a:xfrm>
            <a:off x="1423988" y="238760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76776F-593E-4E09-922C-CE5A2D16B47E}"/>
              </a:ext>
            </a:extLst>
          </p:cNvPr>
          <p:cNvSpPr/>
          <p:nvPr/>
        </p:nvSpPr>
        <p:spPr>
          <a:xfrm>
            <a:off x="1423988" y="267493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C6A29-9882-4A1D-A72C-57719053566B}"/>
              </a:ext>
            </a:extLst>
          </p:cNvPr>
          <p:cNvSpPr/>
          <p:nvPr/>
        </p:nvSpPr>
        <p:spPr>
          <a:xfrm>
            <a:off x="1423988" y="29638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8E1FA4-DC25-45C6-9E7C-1431DCC3D1EE}"/>
              </a:ext>
            </a:extLst>
          </p:cNvPr>
          <p:cNvSpPr/>
          <p:nvPr/>
        </p:nvSpPr>
        <p:spPr>
          <a:xfrm>
            <a:off x="1423988" y="32512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0BDA8F-D3B9-48B3-8D21-28425FECC6AF}"/>
              </a:ext>
            </a:extLst>
          </p:cNvPr>
          <p:cNvSpPr/>
          <p:nvPr/>
        </p:nvSpPr>
        <p:spPr>
          <a:xfrm>
            <a:off x="1423988" y="35401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6D34AA-072C-4F1D-8E40-1CAC80B4CD24}"/>
              </a:ext>
            </a:extLst>
          </p:cNvPr>
          <p:cNvSpPr/>
          <p:nvPr/>
        </p:nvSpPr>
        <p:spPr>
          <a:xfrm>
            <a:off x="1423988" y="38274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7F713C52-E325-4861-B008-4F8585FD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01771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84CED8F9-A38F-4D5F-B563-3274347C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30663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300D7411-279E-427F-B1BC-874F2C2E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5939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F09884EF-D641-46BE-A1FB-11C8420F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881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E132AAC3-1C14-4CBF-977F-ED03390A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1702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ACA4F668-E3D4-4627-B132-990031B8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457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4C206191-890D-42CD-96A3-DABC17CC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7465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23F33A7E-C657-4CB0-81F4-4AD74F9D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74625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180A62AE-CC31-4A9D-89F1-62FFEA4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300413"/>
            <a:ext cx="944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A4ED4A-D7CD-4475-9B7B-5FB4BFC1D43F}"/>
              </a:ext>
            </a:extLst>
          </p:cNvPr>
          <p:cNvSpPr/>
          <p:nvPr/>
        </p:nvSpPr>
        <p:spPr>
          <a:xfrm>
            <a:off x="2811463" y="541813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AFB8B-17A0-4379-8A55-E2573C4C2AC6}"/>
              </a:ext>
            </a:extLst>
          </p:cNvPr>
          <p:cNvSpPr/>
          <p:nvPr/>
        </p:nvSpPr>
        <p:spPr>
          <a:xfrm>
            <a:off x="3549650" y="541813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1C10E-B568-454A-8009-306923F6B423}"/>
              </a:ext>
            </a:extLst>
          </p:cNvPr>
          <p:cNvSpPr/>
          <p:nvPr/>
        </p:nvSpPr>
        <p:spPr>
          <a:xfrm>
            <a:off x="427831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F9DB4-25B8-4ACA-A0CB-B04DEB875579}"/>
              </a:ext>
            </a:extLst>
          </p:cNvPr>
          <p:cNvSpPr/>
          <p:nvPr/>
        </p:nvSpPr>
        <p:spPr>
          <a:xfrm>
            <a:off x="6491288" y="5418138"/>
            <a:ext cx="3322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04A645-D000-471D-A634-C58C55381B82}"/>
              </a:ext>
            </a:extLst>
          </p:cNvPr>
          <p:cNvCxnSpPr>
            <a:stCxn id="38" idx="3"/>
          </p:cNvCxnSpPr>
          <p:nvPr/>
        </p:nvCxnSpPr>
        <p:spPr>
          <a:xfrm>
            <a:off x="2649538" y="2243138"/>
            <a:ext cx="2449512" cy="375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071DD4-FC8D-414F-A2ED-CAAB7D2036BE}"/>
              </a:ext>
            </a:extLst>
          </p:cNvPr>
          <p:cNvCxnSpPr>
            <a:stCxn id="42" idx="3"/>
          </p:cNvCxnSpPr>
          <p:nvPr/>
        </p:nvCxnSpPr>
        <p:spPr>
          <a:xfrm>
            <a:off x="2649538" y="3395663"/>
            <a:ext cx="2363787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460EF9-F4C2-49C0-80CA-85392B8A6336}"/>
              </a:ext>
            </a:extLst>
          </p:cNvPr>
          <p:cNvCxnSpPr>
            <a:stCxn id="39" idx="3"/>
          </p:cNvCxnSpPr>
          <p:nvPr/>
        </p:nvCxnSpPr>
        <p:spPr>
          <a:xfrm flipH="1">
            <a:off x="2074863" y="2532063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7E25D38-D76E-431D-9368-41ECF9775853}"/>
              </a:ext>
            </a:extLst>
          </p:cNvPr>
          <p:cNvCxnSpPr>
            <a:stCxn id="43" idx="3"/>
          </p:cNvCxnSpPr>
          <p:nvPr/>
        </p:nvCxnSpPr>
        <p:spPr>
          <a:xfrm flipH="1">
            <a:off x="2074863" y="3683000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9F91C2-630E-42AC-B120-777340F0DCE5}"/>
              </a:ext>
            </a:extLst>
          </p:cNvPr>
          <p:cNvSpPr/>
          <p:nvPr/>
        </p:nvSpPr>
        <p:spPr>
          <a:xfrm>
            <a:off x="5011738" y="541813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F9D70A-050E-4078-A6AC-42D3E4F57E2F}"/>
              </a:ext>
            </a:extLst>
          </p:cNvPr>
          <p:cNvSpPr/>
          <p:nvPr/>
        </p:nvSpPr>
        <p:spPr>
          <a:xfrm>
            <a:off x="5756275" y="541813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D85C4-A224-4951-8BE4-B9A771FC5BC1}"/>
              </a:ext>
            </a:extLst>
          </p:cNvPr>
          <p:cNvSpPr/>
          <p:nvPr/>
        </p:nvSpPr>
        <p:spPr>
          <a:xfrm>
            <a:off x="3421063" y="599440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0B4290-035D-4600-AE2B-5B58B52168BC}"/>
              </a:ext>
            </a:extLst>
          </p:cNvPr>
          <p:cNvSpPr/>
          <p:nvPr/>
        </p:nvSpPr>
        <p:spPr>
          <a:xfrm>
            <a:off x="2686050" y="599440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5AE9C-3CBD-492D-83A2-B84A62E6C812}"/>
              </a:ext>
            </a:extLst>
          </p:cNvPr>
          <p:cNvSpPr txBox="1"/>
          <p:nvPr/>
        </p:nvSpPr>
        <p:spPr>
          <a:xfrm>
            <a:off x="251520" y="836712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ColdBoot::Run();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UeventListener::RegenerateUevents();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opendir(path.c_str()), closedir);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((de = readdir(d)) != nullptr)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fd = openat(dfd, de-&gt;d_name, O_RDONLY | O_DIRECTORY);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if (fd &lt; 0) continue;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RegenerateUeventsForDir(d2.get(),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1ADE-55EC-4B3F-BB88-6D779B12934A}"/>
              </a:ext>
            </a:extLst>
          </p:cNvPr>
          <p:cNvSpPr txBox="1"/>
          <p:nvPr/>
        </p:nvSpPr>
        <p:spPr>
          <a:xfrm>
            <a:off x="6532296" y="1166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"/sys/class"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"/sys/block"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"/sys/devices"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B4646-CF0E-4BC4-8B2D-45BBC311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" y="12055"/>
            <a:ext cx="398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bio_put_obj(&amp;msg, ptr=0x1000);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C38B5-E58D-4E7C-884E-F107FCC09DF0}"/>
              </a:ext>
            </a:extLst>
          </p:cNvPr>
          <p:cNvSpPr/>
          <p:nvPr/>
        </p:nvSpPr>
        <p:spPr>
          <a:xfrm>
            <a:off x="1954187" y="4149080"/>
            <a:ext cx="7350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06A9-AE8D-4A15-BB42-636A5254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50" y="443641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8606D-42C0-43C1-9D4B-E26399BD7C91}"/>
              </a:ext>
            </a:extLst>
          </p:cNvPr>
          <p:cNvSpPr/>
          <p:nvPr/>
        </p:nvSpPr>
        <p:spPr>
          <a:xfrm>
            <a:off x="1303312" y="82961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6D6A1-C046-44FA-9EFB-FA3363B3CA24}"/>
              </a:ext>
            </a:extLst>
          </p:cNvPr>
          <p:cNvSpPr/>
          <p:nvPr/>
        </p:nvSpPr>
        <p:spPr>
          <a:xfrm>
            <a:off x="1303312" y="111695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5FA06-34E6-462F-94F2-91577B5F3FAF}"/>
              </a:ext>
            </a:extLst>
          </p:cNvPr>
          <p:cNvSpPr/>
          <p:nvPr/>
        </p:nvSpPr>
        <p:spPr>
          <a:xfrm>
            <a:off x="1303312" y="140588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85A77-4B26-4733-BF3D-EF3127D9A9A5}"/>
              </a:ext>
            </a:extLst>
          </p:cNvPr>
          <p:cNvSpPr/>
          <p:nvPr/>
        </p:nvSpPr>
        <p:spPr>
          <a:xfrm>
            <a:off x="1303312" y="169321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966CB-6E87-4485-A6AC-50B201C85AF1}"/>
              </a:ext>
            </a:extLst>
          </p:cNvPr>
          <p:cNvSpPr/>
          <p:nvPr/>
        </p:nvSpPr>
        <p:spPr>
          <a:xfrm>
            <a:off x="1303312" y="198214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87091-9653-46AC-AD71-D9713AC5C2D9}"/>
              </a:ext>
            </a:extLst>
          </p:cNvPr>
          <p:cNvSpPr/>
          <p:nvPr/>
        </p:nvSpPr>
        <p:spPr>
          <a:xfrm>
            <a:off x="1303312" y="226948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A3D276-B660-4C88-9D96-AE6E6EF9B794}"/>
              </a:ext>
            </a:extLst>
          </p:cNvPr>
          <p:cNvSpPr/>
          <p:nvPr/>
        </p:nvSpPr>
        <p:spPr>
          <a:xfrm>
            <a:off x="1303312" y="255840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BE87F-F990-40CF-8C97-3B630CE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74865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D98D-3684-479A-BF6A-EFA095F0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103599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E5CC-0500-42AA-89EB-8F088B1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324918"/>
            <a:ext cx="14509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9A767-3A5E-48FE-95A5-A0A05B2E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612255"/>
            <a:ext cx="14509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DE5F0-2D2B-4101-B854-FC7118CC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190118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FECC-D0AD-4555-9B1B-36FF3CF6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18851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03DA8-4067-42A0-9D24-47473DFB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47585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A1A48-CD89-48D9-A851-F846F059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50" y="47560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4B5F5-6330-4513-8C34-625E058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00" y="202976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C0A3A1-A2E3-4949-BC3F-A69FFEF12B62}"/>
              </a:ext>
            </a:extLst>
          </p:cNvPr>
          <p:cNvSpPr/>
          <p:nvPr/>
        </p:nvSpPr>
        <p:spPr>
          <a:xfrm>
            <a:off x="26923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A2C178-A350-4DF9-AB8C-D59933F8A1F4}"/>
              </a:ext>
            </a:extLst>
          </p:cNvPr>
          <p:cNvSpPr/>
          <p:nvPr/>
        </p:nvSpPr>
        <p:spPr>
          <a:xfrm>
            <a:off x="34289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C13CE-9587-4357-8F68-B9B73D66C833}"/>
              </a:ext>
            </a:extLst>
          </p:cNvPr>
          <p:cNvSpPr/>
          <p:nvPr/>
        </p:nvSpPr>
        <p:spPr>
          <a:xfrm>
            <a:off x="4157637" y="4149080"/>
            <a:ext cx="73660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1DB8-58AF-45B8-ADB5-D017C0F6AE68}"/>
              </a:ext>
            </a:extLst>
          </p:cNvPr>
          <p:cNvSpPr/>
          <p:nvPr/>
        </p:nvSpPr>
        <p:spPr>
          <a:xfrm>
            <a:off x="6372200" y="4149080"/>
            <a:ext cx="335597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533004-2573-4DDA-953B-259E898654E9}"/>
              </a:ext>
            </a:extLst>
          </p:cNvPr>
          <p:cNvCxnSpPr>
            <a:stCxn id="7" idx="3"/>
          </p:cNvCxnSpPr>
          <p:nvPr/>
        </p:nvCxnSpPr>
        <p:spPr>
          <a:xfrm>
            <a:off x="2528862" y="974080"/>
            <a:ext cx="4152900" cy="4325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4D5D49-96B1-48B5-A2D3-147A2138D433}"/>
              </a:ext>
            </a:extLst>
          </p:cNvPr>
          <p:cNvCxnSpPr>
            <a:stCxn id="11" idx="3"/>
          </p:cNvCxnSpPr>
          <p:nvPr/>
        </p:nvCxnSpPr>
        <p:spPr>
          <a:xfrm>
            <a:off x="2528862" y="2125018"/>
            <a:ext cx="2365375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7B0631-F7CB-44E3-8C37-D1E7095433FD}"/>
              </a:ext>
            </a:extLst>
          </p:cNvPr>
          <p:cNvCxnSpPr>
            <a:stCxn id="8" idx="3"/>
          </p:cNvCxnSpPr>
          <p:nvPr/>
        </p:nvCxnSpPr>
        <p:spPr>
          <a:xfrm>
            <a:off x="2528862" y="1261418"/>
            <a:ext cx="163513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72CB5D-CC12-4231-929D-EB9FF8BC78D7}"/>
              </a:ext>
            </a:extLst>
          </p:cNvPr>
          <p:cNvCxnSpPr>
            <a:stCxn id="12" idx="3"/>
          </p:cNvCxnSpPr>
          <p:nvPr/>
        </p:nvCxnSpPr>
        <p:spPr>
          <a:xfrm flipH="1">
            <a:off x="1954187" y="2413943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AB9CC-C38B-4064-84C9-29EE2622AAA2}"/>
              </a:ext>
            </a:extLst>
          </p:cNvPr>
          <p:cNvSpPr/>
          <p:nvPr/>
        </p:nvSpPr>
        <p:spPr>
          <a:xfrm>
            <a:off x="4891062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C6CD26-36D6-4FAB-BB95-D35FE3A343C0}"/>
              </a:ext>
            </a:extLst>
          </p:cNvPr>
          <p:cNvSpPr/>
          <p:nvPr/>
        </p:nvSpPr>
        <p:spPr>
          <a:xfrm>
            <a:off x="5635600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A695D8-E8D1-4E3E-BBDE-BA23F583EBF2}"/>
              </a:ext>
            </a:extLst>
          </p:cNvPr>
          <p:cNvSpPr/>
          <p:nvPr/>
        </p:nvSpPr>
        <p:spPr>
          <a:xfrm>
            <a:off x="3300387" y="4725343"/>
            <a:ext cx="167798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F3B78F-19C1-40F2-B281-4157A1C227E1}"/>
              </a:ext>
            </a:extLst>
          </p:cNvPr>
          <p:cNvSpPr/>
          <p:nvPr/>
        </p:nvSpPr>
        <p:spPr>
          <a:xfrm>
            <a:off x="2565375" y="4725343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B31B0-03A0-4704-9BBB-71C89C0614E9}"/>
              </a:ext>
            </a:extLst>
          </p:cNvPr>
          <p:cNvSpPr/>
          <p:nvPr/>
        </p:nvSpPr>
        <p:spPr>
          <a:xfrm>
            <a:off x="3913162" y="74389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4245012-918A-4FB4-9861-68BB064D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475" y="1032818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FE31623F-06F3-47F5-9FA5-33B13C42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50" y="58514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1A8E03-F41E-49C4-ACED-B927EE830986}"/>
              </a:ext>
            </a:extLst>
          </p:cNvPr>
          <p:cNvSpPr/>
          <p:nvPr/>
        </p:nvSpPr>
        <p:spPr>
          <a:xfrm>
            <a:off x="2201837" y="5300018"/>
            <a:ext cx="19256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59F5D7-DE6D-4E9D-B4E5-645636FE31A2}"/>
              </a:ext>
            </a:extLst>
          </p:cNvPr>
          <p:cNvSpPr/>
          <p:nvPr/>
        </p:nvSpPr>
        <p:spPr>
          <a:xfrm>
            <a:off x="4127475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57E2-CFB9-4F89-BE9C-166510675422}"/>
              </a:ext>
            </a:extLst>
          </p:cNvPr>
          <p:cNvSpPr/>
          <p:nvPr/>
        </p:nvSpPr>
        <p:spPr>
          <a:xfrm>
            <a:off x="4978375" y="5300018"/>
            <a:ext cx="85248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4C1B06-6294-4265-B6B9-ECC10ADF5810}"/>
              </a:ext>
            </a:extLst>
          </p:cNvPr>
          <p:cNvSpPr/>
          <p:nvPr/>
        </p:nvSpPr>
        <p:spPr>
          <a:xfrm>
            <a:off x="5830862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237C4C2-EE1A-43EC-9EC5-E31D3EAB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25" y="493171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D89D41EB-3AD6-440C-9D43-188086FF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25" y="566038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4B017A25-3E4A-4178-853C-035DBA38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475" y="566038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6">
            <a:extLst>
              <a:ext uri="{FF2B5EF4-FFF2-40B4-BE49-F238E27FC236}">
                <a16:creationId xmlns:a16="http://schemas.microsoft.com/office/drawing/2014/main" id="{5190F152-1774-454B-A8C4-3AF348C9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375" y="566038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CA93ED2A-8606-4BBE-B5E0-09D277A8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62" y="566038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CFAB6C-F036-4E58-B1DB-EF75C14128A7}"/>
              </a:ext>
            </a:extLst>
          </p:cNvPr>
          <p:cNvCxnSpPr/>
          <p:nvPr/>
        </p:nvCxnSpPr>
        <p:spPr>
          <a:xfrm>
            <a:off x="4891062" y="371728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EC4BA0-05C4-4342-8991-086204840A58}"/>
              </a:ext>
            </a:extLst>
          </p:cNvPr>
          <p:cNvCxnSpPr/>
          <p:nvPr/>
        </p:nvCxnSpPr>
        <p:spPr>
          <a:xfrm>
            <a:off x="2201837" y="4868218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9">
            <a:extLst>
              <a:ext uri="{FF2B5EF4-FFF2-40B4-BE49-F238E27FC236}">
                <a16:creationId xmlns:a16="http://schemas.microsoft.com/office/drawing/2014/main" id="{A31A42C7-37E0-4339-BCAB-3404F4DB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37" y="3137843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4+4+56+4+24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8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7F72-80B3-4D5F-926A-A29F2F2D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839788"/>
            <a:ext cx="7253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binder_call(bs, &amp;msg, &amp;reply, target=0, SVC_MGR_ADD_SERVICE=3);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ioctl(bs-&gt;fd, BINDER_WRITE_READ, &amp;bwr);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30F2D-8443-4A0D-B5B7-36BC128685FD}"/>
              </a:ext>
            </a:extLst>
          </p:cNvPr>
          <p:cNvSpPr/>
          <p:nvPr/>
        </p:nvSpPr>
        <p:spPr>
          <a:xfrm>
            <a:off x="204628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668B-1373-46CE-A20F-5236D4D4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3197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C40AE-EBF1-4D72-A5E4-6D8CE616258E}"/>
              </a:ext>
            </a:extLst>
          </p:cNvPr>
          <p:cNvSpPr/>
          <p:nvPr/>
        </p:nvSpPr>
        <p:spPr>
          <a:xfrm>
            <a:off x="2782888" y="503078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EDBFEE-F84C-43AC-8501-DB2E676BD065}"/>
              </a:ext>
            </a:extLst>
          </p:cNvPr>
          <p:cNvSpPr/>
          <p:nvPr/>
        </p:nvSpPr>
        <p:spPr>
          <a:xfrm>
            <a:off x="3521075" y="503078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3CDC-A329-44EF-8B1F-F945AA4E9233}"/>
              </a:ext>
            </a:extLst>
          </p:cNvPr>
          <p:cNvSpPr/>
          <p:nvPr/>
        </p:nvSpPr>
        <p:spPr>
          <a:xfrm>
            <a:off x="424973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8627F-F42B-4C99-A081-2C0E3EB5044F}"/>
              </a:ext>
            </a:extLst>
          </p:cNvPr>
          <p:cNvSpPr/>
          <p:nvPr/>
        </p:nvSpPr>
        <p:spPr>
          <a:xfrm>
            <a:off x="6462713" y="5030788"/>
            <a:ext cx="339566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AD717-822D-4336-B4FA-287A63DD5BB0}"/>
              </a:ext>
            </a:extLst>
          </p:cNvPr>
          <p:cNvSpPr/>
          <p:nvPr/>
        </p:nvSpPr>
        <p:spPr>
          <a:xfrm>
            <a:off x="4983163" y="503078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1D2A15-405A-4BFC-B7CD-6157C8CC871C}"/>
              </a:ext>
            </a:extLst>
          </p:cNvPr>
          <p:cNvSpPr/>
          <p:nvPr/>
        </p:nvSpPr>
        <p:spPr>
          <a:xfrm>
            <a:off x="5727700" y="503078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6498-E629-416F-BAE9-3C3BE8FDF04C}"/>
              </a:ext>
            </a:extLst>
          </p:cNvPr>
          <p:cNvSpPr/>
          <p:nvPr/>
        </p:nvSpPr>
        <p:spPr>
          <a:xfrm>
            <a:off x="3392488" y="560705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58763-31FF-4414-AAE5-19C0B610609C}"/>
              </a:ext>
            </a:extLst>
          </p:cNvPr>
          <p:cNvSpPr/>
          <p:nvPr/>
        </p:nvSpPr>
        <p:spPr>
          <a:xfrm>
            <a:off x="2657475" y="560705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150B6-51BD-4AF4-BF60-904548AEFA4A}"/>
              </a:ext>
            </a:extLst>
          </p:cNvPr>
          <p:cNvSpPr/>
          <p:nvPr/>
        </p:nvSpPr>
        <p:spPr>
          <a:xfrm>
            <a:off x="2293938" y="6183313"/>
            <a:ext cx="1925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862CD-F73E-49C0-A224-AB5DAB01E965}"/>
              </a:ext>
            </a:extLst>
          </p:cNvPr>
          <p:cNvSpPr/>
          <p:nvPr/>
        </p:nvSpPr>
        <p:spPr>
          <a:xfrm>
            <a:off x="4219575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7CABA-9CAC-465E-B1EE-7818D71557D3}"/>
              </a:ext>
            </a:extLst>
          </p:cNvPr>
          <p:cNvSpPr/>
          <p:nvPr/>
        </p:nvSpPr>
        <p:spPr>
          <a:xfrm>
            <a:off x="5070475" y="6183313"/>
            <a:ext cx="85248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9FF70-C6D0-42A7-820B-B954A64EF2BF}"/>
              </a:ext>
            </a:extLst>
          </p:cNvPr>
          <p:cNvSpPr/>
          <p:nvPr/>
        </p:nvSpPr>
        <p:spPr>
          <a:xfrm>
            <a:off x="5922963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CB4C30C6-FE5C-444E-BC2F-5182DDCE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81342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A5C898-F8B6-4D9C-962D-2F9863F15EDF}"/>
              </a:ext>
            </a:extLst>
          </p:cNvPr>
          <p:cNvCxnSpPr/>
          <p:nvPr/>
        </p:nvCxnSpPr>
        <p:spPr>
          <a:xfrm>
            <a:off x="2293938" y="5751513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73FBF-D0F1-455A-BC7A-C5D2585B649A}"/>
              </a:ext>
            </a:extLst>
          </p:cNvPr>
          <p:cNvSpPr/>
          <p:nvPr/>
        </p:nvSpPr>
        <p:spPr>
          <a:xfrm>
            <a:off x="5070475" y="19050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DE2526-985C-4A2B-A671-96251A59C994}"/>
              </a:ext>
            </a:extLst>
          </p:cNvPr>
          <p:cNvSpPr/>
          <p:nvPr/>
        </p:nvSpPr>
        <p:spPr>
          <a:xfrm>
            <a:off x="5070475" y="21939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38CC55-D4A3-408B-BD6B-F419607BB3D6}"/>
              </a:ext>
            </a:extLst>
          </p:cNvPr>
          <p:cNvSpPr/>
          <p:nvPr/>
        </p:nvSpPr>
        <p:spPr>
          <a:xfrm>
            <a:off x="5070475" y="24812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CFF181-C48C-49B9-9F3E-7BD53C8BA227}"/>
              </a:ext>
            </a:extLst>
          </p:cNvPr>
          <p:cNvSpPr/>
          <p:nvPr/>
        </p:nvSpPr>
        <p:spPr>
          <a:xfrm>
            <a:off x="5070475" y="27701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FBFA8E-6CE8-4798-BCE0-D5716340EA4B}"/>
              </a:ext>
            </a:extLst>
          </p:cNvPr>
          <p:cNvSpPr/>
          <p:nvPr/>
        </p:nvSpPr>
        <p:spPr>
          <a:xfrm>
            <a:off x="5070475" y="30575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E90A8-6929-409F-BCA3-58BABEC3E19E}"/>
              </a:ext>
            </a:extLst>
          </p:cNvPr>
          <p:cNvSpPr/>
          <p:nvPr/>
        </p:nvSpPr>
        <p:spPr>
          <a:xfrm>
            <a:off x="5070475" y="33464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F7B63ED7-9705-4591-8556-22C35174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84943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AADB038F-BF1A-4019-954D-942CFA6C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136775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5E095B22-7E65-4BC8-B9DC-7706BE43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425700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FE838AFA-8657-4F28-A18C-7E3ADBD4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7130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C0941FC9-8B62-4D17-AE94-88D95944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0003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D5F362DE-929A-48A7-A0B0-6F0D6C42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289300"/>
            <a:ext cx="157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600A1E9-5B5C-4DF2-B7D9-4FD0F35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153670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bwr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ACF6C8-936B-4C42-BB7E-2F3A9891A694}"/>
              </a:ext>
            </a:extLst>
          </p:cNvPr>
          <p:cNvSpPr/>
          <p:nvPr/>
        </p:nvSpPr>
        <p:spPr>
          <a:xfrm>
            <a:off x="1647825" y="1711325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42D6B2-52F3-4FE4-A679-21991224FA3B}"/>
              </a:ext>
            </a:extLst>
          </p:cNvPr>
          <p:cNvSpPr/>
          <p:nvPr/>
        </p:nvSpPr>
        <p:spPr>
          <a:xfrm>
            <a:off x="1647825" y="2000250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8AAFFC-34B5-4CF6-B27D-C22557D55B3E}"/>
              </a:ext>
            </a:extLst>
          </p:cNvPr>
          <p:cNvSpPr/>
          <p:nvPr/>
        </p:nvSpPr>
        <p:spPr>
          <a:xfrm>
            <a:off x="1647825" y="2287588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72657-C61D-4094-8AFF-35B86B67BCEE}"/>
              </a:ext>
            </a:extLst>
          </p:cNvPr>
          <p:cNvSpPr/>
          <p:nvPr/>
        </p:nvSpPr>
        <p:spPr>
          <a:xfrm>
            <a:off x="1647825" y="25765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6A25F8-988C-4896-B109-966D1363589B}"/>
              </a:ext>
            </a:extLst>
          </p:cNvPr>
          <p:cNvSpPr/>
          <p:nvPr/>
        </p:nvSpPr>
        <p:spPr>
          <a:xfrm>
            <a:off x="1647825" y="28638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CA425A-814F-4C47-AB3B-F8C8FA20AD05}"/>
              </a:ext>
            </a:extLst>
          </p:cNvPr>
          <p:cNvSpPr/>
          <p:nvPr/>
        </p:nvSpPr>
        <p:spPr>
          <a:xfrm>
            <a:off x="1647825" y="31527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AA1A48-0736-4D9E-A110-1EAF451B4A63}"/>
              </a:ext>
            </a:extLst>
          </p:cNvPr>
          <p:cNvSpPr/>
          <p:nvPr/>
        </p:nvSpPr>
        <p:spPr>
          <a:xfrm>
            <a:off x="1647825" y="34401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B62C2D14-28E1-4C14-85FE-10D21F0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30363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F2BC4C6C-995B-4EDA-AACD-012E02DA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928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B190FE99-E9DC-4F9D-818D-77B14A32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662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74">
            <a:extLst>
              <a:ext uri="{FF2B5EF4-FFF2-40B4-BE49-F238E27FC236}">
                <a16:creationId xmlns:a16="http://schemas.microsoft.com/office/drawing/2014/main" id="{9B3768C0-B900-4DEE-813B-F13E8D22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4939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17668E0D-C5BE-4874-B476-A7CFBC5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7828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625B6982-45CD-4B93-A3D4-775DF704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07022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2D8403C2-ADEA-4AC0-AA25-800CE4FD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3359150"/>
            <a:ext cx="170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78">
            <a:extLst>
              <a:ext uri="{FF2B5EF4-FFF2-40B4-BE49-F238E27FC236}">
                <a16:creationId xmlns:a16="http://schemas.microsoft.com/office/drawing/2014/main" id="{13325A8A-C1EF-4495-96A8-EADA6F6B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314450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writebuf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79">
            <a:extLst>
              <a:ext uri="{FF2B5EF4-FFF2-40B4-BE49-F238E27FC236}">
                <a16:creationId xmlns:a16="http://schemas.microsoft.com/office/drawing/2014/main" id="{76F7C6D0-C189-4333-AEF4-02478D8C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256381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617812-0579-4327-8706-31F543CC33B7}"/>
              </a:ext>
            </a:extLst>
          </p:cNvPr>
          <p:cNvSpPr/>
          <p:nvPr/>
        </p:nvSpPr>
        <p:spPr>
          <a:xfrm>
            <a:off x="1647825" y="37274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FEC6F-BA62-4C2C-87CE-AA4976AD60CC}"/>
              </a:ext>
            </a:extLst>
          </p:cNvPr>
          <p:cNvSpPr/>
          <p:nvPr/>
        </p:nvSpPr>
        <p:spPr>
          <a:xfrm>
            <a:off x="1647825" y="40163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10A356C7-50C4-448B-8721-F19025D6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648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E7146D05-AA9B-42A5-B0F7-D5A140E8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93541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4">
            <a:extLst>
              <a:ext uri="{FF2B5EF4-FFF2-40B4-BE49-F238E27FC236}">
                <a16:creationId xmlns:a16="http://schemas.microsoft.com/office/drawing/2014/main" id="{A3AFF14D-7840-4D56-87A6-2B0F5F97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797300"/>
            <a:ext cx="170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txn.data.ptr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D862F6-1A5C-4A5E-AA6F-CE85E5755A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74963" y="3871913"/>
            <a:ext cx="2108200" cy="1158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D0914D-9581-45D7-86C5-1B8BE80ED7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046288" y="4160838"/>
            <a:ext cx="828675" cy="86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23F7AF-040B-49E9-80BD-BC9730A0B573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846388" y="1711325"/>
            <a:ext cx="2224087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99B64E-E589-43DA-96A3-D1DE50E8BBBF}"/>
              </a:ext>
            </a:extLst>
          </p:cNvPr>
          <p:cNvSpPr/>
          <p:nvPr/>
        </p:nvSpPr>
        <p:spPr>
          <a:xfrm>
            <a:off x="4899025" y="4303713"/>
            <a:ext cx="37719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EA647E-50C9-4353-9501-80ACED5F73F6}"/>
              </a:ext>
            </a:extLst>
          </p:cNvPr>
          <p:cNvCxnSpPr>
            <a:stCxn id="26" idx="1"/>
          </p:cNvCxnSpPr>
          <p:nvPr/>
        </p:nvCxnSpPr>
        <p:spPr>
          <a:xfrm flipH="1">
            <a:off x="4899025" y="3489325"/>
            <a:ext cx="171450" cy="814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8">
            <a:extLst>
              <a:ext uri="{FF2B5EF4-FFF2-40B4-BE49-F238E27FC236}">
                <a16:creationId xmlns:a16="http://schemas.microsoft.com/office/drawing/2014/main" id="{C4EE22DC-CEF1-4395-9F4F-7289A155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608513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6E03F8-D604-4AFF-9624-BC8C5DCFD671}"/>
              </a:ext>
            </a:extLst>
          </p:cNvPr>
          <p:cNvSpPr/>
          <p:nvPr/>
        </p:nvSpPr>
        <p:spPr>
          <a:xfrm>
            <a:off x="4574931" y="3634154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BF5C3-ED86-40BC-A48A-BF60FAE33365}"/>
              </a:ext>
            </a:extLst>
          </p:cNvPr>
          <p:cNvSpPr/>
          <p:nvPr/>
        </p:nvSpPr>
        <p:spPr>
          <a:xfrm>
            <a:off x="4574931" y="3846635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1E4D-1AE7-4FC3-BC0D-F1B34A1F5625}"/>
              </a:ext>
            </a:extLst>
          </p:cNvPr>
          <p:cNvSpPr/>
          <p:nvPr/>
        </p:nvSpPr>
        <p:spPr>
          <a:xfrm>
            <a:off x="4574931" y="40576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64CF25-DFD0-4BA8-9E90-1A6EEC6554D2}"/>
              </a:ext>
            </a:extLst>
          </p:cNvPr>
          <p:cNvSpPr/>
          <p:nvPr/>
        </p:nvSpPr>
        <p:spPr>
          <a:xfrm>
            <a:off x="4574931" y="42701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2" name="TextBox 7">
            <a:extLst>
              <a:ext uri="{FF2B5EF4-FFF2-40B4-BE49-F238E27FC236}">
                <a16:creationId xmlns:a16="http://schemas.microsoft.com/office/drawing/2014/main" id="{82246E85-8E2B-43FB-A0F9-25D7B811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05" y="3349869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3" name="TextBox 8">
            <a:extLst>
              <a:ext uri="{FF2B5EF4-FFF2-40B4-BE49-F238E27FC236}">
                <a16:creationId xmlns:a16="http://schemas.microsoft.com/office/drawing/2014/main" id="{F8D04974-B98D-4295-A369-F2418234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36" y="3604846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4" name="TextBox 9">
            <a:extLst>
              <a:ext uri="{FF2B5EF4-FFF2-40B4-BE49-F238E27FC236}">
                <a16:creationId xmlns:a16="http://schemas.microsoft.com/office/drawing/2014/main" id="{473220AD-893B-4CE3-9176-17CC0271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274" y="38158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5" name="TextBox 10">
            <a:extLst>
              <a:ext uri="{FF2B5EF4-FFF2-40B4-BE49-F238E27FC236}">
                <a16:creationId xmlns:a16="http://schemas.microsoft.com/office/drawing/2014/main" id="{57055E96-0E4F-4E67-B69A-D719702F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000500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6" name="TextBox 11">
            <a:extLst>
              <a:ext uri="{FF2B5EF4-FFF2-40B4-BE49-F238E27FC236}">
                <a16:creationId xmlns:a16="http://schemas.microsoft.com/office/drawing/2014/main" id="{4A0D7EE4-6C4B-4F28-8048-28B449D9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205654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16862-6A3B-4F75-8CF9-CB530AD83C86}"/>
              </a:ext>
            </a:extLst>
          </p:cNvPr>
          <p:cNvSpPr/>
          <p:nvPr/>
        </p:nvSpPr>
        <p:spPr>
          <a:xfrm>
            <a:off x="4574931" y="4481147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2B1C8-654A-46DE-9BB2-B7379D0EFDED}"/>
              </a:ext>
            </a:extLst>
          </p:cNvPr>
          <p:cNvSpPr/>
          <p:nvPr/>
        </p:nvSpPr>
        <p:spPr>
          <a:xfrm>
            <a:off x="4574931" y="4692162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9" name="TextBox 14">
            <a:extLst>
              <a:ext uri="{FF2B5EF4-FFF2-40B4-BE49-F238E27FC236}">
                <a16:creationId xmlns:a16="http://schemas.microsoft.com/office/drawing/2014/main" id="{C28AE7BA-965E-4275-BF6B-6BB1C69A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62768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0" name="TextBox 15">
            <a:extLst>
              <a:ext uri="{FF2B5EF4-FFF2-40B4-BE49-F238E27FC236}">
                <a16:creationId xmlns:a16="http://schemas.microsoft.com/office/drawing/2014/main" id="{0C9B3FCD-2099-44EC-A71F-0D3E9D64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445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EB5F7-E182-4368-8ECA-C8D644ECEC40}"/>
              </a:ext>
            </a:extLst>
          </p:cNvPr>
          <p:cNvSpPr/>
          <p:nvPr/>
        </p:nvSpPr>
        <p:spPr>
          <a:xfrm>
            <a:off x="6289431" y="4585189"/>
            <a:ext cx="1033097" cy="2110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0C18E-8B7D-495A-8825-B7591D5EF180}"/>
              </a:ext>
            </a:extLst>
          </p:cNvPr>
          <p:cNvSpPr/>
          <p:nvPr/>
        </p:nvSpPr>
        <p:spPr>
          <a:xfrm>
            <a:off x="6289431" y="4797669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1A87FF-E8DF-4B4A-9D2F-E1FD77A3E5BC}"/>
              </a:ext>
            </a:extLst>
          </p:cNvPr>
          <p:cNvSpPr/>
          <p:nvPr/>
        </p:nvSpPr>
        <p:spPr>
          <a:xfrm>
            <a:off x="6289431" y="50101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8615A-85E3-493B-8F1B-FCDFD32AB357}"/>
              </a:ext>
            </a:extLst>
          </p:cNvPr>
          <p:cNvSpPr/>
          <p:nvPr/>
        </p:nvSpPr>
        <p:spPr>
          <a:xfrm>
            <a:off x="6289431" y="52226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15" name="TextBox 20">
            <a:extLst>
              <a:ext uri="{FF2B5EF4-FFF2-40B4-BE49-F238E27FC236}">
                <a16:creationId xmlns:a16="http://schemas.microsoft.com/office/drawing/2014/main" id="{50DAD393-7434-44EC-84EE-F6DDA6B4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828" y="4097216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6" name="TextBox 21">
            <a:extLst>
              <a:ext uri="{FF2B5EF4-FFF2-40B4-BE49-F238E27FC236}">
                <a16:creationId xmlns:a16="http://schemas.microsoft.com/office/drawing/2014/main" id="{B0C8FC49-AB30-40DD-99F9-F198F574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55881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rb_node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7" name="TextBox 22">
            <a:extLst>
              <a:ext uri="{FF2B5EF4-FFF2-40B4-BE49-F238E27FC236}">
                <a16:creationId xmlns:a16="http://schemas.microsoft.com/office/drawing/2014/main" id="{EE5FEE8F-23A4-4D10-9F02-4990E272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68362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8" name="TextBox 23">
            <a:extLst>
              <a:ext uri="{FF2B5EF4-FFF2-40B4-BE49-F238E27FC236}">
                <a16:creationId xmlns:a16="http://schemas.microsoft.com/office/drawing/2014/main" id="{79ACFA43-0108-4FC6-B970-27922CC4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153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ptr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9" name="TextBox 24">
            <a:extLst>
              <a:ext uri="{FF2B5EF4-FFF2-40B4-BE49-F238E27FC236}">
                <a16:creationId xmlns:a16="http://schemas.microsoft.com/office/drawing/2014/main" id="{32D710C9-AB31-45C3-A34E-C7C950EA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5815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cookie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6B162D-6222-4AB6-84A8-56B6BF1BCC4B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08028" y="3739662"/>
            <a:ext cx="681403" cy="1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58AA1-C4B3-4FF7-9C05-54E8E644BEA2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08028" y="3952143"/>
            <a:ext cx="681403" cy="738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3C0C876-F36F-4153-8F1E-27839CC4E069}"/>
              </a:ext>
            </a:extLst>
          </p:cNvPr>
          <p:cNvSpPr/>
          <p:nvPr/>
        </p:nvSpPr>
        <p:spPr>
          <a:xfrm>
            <a:off x="4510454" y="5429251"/>
            <a:ext cx="665285" cy="26523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3" name="TextBox 29">
            <a:extLst>
              <a:ext uri="{FF2B5EF4-FFF2-40B4-BE49-F238E27FC236}">
                <a16:creationId xmlns:a16="http://schemas.microsoft.com/office/drawing/2014/main" id="{AD0FBE4C-FAB2-4348-8E16-B762F0A0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454" y="5090747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proc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CBFF231-FAFC-4BD8-86E8-4BF87E47050E}"/>
              </a:ext>
            </a:extLst>
          </p:cNvPr>
          <p:cNvSpPr/>
          <p:nvPr/>
        </p:nvSpPr>
        <p:spPr>
          <a:xfrm>
            <a:off x="5197720" y="6160477"/>
            <a:ext cx="663819" cy="26523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5" name="TextBox 31">
            <a:extLst>
              <a:ext uri="{FF2B5EF4-FFF2-40B4-BE49-F238E27FC236}">
                <a16:creationId xmlns:a16="http://schemas.microsoft.com/office/drawing/2014/main" id="{0C208E78-00DC-4DF1-8681-4D640311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20" y="5821974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node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ED8186-4C93-4AA8-8F7C-B23CABF2FF8C}"/>
              </a:ext>
            </a:extLst>
          </p:cNvPr>
          <p:cNvCxnSpPr>
            <a:stCxn id="29" idx="2"/>
            <a:endCxn id="285725" idx="2"/>
          </p:cNvCxnSpPr>
          <p:nvPr/>
        </p:nvCxnSpPr>
        <p:spPr>
          <a:xfrm>
            <a:off x="4843097" y="5694485"/>
            <a:ext cx="680995" cy="47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118FF4-1731-432B-8EDC-80F06FDBB7D1}"/>
              </a:ext>
            </a:extLst>
          </p:cNvPr>
          <p:cNvSpPr/>
          <p:nvPr/>
        </p:nvSpPr>
        <p:spPr>
          <a:xfrm>
            <a:off x="1443405" y="3807069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CE674-12BD-40D5-B39D-EACFF133E0D6}"/>
              </a:ext>
            </a:extLst>
          </p:cNvPr>
          <p:cNvSpPr/>
          <p:nvPr/>
        </p:nvSpPr>
        <p:spPr>
          <a:xfrm>
            <a:off x="1443405" y="4019551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B4D67C-438B-442F-A63A-A1071FF6BFA5}"/>
              </a:ext>
            </a:extLst>
          </p:cNvPr>
          <p:cNvSpPr/>
          <p:nvPr/>
        </p:nvSpPr>
        <p:spPr>
          <a:xfrm>
            <a:off x="1443405" y="423056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555F-8570-4D49-AAE8-0E51F91D5302}"/>
              </a:ext>
            </a:extLst>
          </p:cNvPr>
          <p:cNvSpPr/>
          <p:nvPr/>
        </p:nvSpPr>
        <p:spPr>
          <a:xfrm>
            <a:off x="1443405" y="444304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1" name="TextBox 39">
            <a:extLst>
              <a:ext uri="{FF2B5EF4-FFF2-40B4-BE49-F238E27FC236}">
                <a16:creationId xmlns:a16="http://schemas.microsoft.com/office/drawing/2014/main" id="{6382E4F8-E8ED-4797-9C25-0EADCFF9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3522785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2" name="TextBox 40">
            <a:extLst>
              <a:ext uri="{FF2B5EF4-FFF2-40B4-BE49-F238E27FC236}">
                <a16:creationId xmlns:a16="http://schemas.microsoft.com/office/drawing/2014/main" id="{3C6A39AB-E7BA-4E19-B8F6-8261FD49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8" y="3777762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3" name="TextBox 41">
            <a:extLst>
              <a:ext uri="{FF2B5EF4-FFF2-40B4-BE49-F238E27FC236}">
                <a16:creationId xmlns:a16="http://schemas.microsoft.com/office/drawing/2014/main" id="{30945BAC-B4EB-4223-9261-1E41C4F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46" y="3988777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4" name="TextBox 42">
            <a:extLst>
              <a:ext uri="{FF2B5EF4-FFF2-40B4-BE49-F238E27FC236}">
                <a16:creationId xmlns:a16="http://schemas.microsoft.com/office/drawing/2014/main" id="{85161029-EE31-4D07-BEBC-AF6E4CD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173416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5" name="TextBox 43">
            <a:extLst>
              <a:ext uri="{FF2B5EF4-FFF2-40B4-BE49-F238E27FC236}">
                <a16:creationId xmlns:a16="http://schemas.microsoft.com/office/drawing/2014/main" id="{85D12AB2-8670-4B17-A189-DE820744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378569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36E980-84D1-4662-B98A-37BAD048F7E8}"/>
              </a:ext>
            </a:extLst>
          </p:cNvPr>
          <p:cNvSpPr/>
          <p:nvPr/>
        </p:nvSpPr>
        <p:spPr>
          <a:xfrm>
            <a:off x="1443405" y="4654062"/>
            <a:ext cx="1033096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54BC0-8496-41E4-83BA-B6CBC51812C7}"/>
              </a:ext>
            </a:extLst>
          </p:cNvPr>
          <p:cNvSpPr/>
          <p:nvPr/>
        </p:nvSpPr>
        <p:spPr>
          <a:xfrm>
            <a:off x="1443405" y="4865077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8" name="TextBox 46">
            <a:extLst>
              <a:ext uri="{FF2B5EF4-FFF2-40B4-BE49-F238E27FC236}">
                <a16:creationId xmlns:a16="http://schemas.microsoft.com/office/drawing/2014/main" id="{FF60CDA1-3EB6-4B6B-A566-75C4904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800600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9" name="TextBox 47">
            <a:extLst>
              <a:ext uri="{FF2B5EF4-FFF2-40B4-BE49-F238E27FC236}">
                <a16:creationId xmlns:a16="http://schemas.microsoft.com/office/drawing/2014/main" id="{1DA0E342-F8FC-4504-9993-C88CEB48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618892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0" name="TextBox 48">
            <a:extLst>
              <a:ext uri="{FF2B5EF4-FFF2-40B4-BE49-F238E27FC236}">
                <a16:creationId xmlns:a16="http://schemas.microsoft.com/office/drawing/2014/main" id="{86433617-E629-4B36-84BB-DB5E4E90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612" y="3178420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my_server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1" name="TextBox 49">
            <a:extLst>
              <a:ext uri="{FF2B5EF4-FFF2-40B4-BE49-F238E27FC236}">
                <a16:creationId xmlns:a16="http://schemas.microsoft.com/office/drawing/2014/main" id="{FAAB32FE-36B6-4ADF-9566-16259F823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97" y="1230924"/>
            <a:ext cx="6227987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binder_ioctl_write_read(filp, cmd, arg, thread);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binder_thread_write(proc, thread,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bwr.write_buffer,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bwr.write_size,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&amp;bwr.write_consumed);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case BC_TRANSACTION: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binder_transaction(proc, thread, &amp;tr, cmd == BC_REPLY);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target_node = binder_context_mgr_node;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E3ADA9-7925-4161-8F20-FDE603FA91C0}"/>
              </a:ext>
            </a:extLst>
          </p:cNvPr>
          <p:cNvSpPr/>
          <p:nvPr/>
        </p:nvSpPr>
        <p:spPr>
          <a:xfrm>
            <a:off x="7048500" y="3852497"/>
            <a:ext cx="1031631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43" name="TextBox 52">
            <a:extLst>
              <a:ext uri="{FF2B5EF4-FFF2-40B4-BE49-F238E27FC236}">
                <a16:creationId xmlns:a16="http://schemas.microsoft.com/office/drawing/2014/main" id="{515BAB87-EB2F-431A-8107-28F6A526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474" y="3531577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binder_context_mgr_node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B337DCF-C3B3-47CA-8001-360C64E6BE68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805247" y="4063512"/>
            <a:ext cx="759069" cy="5216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745" name="제목 2">
            <a:extLst>
              <a:ext uri="{FF2B5EF4-FFF2-40B4-BE49-F238E27FC236}">
                <a16:creationId xmlns:a16="http://schemas.microsoft.com/office/drawing/2014/main" id="{F3D510DA-BC67-48FE-A46E-BC6FB781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657" y="17141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696EB-5D64-4D0D-AF81-DFFAB212D57F}"/>
              </a:ext>
            </a:extLst>
          </p:cNvPr>
          <p:cNvSpPr/>
          <p:nvPr/>
        </p:nvSpPr>
        <p:spPr>
          <a:xfrm>
            <a:off x="4756639" y="2409093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59F83-2F61-491D-9479-228D7CFF89DE}"/>
              </a:ext>
            </a:extLst>
          </p:cNvPr>
          <p:cNvSpPr/>
          <p:nvPr/>
        </p:nvSpPr>
        <p:spPr>
          <a:xfrm>
            <a:off x="4756639" y="2587870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51DA2D-EB7E-4466-AD1F-393D6A55C203}"/>
              </a:ext>
            </a:extLst>
          </p:cNvPr>
          <p:cNvSpPr/>
          <p:nvPr/>
        </p:nvSpPr>
        <p:spPr>
          <a:xfrm>
            <a:off x="4756639" y="2768113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91C24-F58C-41FC-B77C-720E59B48314}"/>
              </a:ext>
            </a:extLst>
          </p:cNvPr>
          <p:cNvSpPr/>
          <p:nvPr/>
        </p:nvSpPr>
        <p:spPr>
          <a:xfrm>
            <a:off x="4756639" y="2946889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26" name="TextBox 7">
            <a:extLst>
              <a:ext uri="{FF2B5EF4-FFF2-40B4-BE49-F238E27FC236}">
                <a16:creationId xmlns:a16="http://schemas.microsoft.com/office/drawing/2014/main" id="{D3D8FF6C-DB94-4AAF-ABAC-C690A7CC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43" y="2168770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7" name="TextBox 8">
            <a:extLst>
              <a:ext uri="{FF2B5EF4-FFF2-40B4-BE49-F238E27FC236}">
                <a16:creationId xmlns:a16="http://schemas.microsoft.com/office/drawing/2014/main" id="{4A6419F4-E8C8-4597-8D0A-F2035F33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38418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8" name="TextBox 9">
            <a:extLst>
              <a:ext uri="{FF2B5EF4-FFF2-40B4-BE49-F238E27FC236}">
                <a16:creationId xmlns:a16="http://schemas.microsoft.com/office/drawing/2014/main" id="{B93CE945-C005-49FC-BA81-3A9D1B46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974" y="256295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9" name="TextBox 10">
            <a:extLst>
              <a:ext uri="{FF2B5EF4-FFF2-40B4-BE49-F238E27FC236}">
                <a16:creationId xmlns:a16="http://schemas.microsoft.com/office/drawing/2014/main" id="{259DE3A2-4C6F-4A35-8B93-7A5709FF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71829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0" name="TextBox 11">
            <a:extLst>
              <a:ext uri="{FF2B5EF4-FFF2-40B4-BE49-F238E27FC236}">
                <a16:creationId xmlns:a16="http://schemas.microsoft.com/office/drawing/2014/main" id="{09556D15-9385-49C5-A0C5-BBABB2C0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8926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FE57C-7762-46F0-BE17-C33183A2804A}"/>
              </a:ext>
            </a:extLst>
          </p:cNvPr>
          <p:cNvSpPr/>
          <p:nvPr/>
        </p:nvSpPr>
        <p:spPr>
          <a:xfrm>
            <a:off x="4756639" y="3124200"/>
            <a:ext cx="870438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2F844E-85BF-41D2-B4EF-C24F378733EF}"/>
              </a:ext>
            </a:extLst>
          </p:cNvPr>
          <p:cNvSpPr/>
          <p:nvPr/>
        </p:nvSpPr>
        <p:spPr>
          <a:xfrm>
            <a:off x="4756639" y="3302977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3" name="TextBox 14">
            <a:extLst>
              <a:ext uri="{FF2B5EF4-FFF2-40B4-BE49-F238E27FC236}">
                <a16:creationId xmlns:a16="http://schemas.microsoft.com/office/drawing/2014/main" id="{2D373563-7A5C-466E-8F90-4DEECE02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2487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4" name="TextBox 15">
            <a:extLst>
              <a:ext uri="{FF2B5EF4-FFF2-40B4-BE49-F238E27FC236}">
                <a16:creationId xmlns:a16="http://schemas.microsoft.com/office/drawing/2014/main" id="{A33B9C7A-E566-44A1-9FFC-888FC61B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09489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B9DD64-12AA-41AE-83D9-956D7EDFDFEB}"/>
              </a:ext>
            </a:extLst>
          </p:cNvPr>
          <p:cNvSpPr/>
          <p:nvPr/>
        </p:nvSpPr>
        <p:spPr>
          <a:xfrm>
            <a:off x="6202974" y="3213589"/>
            <a:ext cx="871903" cy="17731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6F8510-7B9E-407C-A43E-E6B7F6ED78B0}"/>
              </a:ext>
            </a:extLst>
          </p:cNvPr>
          <p:cNvSpPr/>
          <p:nvPr/>
        </p:nvSpPr>
        <p:spPr>
          <a:xfrm>
            <a:off x="6202974" y="3392366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123C9D-DE3F-4BC1-ACB2-2416B6FD8030}"/>
              </a:ext>
            </a:extLst>
          </p:cNvPr>
          <p:cNvSpPr/>
          <p:nvPr/>
        </p:nvSpPr>
        <p:spPr>
          <a:xfrm>
            <a:off x="6202974" y="3571143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DE1CC1-DC98-40D5-A9DD-D4614929B07C}"/>
              </a:ext>
            </a:extLst>
          </p:cNvPr>
          <p:cNvSpPr/>
          <p:nvPr/>
        </p:nvSpPr>
        <p:spPr>
          <a:xfrm>
            <a:off x="6202974" y="3749920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9" name="TextBox 20">
            <a:extLst>
              <a:ext uri="{FF2B5EF4-FFF2-40B4-BE49-F238E27FC236}">
                <a16:creationId xmlns:a16="http://schemas.microsoft.com/office/drawing/2014/main" id="{E1583726-9876-48C9-9C9A-94236BBE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370" y="280035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0" name="TextBox 21">
            <a:extLst>
              <a:ext uri="{FF2B5EF4-FFF2-40B4-BE49-F238E27FC236}">
                <a16:creationId xmlns:a16="http://schemas.microsoft.com/office/drawing/2014/main" id="{085E1653-6A9C-427E-8509-B474EADD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18721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1" name="TextBox 22">
            <a:extLst>
              <a:ext uri="{FF2B5EF4-FFF2-40B4-BE49-F238E27FC236}">
                <a16:creationId xmlns:a16="http://schemas.microsoft.com/office/drawing/2014/main" id="{5E9E8371-1284-4628-9FB5-E0B59ED1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36745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2" name="TextBox 23">
            <a:extLst>
              <a:ext uri="{FF2B5EF4-FFF2-40B4-BE49-F238E27FC236}">
                <a16:creationId xmlns:a16="http://schemas.microsoft.com/office/drawing/2014/main" id="{2A2571FB-6904-4CDE-A703-CD9E4708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5" y="3521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3" name="TextBox 24">
            <a:extLst>
              <a:ext uri="{FF2B5EF4-FFF2-40B4-BE49-F238E27FC236}">
                <a16:creationId xmlns:a16="http://schemas.microsoft.com/office/drawing/2014/main" id="{CC46DE0F-E800-4841-9A8B-B253A0F7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064037-1EB2-48AC-96AF-8BE80D332A9C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27077" y="2498481"/>
            <a:ext cx="575897" cy="983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D11536-C04E-4157-B370-9269731FCEAE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27077" y="2677259"/>
            <a:ext cx="575897" cy="62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92A9433-666C-4EA3-BF5C-C65C12BD95B0}"/>
              </a:ext>
            </a:extLst>
          </p:cNvPr>
          <p:cNvSpPr/>
          <p:nvPr/>
        </p:nvSpPr>
        <p:spPr>
          <a:xfrm>
            <a:off x="6132635" y="5307623"/>
            <a:ext cx="561242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7" name="TextBox 29">
            <a:extLst>
              <a:ext uri="{FF2B5EF4-FFF2-40B4-BE49-F238E27FC236}">
                <a16:creationId xmlns:a16="http://schemas.microsoft.com/office/drawing/2014/main" id="{65CDFDA5-52C0-4362-98AB-B95FF1B1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635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7EE7751-7C2E-48EB-A50A-3CD911837C2B}"/>
              </a:ext>
            </a:extLst>
          </p:cNvPr>
          <p:cNvSpPr/>
          <p:nvPr/>
        </p:nvSpPr>
        <p:spPr>
          <a:xfrm>
            <a:off x="6712927" y="5924551"/>
            <a:ext cx="561242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9" name="TextBox 31">
            <a:extLst>
              <a:ext uri="{FF2B5EF4-FFF2-40B4-BE49-F238E27FC236}">
                <a16:creationId xmlns:a16="http://schemas.microsoft.com/office/drawing/2014/main" id="{CE176F6F-F282-4088-A7FC-4D43C909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928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957E21-D2F5-48BF-8451-1C1EDD9DF2D3}"/>
              </a:ext>
            </a:extLst>
          </p:cNvPr>
          <p:cNvCxnSpPr>
            <a:stCxn id="29" idx="2"/>
            <a:endCxn id="286749" idx="2"/>
          </p:cNvCxnSpPr>
          <p:nvPr/>
        </p:nvCxnSpPr>
        <p:spPr>
          <a:xfrm>
            <a:off x="6413256" y="5531827"/>
            <a:ext cx="600396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608CF-BC64-4482-9A7A-1299AF390721}"/>
              </a:ext>
            </a:extLst>
          </p:cNvPr>
          <p:cNvSpPr/>
          <p:nvPr/>
        </p:nvSpPr>
        <p:spPr>
          <a:xfrm>
            <a:off x="1041889" y="3307374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990E1-7A27-4F7F-A092-BE2618FBD2FC}"/>
              </a:ext>
            </a:extLst>
          </p:cNvPr>
          <p:cNvSpPr/>
          <p:nvPr/>
        </p:nvSpPr>
        <p:spPr>
          <a:xfrm>
            <a:off x="1041889" y="3486151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97A66-D1AE-47D9-96BF-FD9181A7CC09}"/>
              </a:ext>
            </a:extLst>
          </p:cNvPr>
          <p:cNvSpPr/>
          <p:nvPr/>
        </p:nvSpPr>
        <p:spPr>
          <a:xfrm>
            <a:off x="1041889" y="3666392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A4FF-B5C8-487A-8215-2C8DB85DCECB}"/>
              </a:ext>
            </a:extLst>
          </p:cNvPr>
          <p:cNvSpPr/>
          <p:nvPr/>
        </p:nvSpPr>
        <p:spPr>
          <a:xfrm>
            <a:off x="1041889" y="3845169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55" name="TextBox 39">
            <a:extLst>
              <a:ext uri="{FF2B5EF4-FFF2-40B4-BE49-F238E27FC236}">
                <a16:creationId xmlns:a16="http://schemas.microsoft.com/office/drawing/2014/main" id="{859E56CF-AC5F-4840-AAB5-3BAFFF16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93" y="3068516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6" name="TextBox 40">
            <a:extLst>
              <a:ext uri="{FF2B5EF4-FFF2-40B4-BE49-F238E27FC236}">
                <a16:creationId xmlns:a16="http://schemas.microsoft.com/office/drawing/2014/main" id="{ED6E6B7F-B0AB-4BB0-9BD7-08BC6E75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8" y="328246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7" name="TextBox 41">
            <a:extLst>
              <a:ext uri="{FF2B5EF4-FFF2-40B4-BE49-F238E27FC236}">
                <a16:creationId xmlns:a16="http://schemas.microsoft.com/office/drawing/2014/main" id="{4CC46165-619A-4582-8661-9620E4E4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3" y="346123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8" name="TextBox 42">
            <a:extLst>
              <a:ext uri="{FF2B5EF4-FFF2-40B4-BE49-F238E27FC236}">
                <a16:creationId xmlns:a16="http://schemas.microsoft.com/office/drawing/2014/main" id="{B52071D0-8891-49DC-B27C-A2CEB56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6165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9" name="TextBox 43">
            <a:extLst>
              <a:ext uri="{FF2B5EF4-FFF2-40B4-BE49-F238E27FC236}">
                <a16:creationId xmlns:a16="http://schemas.microsoft.com/office/drawing/2014/main" id="{2C1CB1C6-4E87-4AF6-BFF5-AB9764F8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7909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B42BEC-80D2-48B5-B0A7-7A7D18763C66}"/>
              </a:ext>
            </a:extLst>
          </p:cNvPr>
          <p:cNvSpPr/>
          <p:nvPr/>
        </p:nvSpPr>
        <p:spPr>
          <a:xfrm>
            <a:off x="1041889" y="4022482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86CD3E-7138-4866-819F-920E7AC84ADD}"/>
              </a:ext>
            </a:extLst>
          </p:cNvPr>
          <p:cNvSpPr/>
          <p:nvPr/>
        </p:nvSpPr>
        <p:spPr>
          <a:xfrm>
            <a:off x="1041889" y="4201259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2" name="TextBox 46">
            <a:extLst>
              <a:ext uri="{FF2B5EF4-FFF2-40B4-BE49-F238E27FC236}">
                <a16:creationId xmlns:a16="http://schemas.microsoft.com/office/drawing/2014/main" id="{54F749B8-7F50-46E3-90F4-47B8655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414703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3" name="TextBox 47">
            <a:extLst>
              <a:ext uri="{FF2B5EF4-FFF2-40B4-BE49-F238E27FC236}">
                <a16:creationId xmlns:a16="http://schemas.microsoft.com/office/drawing/2014/main" id="{A6A5C810-1348-477E-8EB5-28E4B3D5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3993174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4" name="TextBox 48">
            <a:extLst>
              <a:ext uri="{FF2B5EF4-FFF2-40B4-BE49-F238E27FC236}">
                <a16:creationId xmlns:a16="http://schemas.microsoft.com/office/drawing/2014/main" id="{59848A02-8ED2-4280-8AB7-2F8C2511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85" y="2916116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5" name="TextBox 49">
            <a:extLst>
              <a:ext uri="{FF2B5EF4-FFF2-40B4-BE49-F238E27FC236}">
                <a16:creationId xmlns:a16="http://schemas.microsoft.com/office/drawing/2014/main" id="{AA5D205B-8099-4B70-8C3B-02FFAA3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12" y="1271954"/>
            <a:ext cx="5210081" cy="10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offp = (binder_size_t *)(t-&gt;buffer-&gt;data +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              ALIGN(tr-&gt;data_size, sizeof(void *)));</a:t>
            </a:r>
          </a:p>
          <a:p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case BINDER_TYPE_BINDER: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binder_get_ref_for_node(target_proc, node);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E5B408-1407-4067-8F84-79A4D79444CC}"/>
              </a:ext>
            </a:extLst>
          </p:cNvPr>
          <p:cNvSpPr/>
          <p:nvPr/>
        </p:nvSpPr>
        <p:spPr>
          <a:xfrm>
            <a:off x="6843347" y="2593731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7" name="TextBox 52">
            <a:extLst>
              <a:ext uri="{FF2B5EF4-FFF2-40B4-BE49-F238E27FC236}">
                <a16:creationId xmlns:a16="http://schemas.microsoft.com/office/drawing/2014/main" id="{DC3D58AA-00CB-41B9-A52F-CF842B67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35" y="2324101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FEE4E3-E097-437F-9A82-84D859CFD0B1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639658" y="2772508"/>
            <a:ext cx="640373" cy="441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2CBF-6A6C-4FF3-BA86-5F5D16FB4EBC}"/>
              </a:ext>
            </a:extLst>
          </p:cNvPr>
          <p:cNvSpPr/>
          <p:nvPr/>
        </p:nvSpPr>
        <p:spPr>
          <a:xfrm>
            <a:off x="372208" y="5106866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504371-8AE8-45A7-B3B8-33525F52BB38}"/>
              </a:ext>
            </a:extLst>
          </p:cNvPr>
          <p:cNvSpPr/>
          <p:nvPr/>
        </p:nvSpPr>
        <p:spPr>
          <a:xfrm>
            <a:off x="1872761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6E1893-6164-4749-A38F-F2B15407F2C9}"/>
              </a:ext>
            </a:extLst>
          </p:cNvPr>
          <p:cNvSpPr/>
          <p:nvPr/>
        </p:nvSpPr>
        <p:spPr>
          <a:xfrm>
            <a:off x="2536582" y="5106866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5E73F-00DB-43C1-9FC0-B6C7514FBD19}"/>
              </a:ext>
            </a:extLst>
          </p:cNvPr>
          <p:cNvSpPr/>
          <p:nvPr/>
        </p:nvSpPr>
        <p:spPr>
          <a:xfrm>
            <a:off x="3200400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773" name="TextBox 57">
            <a:extLst>
              <a:ext uri="{FF2B5EF4-FFF2-40B4-BE49-F238E27FC236}">
                <a16:creationId xmlns:a16="http://schemas.microsoft.com/office/drawing/2014/main" id="{9057215E-A200-4AA3-BB8E-88526984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58" y="456467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fp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4" name="TextBox 58">
            <a:extLst>
              <a:ext uri="{FF2B5EF4-FFF2-40B4-BE49-F238E27FC236}">
                <a16:creationId xmlns:a16="http://schemas.microsoft.com/office/drawing/2014/main" id="{5C20C21E-C0EC-4220-91F6-41DFD0EF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3" y="538822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5" name="TextBox 59">
            <a:extLst>
              <a:ext uri="{FF2B5EF4-FFF2-40B4-BE49-F238E27FC236}">
                <a16:creationId xmlns:a16="http://schemas.microsoft.com/office/drawing/2014/main" id="{98E769C1-3CCB-450C-A14A-DD3742C6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943" y="53882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6" name="TextBox 60">
            <a:extLst>
              <a:ext uri="{FF2B5EF4-FFF2-40B4-BE49-F238E27FC236}">
                <a16:creationId xmlns:a16="http://schemas.microsoft.com/office/drawing/2014/main" id="{19C9AC03-B650-4E59-8748-A86E4581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582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7" name="TextBox 61">
            <a:extLst>
              <a:ext uri="{FF2B5EF4-FFF2-40B4-BE49-F238E27FC236}">
                <a16:creationId xmlns:a16="http://schemas.microsoft.com/office/drawing/2014/main" id="{52250D00-C1C8-4FBE-9E69-8E25E8C9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BF0CD2-E30F-4BD6-A966-2AC3E4F4E80C}"/>
              </a:ext>
            </a:extLst>
          </p:cNvPr>
          <p:cNvCxnSpPr/>
          <p:nvPr/>
        </p:nvCxnSpPr>
        <p:spPr>
          <a:xfrm>
            <a:off x="372208" y="4771292"/>
            <a:ext cx="0" cy="335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78CD3B-2746-4DAB-B013-E799C7BDE963}"/>
              </a:ext>
            </a:extLst>
          </p:cNvPr>
          <p:cNvSpPr/>
          <p:nvPr/>
        </p:nvSpPr>
        <p:spPr>
          <a:xfrm>
            <a:off x="2338755" y="4079631"/>
            <a:ext cx="870438" cy="17877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3DC8C9-1A0C-43C2-9439-15A4CE8C883A}"/>
              </a:ext>
            </a:extLst>
          </p:cNvPr>
          <p:cNvSpPr/>
          <p:nvPr/>
        </p:nvSpPr>
        <p:spPr>
          <a:xfrm>
            <a:off x="2338755" y="4258408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A02198-842B-4065-95B9-A12C8A460E0E}"/>
              </a:ext>
            </a:extLst>
          </p:cNvPr>
          <p:cNvSpPr/>
          <p:nvPr/>
        </p:nvSpPr>
        <p:spPr>
          <a:xfrm>
            <a:off x="2338755" y="4438651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6E0DBF-880E-4988-9BDA-7A2CE2BB61CC}"/>
              </a:ext>
            </a:extLst>
          </p:cNvPr>
          <p:cNvSpPr/>
          <p:nvPr/>
        </p:nvSpPr>
        <p:spPr>
          <a:xfrm>
            <a:off x="2338755" y="4617428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83" name="TextBox 67">
            <a:extLst>
              <a:ext uri="{FF2B5EF4-FFF2-40B4-BE49-F238E27FC236}">
                <a16:creationId xmlns:a16="http://schemas.microsoft.com/office/drawing/2014/main" id="{35D11CD9-268B-4896-A413-C955F26E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054720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4" name="TextBox 68">
            <a:extLst>
              <a:ext uri="{FF2B5EF4-FFF2-40B4-BE49-F238E27FC236}">
                <a16:creationId xmlns:a16="http://schemas.microsoft.com/office/drawing/2014/main" id="{9C4F96F0-C278-435C-9C21-BBDB3606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2334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5" name="TextBox 69">
            <a:extLst>
              <a:ext uri="{FF2B5EF4-FFF2-40B4-BE49-F238E27FC236}">
                <a16:creationId xmlns:a16="http://schemas.microsoft.com/office/drawing/2014/main" id="{C383B0E1-1087-497C-91B3-7850568AC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3888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6" name="TextBox 70">
            <a:extLst>
              <a:ext uri="{FF2B5EF4-FFF2-40B4-BE49-F238E27FC236}">
                <a16:creationId xmlns:a16="http://schemas.microsoft.com/office/drawing/2014/main" id="{9174DD69-B160-4C39-9D80-7F645685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56320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C0A5D2-1F6D-485F-9EB9-C2A990F423EF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flipH="1" flipV="1">
            <a:off x="1913793" y="3396762"/>
            <a:ext cx="424962" cy="95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C05DA0-BDA9-44D2-8EC3-F98CB22B28F2}"/>
              </a:ext>
            </a:extLst>
          </p:cNvPr>
          <p:cNvCxnSpPr>
            <a:cxnSpLocks/>
            <a:stCxn id="37" idx="3"/>
            <a:endCxn id="64" idx="1"/>
          </p:cNvCxnSpPr>
          <p:nvPr/>
        </p:nvCxnSpPr>
        <p:spPr>
          <a:xfrm>
            <a:off x="1913793" y="3575539"/>
            <a:ext cx="424962" cy="5934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B50C2A97-3AA1-4394-B1F1-326465AA4E51}"/>
              </a:ext>
            </a:extLst>
          </p:cNvPr>
          <p:cNvSpPr/>
          <p:nvPr/>
        </p:nvSpPr>
        <p:spPr>
          <a:xfrm>
            <a:off x="4340470" y="5307623"/>
            <a:ext cx="561243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0" name="TextBox 74">
            <a:extLst>
              <a:ext uri="{FF2B5EF4-FFF2-40B4-BE49-F238E27FC236}">
                <a16:creationId xmlns:a16="http://schemas.microsoft.com/office/drawing/2014/main" id="{010A82B3-0B94-4FFC-A75C-B9E13D56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70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F71045D9-1C86-478F-AF58-086E25B086B8}"/>
              </a:ext>
            </a:extLst>
          </p:cNvPr>
          <p:cNvSpPr/>
          <p:nvPr/>
        </p:nvSpPr>
        <p:spPr>
          <a:xfrm>
            <a:off x="4828443" y="5924551"/>
            <a:ext cx="652096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2" name="TextBox 76">
            <a:extLst>
              <a:ext uri="{FF2B5EF4-FFF2-40B4-BE49-F238E27FC236}">
                <a16:creationId xmlns:a16="http://schemas.microsoft.com/office/drawing/2014/main" id="{86DD9700-5D81-4A2D-AF07-B596BB46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297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442244-D1A6-476F-BE94-BBF7697E5D85}"/>
              </a:ext>
            </a:extLst>
          </p:cNvPr>
          <p:cNvCxnSpPr>
            <a:stCxn id="74" idx="2"/>
            <a:endCxn id="286792" idx="2"/>
          </p:cNvCxnSpPr>
          <p:nvPr/>
        </p:nvCxnSpPr>
        <p:spPr>
          <a:xfrm>
            <a:off x="4621092" y="5531827"/>
            <a:ext cx="598929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EB9C57-792A-4586-88B4-F42BE79D02CD}"/>
              </a:ext>
            </a:extLst>
          </p:cNvPr>
          <p:cNvSpPr/>
          <p:nvPr/>
        </p:nvSpPr>
        <p:spPr>
          <a:xfrm>
            <a:off x="4047393" y="3763108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74CDEE-E5B0-4DA8-BD21-1C28D41EE951}"/>
              </a:ext>
            </a:extLst>
          </p:cNvPr>
          <p:cNvSpPr/>
          <p:nvPr/>
        </p:nvSpPr>
        <p:spPr>
          <a:xfrm>
            <a:off x="4047393" y="3941885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A16FB1-B2E5-49D5-89C8-893B44B93004}"/>
              </a:ext>
            </a:extLst>
          </p:cNvPr>
          <p:cNvSpPr/>
          <p:nvPr/>
        </p:nvSpPr>
        <p:spPr>
          <a:xfrm>
            <a:off x="4047393" y="4120662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6CBE0-BA64-4DC7-8D58-40B714C141FB}"/>
              </a:ext>
            </a:extLst>
          </p:cNvPr>
          <p:cNvSpPr/>
          <p:nvPr/>
        </p:nvSpPr>
        <p:spPr>
          <a:xfrm>
            <a:off x="4047393" y="4299439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8" name="TextBox 82">
            <a:extLst>
              <a:ext uri="{FF2B5EF4-FFF2-40B4-BE49-F238E27FC236}">
                <a16:creationId xmlns:a16="http://schemas.microsoft.com/office/drawing/2014/main" id="{F8F2FA06-390E-4DE2-8A0E-1F19639D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73819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99" name="TextBox 83">
            <a:extLst>
              <a:ext uri="{FF2B5EF4-FFF2-40B4-BE49-F238E27FC236}">
                <a16:creationId xmlns:a16="http://schemas.microsoft.com/office/drawing/2014/main" id="{0268AABE-324C-49DD-8818-C3819CDA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916974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0" name="TextBox 84">
            <a:extLst>
              <a:ext uri="{FF2B5EF4-FFF2-40B4-BE49-F238E27FC236}">
                <a16:creationId xmlns:a16="http://schemas.microsoft.com/office/drawing/2014/main" id="{9C880014-D64C-4286-8056-D9B3A8F4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07230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1" name="TextBox 85">
            <a:extLst>
              <a:ext uri="{FF2B5EF4-FFF2-40B4-BE49-F238E27FC236}">
                <a16:creationId xmlns:a16="http://schemas.microsoft.com/office/drawing/2014/main" id="{8A510DA3-03C9-43BD-98B4-BEDF9AFC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245220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E9D753-967F-4FE4-9B9E-9C7D2D77F26E}"/>
              </a:ext>
            </a:extLst>
          </p:cNvPr>
          <p:cNvSpPr/>
          <p:nvPr/>
        </p:nvSpPr>
        <p:spPr>
          <a:xfrm>
            <a:off x="4047393" y="4473820"/>
            <a:ext cx="871904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3" name="TextBox 88">
            <a:extLst>
              <a:ext uri="{FF2B5EF4-FFF2-40B4-BE49-F238E27FC236}">
                <a16:creationId xmlns:a16="http://schemas.microsoft.com/office/drawing/2014/main" id="{BD779B12-E112-4CCA-9B11-C50A6496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74" y="44239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4" name="TextBox 90">
            <a:extLst>
              <a:ext uri="{FF2B5EF4-FFF2-40B4-BE49-F238E27FC236}">
                <a16:creationId xmlns:a16="http://schemas.microsoft.com/office/drawing/2014/main" id="{40408EF1-C382-42D7-ACBE-A80080D4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664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5131CD4A-BDE9-4C44-B3E3-CFE22CD8B3B8}"/>
              </a:ext>
            </a:extLst>
          </p:cNvPr>
          <p:cNvSpPr/>
          <p:nvPr/>
        </p:nvSpPr>
        <p:spPr>
          <a:xfrm>
            <a:off x="5841023" y="5924551"/>
            <a:ext cx="561243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6" name="TextBox 92">
            <a:extLst>
              <a:ext uri="{FF2B5EF4-FFF2-40B4-BE49-F238E27FC236}">
                <a16:creationId xmlns:a16="http://schemas.microsoft.com/office/drawing/2014/main" id="{2291D729-370C-4251-9100-9D856A1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23" y="56388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AC8DDB-985B-4A44-94DA-0456E0C43C63}"/>
              </a:ext>
            </a:extLst>
          </p:cNvPr>
          <p:cNvCxnSpPr>
            <a:stCxn id="286800" idx="1"/>
            <a:endCxn id="14" idx="2"/>
          </p:cNvCxnSpPr>
          <p:nvPr/>
        </p:nvCxnSpPr>
        <p:spPr>
          <a:xfrm flipV="1">
            <a:off x="4913435" y="3481754"/>
            <a:ext cx="278423" cy="721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4DC18F-6FD0-40D9-A82C-F8091D46B8AD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3209192" y="4169020"/>
            <a:ext cx="838200" cy="2198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8E25FE-FD50-40A5-A5F0-84C317360EB4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480539" y="6037385"/>
            <a:ext cx="36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487F4F2-BECE-4EB7-9B9F-5BCDA2E0A48B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919297" y="3034812"/>
            <a:ext cx="707780" cy="99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56FA2F1-D002-4D0C-BF04-F10A656FA37C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6122377" y="5531827"/>
            <a:ext cx="291612" cy="392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B6AD388-BE40-4AC0-A0D4-AD68E45C3EBF}"/>
              </a:ext>
            </a:extLst>
          </p:cNvPr>
          <p:cNvCxnSpPr>
            <a:stCxn id="6" idx="3"/>
            <a:endCxn id="286798" idx="1"/>
          </p:cNvCxnSpPr>
          <p:nvPr/>
        </p:nvCxnSpPr>
        <p:spPr>
          <a:xfrm flipH="1">
            <a:off x="4913435" y="2856769"/>
            <a:ext cx="713642" cy="1012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B852A0C-A613-4D56-8747-DD68023317C3}"/>
              </a:ext>
            </a:extLst>
          </p:cNvPr>
          <p:cNvSpPr/>
          <p:nvPr/>
        </p:nvSpPr>
        <p:spPr>
          <a:xfrm>
            <a:off x="1122485" y="5926015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4D656D-7C4E-41FC-BA62-DBD2B5B179A7}"/>
              </a:ext>
            </a:extLst>
          </p:cNvPr>
          <p:cNvSpPr/>
          <p:nvPr/>
        </p:nvSpPr>
        <p:spPr>
          <a:xfrm>
            <a:off x="2623038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39D667-9E39-470F-956F-8567BF6EF5E0}"/>
              </a:ext>
            </a:extLst>
          </p:cNvPr>
          <p:cNvSpPr/>
          <p:nvPr/>
        </p:nvSpPr>
        <p:spPr>
          <a:xfrm>
            <a:off x="3286859" y="5926015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A426B72-9B4B-4CD7-B7C2-6A67DC5CB05D}"/>
              </a:ext>
            </a:extLst>
          </p:cNvPr>
          <p:cNvSpPr/>
          <p:nvPr/>
        </p:nvSpPr>
        <p:spPr>
          <a:xfrm>
            <a:off x="3950677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817" name="TextBox 118">
            <a:extLst>
              <a:ext uri="{FF2B5EF4-FFF2-40B4-BE49-F238E27FC236}">
                <a16:creationId xmlns:a16="http://schemas.microsoft.com/office/drawing/2014/main" id="{81BAF6C3-10C7-498D-AE1F-AEF4627A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20737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8" name="TextBox 119">
            <a:extLst>
              <a:ext uri="{FF2B5EF4-FFF2-40B4-BE49-F238E27FC236}">
                <a16:creationId xmlns:a16="http://schemas.microsoft.com/office/drawing/2014/main" id="{2C2E07EC-11C3-45AA-889B-9ADA1864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220" y="620737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9" name="TextBox 120">
            <a:extLst>
              <a:ext uri="{FF2B5EF4-FFF2-40B4-BE49-F238E27FC236}">
                <a16:creationId xmlns:a16="http://schemas.microsoft.com/office/drawing/2014/main" id="{7B5DFC9D-5F26-4CE4-99A6-9AC3F60B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59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handle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20" name="TextBox 121">
            <a:extLst>
              <a:ext uri="{FF2B5EF4-FFF2-40B4-BE49-F238E27FC236}">
                <a16:creationId xmlns:a16="http://schemas.microsoft.com/office/drawing/2014/main" id="{D1B64DA3-A06B-4C22-B5C7-C1B824F0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677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23" name="아래쪽 화살표 122">
            <a:extLst>
              <a:ext uri="{FF2B5EF4-FFF2-40B4-BE49-F238E27FC236}">
                <a16:creationId xmlns:a16="http://schemas.microsoft.com/office/drawing/2014/main" id="{8DBDEBDD-5CC4-4844-B5B0-FB90524D4A9B}"/>
              </a:ext>
            </a:extLst>
          </p:cNvPr>
          <p:cNvSpPr/>
          <p:nvPr/>
        </p:nvSpPr>
        <p:spPr>
          <a:xfrm>
            <a:off x="1638300" y="5638800"/>
            <a:ext cx="332643" cy="2344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제목 2">
            <a:extLst>
              <a:ext uri="{FF2B5EF4-FFF2-40B4-BE49-F238E27FC236}">
                <a16:creationId xmlns:a16="http://schemas.microsoft.com/office/drawing/2014/main" id="{FE3BA283-253B-4D32-9A75-808EF0895A65}"/>
              </a:ext>
            </a:extLst>
          </p:cNvPr>
          <p:cNvSpPr txBox="1">
            <a:spLocks/>
          </p:cNvSpPr>
          <p:nvPr/>
        </p:nvSpPr>
        <p:spPr>
          <a:xfrm>
            <a:off x="-1686657" y="171410"/>
            <a:ext cx="8871438" cy="581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096" y="529124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26474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407877" y="3393831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37103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3486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42997" y="3726474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4739054" y="3726474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62" y="3732336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6205060" y="488978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81297" y="4537774"/>
            <a:ext cx="856406" cy="352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25" y="4519046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1093" y="35386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3275856" y="2852936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1556792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1" y="4754142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755445" y="4421499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40579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6962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90565" y="4754142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5086622" y="4754142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830" y="4760004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5046613" y="6235728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5379256" y="5552776"/>
            <a:ext cx="649609" cy="682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478" y="586498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84" y="49315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 </a:t>
            </a:r>
            <a:r>
              <a:rPr lang="en-US" altLang="ko-KR" sz="3200">
                <a:latin typeface="Consolas" panose="020B0609020204030204" pitchFamily="49" charset="0"/>
              </a:rPr>
              <a:t>:</a:t>
            </a:r>
            <a:br>
              <a:rPr lang="en-US" altLang="ko-KR" sz="3200">
                <a:latin typeface="Consolas" panose="020B0609020204030204" pitchFamily="49" charset="0"/>
              </a:rPr>
            </a:br>
            <a:r>
              <a:rPr lang="en-US" altLang="ko-KR" sz="2400">
                <a:latin typeface="Consolas" panose="020B0609020204030204" pitchFamily="49" charset="0"/>
              </a:rPr>
              <a:t>RB Tree</a:t>
            </a:r>
            <a:r>
              <a:rPr lang="ko-KR" altLang="en-US" sz="2400">
                <a:latin typeface="Consolas" panose="020B0609020204030204" pitchFamily="49" charset="0"/>
              </a:rPr>
              <a:t>를 이용하여 사용하지 않는 첫번째 번호를 할당한다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6431736" y="40966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Box 49">
            <a:extLst>
              <a:ext uri="{FF2B5EF4-FFF2-40B4-BE49-F238E27FC236}">
                <a16:creationId xmlns:a16="http://schemas.microsoft.com/office/drawing/2014/main" id="{611B9547-955C-4310-9A36-602DA1AB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5308" y="1132990"/>
            <a:ext cx="46987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binder_loop(bs, svcmgr_handler);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svcmgr_handler();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si-&gt;next = svclist;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svclist = si;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00A815-FBDC-4DD7-AECD-DB2F0D93D06A}"/>
              </a:ext>
            </a:extLst>
          </p:cNvPr>
          <p:cNvSpPr/>
          <p:nvPr/>
        </p:nvSpPr>
        <p:spPr>
          <a:xfrm>
            <a:off x="4366846" y="2621573"/>
            <a:ext cx="1777512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69209D-4B6A-44D8-A303-0F723BDA8F89}"/>
              </a:ext>
            </a:extLst>
          </p:cNvPr>
          <p:cNvSpPr/>
          <p:nvPr/>
        </p:nvSpPr>
        <p:spPr>
          <a:xfrm>
            <a:off x="6144358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D6FBD6-8167-4B44-9FC5-A0A5F0BCA24B}"/>
              </a:ext>
            </a:extLst>
          </p:cNvPr>
          <p:cNvSpPr/>
          <p:nvPr/>
        </p:nvSpPr>
        <p:spPr>
          <a:xfrm>
            <a:off x="6929805" y="2621573"/>
            <a:ext cx="786911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3D752FC-5854-4584-884D-E6BBA7E373AC}"/>
              </a:ext>
            </a:extLst>
          </p:cNvPr>
          <p:cNvSpPr/>
          <p:nvPr/>
        </p:nvSpPr>
        <p:spPr>
          <a:xfrm>
            <a:off x="7716715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8775" name="TextBox 118">
            <a:extLst>
              <a:ext uri="{FF2B5EF4-FFF2-40B4-BE49-F238E27FC236}">
                <a16:creationId xmlns:a16="http://schemas.microsoft.com/office/drawing/2014/main" id="{AE23817B-1C7D-4FF4-A992-3256622F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912" y="2954216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type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6" name="TextBox 119">
            <a:extLst>
              <a:ext uri="{FF2B5EF4-FFF2-40B4-BE49-F238E27FC236}">
                <a16:creationId xmlns:a16="http://schemas.microsoft.com/office/drawing/2014/main" id="{65691CEC-9519-49D7-B8B9-66706207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590" y="2954216"/>
            <a:ext cx="7697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flags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7" name="TextBox 120">
            <a:extLst>
              <a:ext uri="{FF2B5EF4-FFF2-40B4-BE49-F238E27FC236}">
                <a16:creationId xmlns:a16="http://schemas.microsoft.com/office/drawing/2014/main" id="{EE31EDBF-D597-42B8-8AFC-AC460D39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805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handle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8" name="TextBox 121">
            <a:extLst>
              <a:ext uri="{FF2B5EF4-FFF2-40B4-BE49-F238E27FC236}">
                <a16:creationId xmlns:a16="http://schemas.microsoft.com/office/drawing/2014/main" id="{186CF49B-DF5A-40BA-B4E5-BC72A0BD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716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cookie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A0E678-6D89-422C-958B-2586FAFA88B7}"/>
              </a:ext>
            </a:extLst>
          </p:cNvPr>
          <p:cNvSpPr/>
          <p:nvPr/>
        </p:nvSpPr>
        <p:spPr>
          <a:xfrm>
            <a:off x="4366846" y="1559170"/>
            <a:ext cx="3270738" cy="3311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C7B859-2D4D-4067-8BA0-51A31EB87853}"/>
              </a:ext>
            </a:extLst>
          </p:cNvPr>
          <p:cNvSpPr/>
          <p:nvPr/>
        </p:nvSpPr>
        <p:spPr>
          <a:xfrm>
            <a:off x="4366846" y="2089639"/>
            <a:ext cx="1548912" cy="3326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EFB366-11EE-4F39-948D-15D53F22218F}"/>
              </a:ext>
            </a:extLst>
          </p:cNvPr>
          <p:cNvSpPr/>
          <p:nvPr/>
        </p:nvSpPr>
        <p:spPr>
          <a:xfrm>
            <a:off x="2360736" y="3099289"/>
            <a:ext cx="53046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8782" name="TextBox 105">
            <a:extLst>
              <a:ext uri="{FF2B5EF4-FFF2-40B4-BE49-F238E27FC236}">
                <a16:creationId xmlns:a16="http://schemas.microsoft.com/office/drawing/2014/main" id="{6E053204-391D-4626-8E94-A189D52E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443" y="275785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svclist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70B4F52-B333-4F7B-8018-80DC6C4376A6}"/>
              </a:ext>
            </a:extLst>
          </p:cNvPr>
          <p:cNvSpPr/>
          <p:nvPr/>
        </p:nvSpPr>
        <p:spPr>
          <a:xfrm>
            <a:off x="2094035" y="461596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7E7414-6FCD-416A-BFB9-09AD9B4E0EDC}"/>
              </a:ext>
            </a:extLst>
          </p:cNvPr>
          <p:cNvSpPr/>
          <p:nvPr/>
        </p:nvSpPr>
        <p:spPr>
          <a:xfrm>
            <a:off x="2094035" y="4841631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"nfs"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BA5087-51FD-4E58-AD1D-BBEA4A634207}"/>
              </a:ext>
            </a:extLst>
          </p:cNvPr>
          <p:cNvSpPr/>
          <p:nvPr/>
        </p:nvSpPr>
        <p:spPr>
          <a:xfrm>
            <a:off x="2094035" y="4385897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A61EAD-549B-4978-A83D-B977AB742699}"/>
              </a:ext>
            </a:extLst>
          </p:cNvPr>
          <p:cNvSpPr/>
          <p:nvPr/>
        </p:nvSpPr>
        <p:spPr>
          <a:xfrm>
            <a:off x="2094035" y="55494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DFAA2C-8E11-4C21-82BF-63D45B29C9C6}"/>
              </a:ext>
            </a:extLst>
          </p:cNvPr>
          <p:cNvSpPr/>
          <p:nvPr/>
        </p:nvSpPr>
        <p:spPr>
          <a:xfrm>
            <a:off x="2094035" y="5775082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"phone"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E65F32-1380-497B-B6BF-B3EFF778E8E6}"/>
              </a:ext>
            </a:extLst>
          </p:cNvPr>
          <p:cNvSpPr/>
          <p:nvPr/>
        </p:nvSpPr>
        <p:spPr>
          <a:xfrm>
            <a:off x="2094035" y="53208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꺾인 연결선 123">
            <a:extLst>
              <a:ext uri="{FF2B5EF4-FFF2-40B4-BE49-F238E27FC236}">
                <a16:creationId xmlns:a16="http://schemas.microsoft.com/office/drawing/2014/main" id="{7B89D6D5-5885-422B-BA7A-BE266A2B2C4B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 flipH="1">
            <a:off x="2094035" y="4501662"/>
            <a:ext cx="930519" cy="933450"/>
          </a:xfrm>
          <a:prstGeom prst="bentConnector5">
            <a:avLst>
              <a:gd name="adj1" fmla="val -22676"/>
              <a:gd name="adj2" fmla="val 73995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>
            <a:extLst>
              <a:ext uri="{FF2B5EF4-FFF2-40B4-BE49-F238E27FC236}">
                <a16:creationId xmlns:a16="http://schemas.microsoft.com/office/drawing/2014/main" id="{477C0845-FAF7-404F-BC79-927EFA6F300F}"/>
              </a:ext>
            </a:extLst>
          </p:cNvPr>
          <p:cNvCxnSpPr>
            <a:stCxn id="105" idx="3"/>
            <a:endCxn id="133" idx="0"/>
          </p:cNvCxnSpPr>
          <p:nvPr/>
        </p:nvCxnSpPr>
        <p:spPr>
          <a:xfrm flipH="1">
            <a:off x="2577613" y="3213589"/>
            <a:ext cx="313592" cy="281354"/>
          </a:xfrm>
          <a:prstGeom prst="bentConnector4">
            <a:avLst>
              <a:gd name="adj1" fmla="val -67202"/>
              <a:gd name="adj2" fmla="val 70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1" name="TextBox 129">
            <a:extLst>
              <a:ext uri="{FF2B5EF4-FFF2-40B4-BE49-F238E27FC236}">
                <a16:creationId xmlns:a16="http://schemas.microsoft.com/office/drawing/2014/main" id="{6EACDA88-5E7A-4337-93ED-D85A776E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69" y="1166447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code = 3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A7400AC-CD98-40C9-94DB-FA5FA5FA74BA}"/>
              </a:ext>
            </a:extLst>
          </p:cNvPr>
          <p:cNvSpPr/>
          <p:nvPr/>
        </p:nvSpPr>
        <p:spPr>
          <a:xfrm>
            <a:off x="2113085" y="37235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2C99B5F-7CE9-4483-BE2B-B6B10B3680D5}"/>
              </a:ext>
            </a:extLst>
          </p:cNvPr>
          <p:cNvSpPr/>
          <p:nvPr/>
        </p:nvSpPr>
        <p:spPr>
          <a:xfrm>
            <a:off x="2113085" y="3950677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738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448C35-61E6-49AE-8896-213B3EA636C0}"/>
              </a:ext>
            </a:extLst>
          </p:cNvPr>
          <p:cNvSpPr/>
          <p:nvPr/>
        </p:nvSpPr>
        <p:spPr>
          <a:xfrm>
            <a:off x="2113085" y="34949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꺾인 연결선 134">
            <a:extLst>
              <a:ext uri="{FF2B5EF4-FFF2-40B4-BE49-F238E27FC236}">
                <a16:creationId xmlns:a16="http://schemas.microsoft.com/office/drawing/2014/main" id="{F6BDB1CB-55B0-4FFD-AEA2-F5E1802EC0BA}"/>
              </a:ext>
            </a:extLst>
          </p:cNvPr>
          <p:cNvCxnSpPr>
            <a:stCxn id="133" idx="3"/>
            <a:endCxn id="111" idx="1"/>
          </p:cNvCxnSpPr>
          <p:nvPr/>
        </p:nvCxnSpPr>
        <p:spPr>
          <a:xfrm flipH="1">
            <a:off x="2094035" y="3609243"/>
            <a:ext cx="949569" cy="892419"/>
          </a:xfrm>
          <a:prstGeom prst="bentConnector5">
            <a:avLst>
              <a:gd name="adj1" fmla="val -22238"/>
              <a:gd name="adj2" fmla="val 7764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6" name="제목 2">
            <a:extLst>
              <a:ext uri="{FF2B5EF4-FFF2-40B4-BE49-F238E27FC236}">
                <a16:creationId xmlns:a16="http://schemas.microsoft.com/office/drawing/2014/main" id="{8BCB6D96-3AD0-400C-A027-D651A900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" y="395654"/>
            <a:ext cx="8871438" cy="58175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Msg </a:t>
            </a:r>
            <a:r>
              <a:rPr lang="ko-KR" altLang="en-US">
                <a:latin typeface="Consolas" panose="020B0609020204030204" pitchFamily="49" charset="0"/>
              </a:rPr>
              <a:t>패킷 처리 과정 분석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B29B09-4FC1-4037-AED5-1950BD84E2DA}"/>
              </a:ext>
            </a:extLst>
          </p:cNvPr>
          <p:cNvSpPr/>
          <p:nvPr/>
        </p:nvSpPr>
        <p:spPr>
          <a:xfrm>
            <a:off x="4656993" y="2444262"/>
            <a:ext cx="848458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25D7-1E97-4829-A2CC-AFE48907D29A}"/>
              </a:ext>
            </a:extLst>
          </p:cNvPr>
          <p:cNvSpPr/>
          <p:nvPr/>
        </p:nvSpPr>
        <p:spPr>
          <a:xfrm>
            <a:off x="4656993" y="2618643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D91E0-6548-44BA-8717-669BD25FAE33}"/>
              </a:ext>
            </a:extLst>
          </p:cNvPr>
          <p:cNvSpPr/>
          <p:nvPr/>
        </p:nvSpPr>
        <p:spPr>
          <a:xfrm>
            <a:off x="4656993" y="2793024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27244E-B6AF-414D-BC09-E9211A37955D}"/>
              </a:ext>
            </a:extLst>
          </p:cNvPr>
          <p:cNvSpPr/>
          <p:nvPr/>
        </p:nvSpPr>
        <p:spPr>
          <a:xfrm>
            <a:off x="4656993" y="29674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798" name="TextBox 7">
            <a:extLst>
              <a:ext uri="{FF2B5EF4-FFF2-40B4-BE49-F238E27FC236}">
                <a16:creationId xmlns:a16="http://schemas.microsoft.com/office/drawing/2014/main" id="{2157BB4E-E159-4FB8-B205-C340B34C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112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799" name="TextBox 8">
            <a:extLst>
              <a:ext uri="{FF2B5EF4-FFF2-40B4-BE49-F238E27FC236}">
                <a16:creationId xmlns:a16="http://schemas.microsoft.com/office/drawing/2014/main" id="{53C35EC1-0A78-4424-815B-57D1E045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116" y="2420816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0" name="TextBox 9">
            <a:extLst>
              <a:ext uri="{FF2B5EF4-FFF2-40B4-BE49-F238E27FC236}">
                <a16:creationId xmlns:a16="http://schemas.microsoft.com/office/drawing/2014/main" id="{7D617731-3788-4C47-BC58-063D4718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516" y="2595197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1" name="TextBox 10">
            <a:extLst>
              <a:ext uri="{FF2B5EF4-FFF2-40B4-BE49-F238E27FC236}">
                <a16:creationId xmlns:a16="http://schemas.microsoft.com/office/drawing/2014/main" id="{CE49CB1F-E05B-4FE0-8155-68C4E8B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7446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2" name="TextBox 11">
            <a:extLst>
              <a:ext uri="{FF2B5EF4-FFF2-40B4-BE49-F238E27FC236}">
                <a16:creationId xmlns:a16="http://schemas.microsoft.com/office/drawing/2014/main" id="{4BD42087-9C12-4264-9BD3-91271E2A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9146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8B1B5-A939-45C7-B565-5B5DBED092EA}"/>
              </a:ext>
            </a:extLst>
          </p:cNvPr>
          <p:cNvSpPr/>
          <p:nvPr/>
        </p:nvSpPr>
        <p:spPr>
          <a:xfrm>
            <a:off x="4656993" y="3140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BA206-47BB-4D58-8D95-880F3141CA8F}"/>
              </a:ext>
            </a:extLst>
          </p:cNvPr>
          <p:cNvSpPr/>
          <p:nvPr/>
        </p:nvSpPr>
        <p:spPr>
          <a:xfrm>
            <a:off x="4656993" y="3314701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05" name="TextBox 14">
            <a:extLst>
              <a:ext uri="{FF2B5EF4-FFF2-40B4-BE49-F238E27FC236}">
                <a16:creationId xmlns:a16="http://schemas.microsoft.com/office/drawing/2014/main" id="{6BF480C1-2E91-46A4-BF88-C7D934F5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261947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6" name="TextBox 15">
            <a:extLst>
              <a:ext uri="{FF2B5EF4-FFF2-40B4-BE49-F238E27FC236}">
                <a16:creationId xmlns:a16="http://schemas.microsoft.com/office/drawing/2014/main" id="{35B1A7B5-DFB2-4D07-B62D-16CFC6C1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11247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21F41-41B4-4D41-A9E6-3839BB7D4735}"/>
              </a:ext>
            </a:extLst>
          </p:cNvPr>
          <p:cNvSpPr/>
          <p:nvPr/>
        </p:nvSpPr>
        <p:spPr>
          <a:xfrm>
            <a:off x="6065228" y="3226778"/>
            <a:ext cx="848457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810A7-0390-4446-AB28-881443BB6B24}"/>
              </a:ext>
            </a:extLst>
          </p:cNvPr>
          <p:cNvSpPr/>
          <p:nvPr/>
        </p:nvSpPr>
        <p:spPr>
          <a:xfrm>
            <a:off x="6065228" y="3401159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7D247-8120-4CDA-988B-A513386D12BA}"/>
              </a:ext>
            </a:extLst>
          </p:cNvPr>
          <p:cNvSpPr/>
          <p:nvPr/>
        </p:nvSpPr>
        <p:spPr>
          <a:xfrm>
            <a:off x="6065228" y="3574074"/>
            <a:ext cx="848457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E6A96-C369-40E0-AAE9-A0DDEB95EA1A}"/>
              </a:ext>
            </a:extLst>
          </p:cNvPr>
          <p:cNvSpPr/>
          <p:nvPr/>
        </p:nvSpPr>
        <p:spPr>
          <a:xfrm>
            <a:off x="6065228" y="3748455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1" name="TextBox 20">
            <a:extLst>
              <a:ext uri="{FF2B5EF4-FFF2-40B4-BE49-F238E27FC236}">
                <a16:creationId xmlns:a16="http://schemas.microsoft.com/office/drawing/2014/main" id="{DF66C6C3-519A-4006-ACB2-4734F4C0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158" y="2825262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2" name="TextBox 21">
            <a:extLst>
              <a:ext uri="{FF2B5EF4-FFF2-40B4-BE49-F238E27FC236}">
                <a16:creationId xmlns:a16="http://schemas.microsoft.com/office/drawing/2014/main" id="{E1B6C997-AAB0-4F00-9486-587F51B9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20186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3" name="TextBox 22">
            <a:extLst>
              <a:ext uri="{FF2B5EF4-FFF2-40B4-BE49-F238E27FC236}">
                <a16:creationId xmlns:a16="http://schemas.microsoft.com/office/drawing/2014/main" id="{8897F99A-F47A-46D2-BA8B-6C087A89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3762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4" name="TextBox 23">
            <a:extLst>
              <a:ext uri="{FF2B5EF4-FFF2-40B4-BE49-F238E27FC236}">
                <a16:creationId xmlns:a16="http://schemas.microsoft.com/office/drawing/2014/main" id="{7A6BE02F-1F7C-49DC-A662-313AD1FF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5271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5" name="TextBox 24">
            <a:extLst>
              <a:ext uri="{FF2B5EF4-FFF2-40B4-BE49-F238E27FC236}">
                <a16:creationId xmlns:a16="http://schemas.microsoft.com/office/drawing/2014/main" id="{5159F07F-F9D2-4907-ABE7-5CCB09BD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9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E7A58F-60EF-4314-B996-0A58209772F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505451" y="2530720"/>
            <a:ext cx="559777" cy="956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597CE4-AF7D-443E-A2BD-4D82DA74F62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505451" y="2705101"/>
            <a:ext cx="559777" cy="608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55CFCEC-C9EE-45B9-837C-03C423DE8395}"/>
              </a:ext>
            </a:extLst>
          </p:cNvPr>
          <p:cNvSpPr/>
          <p:nvPr/>
        </p:nvSpPr>
        <p:spPr>
          <a:xfrm>
            <a:off x="5996354" y="5263661"/>
            <a:ext cx="546589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9" name="TextBox 29">
            <a:extLst>
              <a:ext uri="{FF2B5EF4-FFF2-40B4-BE49-F238E27FC236}">
                <a16:creationId xmlns:a16="http://schemas.microsoft.com/office/drawing/2014/main" id="{1D44F068-CE38-4D22-BC1E-1C779237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54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77D0601-BD20-40BC-B8E7-BBAC1CBF6182}"/>
              </a:ext>
            </a:extLst>
          </p:cNvPr>
          <p:cNvSpPr/>
          <p:nvPr/>
        </p:nvSpPr>
        <p:spPr>
          <a:xfrm>
            <a:off x="6560527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1" name="TextBox 31">
            <a:extLst>
              <a:ext uri="{FF2B5EF4-FFF2-40B4-BE49-F238E27FC236}">
                <a16:creationId xmlns:a16="http://schemas.microsoft.com/office/drawing/2014/main" id="{6E7ACFDB-9ECA-4C05-9F00-6DC87374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528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FC5E38-AEAD-4850-9A01-6585A1AF76F4}"/>
              </a:ext>
            </a:extLst>
          </p:cNvPr>
          <p:cNvCxnSpPr>
            <a:stCxn id="29" idx="2"/>
            <a:endCxn id="289821" idx="2"/>
          </p:cNvCxnSpPr>
          <p:nvPr/>
        </p:nvCxnSpPr>
        <p:spPr>
          <a:xfrm>
            <a:off x="6269649" y="5482004"/>
            <a:ext cx="591603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89748-AEA0-422E-9BB3-E38929CFA7AB}"/>
              </a:ext>
            </a:extLst>
          </p:cNvPr>
          <p:cNvSpPr/>
          <p:nvPr/>
        </p:nvSpPr>
        <p:spPr>
          <a:xfrm>
            <a:off x="898282" y="412066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989F1-F5D8-457B-A1A8-EB64AB265B37}"/>
              </a:ext>
            </a:extLst>
          </p:cNvPr>
          <p:cNvSpPr/>
          <p:nvPr/>
        </p:nvSpPr>
        <p:spPr>
          <a:xfrm>
            <a:off x="898282" y="4295043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3B682-2838-459E-B75C-CEC6BD249BBE}"/>
              </a:ext>
            </a:extLst>
          </p:cNvPr>
          <p:cNvSpPr/>
          <p:nvPr/>
        </p:nvSpPr>
        <p:spPr>
          <a:xfrm>
            <a:off x="898282" y="4469424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47878-971E-44D6-849C-55BB17B7D2D4}"/>
              </a:ext>
            </a:extLst>
          </p:cNvPr>
          <p:cNvSpPr/>
          <p:nvPr/>
        </p:nvSpPr>
        <p:spPr>
          <a:xfrm>
            <a:off x="898282" y="46438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7" name="TextBox 39">
            <a:extLst>
              <a:ext uri="{FF2B5EF4-FFF2-40B4-BE49-F238E27FC236}">
                <a16:creationId xmlns:a16="http://schemas.microsoft.com/office/drawing/2014/main" id="{AF43FD99-4180-4E67-9204-65433B40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9" y="38876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8" name="TextBox 40">
            <a:extLst>
              <a:ext uri="{FF2B5EF4-FFF2-40B4-BE49-F238E27FC236}">
                <a16:creationId xmlns:a16="http://schemas.microsoft.com/office/drawing/2014/main" id="{407DEDB4-88F6-4334-B68D-B65F947E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04" y="4095751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9" name="TextBox 41">
            <a:extLst>
              <a:ext uri="{FF2B5EF4-FFF2-40B4-BE49-F238E27FC236}">
                <a16:creationId xmlns:a16="http://schemas.microsoft.com/office/drawing/2014/main" id="{F257A331-1C71-4C26-BDDB-3F3DA806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39" y="4270131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0" name="TextBox 42">
            <a:extLst>
              <a:ext uri="{FF2B5EF4-FFF2-40B4-BE49-F238E27FC236}">
                <a16:creationId xmlns:a16="http://schemas.microsoft.com/office/drawing/2014/main" id="{AD7B17D9-B66B-4331-A223-B79A5C92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4210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1" name="TextBox 43">
            <a:extLst>
              <a:ext uri="{FF2B5EF4-FFF2-40B4-BE49-F238E27FC236}">
                <a16:creationId xmlns:a16="http://schemas.microsoft.com/office/drawing/2014/main" id="{D149DDA6-A510-49CC-A317-FA531FFD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5910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CF7B75-5599-4EF9-A9F9-132DA8FB7826}"/>
              </a:ext>
            </a:extLst>
          </p:cNvPr>
          <p:cNvSpPr/>
          <p:nvPr/>
        </p:nvSpPr>
        <p:spPr>
          <a:xfrm>
            <a:off x="898282" y="4815254"/>
            <a:ext cx="846992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E135-350F-419C-B286-C255091FCC20}"/>
              </a:ext>
            </a:extLst>
          </p:cNvPr>
          <p:cNvSpPr/>
          <p:nvPr/>
        </p:nvSpPr>
        <p:spPr>
          <a:xfrm>
            <a:off x="898282" y="4989636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4" name="TextBox 46">
            <a:extLst>
              <a:ext uri="{FF2B5EF4-FFF2-40B4-BE49-F238E27FC236}">
                <a16:creationId xmlns:a16="http://schemas.microsoft.com/office/drawing/2014/main" id="{FBF212F2-52AD-4FF8-B5F9-7AAE00D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9368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5" name="TextBox 47">
            <a:extLst>
              <a:ext uri="{FF2B5EF4-FFF2-40B4-BE49-F238E27FC236}">
                <a16:creationId xmlns:a16="http://schemas.microsoft.com/office/drawing/2014/main" id="{80A33F99-643C-43FB-A384-077DE21F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78741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6" name="TextBox 48">
            <a:extLst>
              <a:ext uri="{FF2B5EF4-FFF2-40B4-BE49-F238E27FC236}">
                <a16:creationId xmlns:a16="http://schemas.microsoft.com/office/drawing/2014/main" id="{04EF877C-C61D-4ECF-ADD9-65228D96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373966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812348-C422-4665-8B50-9A1883541FCD}"/>
              </a:ext>
            </a:extLst>
          </p:cNvPr>
          <p:cNvSpPr/>
          <p:nvPr/>
        </p:nvSpPr>
        <p:spPr>
          <a:xfrm>
            <a:off x="6688016" y="26245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8" name="TextBox 52">
            <a:extLst>
              <a:ext uri="{FF2B5EF4-FFF2-40B4-BE49-F238E27FC236}">
                <a16:creationId xmlns:a16="http://schemas.microsoft.com/office/drawing/2014/main" id="{CF92813F-51A5-44C3-9CA3-AF0ADCBB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739" y="2360736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1FABD7-6805-4FCD-A4A8-DA7A152A1AAA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488723" y="2797420"/>
            <a:ext cx="622789" cy="429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A1D14C-3427-40C7-A3EE-A3FF68ADB144}"/>
              </a:ext>
            </a:extLst>
          </p:cNvPr>
          <p:cNvSpPr/>
          <p:nvPr/>
        </p:nvSpPr>
        <p:spPr>
          <a:xfrm>
            <a:off x="2306516" y="4872405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9660F1-85AB-4A65-A212-17438B7A0050}"/>
              </a:ext>
            </a:extLst>
          </p:cNvPr>
          <p:cNvSpPr/>
          <p:nvPr/>
        </p:nvSpPr>
        <p:spPr>
          <a:xfrm>
            <a:off x="2306516" y="5045320"/>
            <a:ext cx="846992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631DE1-D63A-4CF7-B0F5-D20FDC0A42D2}"/>
              </a:ext>
            </a:extLst>
          </p:cNvPr>
          <p:cNvSpPr/>
          <p:nvPr/>
        </p:nvSpPr>
        <p:spPr>
          <a:xfrm>
            <a:off x="2306516" y="5219701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F4EFC8-85B6-46D3-924B-BADF48B87C8F}"/>
              </a:ext>
            </a:extLst>
          </p:cNvPr>
          <p:cNvSpPr/>
          <p:nvPr/>
        </p:nvSpPr>
        <p:spPr>
          <a:xfrm>
            <a:off x="2306516" y="539408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44" name="TextBox 67">
            <a:extLst>
              <a:ext uri="{FF2B5EF4-FFF2-40B4-BE49-F238E27FC236}">
                <a16:creationId xmlns:a16="http://schemas.microsoft.com/office/drawing/2014/main" id="{0B2A4CFA-D128-4CA7-A2A1-22FA0881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484749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5" name="TextBox 68">
            <a:extLst>
              <a:ext uri="{FF2B5EF4-FFF2-40B4-BE49-F238E27FC236}">
                <a16:creationId xmlns:a16="http://schemas.microsoft.com/office/drawing/2014/main" id="{167E3D85-1517-46D2-BD49-DF606D2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021874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6" name="TextBox 69">
            <a:extLst>
              <a:ext uri="{FF2B5EF4-FFF2-40B4-BE49-F238E27FC236}">
                <a16:creationId xmlns:a16="http://schemas.microsoft.com/office/drawing/2014/main" id="{493A9AE6-E05C-4208-9A4F-2B2A0152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17280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7" name="TextBox 70">
            <a:extLst>
              <a:ext uri="{FF2B5EF4-FFF2-40B4-BE49-F238E27FC236}">
                <a16:creationId xmlns:a16="http://schemas.microsoft.com/office/drawing/2014/main" id="{1D69A96B-B7C5-438F-88A7-C9E2A72E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7" y="534132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8A66CE-EDC4-41A6-88B9-24AAB81D8F0F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1745273" y="4176346"/>
            <a:ext cx="561242" cy="9554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0B59B0-7395-4F1E-BEDF-5A5B656FDC0A}"/>
              </a:ext>
            </a:extLst>
          </p:cNvPr>
          <p:cNvCxnSpPr>
            <a:endCxn id="64" idx="1"/>
          </p:cNvCxnSpPr>
          <p:nvPr/>
        </p:nvCxnSpPr>
        <p:spPr>
          <a:xfrm>
            <a:off x="1745273" y="4350727"/>
            <a:ext cx="561242" cy="60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385FF73-99DC-4F9E-869C-01EE5BF69D1A}"/>
              </a:ext>
            </a:extLst>
          </p:cNvPr>
          <p:cNvSpPr/>
          <p:nvPr/>
        </p:nvSpPr>
        <p:spPr>
          <a:xfrm>
            <a:off x="4254012" y="5263661"/>
            <a:ext cx="545123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1" name="TextBox 74">
            <a:extLst>
              <a:ext uri="{FF2B5EF4-FFF2-40B4-BE49-F238E27FC236}">
                <a16:creationId xmlns:a16="http://schemas.microsoft.com/office/drawing/2014/main" id="{364D5BC4-634E-43A6-9D99-02D79743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3D75E4E3-ADCF-48C5-B9F7-545625822373}"/>
              </a:ext>
            </a:extLst>
          </p:cNvPr>
          <p:cNvSpPr/>
          <p:nvPr/>
        </p:nvSpPr>
        <p:spPr>
          <a:xfrm>
            <a:off x="4741985" y="5863005"/>
            <a:ext cx="6213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3" name="TextBox 76">
            <a:extLst>
              <a:ext uri="{FF2B5EF4-FFF2-40B4-BE49-F238E27FC236}">
                <a16:creationId xmlns:a16="http://schemas.microsoft.com/office/drawing/2014/main" id="{04D41824-B841-4D05-BC2D-379E6120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720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34DC68-990B-4244-ADD3-773715C94ACE}"/>
              </a:ext>
            </a:extLst>
          </p:cNvPr>
          <p:cNvCxnSpPr>
            <a:stCxn id="74" idx="2"/>
            <a:endCxn id="289853" idx="2"/>
          </p:cNvCxnSpPr>
          <p:nvPr/>
        </p:nvCxnSpPr>
        <p:spPr>
          <a:xfrm>
            <a:off x="4526574" y="5482004"/>
            <a:ext cx="590870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2BED70-784E-47C4-A969-328F16B64EDF}"/>
              </a:ext>
            </a:extLst>
          </p:cNvPr>
          <p:cNvSpPr/>
          <p:nvPr/>
        </p:nvSpPr>
        <p:spPr>
          <a:xfrm>
            <a:off x="3968262" y="3761643"/>
            <a:ext cx="848458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0EBB05-D5A9-465D-BCA0-05FC71B7CC6E}"/>
              </a:ext>
            </a:extLst>
          </p:cNvPr>
          <p:cNvSpPr/>
          <p:nvPr/>
        </p:nvSpPr>
        <p:spPr>
          <a:xfrm>
            <a:off x="3968262" y="3934558"/>
            <a:ext cx="848458" cy="17438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B5BA2B-1219-46E5-B30D-1202C165D09D}"/>
              </a:ext>
            </a:extLst>
          </p:cNvPr>
          <p:cNvSpPr/>
          <p:nvPr/>
        </p:nvSpPr>
        <p:spPr>
          <a:xfrm>
            <a:off x="3968262" y="4108939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2047EFE-D208-489F-B3B7-4959FFE2564D}"/>
              </a:ext>
            </a:extLst>
          </p:cNvPr>
          <p:cNvSpPr/>
          <p:nvPr/>
        </p:nvSpPr>
        <p:spPr>
          <a:xfrm>
            <a:off x="3968262" y="4283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9" name="TextBox 82">
            <a:extLst>
              <a:ext uri="{FF2B5EF4-FFF2-40B4-BE49-F238E27FC236}">
                <a16:creationId xmlns:a16="http://schemas.microsoft.com/office/drawing/2014/main" id="{71AF466B-38EC-49DE-96B6-8E44761F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7367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0" name="TextBox 83">
            <a:extLst>
              <a:ext uri="{FF2B5EF4-FFF2-40B4-BE49-F238E27FC236}">
                <a16:creationId xmlns:a16="http://schemas.microsoft.com/office/drawing/2014/main" id="{C324E94F-72C2-4223-AC66-AD141768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9111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1" name="TextBox 84">
            <a:extLst>
              <a:ext uri="{FF2B5EF4-FFF2-40B4-BE49-F238E27FC236}">
                <a16:creationId xmlns:a16="http://schemas.microsoft.com/office/drawing/2014/main" id="{401298AA-A459-426F-B8EB-B0DBAF1D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0620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2" name="TextBox 85">
            <a:extLst>
              <a:ext uri="{FF2B5EF4-FFF2-40B4-BE49-F238E27FC236}">
                <a16:creationId xmlns:a16="http://schemas.microsoft.com/office/drawing/2014/main" id="{0E50D163-0D3E-4659-AF0F-2E00746E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2305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8D4FF78-1E84-4D77-8FA9-ABA4C143B2BA}"/>
              </a:ext>
            </a:extLst>
          </p:cNvPr>
          <p:cNvSpPr/>
          <p:nvPr/>
        </p:nvSpPr>
        <p:spPr>
          <a:xfrm>
            <a:off x="3968262" y="44533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4" name="TextBox 88">
            <a:extLst>
              <a:ext uri="{FF2B5EF4-FFF2-40B4-BE49-F238E27FC236}">
                <a16:creationId xmlns:a16="http://schemas.microsoft.com/office/drawing/2014/main" id="{916AC19F-A904-4BB8-8D23-3EF65986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997" y="44049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5" name="TextBox 90">
            <a:extLst>
              <a:ext uri="{FF2B5EF4-FFF2-40B4-BE49-F238E27FC236}">
                <a16:creationId xmlns:a16="http://schemas.microsoft.com/office/drawing/2014/main" id="{D01312BB-9B07-4026-945B-A46EF757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9" y="35227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F533926A-3196-4BEF-B043-8CF46DAAA19D}"/>
              </a:ext>
            </a:extLst>
          </p:cNvPr>
          <p:cNvSpPr/>
          <p:nvPr/>
        </p:nvSpPr>
        <p:spPr>
          <a:xfrm>
            <a:off x="5713535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7" name="TextBox 92">
            <a:extLst>
              <a:ext uri="{FF2B5EF4-FFF2-40B4-BE49-F238E27FC236}">
                <a16:creationId xmlns:a16="http://schemas.microsoft.com/office/drawing/2014/main" id="{2E1675B5-DEF8-42EF-8DDE-5264BA8B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35" y="5586047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5245D-C9A3-4763-AA6E-4AC8EF0CE35E}"/>
              </a:ext>
            </a:extLst>
          </p:cNvPr>
          <p:cNvCxnSpPr>
            <a:stCxn id="289861" idx="1"/>
            <a:endCxn id="14" idx="2"/>
          </p:cNvCxnSpPr>
          <p:nvPr/>
        </p:nvCxnSpPr>
        <p:spPr>
          <a:xfrm flipV="1">
            <a:off x="4810858" y="3487616"/>
            <a:ext cx="270364" cy="705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5CCC052-7B99-4125-B261-EDB49C00355B}"/>
              </a:ext>
            </a:extLst>
          </p:cNvPr>
          <p:cNvCxnSpPr>
            <a:stCxn id="82" idx="1"/>
            <a:endCxn id="64" idx="3"/>
          </p:cNvCxnSpPr>
          <p:nvPr/>
        </p:nvCxnSpPr>
        <p:spPr>
          <a:xfrm flipH="1">
            <a:off x="3153508" y="4369777"/>
            <a:ext cx="814754" cy="589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00DC78-155A-4644-935F-C2590313B94D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363308" y="5972908"/>
            <a:ext cx="35022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47D9BCE-D6DF-4681-A45C-B2A217815160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816720" y="3053861"/>
            <a:ext cx="688731" cy="96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2CE67B9-B61A-4318-919E-1F9F102A2B4D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5986097" y="5482004"/>
            <a:ext cx="284285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93FCC9-D669-46A7-B61A-EF019E08CF02}"/>
              </a:ext>
            </a:extLst>
          </p:cNvPr>
          <p:cNvCxnSpPr>
            <a:stCxn id="6" idx="3"/>
            <a:endCxn id="289859" idx="1"/>
          </p:cNvCxnSpPr>
          <p:nvPr/>
        </p:nvCxnSpPr>
        <p:spPr>
          <a:xfrm flipH="1">
            <a:off x="4810858" y="2879482"/>
            <a:ext cx="694593" cy="9886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34B508-C0AC-478E-9682-070D2F75C678}"/>
              </a:ext>
            </a:extLst>
          </p:cNvPr>
          <p:cNvSpPr/>
          <p:nvPr/>
        </p:nvSpPr>
        <p:spPr>
          <a:xfrm>
            <a:off x="962758" y="2010508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06F35D-9B51-4FFD-B6C7-D4F9ECDC35FE}"/>
              </a:ext>
            </a:extLst>
          </p:cNvPr>
          <p:cNvSpPr/>
          <p:nvPr/>
        </p:nvSpPr>
        <p:spPr>
          <a:xfrm>
            <a:off x="962758" y="218489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71E59-3466-4079-9C79-D09D1DC5E644}"/>
              </a:ext>
            </a:extLst>
          </p:cNvPr>
          <p:cNvSpPr/>
          <p:nvPr/>
        </p:nvSpPr>
        <p:spPr>
          <a:xfrm>
            <a:off x="962758" y="235927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45B07E-7C54-4578-B2D9-D06391A87675}"/>
              </a:ext>
            </a:extLst>
          </p:cNvPr>
          <p:cNvSpPr/>
          <p:nvPr/>
        </p:nvSpPr>
        <p:spPr>
          <a:xfrm>
            <a:off x="962758" y="2532185"/>
            <a:ext cx="848457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78" name="TextBox 108">
            <a:extLst>
              <a:ext uri="{FF2B5EF4-FFF2-40B4-BE49-F238E27FC236}">
                <a16:creationId xmlns:a16="http://schemas.microsoft.com/office/drawing/2014/main" id="{9063D310-4370-4AC4-9224-9DA2EDB2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85" y="175260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79" name="TextBox 110">
            <a:extLst>
              <a:ext uri="{FF2B5EF4-FFF2-40B4-BE49-F238E27FC236}">
                <a16:creationId xmlns:a16="http://schemas.microsoft.com/office/drawing/2014/main" id="{13A69CA9-CCC1-4721-A7F0-CDA734D7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1" y="198559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0" name="TextBox 111">
            <a:extLst>
              <a:ext uri="{FF2B5EF4-FFF2-40B4-BE49-F238E27FC236}">
                <a16:creationId xmlns:a16="http://schemas.microsoft.com/office/drawing/2014/main" id="{35FC0241-1D99-48FA-9686-569DEADB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1" y="2159978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1" name="TextBox 112">
            <a:extLst>
              <a:ext uri="{FF2B5EF4-FFF2-40B4-BE49-F238E27FC236}">
                <a16:creationId xmlns:a16="http://schemas.microsoft.com/office/drawing/2014/main" id="{15C38038-3375-490D-A7DC-FB426045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3109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2" name="TextBox 113">
            <a:extLst>
              <a:ext uri="{FF2B5EF4-FFF2-40B4-BE49-F238E27FC236}">
                <a16:creationId xmlns:a16="http://schemas.microsoft.com/office/drawing/2014/main" id="{D1CE3B09-E872-49C7-91AE-504A5A96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4794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7F7F422-213C-4712-A099-B3F03042703D}"/>
              </a:ext>
            </a:extLst>
          </p:cNvPr>
          <p:cNvSpPr/>
          <p:nvPr/>
        </p:nvSpPr>
        <p:spPr>
          <a:xfrm>
            <a:off x="962758" y="2705101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647D34-B543-4632-8CF6-AF2DE626B4A1}"/>
              </a:ext>
            </a:extLst>
          </p:cNvPr>
          <p:cNvSpPr/>
          <p:nvPr/>
        </p:nvSpPr>
        <p:spPr>
          <a:xfrm>
            <a:off x="962758" y="2879482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85" name="TextBox 125">
            <a:extLst>
              <a:ext uri="{FF2B5EF4-FFF2-40B4-BE49-F238E27FC236}">
                <a16:creationId xmlns:a16="http://schemas.microsoft.com/office/drawing/2014/main" id="{DC23CEAC-B1AE-4FFA-96FF-EE7A24D3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8267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6" name="TextBox 126">
            <a:extLst>
              <a:ext uri="{FF2B5EF4-FFF2-40B4-BE49-F238E27FC236}">
                <a16:creationId xmlns:a16="http://schemas.microsoft.com/office/drawing/2014/main" id="{8188EA91-5304-43B4-B79B-95D7744E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6772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7" name="TextBox 127">
            <a:extLst>
              <a:ext uri="{FF2B5EF4-FFF2-40B4-BE49-F238E27FC236}">
                <a16:creationId xmlns:a16="http://schemas.microsoft.com/office/drawing/2014/main" id="{931ECD6F-6492-460F-822B-64812E83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16" y="131738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my_client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8" name="TextBox 128">
            <a:extLst>
              <a:ext uri="{FF2B5EF4-FFF2-40B4-BE49-F238E27FC236}">
                <a16:creationId xmlns:a16="http://schemas.microsoft.com/office/drawing/2014/main" id="{C749E322-5105-485E-A629-C9505584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992" y="1966547"/>
            <a:ext cx="128432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servicemanager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9" name="TextBox 129">
            <a:extLst>
              <a:ext uri="{FF2B5EF4-FFF2-40B4-BE49-F238E27FC236}">
                <a16:creationId xmlns:a16="http://schemas.microsoft.com/office/drawing/2014/main" id="{4792BFD1-AA8D-4FBD-ADF6-F093B7BA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04" y="1611923"/>
            <a:ext cx="4661854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binder_send_reply(bs, &amp;reply, txn-&gt;data.ptr.buffer, res);</a:t>
            </a:r>
          </a:p>
          <a:p>
            <a:r>
              <a:rPr lang="en-US" altLang="ko-KR" sz="1108">
                <a:latin typeface="Consolas" panose="020B0609020204030204" pitchFamily="49" charset="0"/>
              </a:rPr>
              <a:t>BC_REPLY, BINDER_TYPE_HANDLE , handle=120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90" name="TextBox 130">
            <a:extLst>
              <a:ext uri="{FF2B5EF4-FFF2-40B4-BE49-F238E27FC236}">
                <a16:creationId xmlns:a16="http://schemas.microsoft.com/office/drawing/2014/main" id="{4F7AFC8F-7378-4E97-98FA-A7F68BA2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320" y="1544516"/>
            <a:ext cx="481894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 new_ref = binder_get_ref_for_node(target_proc, ref-&gt;node);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2A70F6-B9ED-4F16-97CD-76EDCC64EA03}"/>
              </a:ext>
            </a:extLst>
          </p:cNvPr>
          <p:cNvSpPr/>
          <p:nvPr/>
        </p:nvSpPr>
        <p:spPr>
          <a:xfrm>
            <a:off x="2180493" y="2847243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1D25CA-DA04-4E2C-B275-C604E383FE0C}"/>
              </a:ext>
            </a:extLst>
          </p:cNvPr>
          <p:cNvSpPr/>
          <p:nvPr/>
        </p:nvSpPr>
        <p:spPr>
          <a:xfrm>
            <a:off x="2180493" y="3021624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F89A9B-A975-4E0D-B082-B434F9824658}"/>
              </a:ext>
            </a:extLst>
          </p:cNvPr>
          <p:cNvSpPr/>
          <p:nvPr/>
        </p:nvSpPr>
        <p:spPr>
          <a:xfrm>
            <a:off x="2180493" y="31960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2291C10-CFEE-40BD-844E-4FB20C5E053D}"/>
              </a:ext>
            </a:extLst>
          </p:cNvPr>
          <p:cNvSpPr/>
          <p:nvPr/>
        </p:nvSpPr>
        <p:spPr>
          <a:xfrm>
            <a:off x="2180493" y="337038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959CD23-C419-47D1-9291-A5F397AB4297}"/>
              </a:ext>
            </a:extLst>
          </p:cNvPr>
          <p:cNvSpPr/>
          <p:nvPr/>
        </p:nvSpPr>
        <p:spPr>
          <a:xfrm>
            <a:off x="2180493" y="35389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96" name="TextBox 141">
            <a:extLst>
              <a:ext uri="{FF2B5EF4-FFF2-40B4-BE49-F238E27FC236}">
                <a16:creationId xmlns:a16="http://schemas.microsoft.com/office/drawing/2014/main" id="{8393E82A-B07B-4867-B1BD-5E86FDF9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735" y="26083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C677D6A-C32A-4894-ADBF-34D35815DF3E}"/>
              </a:ext>
            </a:extLst>
          </p:cNvPr>
          <p:cNvCxnSpPr>
            <a:stCxn id="135" idx="3"/>
            <a:endCxn id="64" idx="0"/>
          </p:cNvCxnSpPr>
          <p:nvPr/>
        </p:nvCxnSpPr>
        <p:spPr>
          <a:xfrm flipH="1">
            <a:off x="2730012" y="3456843"/>
            <a:ext cx="297473" cy="14155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05877A6-72F0-4F5A-97C9-A53F4A326E02}"/>
              </a:ext>
            </a:extLst>
          </p:cNvPr>
          <p:cNvCxnSpPr>
            <a:stCxn id="134" idx="1"/>
            <a:endCxn id="104" idx="3"/>
          </p:cNvCxnSpPr>
          <p:nvPr/>
        </p:nvCxnSpPr>
        <p:spPr>
          <a:xfrm flipH="1" flipV="1">
            <a:off x="1811215" y="2096966"/>
            <a:ext cx="369277" cy="11854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4062A5B-ACBC-449A-847E-77C68A17B9F8}"/>
              </a:ext>
            </a:extLst>
          </p:cNvPr>
          <p:cNvCxnSpPr>
            <a:stCxn id="108" idx="3"/>
            <a:endCxn id="133" idx="1"/>
          </p:cNvCxnSpPr>
          <p:nvPr/>
        </p:nvCxnSpPr>
        <p:spPr>
          <a:xfrm>
            <a:off x="1811215" y="2620107"/>
            <a:ext cx="369277" cy="4879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BFA56EE-0961-4B24-8952-A510CF540EB4}"/>
              </a:ext>
            </a:extLst>
          </p:cNvPr>
          <p:cNvCxnSpPr>
            <a:stCxn id="106" idx="3"/>
            <a:endCxn id="132" idx="1"/>
          </p:cNvCxnSpPr>
          <p:nvPr/>
        </p:nvCxnSpPr>
        <p:spPr>
          <a:xfrm>
            <a:off x="1811215" y="2445728"/>
            <a:ext cx="369277" cy="487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901" name="제목 2">
            <a:extLst>
              <a:ext uri="{FF2B5EF4-FFF2-40B4-BE49-F238E27FC236}">
                <a16:creationId xmlns:a16="http://schemas.microsoft.com/office/drawing/2014/main" id="{27B2CC49-89D3-47AD-B1ED-EB3584FE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2715" y="248791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서비스의 검색 과정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B2E768-3C4C-4989-9264-D8DE1CB67304}"/>
              </a:ext>
            </a:extLst>
          </p:cNvPr>
          <p:cNvSpPr/>
          <p:nvPr/>
        </p:nvSpPr>
        <p:spPr>
          <a:xfrm>
            <a:off x="812800" y="548680"/>
            <a:ext cx="1584325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0D789-5B85-4CCE-8F2D-C7F94BE78DF1}"/>
              </a:ext>
            </a:extLst>
          </p:cNvPr>
          <p:cNvSpPr/>
          <p:nvPr/>
        </p:nvSpPr>
        <p:spPr>
          <a:xfrm>
            <a:off x="812800" y="1417042"/>
            <a:ext cx="971550" cy="5349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C94B-EE40-4A4A-9813-B161311B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080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688C-17CB-4E5D-8E36-9D67559F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931392"/>
            <a:ext cx="1957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ABCF1-3779-4A26-B8F7-3ED3009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8762"/>
            <a:ext cx="714971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 "/sys/class/misc/binder/uevent",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 O_WRONLY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 fd, "add\n", 4 );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static struct device_attribute uevent_attr =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__ATTR(uevent, S_IRUGO | S_IWUSR, show_uevent,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store_uevent);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device_create_file(dev, &amp;uevent_attr);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store_uevent();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kobject_uevent(&amp;dev-&gt;kobj, action);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kobject_uevent_env(kobj, action,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netlink_broadcast_filtered();  dst = 0xffffffff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3581-5A4A-4BA0-8FCC-08FF5EC8B3B8}"/>
              </a:ext>
            </a:extLst>
          </p:cNvPr>
          <p:cNvSpPr/>
          <p:nvPr/>
        </p:nvSpPr>
        <p:spPr>
          <a:xfrm>
            <a:off x="131763" y="2948980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D00D9-B689-4F93-95F9-8E2B5731C5ED}"/>
              </a:ext>
            </a:extLst>
          </p:cNvPr>
          <p:cNvSpPr/>
          <p:nvPr/>
        </p:nvSpPr>
        <p:spPr>
          <a:xfrm>
            <a:off x="131763" y="4533305"/>
            <a:ext cx="2808287" cy="15827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FB17E1-018C-4477-B929-2596C686A6D8}"/>
              </a:ext>
            </a:extLst>
          </p:cNvPr>
          <p:cNvSpPr/>
          <p:nvPr/>
        </p:nvSpPr>
        <p:spPr>
          <a:xfrm>
            <a:off x="563563" y="4172942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2F3B8-5A3D-4A88-B904-3161B29CC5E6}"/>
              </a:ext>
            </a:extLst>
          </p:cNvPr>
          <p:cNvSpPr/>
          <p:nvPr/>
        </p:nvSpPr>
        <p:spPr>
          <a:xfrm>
            <a:off x="563563" y="4533305"/>
            <a:ext cx="140335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C8EBA-CF27-4A81-A970-752BD5A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504730"/>
            <a:ext cx="3325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addr.nl_groups = 0xffffffff;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69A01BAD-38EC-4AFB-881F-D47B64E235B2}"/>
              </a:ext>
            </a:extLst>
          </p:cNvPr>
          <p:cNvSpPr/>
          <p:nvPr/>
        </p:nvSpPr>
        <p:spPr>
          <a:xfrm rot="10800000">
            <a:off x="1093788" y="5123855"/>
            <a:ext cx="342900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660A9A9-D879-405F-91D8-FD7789A533D0}"/>
              </a:ext>
            </a:extLst>
          </p:cNvPr>
          <p:cNvSpPr/>
          <p:nvPr/>
        </p:nvSpPr>
        <p:spPr>
          <a:xfrm>
            <a:off x="554038" y="3128367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54CD7-6B78-4D7B-B0CB-3DB8ADD4A21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1135063" y="3488730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9724E7F4-1E94-43E0-8533-8497FBF3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01578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E77BDB9-FB95-4611-8BB3-A56EE896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06442"/>
            <a:ext cx="5346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SUBSYSTEM=mics" , 0 , "MAJOR=10", "MINOR=45"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A0D2537D-00F9-473C-8084-D7C473B91A5B}"/>
              </a:ext>
            </a:extLst>
          </p:cNvPr>
          <p:cNvSpPr/>
          <p:nvPr/>
        </p:nvSpPr>
        <p:spPr>
          <a:xfrm>
            <a:off x="-1420662" y="2768004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F33869-7D4A-48D5-86B5-52772BF044DA}"/>
              </a:ext>
            </a:extLst>
          </p:cNvPr>
          <p:cNvSpPr/>
          <p:nvPr/>
        </p:nvSpPr>
        <p:spPr>
          <a:xfrm>
            <a:off x="1392758" y="260648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97510-A99B-4711-B851-F8616D1F4E71}"/>
              </a:ext>
            </a:extLst>
          </p:cNvPr>
          <p:cNvSpPr/>
          <p:nvPr/>
        </p:nvSpPr>
        <p:spPr>
          <a:xfrm>
            <a:off x="1475308" y="1236961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D02B5AF-7520-438A-B71D-F8BB4B09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46" y="86866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87DADEDA-3C4F-4B26-BF6F-259D0EEB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8" y="2106911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7D07AD9-3BBD-4BBA-B778-F2D85832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0648"/>
            <a:ext cx="49958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     0666   root       root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handle_device_event(&amp;uevent);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handle_generic_device_event(uevent);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if(!strcmp(action, "add"))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make_device();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dev = makedev(major=10, minor=45);</a:t>
            </a:r>
          </a:p>
          <a:p>
            <a:r>
              <a:rPr lang="en-US" altLang="ko-KR">
                <a:latin typeface="Consolas" panose="020B0609020204030204" pitchFamily="49" charset="0"/>
              </a:rPr>
              <a:t>mknod(path, mode, dev)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FAADB-7891-4F71-9D31-A248B944A84E}"/>
              </a:ext>
            </a:extLst>
          </p:cNvPr>
          <p:cNvSpPr/>
          <p:nvPr/>
        </p:nvSpPr>
        <p:spPr>
          <a:xfrm>
            <a:off x="611708" y="2918123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826B0-AEFA-4FB3-A125-E758ADD82987}"/>
              </a:ext>
            </a:extLst>
          </p:cNvPr>
          <p:cNvSpPr/>
          <p:nvPr/>
        </p:nvSpPr>
        <p:spPr>
          <a:xfrm>
            <a:off x="611708" y="4502448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EB9EE-4970-4D1A-B3A6-F83B20498C4B}"/>
              </a:ext>
            </a:extLst>
          </p:cNvPr>
          <p:cNvSpPr/>
          <p:nvPr/>
        </p:nvSpPr>
        <p:spPr>
          <a:xfrm>
            <a:off x="1043508" y="4142086"/>
            <a:ext cx="140335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8AEF6-D221-47C0-9ADB-EA39840A701E}"/>
              </a:ext>
            </a:extLst>
          </p:cNvPr>
          <p:cNvSpPr/>
          <p:nvPr/>
        </p:nvSpPr>
        <p:spPr>
          <a:xfrm>
            <a:off x="1043508" y="4502448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31D2DADE-D099-4874-97DE-F7ADD48A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449292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4A615548-62EB-43B0-BB5A-B75A15709A52}"/>
              </a:ext>
            </a:extLst>
          </p:cNvPr>
          <p:cNvSpPr/>
          <p:nvPr/>
        </p:nvSpPr>
        <p:spPr>
          <a:xfrm rot="10800000">
            <a:off x="2067446" y="5064423"/>
            <a:ext cx="341312" cy="690563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9CD8A5-E6A5-4498-9AF8-922E75CB8768}"/>
              </a:ext>
            </a:extLst>
          </p:cNvPr>
          <p:cNvSpPr/>
          <p:nvPr/>
        </p:nvSpPr>
        <p:spPr>
          <a:xfrm>
            <a:off x="1033983" y="3099098"/>
            <a:ext cx="1162050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244A0-32A8-4F0E-B6A2-77C5F340739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1615008" y="3459461"/>
            <a:ext cx="130175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B3C7C961-273D-41C0-9553-3CF0CB9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3984923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038CD4E7-F908-4FE1-B880-442C66A1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758" y="3388023"/>
            <a:ext cx="601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>
                <a:latin typeface="Consolas" panose="020B0609020204030204" pitchFamily="49" charset="0"/>
              </a:rPr>
              <a:t>SUBSYSTEM=mics" , 0 , "MAJOR=10", "MINOR=45" 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F98D2-7A03-45DF-8319-C176E05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98538"/>
            <a:ext cx="72755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321C-E912-4BF9-80CC-32A4590A2CF4}"/>
              </a:ext>
            </a:extLst>
          </p:cNvPr>
          <p:cNvSpPr/>
          <p:nvPr/>
        </p:nvSpPr>
        <p:spPr>
          <a:xfrm>
            <a:off x="1558925" y="3282950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D6CFF-7C5A-45B8-912E-7D5A5425EBD5}"/>
              </a:ext>
            </a:extLst>
          </p:cNvPr>
          <p:cNvSpPr/>
          <p:nvPr/>
        </p:nvSpPr>
        <p:spPr>
          <a:xfrm>
            <a:off x="1558925" y="3571875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2C192-39AC-4B2A-840B-61F4D2B39B5D}"/>
              </a:ext>
            </a:extLst>
          </p:cNvPr>
          <p:cNvSpPr/>
          <p:nvPr/>
        </p:nvSpPr>
        <p:spPr>
          <a:xfrm>
            <a:off x="1558925" y="3859213"/>
            <a:ext cx="12969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929D2-1767-47B1-828A-12E75239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115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03F-8672-4433-B2B4-23131701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496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E443-A29B-4670-9C44-A591E20C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5306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mapped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63B20-173B-47EC-8C34-18B82B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78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mapsize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17220-11DD-41B2-881A-769F3AC35FD1}"/>
              </a:ext>
            </a:extLst>
          </p:cNvPr>
          <p:cNvCxnSpPr/>
          <p:nvPr/>
        </p:nvCxnSpPr>
        <p:spPr>
          <a:xfrm>
            <a:off x="2871788" y="5437188"/>
            <a:ext cx="627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CC09C-CBFD-4654-BA9B-4E81A5B6B7BC}"/>
              </a:ext>
            </a:extLst>
          </p:cNvPr>
          <p:cNvSpPr/>
          <p:nvPr/>
        </p:nvSpPr>
        <p:spPr>
          <a:xfrm>
            <a:off x="5599113" y="51482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38A56-70CA-40F9-BDDE-00F8EE848667}"/>
              </a:ext>
            </a:extLst>
          </p:cNvPr>
          <p:cNvSpPr/>
          <p:nvPr/>
        </p:nvSpPr>
        <p:spPr>
          <a:xfrm>
            <a:off x="5599113" y="543718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402707-39F9-46B2-B052-26B11D5A2A60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2855913" y="3427413"/>
            <a:ext cx="3219450" cy="172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E5C73D4-65C9-4151-ADFF-0AB23325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038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5DE32-660A-486F-B5AD-A74ACDBC1FF2}"/>
              </a:ext>
            </a:extLst>
          </p:cNvPr>
          <p:cNvSpPr/>
          <p:nvPr/>
        </p:nvSpPr>
        <p:spPr>
          <a:xfrm>
            <a:off x="3384550" y="4429125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BA7B8-47C6-4AAC-99E8-1A9C4FEA2BDE}"/>
              </a:ext>
            </a:extLst>
          </p:cNvPr>
          <p:cNvSpPr/>
          <p:nvPr/>
        </p:nvSpPr>
        <p:spPr>
          <a:xfrm>
            <a:off x="3384550" y="5435600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45D3C-CE06-4C97-B585-6D7C559CDEE1}"/>
              </a:ext>
            </a:extLst>
          </p:cNvPr>
          <p:cNvSpPr/>
          <p:nvPr/>
        </p:nvSpPr>
        <p:spPr>
          <a:xfrm>
            <a:off x="4521200" y="5564188"/>
            <a:ext cx="647700" cy="3762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F0D7E-D746-405B-BEF7-3A32E9DDE694}"/>
              </a:ext>
            </a:extLst>
          </p:cNvPr>
          <p:cNvSpPr/>
          <p:nvPr/>
        </p:nvSpPr>
        <p:spPr>
          <a:xfrm>
            <a:off x="3384550" y="4822825"/>
            <a:ext cx="647700" cy="3762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A3184-9F19-42D6-B066-98E5FD8E6E9C}"/>
              </a:ext>
            </a:extLst>
          </p:cNvPr>
          <p:cNvCxnSpPr/>
          <p:nvPr/>
        </p:nvCxnSpPr>
        <p:spPr>
          <a:xfrm>
            <a:off x="4032250" y="4822825"/>
            <a:ext cx="488950" cy="7572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AA233F-4EEE-4847-8117-34595DF3DA38}"/>
              </a:ext>
            </a:extLst>
          </p:cNvPr>
          <p:cNvCxnSpPr/>
          <p:nvPr/>
        </p:nvCxnSpPr>
        <p:spPr>
          <a:xfrm>
            <a:off x="4032250" y="5189538"/>
            <a:ext cx="488950" cy="750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6FDAE5-D9D8-4984-8ACB-879446E7C88D}"/>
              </a:ext>
            </a:extLst>
          </p:cNvPr>
          <p:cNvCxnSpPr>
            <a:stCxn id="6" idx="3"/>
          </p:cNvCxnSpPr>
          <p:nvPr/>
        </p:nvCxnSpPr>
        <p:spPr>
          <a:xfrm>
            <a:off x="2855913" y="3714750"/>
            <a:ext cx="528637" cy="110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C68D-A0FB-47CF-AC94-151B267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06438"/>
            <a:ext cx="7275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A43EA-7FCB-496E-A724-7E60F9DABD9D}"/>
              </a:ext>
            </a:extLst>
          </p:cNvPr>
          <p:cNvCxnSpPr/>
          <p:nvPr/>
        </p:nvCxnSpPr>
        <p:spPr>
          <a:xfrm>
            <a:off x="776288" y="2897188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CC53B-DEB1-4324-8A7A-DBE7855D4DCB}"/>
              </a:ext>
            </a:extLst>
          </p:cNvPr>
          <p:cNvSpPr/>
          <p:nvPr/>
        </p:nvSpPr>
        <p:spPr>
          <a:xfrm>
            <a:off x="4113213" y="2609850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29299-56C1-4AF7-BAB4-5AF95F4161BB}"/>
              </a:ext>
            </a:extLst>
          </p:cNvPr>
          <p:cNvSpPr/>
          <p:nvPr/>
        </p:nvSpPr>
        <p:spPr>
          <a:xfrm>
            <a:off x="4113213" y="2897188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DDF8340-7257-40F3-A380-8ABEEB63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465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98827-0ECF-4098-874F-70329D55C1A6}"/>
              </a:ext>
            </a:extLst>
          </p:cNvPr>
          <p:cNvSpPr/>
          <p:nvPr/>
        </p:nvSpPr>
        <p:spPr>
          <a:xfrm>
            <a:off x="5210175" y="4104065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FAD6F-DA4A-4997-8D23-E58A8B25AFA3}"/>
              </a:ext>
            </a:extLst>
          </p:cNvPr>
          <p:cNvSpPr/>
          <p:nvPr/>
        </p:nvSpPr>
        <p:spPr>
          <a:xfrm>
            <a:off x="5210175" y="439299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0A286-D654-4DE1-92E9-D8109295E7B9}"/>
              </a:ext>
            </a:extLst>
          </p:cNvPr>
          <p:cNvSpPr/>
          <p:nvPr/>
        </p:nvSpPr>
        <p:spPr>
          <a:xfrm>
            <a:off x="5210175" y="468032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1C4E9A60-5244-4CD9-86CC-7EF190AA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6722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binder_fops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9FE05CD-EA30-4109-A836-9B9D1A20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046915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80FD6ED-7D57-4AA3-9ADC-7BB1A05D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35171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94688F3D-5512-4339-98A0-99F0902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64064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1">
            <a:extLst>
              <a:ext uri="{FF2B5EF4-FFF2-40B4-BE49-F238E27FC236}">
                <a16:creationId xmlns:a16="http://schemas.microsoft.com/office/drawing/2014/main" id="{44710CA9-988A-409D-9C5C-4CE874E45A63}"/>
              </a:ext>
            </a:extLst>
          </p:cNvPr>
          <p:cNvSpPr/>
          <p:nvPr/>
        </p:nvSpPr>
        <p:spPr>
          <a:xfrm>
            <a:off x="7585075" y="3816727"/>
            <a:ext cx="504825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787CC1A-8D9C-4378-9ED6-12253F7B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4436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binder_open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F0B81-F31E-4EA2-AB75-006498239ED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164263" y="4032627"/>
            <a:ext cx="1476375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C49790-1A5C-4851-A6F8-C935C55652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164263" y="4537452"/>
            <a:ext cx="1530350" cy="5857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세로로 말린 두루마리 모양 39">
            <a:extLst>
              <a:ext uri="{FF2B5EF4-FFF2-40B4-BE49-F238E27FC236}">
                <a16:creationId xmlns:a16="http://schemas.microsoft.com/office/drawing/2014/main" id="{E3531243-64F3-4EB5-B19E-63BB8B1BE4BF}"/>
              </a:ext>
            </a:extLst>
          </p:cNvPr>
          <p:cNvSpPr/>
          <p:nvPr/>
        </p:nvSpPr>
        <p:spPr>
          <a:xfrm>
            <a:off x="7640638" y="4907340"/>
            <a:ext cx="503237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283125F1-83A5-4158-BD7E-56835ED9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534277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세로로 말린 두루마리 모양 43">
            <a:extLst>
              <a:ext uri="{FF2B5EF4-FFF2-40B4-BE49-F238E27FC236}">
                <a16:creationId xmlns:a16="http://schemas.microsoft.com/office/drawing/2014/main" id="{2265E234-59B2-4150-9F54-8E64508D963D}"/>
              </a:ext>
            </a:extLst>
          </p:cNvPr>
          <p:cNvSpPr/>
          <p:nvPr/>
        </p:nvSpPr>
        <p:spPr>
          <a:xfrm>
            <a:off x="7640638" y="5904290"/>
            <a:ext cx="503237" cy="4333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AC6E45A-7D07-4785-9DBD-1D5E2B22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531227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E6FDD6-8512-491B-AF99-3459BC9FAFE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164263" y="4824790"/>
            <a:ext cx="153035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>
            <a:extLst>
              <a:ext uri="{FF2B5EF4-FFF2-40B4-BE49-F238E27FC236}">
                <a16:creationId xmlns:a16="http://schemas.microsoft.com/office/drawing/2014/main" id="{A12FC52A-E3B9-4A4B-93E3-D71DEA64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530350"/>
            <a:ext cx="3605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64FE4-BA26-4356-8746-5ED750D9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50900"/>
            <a:ext cx="727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8EB430-7079-4E7C-B42A-35419945D45C}"/>
              </a:ext>
            </a:extLst>
          </p:cNvPr>
          <p:cNvCxnSpPr/>
          <p:nvPr/>
        </p:nvCxnSpPr>
        <p:spPr>
          <a:xfrm>
            <a:off x="776288" y="2646363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2AD1-BB00-405B-8CAF-ADC1FB2CA252}"/>
              </a:ext>
            </a:extLst>
          </p:cNvPr>
          <p:cNvSpPr/>
          <p:nvPr/>
        </p:nvSpPr>
        <p:spPr>
          <a:xfrm>
            <a:off x="4113213" y="235743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0BEA-5461-4C26-BA1A-5238D055EA87}"/>
              </a:ext>
            </a:extLst>
          </p:cNvPr>
          <p:cNvSpPr/>
          <p:nvPr/>
        </p:nvSpPr>
        <p:spPr>
          <a:xfrm>
            <a:off x="4113213" y="26463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860C3D9-065D-4294-9DD2-3D838149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212975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78995AE8-080E-4DC4-BA47-3E0282F5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277938"/>
            <a:ext cx="360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183B7-97FE-48F7-9DF6-29A9DAE25109}"/>
              </a:ext>
            </a:extLst>
          </p:cNvPr>
          <p:cNvSpPr/>
          <p:nvPr/>
        </p:nvSpPr>
        <p:spPr>
          <a:xfrm>
            <a:off x="1196975" y="3762375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ECA0-1FE4-4266-8D56-CF489AE9C700}"/>
              </a:ext>
            </a:extLst>
          </p:cNvPr>
          <p:cNvSpPr/>
          <p:nvPr/>
        </p:nvSpPr>
        <p:spPr>
          <a:xfrm>
            <a:off x="1196975" y="4052888"/>
            <a:ext cx="223520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1BAD8-3869-423E-A7D0-52C9F1758C78}"/>
              </a:ext>
            </a:extLst>
          </p:cNvPr>
          <p:cNvSpPr/>
          <p:nvPr/>
        </p:nvSpPr>
        <p:spPr>
          <a:xfrm>
            <a:off x="1196975" y="4341813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522D6-F7DC-4595-9602-B5C897A57BCB}"/>
              </a:ext>
            </a:extLst>
          </p:cNvPr>
          <p:cNvSpPr/>
          <p:nvPr/>
        </p:nvSpPr>
        <p:spPr>
          <a:xfrm>
            <a:off x="1196975" y="4632325"/>
            <a:ext cx="22352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F57670F1-AB3A-47B4-9ADE-6416E6EF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37343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7E3F384-479A-4848-888B-7227D0D7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68527B2-04BB-4E09-9614-FBFE06AB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011613"/>
            <a:ext cx="56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CA1F6-CC15-4E2D-B401-D638A6DBEF12}"/>
              </a:ext>
            </a:extLst>
          </p:cNvPr>
          <p:cNvSpPr/>
          <p:nvPr/>
        </p:nvSpPr>
        <p:spPr>
          <a:xfrm>
            <a:off x="7934325" y="2979738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0FE5B-6446-4162-80C3-60B92EEBFA19}"/>
              </a:ext>
            </a:extLst>
          </p:cNvPr>
          <p:cNvSpPr/>
          <p:nvPr/>
        </p:nvSpPr>
        <p:spPr>
          <a:xfrm>
            <a:off x="7934325" y="3270250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B9D01-FA8B-4641-BB95-63BDEBBAE07C}"/>
              </a:ext>
            </a:extLst>
          </p:cNvPr>
          <p:cNvSpPr/>
          <p:nvPr/>
        </p:nvSpPr>
        <p:spPr>
          <a:xfrm>
            <a:off x="7934325" y="3559175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EE81E-A85B-47D8-8DFC-D82418058783}"/>
              </a:ext>
            </a:extLst>
          </p:cNvPr>
          <p:cNvSpPr/>
          <p:nvPr/>
        </p:nvSpPr>
        <p:spPr>
          <a:xfrm>
            <a:off x="7934325" y="3849688"/>
            <a:ext cx="14112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9E1E41F4-23DB-41ED-A36F-707D4EDD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259238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A0C5F0C9-B3BD-4491-97E8-4738DE1A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29400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9B995228-22B6-4B1D-BB0B-A1FF3113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228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F51D88AA-EE7D-4EAE-992A-81CB75DD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479800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refs_by_desc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id="{0E360052-5839-4A22-8C2B-6FBABD09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762375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FF5C69-DB36-4C2C-9B7E-ED09E28C3CAB}"/>
              </a:ext>
            </a:extLst>
          </p:cNvPr>
          <p:cNvSpPr/>
          <p:nvPr/>
        </p:nvSpPr>
        <p:spPr>
          <a:xfrm>
            <a:off x="7934325" y="4137025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EF2AA-EDE2-4CF0-9BDD-F33F81DA524B}"/>
              </a:ext>
            </a:extLst>
          </p:cNvPr>
          <p:cNvSpPr/>
          <p:nvPr/>
        </p:nvSpPr>
        <p:spPr>
          <a:xfrm>
            <a:off x="7934325" y="4425950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58A3C984-9C9E-4486-BC59-36FA4291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33863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tsk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D46B152-305D-4472-8D79-FB58B5DB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09098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B98536-161A-4607-8495-DB819DF8392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3432175" y="3906838"/>
            <a:ext cx="4502150" cy="66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>
            <a:extLst>
              <a:ext uri="{FF2B5EF4-FFF2-40B4-BE49-F238E27FC236}">
                <a16:creationId xmlns:a16="http://schemas.microsoft.com/office/drawing/2014/main" id="{0F14D7D4-1CD0-443F-AE54-E9E63FAE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656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8EBA-D528-44C9-B30D-20533043A14D}"/>
              </a:ext>
            </a:extLst>
          </p:cNvPr>
          <p:cNvSpPr/>
          <p:nvPr/>
        </p:nvSpPr>
        <p:spPr>
          <a:xfrm>
            <a:off x="4594225" y="45656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5B103-99ED-4C51-A90B-639052DFF93F}"/>
              </a:ext>
            </a:extLst>
          </p:cNvPr>
          <p:cNvSpPr/>
          <p:nvPr/>
        </p:nvSpPr>
        <p:spPr>
          <a:xfrm>
            <a:off x="4953000" y="4565650"/>
            <a:ext cx="3587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10041-88D2-4A41-B3D7-FEE1D3C1A832}"/>
              </a:ext>
            </a:extLst>
          </p:cNvPr>
          <p:cNvSpPr/>
          <p:nvPr/>
        </p:nvSpPr>
        <p:spPr>
          <a:xfrm>
            <a:off x="4594225" y="4854575"/>
            <a:ext cx="358775" cy="2873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8465B0-5EC9-40E0-8B3C-CD6A5E3A2BAD}"/>
              </a:ext>
            </a:extLst>
          </p:cNvPr>
          <p:cNvSpPr/>
          <p:nvPr/>
        </p:nvSpPr>
        <p:spPr>
          <a:xfrm>
            <a:off x="4953000" y="4854575"/>
            <a:ext cx="3587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89DB65-E75B-4F5B-87E0-43E8FF68AED9}"/>
              </a:ext>
            </a:extLst>
          </p:cNvPr>
          <p:cNvSpPr/>
          <p:nvPr/>
        </p:nvSpPr>
        <p:spPr>
          <a:xfrm>
            <a:off x="4594225" y="5141913"/>
            <a:ext cx="358775" cy="287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1DDAA0-85A8-4E85-AD9E-7846E42352EB}"/>
              </a:ext>
            </a:extLst>
          </p:cNvPr>
          <p:cNvSpPr/>
          <p:nvPr/>
        </p:nvSpPr>
        <p:spPr>
          <a:xfrm>
            <a:off x="4953000" y="5141913"/>
            <a:ext cx="3587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8D35-63EF-4C70-A8DC-5031487D0E3E}"/>
              </a:ext>
            </a:extLst>
          </p:cNvPr>
          <p:cNvSpPr/>
          <p:nvPr/>
        </p:nvSpPr>
        <p:spPr>
          <a:xfrm>
            <a:off x="4594225" y="54292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48DEE5-6642-4E47-931F-280BBF33FE96}"/>
              </a:ext>
            </a:extLst>
          </p:cNvPr>
          <p:cNvSpPr/>
          <p:nvPr/>
        </p:nvSpPr>
        <p:spPr>
          <a:xfrm>
            <a:off x="4953000" y="5429250"/>
            <a:ext cx="35877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20077D-4B04-4461-AD8D-23F6B1887500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432175" y="4775200"/>
            <a:ext cx="873125" cy="487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101B7D-773E-4599-81B4-D54C2469A0D2}"/>
              </a:ext>
            </a:extLst>
          </p:cNvPr>
          <p:cNvSpPr/>
          <p:nvPr/>
        </p:nvSpPr>
        <p:spPr>
          <a:xfrm>
            <a:off x="4305300" y="4278313"/>
            <a:ext cx="1295400" cy="1968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4D5F5DC0-F14E-4B76-B278-34A0430E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6389688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2">
            <a:extLst>
              <a:ext uri="{FF2B5EF4-FFF2-40B4-BE49-F238E27FC236}">
                <a16:creationId xmlns:a16="http://schemas.microsoft.com/office/drawing/2014/main" id="{2B6C2602-851A-45AF-9611-DDF102D9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fd_array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A2D63-CA59-46C3-B3F4-A230B653FB7A}"/>
              </a:ext>
            </a:extLst>
          </p:cNvPr>
          <p:cNvSpPr/>
          <p:nvPr/>
        </p:nvSpPr>
        <p:spPr>
          <a:xfrm>
            <a:off x="6805613" y="5313363"/>
            <a:ext cx="7048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BB8C9E-20C1-424A-8995-1187587F5B9C}"/>
              </a:ext>
            </a:extLst>
          </p:cNvPr>
          <p:cNvSpPr/>
          <p:nvPr/>
        </p:nvSpPr>
        <p:spPr>
          <a:xfrm>
            <a:off x="6805613" y="5603875"/>
            <a:ext cx="7048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83C6438A-00A7-4F91-9390-EC75D54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45" y="5536352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private_data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809A301E-6E91-45AB-AD54-81D80E0B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97046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62663F-80C8-4855-AAB9-4F36D722A300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5311775" y="5457825"/>
            <a:ext cx="1493838" cy="115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753888-3542-4F93-BC6F-A6A45DFD8C0A}"/>
              </a:ext>
            </a:extLst>
          </p:cNvPr>
          <p:cNvCxnSpPr>
            <a:stCxn id="45" idx="3"/>
            <a:endCxn id="27" idx="2"/>
          </p:cNvCxnSpPr>
          <p:nvPr/>
        </p:nvCxnSpPr>
        <p:spPr>
          <a:xfrm flipV="1">
            <a:off x="7510463" y="4714875"/>
            <a:ext cx="1128712" cy="1033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3DEB-B9DE-4F75-B731-CC79081C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26" y="143644"/>
            <a:ext cx="72755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r>
              <a:rPr lang="en-US" altLang="ko-KR">
                <a:latin typeface="Consolas" panose="020B0609020204030204" pitchFamily="49" charset="0"/>
              </a:rPr>
              <a:t>=&gt; contextmanager</a:t>
            </a:r>
            <a:r>
              <a:rPr lang="ko-KR" altLang="en-US">
                <a:latin typeface="Consolas" panose="020B0609020204030204" pitchFamily="49" charset="0"/>
              </a:rPr>
              <a:t>의 등록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binder_become_context_manager(bs)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ioctl(bs-&gt;fd, BINDER_SET_CONTEXT_MGR, 0);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397B35-20C2-48B5-80AF-FBA427DDED4D}"/>
              </a:ext>
            </a:extLst>
          </p:cNvPr>
          <p:cNvCxnSpPr/>
          <p:nvPr/>
        </p:nvCxnSpPr>
        <p:spPr>
          <a:xfrm>
            <a:off x="755576" y="2491557"/>
            <a:ext cx="820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00109-1BE8-4F7F-AFB1-7290BE76DC96}"/>
              </a:ext>
            </a:extLst>
          </p:cNvPr>
          <p:cNvSpPr/>
          <p:nvPr/>
        </p:nvSpPr>
        <p:spPr>
          <a:xfrm>
            <a:off x="4092501" y="2204219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384EE-3889-4E03-BA24-7146E4EEF18B}"/>
              </a:ext>
            </a:extLst>
          </p:cNvPr>
          <p:cNvSpPr/>
          <p:nvPr/>
        </p:nvSpPr>
        <p:spPr>
          <a:xfrm>
            <a:off x="4092501" y="2491557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7823725-F4E2-444B-B73F-98AF75B4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463" y="2059757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B1151-C7FE-4627-8695-95B402194D8C}"/>
              </a:ext>
            </a:extLst>
          </p:cNvPr>
          <p:cNvSpPr/>
          <p:nvPr/>
        </p:nvSpPr>
        <p:spPr>
          <a:xfrm>
            <a:off x="2409751" y="42187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DECF3-9D41-4289-989B-9808BA294926}"/>
              </a:ext>
            </a:extLst>
          </p:cNvPr>
          <p:cNvSpPr/>
          <p:nvPr/>
        </p:nvSpPr>
        <p:spPr>
          <a:xfrm>
            <a:off x="2409751" y="44473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E74E5-6A4B-4AF2-90D5-E58AE8FA060B}"/>
              </a:ext>
            </a:extLst>
          </p:cNvPr>
          <p:cNvSpPr/>
          <p:nvPr/>
        </p:nvSpPr>
        <p:spPr>
          <a:xfrm>
            <a:off x="2409751" y="46775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B618F-9AE7-4E4E-9518-681ED4002981}"/>
              </a:ext>
            </a:extLst>
          </p:cNvPr>
          <p:cNvSpPr/>
          <p:nvPr/>
        </p:nvSpPr>
        <p:spPr>
          <a:xfrm>
            <a:off x="2409751" y="49077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1832898-97F5-4906-994E-EA8F8F5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63" y="39107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24A0D6FB-150B-47A9-9322-9C5A214D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63" y="4185419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threads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A9BE489F-2629-495C-BD21-A5AD0F16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88" y="4415607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2DAF3C5B-0CDD-4C05-9ED3-EE929581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614044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refs_by_desc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71A3EBC7-B001-4391-B18A-96AFCC8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837882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9D042-8C21-45EF-8255-5D0007692986}"/>
              </a:ext>
            </a:extLst>
          </p:cNvPr>
          <p:cNvSpPr/>
          <p:nvPr/>
        </p:nvSpPr>
        <p:spPr>
          <a:xfrm>
            <a:off x="2409751" y="51347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4AAA4-8FA2-49EB-B965-89E6653F0927}"/>
              </a:ext>
            </a:extLst>
          </p:cNvPr>
          <p:cNvSpPr/>
          <p:nvPr/>
        </p:nvSpPr>
        <p:spPr>
          <a:xfrm>
            <a:off x="2409751" y="53649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324C1702-C48D-46CF-9A78-E9B36995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29508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tsk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172F1C0F-A5D7-4CA0-AE7A-4EA5654C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09823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pid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88D0FC2-B94C-4760-92C3-D760477B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24944"/>
            <a:ext cx="702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case BINDER_SET_CONTEXT_MGR: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 = binder_ioctl_set_ctx_mgr(filp);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binder_context_mgr_node = binder_new_node(proc, 0, 0);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DAE7F9-7471-49E6-AAF4-8A312CD84E77}"/>
              </a:ext>
            </a:extLst>
          </p:cNvPr>
          <p:cNvSpPr/>
          <p:nvPr/>
        </p:nvSpPr>
        <p:spPr>
          <a:xfrm>
            <a:off x="6767438" y="4390207"/>
            <a:ext cx="9080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57776BE8-0991-4FAD-B8D0-DA452A3D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163" y="4020319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binder_context_mgr_node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14767-39F9-4CB9-BBA2-9CD58AFEC724}"/>
              </a:ext>
            </a:extLst>
          </p:cNvPr>
          <p:cNvSpPr/>
          <p:nvPr/>
        </p:nvSpPr>
        <p:spPr>
          <a:xfrm>
            <a:off x="4267126" y="5249044"/>
            <a:ext cx="1119187" cy="2286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91116F-EDFE-4E85-B0FB-E3496B4E67C4}"/>
              </a:ext>
            </a:extLst>
          </p:cNvPr>
          <p:cNvSpPr/>
          <p:nvPr/>
        </p:nvSpPr>
        <p:spPr>
          <a:xfrm>
            <a:off x="4267126" y="54792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D8684-1FA5-4C4B-AE8C-5FD47B769E27}"/>
              </a:ext>
            </a:extLst>
          </p:cNvPr>
          <p:cNvSpPr/>
          <p:nvPr/>
        </p:nvSpPr>
        <p:spPr>
          <a:xfrm>
            <a:off x="4267126" y="5709419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C227F-0A9D-4105-B419-1A92B4CE76A6}"/>
              </a:ext>
            </a:extLst>
          </p:cNvPr>
          <p:cNvSpPr/>
          <p:nvPr/>
        </p:nvSpPr>
        <p:spPr>
          <a:xfrm>
            <a:off x="4267126" y="5939607"/>
            <a:ext cx="1119187" cy="227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805F5DD4-B9D8-48E3-B7F5-EBBFAA78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38" y="4941069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FF7AB664-741B-4610-AE67-A6115A7A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217294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D2BC668C-D276-4760-9546-4E909005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4474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15400DA5-0199-4225-9F5C-B6077987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645919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ptr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84974A8F-68F8-445A-B2DD-B247E5FC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869757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cookie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E14DB1-AB34-4D4B-AF62-A004F69EF485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 flipV="1">
            <a:off x="3528938" y="4333057"/>
            <a:ext cx="738188" cy="1260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D0A70-C303-4EDC-9FE4-2F57FAB1BE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3528938" y="4561657"/>
            <a:ext cx="738188" cy="801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F317C1-1059-4C84-8EB6-5E5616D51C12}"/>
              </a:ext>
            </a:extLst>
          </p:cNvPr>
          <p:cNvCxnSpPr>
            <a:cxnSpLocks/>
            <a:stCxn id="23" idx="1"/>
            <a:endCxn id="30" idx="1"/>
          </p:cNvCxnSpPr>
          <p:nvPr/>
        </p:nvCxnSpPr>
        <p:spPr>
          <a:xfrm flipH="1">
            <a:off x="5378376" y="4533876"/>
            <a:ext cx="1389062" cy="837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20AA555E-482E-43F0-8500-C0A85551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7" y="247488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84697A-7045-479C-B075-3DD5D021772B}"/>
              </a:ext>
            </a:extLst>
          </p:cNvPr>
          <p:cNvSpPr/>
          <p:nvPr/>
        </p:nvSpPr>
        <p:spPr>
          <a:xfrm>
            <a:off x="1043608" y="477714"/>
            <a:ext cx="1368425" cy="27352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6864C-CF41-4A75-8A91-D488AABFF98C}"/>
              </a:ext>
            </a:extLst>
          </p:cNvPr>
          <p:cNvSpPr/>
          <p:nvPr/>
        </p:nvSpPr>
        <p:spPr>
          <a:xfrm>
            <a:off x="1043608" y="3212976"/>
            <a:ext cx="1368425" cy="1223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0F3F984-4D81-43D2-8CE5-D9C0D28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858" y="171326"/>
            <a:ext cx="136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보호 모드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213B2A6-653B-4639-9CA9-05510DE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796926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user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E8FB3CF-394E-4FAD-A308-36575CF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710" y="342887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kernel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CE3501-28DD-4FFB-AA1F-DADFAB6A9B78}"/>
              </a:ext>
            </a:extLst>
          </p:cNvPr>
          <p:cNvCxnSpPr>
            <a:cxnSpLocks/>
          </p:cNvCxnSpPr>
          <p:nvPr/>
        </p:nvCxnSpPr>
        <p:spPr>
          <a:xfrm>
            <a:off x="107504" y="3212976"/>
            <a:ext cx="396029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86C6EFB-639B-4EB9-A990-258EF9988A14}"/>
              </a:ext>
            </a:extLst>
          </p:cNvPr>
          <p:cNvSpPr/>
          <p:nvPr/>
        </p:nvSpPr>
        <p:spPr>
          <a:xfrm>
            <a:off x="3348658" y="3825751"/>
            <a:ext cx="287338" cy="28733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DE9B0-833A-441C-BFC7-A2C7C8756FC7}"/>
              </a:ext>
            </a:extLst>
          </p:cNvPr>
          <p:cNvSpPr/>
          <p:nvPr/>
        </p:nvSpPr>
        <p:spPr>
          <a:xfrm>
            <a:off x="1043608" y="3820989"/>
            <a:ext cx="1368425" cy="2921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608A1A-BF17-4EF6-B406-BB0D1DD8F92C}"/>
              </a:ext>
            </a:extLst>
          </p:cNvPr>
          <p:cNvCxnSpPr>
            <a:endCxn id="10" idx="0"/>
          </p:cNvCxnSpPr>
          <p:nvPr/>
        </p:nvCxnSpPr>
        <p:spPr>
          <a:xfrm>
            <a:off x="2412033" y="3820989"/>
            <a:ext cx="1079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75CAC-F654-4712-B7DE-3464A9410B26}"/>
              </a:ext>
            </a:extLst>
          </p:cNvPr>
          <p:cNvCxnSpPr>
            <a:endCxn id="10" idx="4"/>
          </p:cNvCxnSpPr>
          <p:nvPr/>
        </p:nvCxnSpPr>
        <p:spPr>
          <a:xfrm>
            <a:off x="2413621" y="4113089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D8C46F-4761-4238-92F4-0F610E526EDE}"/>
              </a:ext>
            </a:extLst>
          </p:cNvPr>
          <p:cNvCxnSpPr>
            <a:cxnSpLocks/>
          </p:cNvCxnSpPr>
          <p:nvPr/>
        </p:nvCxnSpPr>
        <p:spPr>
          <a:xfrm>
            <a:off x="4283696" y="3212976"/>
            <a:ext cx="46704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79AF0-57B9-43E5-A44D-470FD3837BA6}"/>
              </a:ext>
            </a:extLst>
          </p:cNvPr>
          <p:cNvCxnSpPr/>
          <p:nvPr/>
        </p:nvCxnSpPr>
        <p:spPr>
          <a:xfrm>
            <a:off x="40677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231EB-15FE-467F-B1F5-88CA85EFD128}"/>
              </a:ext>
            </a:extLst>
          </p:cNvPr>
          <p:cNvCxnSpPr/>
          <p:nvPr/>
        </p:nvCxnSpPr>
        <p:spPr>
          <a:xfrm>
            <a:off x="42836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1DF16-AD1F-4C71-B232-48D338F7B27C}"/>
              </a:ext>
            </a:extLst>
          </p:cNvPr>
          <p:cNvCxnSpPr/>
          <p:nvPr/>
        </p:nvCxnSpPr>
        <p:spPr>
          <a:xfrm>
            <a:off x="4172571" y="2925639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0A914A81-1D13-4DA6-91AA-65857C52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521" y="687264"/>
            <a:ext cx="1830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1. interrupt</a:t>
            </a:r>
          </a:p>
          <a:p>
            <a:r>
              <a:rPr lang="en-US" altLang="ko-KR">
                <a:latin typeface="Consolas" panose="020B0609020204030204" pitchFamily="49" charset="0"/>
              </a:rPr>
              <a:t>2. exception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3. systemcall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C24A8-7E65-4493-B2E5-CF40AC000F28}"/>
              </a:ext>
            </a:extLst>
          </p:cNvPr>
          <p:cNvSpPr/>
          <p:nvPr/>
        </p:nvSpPr>
        <p:spPr>
          <a:xfrm>
            <a:off x="4793283" y="2925639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E7DE1-897F-4F4D-BF93-7F6DE19931C8}"/>
              </a:ext>
            </a:extLst>
          </p:cNvPr>
          <p:cNvSpPr/>
          <p:nvPr/>
        </p:nvSpPr>
        <p:spPr>
          <a:xfrm>
            <a:off x="4793283" y="3212976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AC8E-1BD2-49B1-9824-59A0A2BB6326}"/>
              </a:ext>
            </a:extLst>
          </p:cNvPr>
          <p:cNvSpPr/>
          <p:nvPr/>
        </p:nvSpPr>
        <p:spPr>
          <a:xfrm>
            <a:off x="5014168" y="4531320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DD635B-73B7-43AA-A9F6-45B83B54EBCD}"/>
              </a:ext>
            </a:extLst>
          </p:cNvPr>
          <p:cNvSpPr/>
          <p:nvPr/>
        </p:nvSpPr>
        <p:spPr>
          <a:xfrm>
            <a:off x="5014168" y="4759920"/>
            <a:ext cx="760412" cy="2301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AE8091-7D23-43A5-940C-064AB232FD1C}"/>
              </a:ext>
            </a:extLst>
          </p:cNvPr>
          <p:cNvSpPr/>
          <p:nvPr/>
        </p:nvSpPr>
        <p:spPr>
          <a:xfrm>
            <a:off x="5014168" y="4990107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7F3F81A-D172-4D78-9A88-57FB29B3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18" y="4186832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led_fops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1DE24BE6-8626-45E8-AE1D-86531EAD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93" y="44852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511865-76CF-4FF6-AC23-30D9687F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3" y="472817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F3619BF-FDC2-4E4E-8E98-6E96D0B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56" y="4964707"/>
            <a:ext cx="88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8" name="세로로 말린 두루마리 모양 35">
            <a:extLst>
              <a:ext uri="{FF2B5EF4-FFF2-40B4-BE49-F238E27FC236}">
                <a16:creationId xmlns:a16="http://schemas.microsoft.com/office/drawing/2014/main" id="{952BB675-F7BB-4857-B2A0-3C30E14A95C5}"/>
              </a:ext>
            </a:extLst>
          </p:cNvPr>
          <p:cNvSpPr/>
          <p:nvPr/>
        </p:nvSpPr>
        <p:spPr>
          <a:xfrm>
            <a:off x="6908055" y="4301132"/>
            <a:ext cx="400050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0651E2-01ED-410E-9F5F-B4FB0E60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568" y="4004270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627BFE-8C6D-4E97-8D2A-65ED321E856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5774580" y="4474170"/>
            <a:ext cx="1176338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093F0C-AB2A-4A1C-A837-4B01057CE2A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5774580" y="4874220"/>
            <a:ext cx="12192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세로로 말린 두루마리 모양 39">
            <a:extLst>
              <a:ext uri="{FF2B5EF4-FFF2-40B4-BE49-F238E27FC236}">
                <a16:creationId xmlns:a16="http://schemas.microsoft.com/office/drawing/2014/main" id="{0B1DFBEC-05E9-4855-BD5E-79B9EF4C871C}"/>
              </a:ext>
            </a:extLst>
          </p:cNvPr>
          <p:cNvSpPr/>
          <p:nvPr/>
        </p:nvSpPr>
        <p:spPr>
          <a:xfrm>
            <a:off x="6950918" y="5169495"/>
            <a:ext cx="401637" cy="3444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2D23588-CCF0-4B37-AF62-74905592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487263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세로로 말린 두루마리 모양 41">
            <a:extLst>
              <a:ext uri="{FF2B5EF4-FFF2-40B4-BE49-F238E27FC236}">
                <a16:creationId xmlns:a16="http://schemas.microsoft.com/office/drawing/2014/main" id="{DFA3D37A-57DB-4C77-8698-36F3645EA2BF}"/>
              </a:ext>
            </a:extLst>
          </p:cNvPr>
          <p:cNvSpPr/>
          <p:nvPr/>
        </p:nvSpPr>
        <p:spPr>
          <a:xfrm>
            <a:off x="6950918" y="5964832"/>
            <a:ext cx="401637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9994F796-5E19-4655-864E-40956AD2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5667970"/>
            <a:ext cx="127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A98372-ACDE-4828-9A3E-E5EE2B9ECB7B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774580" y="5104407"/>
            <a:ext cx="121920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72ECA71F-8AFF-4F80-87C8-E0296682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08" y="1412751"/>
            <a:ext cx="30973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open("/dev/led");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 fd, LED_ON,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630C17D-3536-410F-B65A-9EDA0645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496" y="2471614"/>
            <a:ext cx="461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10, 55 /dev/led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2489</Words>
  <Application>Microsoft Office PowerPoint</Application>
  <PresentationFormat>화면 슬라이드 쇼(4:3)</PresentationFormat>
  <Paragraphs>717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Service의 등록 과정</vt:lpstr>
      <vt:lpstr>Service의 검색 과정</vt:lpstr>
      <vt:lpstr>Service의 호출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서비스의 등록 과정</vt:lpstr>
      <vt:lpstr>PowerPoint 프레젠테이션</vt:lpstr>
      <vt:lpstr>핸들 번호 할당 알고리즘</vt:lpstr>
      <vt:lpstr>핸들 번호 할당 알고리즘 : RB Tree를 이용하여 사용하지 않는 첫번째 번호를 할당한다.</vt:lpstr>
      <vt:lpstr>Msg 패킷 처리 과정 분석</vt:lpstr>
      <vt:lpstr>서비스의 검색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508</cp:revision>
  <dcterms:created xsi:type="dcterms:W3CDTF">2017-09-04T00:10:04Z</dcterms:created>
  <dcterms:modified xsi:type="dcterms:W3CDTF">2019-05-17T02:51:17Z</dcterms:modified>
</cp:coreProperties>
</file>