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0BFD83F-AA62-44BB-BD0D-4C7862963B22}"/>
              </a:ext>
            </a:extLst>
          </p:cNvPr>
          <p:cNvSpPr/>
          <p:nvPr/>
        </p:nvSpPr>
        <p:spPr bwMode="auto">
          <a:xfrm>
            <a:off x="248472" y="4076858"/>
            <a:ext cx="1859601" cy="47028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0B1E524B-BE42-46F0-856E-411A8147912D}"/>
              </a:ext>
            </a:extLst>
          </p:cNvPr>
          <p:cNvSpPr/>
          <p:nvPr/>
        </p:nvSpPr>
        <p:spPr bwMode="auto">
          <a:xfrm>
            <a:off x="171288" y="415224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7FF5F39-BB41-4677-8F60-A03033F8709E}"/>
              </a:ext>
            </a:extLst>
          </p:cNvPr>
          <p:cNvSpPr/>
          <p:nvPr/>
        </p:nvSpPr>
        <p:spPr bwMode="auto">
          <a:xfrm>
            <a:off x="941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1EA4545-5C1F-4E6C-847E-18BD49F67BFB}"/>
              </a:ext>
            </a:extLst>
          </p:cNvPr>
          <p:cNvSpPr/>
          <p:nvPr/>
        </p:nvSpPr>
        <p:spPr bwMode="auto">
          <a:xfrm>
            <a:off x="2443735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Context Manager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2E5FE3B-542F-4887-AA73-A62EC7E6B237}"/>
              </a:ext>
            </a:extLst>
          </p:cNvPr>
          <p:cNvSpPr/>
          <p:nvPr/>
        </p:nvSpPr>
        <p:spPr bwMode="auto">
          <a:xfrm>
            <a:off x="4780803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A7D97B9-4335-4BAF-A130-CF7A6C842125}"/>
              </a:ext>
            </a:extLst>
          </p:cNvPr>
          <p:cNvSpPr/>
          <p:nvPr/>
        </p:nvSpPr>
        <p:spPr bwMode="auto">
          <a:xfrm>
            <a:off x="71412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Zygote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DE1750E-AC78-4EE3-9696-F14D0D3FF554}"/>
              </a:ext>
            </a:extLst>
          </p:cNvPr>
          <p:cNvSpPr/>
          <p:nvPr/>
        </p:nvSpPr>
        <p:spPr bwMode="auto">
          <a:xfrm>
            <a:off x="3967676" y="5132308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init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BFD26483-13AD-46DA-ABAB-E28F84E62624}"/>
              </a:ext>
            </a:extLst>
          </p:cNvPr>
          <p:cNvSpPr/>
          <p:nvPr/>
        </p:nvSpPr>
        <p:spPr bwMode="auto">
          <a:xfrm>
            <a:off x="3967676" y="5896971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Linux Kernel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BAF0BD-8086-4480-9E83-98A2A1B05A26}"/>
              </a:ext>
            </a:extLst>
          </p:cNvPr>
          <p:cNvSpPr/>
          <p:nvPr/>
        </p:nvSpPr>
        <p:spPr bwMode="auto">
          <a:xfrm>
            <a:off x="4664129" y="2622923"/>
            <a:ext cx="2089359" cy="114699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E2920617-1C10-4890-BFCC-DF5B7F2480D6}"/>
              </a:ext>
            </a:extLst>
          </p:cNvPr>
          <p:cNvSpPr/>
          <p:nvPr/>
        </p:nvSpPr>
        <p:spPr bwMode="auto">
          <a:xfrm>
            <a:off x="4777213" y="3095003"/>
            <a:ext cx="1859601" cy="29258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7C1DBE2B-59F1-453E-9317-CADE6B5566AA}"/>
              </a:ext>
            </a:extLst>
          </p:cNvPr>
          <p:cNvSpPr/>
          <p:nvPr/>
        </p:nvSpPr>
        <p:spPr bwMode="auto">
          <a:xfrm>
            <a:off x="4777213" y="2710876"/>
            <a:ext cx="1859601" cy="294377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198FC599-477E-45C4-8E23-22E565668675}"/>
              </a:ext>
            </a:extLst>
          </p:cNvPr>
          <p:cNvSpPr/>
          <p:nvPr/>
        </p:nvSpPr>
        <p:spPr bwMode="auto">
          <a:xfrm>
            <a:off x="7141204" y="3540158"/>
            <a:ext cx="1859601" cy="47208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System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71C62-48B9-4B71-85DC-B8752F347B4D}"/>
              </a:ext>
            </a:extLst>
          </p:cNvPr>
          <p:cNvSpPr/>
          <p:nvPr/>
        </p:nvSpPr>
        <p:spPr bwMode="auto">
          <a:xfrm>
            <a:off x="7020940" y="786656"/>
            <a:ext cx="2087564" cy="22185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B26BA4A5-7078-4F02-92D6-26AC2A8CEF52}"/>
              </a:ext>
            </a:extLst>
          </p:cNvPr>
          <p:cNvSpPr/>
          <p:nvPr/>
        </p:nvSpPr>
        <p:spPr bwMode="auto">
          <a:xfrm>
            <a:off x="7141204" y="2010834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20">
            <a:extLst>
              <a:ext uri="{FF2B5EF4-FFF2-40B4-BE49-F238E27FC236}">
                <a16:creationId xmlns:a16="http://schemas.microsoft.com/office/drawing/2014/main" id="{8BE92BC3-39C6-4BE9-92A3-7062519885F5}"/>
              </a:ext>
            </a:extLst>
          </p:cNvPr>
          <p:cNvSpPr/>
          <p:nvPr/>
        </p:nvSpPr>
        <p:spPr bwMode="auto">
          <a:xfrm>
            <a:off x="7141204" y="1628503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Radio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A17D209B-C25B-4A61-846E-3A6274D0500A}"/>
              </a:ext>
            </a:extLst>
          </p:cNvPr>
          <p:cNvSpPr/>
          <p:nvPr/>
        </p:nvSpPr>
        <p:spPr bwMode="auto">
          <a:xfrm>
            <a:off x="7141204" y="1244377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18C8F046-8FE7-4D2D-8A87-80B01D6FF1A6}"/>
              </a:ext>
            </a:extLst>
          </p:cNvPr>
          <p:cNvSpPr/>
          <p:nvPr/>
        </p:nvSpPr>
        <p:spPr bwMode="auto">
          <a:xfrm>
            <a:off x="7141204" y="865635"/>
            <a:ext cx="1859601" cy="30335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02778D6-4E1F-47E2-ACD6-8F350B00049E}"/>
              </a:ext>
            </a:extLst>
          </p:cNvPr>
          <p:cNvSpPr/>
          <p:nvPr/>
        </p:nvSpPr>
        <p:spPr bwMode="auto">
          <a:xfrm>
            <a:off x="7141204" y="2393166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Sensor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화살표 연결선 55">
            <a:extLst>
              <a:ext uri="{FF2B5EF4-FFF2-40B4-BE49-F238E27FC236}">
                <a16:creationId xmlns:a16="http://schemas.microsoft.com/office/drawing/2014/main" id="{64CD0875-C1E7-46F6-B6B5-D110FA168873}"/>
              </a:ext>
            </a:extLst>
          </p:cNvPr>
          <p:cNvCxnSpPr>
            <a:cxnSpLocks noChangeShapeType="1"/>
            <a:stCxn id="12" idx="0"/>
            <a:endCxn id="11" idx="2"/>
          </p:cNvCxnSpPr>
          <p:nvPr/>
        </p:nvCxnSpPr>
        <p:spPr bwMode="auto">
          <a:xfrm rot="5400000" flipH="1" flipV="1">
            <a:off x="4749630" y="5750293"/>
            <a:ext cx="292541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6">
            <a:extLst>
              <a:ext uri="{FF2B5EF4-FFF2-40B4-BE49-F238E27FC236}">
                <a16:creationId xmlns:a16="http://schemas.microsoft.com/office/drawing/2014/main" id="{8278CF88-E518-4900-9E17-2A0377EF3B93}"/>
              </a:ext>
            </a:extLst>
          </p:cNvPr>
          <p:cNvCxnSpPr>
            <a:cxnSpLocks noChangeShapeType="1"/>
            <a:stCxn id="11" idx="0"/>
            <a:endCxn id="7" idx="2"/>
          </p:cNvCxnSpPr>
          <p:nvPr/>
        </p:nvCxnSpPr>
        <p:spPr bwMode="auto">
          <a:xfrm rot="16200000" flipV="1">
            <a:off x="2749382" y="2984934"/>
            <a:ext cx="422266" cy="38732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57">
            <a:extLst>
              <a:ext uri="{FF2B5EF4-FFF2-40B4-BE49-F238E27FC236}">
                <a16:creationId xmlns:a16="http://schemas.microsoft.com/office/drawing/2014/main" id="{B1B3CE44-A9F8-4A90-8C45-86721DF4EF10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3924039" y="4159591"/>
            <a:ext cx="422266" cy="1523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58">
            <a:extLst>
              <a:ext uri="{FF2B5EF4-FFF2-40B4-BE49-F238E27FC236}">
                <a16:creationId xmlns:a16="http://schemas.microsoft.com/office/drawing/2014/main" id="{5F79E175-F726-4043-B20F-32793511F3BA}"/>
              </a:ext>
            </a:extLst>
          </p:cNvPr>
          <p:cNvCxnSpPr>
            <a:cxnSpLocks noChangeShapeType="1"/>
            <a:stCxn id="11" idx="0"/>
            <a:endCxn id="9" idx="2"/>
          </p:cNvCxnSpPr>
          <p:nvPr/>
        </p:nvCxnSpPr>
        <p:spPr bwMode="auto">
          <a:xfrm rot="5400000" flipH="1" flipV="1">
            <a:off x="5092480" y="4515094"/>
            <a:ext cx="422266" cy="81293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58A930B7-AEB9-43B8-8BEB-000CB1CC5D5A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6273351" y="3334223"/>
            <a:ext cx="422266" cy="3174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0">
            <a:extLst>
              <a:ext uri="{FF2B5EF4-FFF2-40B4-BE49-F238E27FC236}">
                <a16:creationId xmlns:a16="http://schemas.microsoft.com/office/drawing/2014/main" id="{0918E8A8-429C-41C0-9317-FFD28315AE45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rot="5400000" flipH="1" flipV="1">
            <a:off x="5477687" y="4002984"/>
            <a:ext cx="467272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61">
            <a:extLst>
              <a:ext uri="{FF2B5EF4-FFF2-40B4-BE49-F238E27FC236}">
                <a16:creationId xmlns:a16="http://schemas.microsoft.com/office/drawing/2014/main" id="{F4FBD056-687F-42D1-88AC-D84E7E17B83F}"/>
              </a:ext>
            </a:extLst>
          </p:cNvPr>
          <p:cNvCxnSpPr>
            <a:cxnSpLocks noChangeShapeType="1"/>
            <a:stCxn id="10" idx="0"/>
            <a:endCxn id="16" idx="2"/>
          </p:cNvCxnSpPr>
          <p:nvPr/>
        </p:nvCxnSpPr>
        <p:spPr bwMode="auto">
          <a:xfrm rot="5400000" flipH="1" flipV="1">
            <a:off x="7959969" y="4126009"/>
            <a:ext cx="223708" cy="0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2">
            <a:extLst>
              <a:ext uri="{FF2B5EF4-FFF2-40B4-BE49-F238E27FC236}">
                <a16:creationId xmlns:a16="http://schemas.microsoft.com/office/drawing/2014/main" id="{115CFF72-BAEA-4727-BDB0-16C5E90A6127}"/>
              </a:ext>
            </a:extLst>
          </p:cNvPr>
          <p:cNvCxnSpPr>
            <a:cxnSpLocks noChangeShapeType="1"/>
            <a:stCxn id="16" idx="0"/>
            <a:endCxn id="17" idx="2"/>
          </p:cNvCxnSpPr>
          <p:nvPr/>
        </p:nvCxnSpPr>
        <p:spPr bwMode="auto">
          <a:xfrm rot="16200000" flipV="1">
            <a:off x="7800704" y="3269142"/>
            <a:ext cx="534782" cy="7459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63">
            <a:extLst>
              <a:ext uri="{FF2B5EF4-FFF2-40B4-BE49-F238E27FC236}">
                <a16:creationId xmlns:a16="http://schemas.microsoft.com/office/drawing/2014/main" id="{0E2FC400-B8F5-4262-BEA1-CE2BC46E346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890296" y="3196096"/>
            <a:ext cx="773159" cy="1031177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64">
            <a:extLst>
              <a:ext uri="{FF2B5EF4-FFF2-40B4-BE49-F238E27FC236}">
                <a16:creationId xmlns:a16="http://schemas.microsoft.com/office/drawing/2014/main" id="{8EC1D041-A684-410D-8591-9CFF115039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60515" y="1667201"/>
            <a:ext cx="4027393" cy="2570662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22E191-81F9-4538-A3B1-8EFE8BFC4D7C}"/>
              </a:ext>
            </a:extLst>
          </p:cNvPr>
          <p:cNvSpPr txBox="1"/>
          <p:nvPr/>
        </p:nvSpPr>
        <p:spPr bwMode="auto">
          <a:xfrm>
            <a:off x="3115060" y="1192322"/>
            <a:ext cx="1981661" cy="47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(JNI+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7501-6F54-4A70-9338-40A391155AA8}"/>
              </a:ext>
            </a:extLst>
          </p:cNvPr>
          <p:cNvSpPr txBox="1"/>
          <p:nvPr/>
        </p:nvSpPr>
        <p:spPr bwMode="auto">
          <a:xfrm>
            <a:off x="4502580" y="2220847"/>
            <a:ext cx="1970890" cy="29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네이티브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시스템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E39C9-E903-40A9-AD0F-872F93B9187D}"/>
              </a:ext>
            </a:extLst>
          </p:cNvPr>
          <p:cNvSpPr txBox="1"/>
          <p:nvPr/>
        </p:nvSpPr>
        <p:spPr bwMode="auto">
          <a:xfrm>
            <a:off x="7198643" y="459969"/>
            <a:ext cx="1536504" cy="287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60723-CA56-44A5-B952-60894B7B2125}"/>
              </a:ext>
            </a:extLst>
          </p:cNvPr>
          <p:cNvSpPr txBox="1"/>
          <p:nvPr/>
        </p:nvSpPr>
        <p:spPr bwMode="auto">
          <a:xfrm>
            <a:off x="3260452" y="2470349"/>
            <a:ext cx="1383932" cy="653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err="1">
                <a:solidFill>
                  <a:sysClr val="windowText" lastClr="000000"/>
                </a:solidFill>
              </a:rPr>
              <a:t>네이트브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 시스템 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ACF41-A960-4B61-BC41-3A6CDD5296B1}"/>
              </a:ext>
            </a:extLst>
          </p:cNvPr>
          <p:cNvSpPr txBox="1"/>
          <p:nvPr/>
        </p:nvSpPr>
        <p:spPr bwMode="auto">
          <a:xfrm>
            <a:off x="255652" y="3310401"/>
            <a:ext cx="1062629" cy="680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USB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</a:rPr>
              <a:t>디버거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…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FB4329FD-25D5-442F-AC2D-13487CA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8640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0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 sz="1600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</a:t>
            </a:r>
            <a:r>
              <a:rPr lang="en-US" altLang="ko-KR" sz="1600">
                <a:latin typeface="+mn-lt"/>
                <a:ea typeface="+mn-ea"/>
              </a:rPr>
              <a:t>PID</a:t>
            </a:r>
            <a:r>
              <a:rPr lang="ko-KR" altLang="en-US" sz="1600">
                <a:latin typeface="+mn-lt"/>
                <a:ea typeface="+mn-ea"/>
              </a:rPr>
              <a:t>가 </a:t>
            </a:r>
            <a:r>
              <a:rPr lang="en-US" altLang="ko-KR" sz="1600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 sz="160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 Process</a:t>
            </a:r>
            <a:r>
              <a:rPr lang="ko-KR" altLang="en-US" sz="2000" b="1">
                <a:latin typeface="+mn-lt"/>
                <a:ea typeface="+mn-ea"/>
              </a:rPr>
              <a:t>는 언제 실행 되는가</a:t>
            </a:r>
            <a:r>
              <a:rPr lang="en-US" altLang="ko-KR" sz="20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start_kernel() -&gt; rest_init() -&gt; kernel_thread() -&gt; kernel_init() -&gt; init_post() </a:t>
            </a:r>
            <a:r>
              <a:rPr lang="ko-KR" altLang="en-US" sz="1600">
                <a:latin typeface="+mn-lt"/>
                <a:ea typeface="+mn-ea"/>
              </a:rPr>
              <a:t>에서  </a:t>
            </a:r>
            <a:r>
              <a:rPr lang="en-US" altLang="ko-KR" sz="1600">
                <a:latin typeface="+mn-lt"/>
                <a:ea typeface="+mn-ea"/>
              </a:rPr>
              <a:t>"/init"</a:t>
            </a:r>
            <a:r>
              <a:rPr lang="ko-KR" altLang="en-US" sz="1600">
                <a:latin typeface="+mn-lt"/>
                <a:ea typeface="+mn-ea"/>
              </a:rPr>
              <a:t>을 수행</a:t>
            </a:r>
            <a:endParaRPr lang="en-US" altLang="ko-KR" sz="1600">
              <a:latin typeface="+mn-lt"/>
              <a:ea typeface="+mn-ea"/>
            </a:endParaRP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do_execve("/init"); =&gt; USER MODE</a:t>
            </a:r>
            <a:r>
              <a:rPr lang="ko-KR" altLang="en-US" sz="1600">
                <a:latin typeface="+mn-lt"/>
                <a:ea typeface="+mn-ea"/>
              </a:rPr>
              <a:t>로 치환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/>
              <a:t># cd</a:t>
            </a:r>
            <a:r>
              <a:rPr lang="ko-KR" altLang="en-US" sz="2000" b="1"/>
              <a:t> </a:t>
            </a:r>
            <a:r>
              <a:rPr lang="en-US" altLang="ko-KR" sz="2000" b="1"/>
              <a:t>/root/android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</a:t>
            </a:r>
            <a:r>
              <a:rPr lang="en-US" altLang="ko-KR" sz="2000" b="1"/>
              <a:t>find . -name init</a:t>
            </a: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/root/android/system/core/init/ </a:t>
            </a:r>
            <a:r>
              <a:rPr lang="ko-KR" altLang="en-US" sz="2000" b="1">
                <a:latin typeface="+mn-lt"/>
                <a:ea typeface="+mn-ea"/>
              </a:rPr>
              <a:t>에 소스가 있다</a:t>
            </a:r>
            <a:r>
              <a:rPr lang="en-US" altLang="ko-KR" sz="2000" b="1">
                <a:latin typeface="+mn-lt"/>
                <a:ea typeface="+mn-ea"/>
              </a:rPr>
              <a:t>.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vi init.cpp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find . -name init.rc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cd /root/android-google/system/core/rootdir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init.rc</a:t>
            </a:r>
            <a:r>
              <a:rPr lang="ko-KR" altLang="en-US" sz="2000" b="1">
                <a:latin typeface="+mn-lt"/>
                <a:ea typeface="+mn-ea"/>
              </a:rPr>
              <a:t>는 </a:t>
            </a:r>
            <a:r>
              <a:rPr lang="en-US" altLang="ko-KR" sz="2000" b="1">
                <a:latin typeface="+mn-lt"/>
                <a:ea typeface="+mn-ea"/>
              </a:rPr>
              <a:t>/&lt;framework root&gt;/init.rc</a:t>
            </a:r>
            <a:r>
              <a:rPr lang="ko-KR" altLang="en-US" sz="2000" b="1">
                <a:latin typeface="+mn-lt"/>
                <a:ea typeface="+mn-ea"/>
              </a:rPr>
              <a:t>에 있다</a:t>
            </a:r>
            <a:endParaRPr lang="en-US" altLang="ko-KR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Android init process</a:t>
            </a:r>
            <a:r>
              <a:rPr lang="ko-KR" altLang="en-US" sz="2000" b="1">
                <a:latin typeface="+mn-lt"/>
                <a:ea typeface="+mn-ea"/>
              </a:rPr>
              <a:t>의 기능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SIGCHLD signal </a:t>
            </a:r>
            <a:r>
              <a:rPr lang="ko-KR" altLang="en-US" sz="1600">
                <a:latin typeface="+mn-lt"/>
                <a:ea typeface="+mn-ea"/>
              </a:rPr>
              <a:t>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RC</a:t>
            </a:r>
            <a:r>
              <a:rPr lang="ko-KR" altLang="en-US" sz="1600">
                <a:latin typeface="+mn-lt"/>
                <a:ea typeface="+mn-ea"/>
              </a:rPr>
              <a:t>파일의 내용 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Device </a:t>
            </a:r>
            <a:r>
              <a:rPr lang="ko-KR" altLang="en-US" sz="1600">
                <a:latin typeface="+mn-lt"/>
                <a:ea typeface="+mn-ea"/>
              </a:rPr>
              <a:t>초기화 </a:t>
            </a:r>
            <a:r>
              <a:rPr lang="en-US" altLang="ko-KR" sz="1600">
                <a:latin typeface="+mn-lt"/>
                <a:ea typeface="+mn-ea"/>
              </a:rPr>
              <a:t>&amp; </a:t>
            </a:r>
            <a:r>
              <a:rPr lang="ko-KR" altLang="en-US" sz="1600">
                <a:latin typeface="+mn-lt"/>
                <a:ea typeface="+mn-ea"/>
              </a:rPr>
              <a:t>관리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Property </a:t>
            </a:r>
            <a:r>
              <a:rPr lang="ko-KR" altLang="en-US" sz="1600">
                <a:latin typeface="+mn-lt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36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3E9BC-062A-46D4-973D-9F03DCFD2EAF}"/>
              </a:ext>
            </a:extLst>
          </p:cNvPr>
          <p:cNvSpPr txBox="1"/>
          <p:nvPr/>
        </p:nvSpPr>
        <p:spPr>
          <a:xfrm>
            <a:off x="251520" y="260648"/>
            <a:ext cx="86244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argv[0] = "/init"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if (!strcmp(basename(argv[0]), "watchdogd")) {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        return watchdogd_main(argc, argv);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bool is_first_stage = (getenv("INIT_SECOND_STAGE") == nullptr);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umask(0);</a:t>
            </a:r>
          </a:p>
          <a:p>
            <a:pPr lvl="1"/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0ABF7-8A53-486D-AEE3-44304BB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0" y="27062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 </a:t>
            </a:r>
            <a:r>
              <a:rPr lang="ko-KR" altLang="en-US">
                <a:latin typeface="Consolas" panose="020B0609020204030204" pitchFamily="49" charset="0"/>
              </a:rPr>
              <a:t>안드로이드 부팅 과정 분석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init process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소스위치 </a:t>
            </a:r>
            <a:r>
              <a:rPr lang="en-US" altLang="ko-KR">
                <a:latin typeface="Consolas" panose="020B0609020204030204" pitchFamily="49" charset="0"/>
              </a:rPr>
              <a:t>: /root/android/system/core/init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init.cpp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umask(0); // </a:t>
            </a:r>
            <a:r>
              <a:rPr lang="ko-KR" altLang="en-US">
                <a:latin typeface="Consolas" panose="020B0609020204030204" pitchFamily="49" charset="0"/>
              </a:rPr>
              <a:t>생성 퍼미션 대로 파일을 만들라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78C-D4BF-4F3A-A76D-6A99510E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36912"/>
            <a:ext cx="4602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perm &amp; ~umask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0666 &amp; ~0022 // bit clear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110100100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rw-r--r--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EF9E3779-8E60-49AD-8258-2204CE6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551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if (is_first_stage)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mount("tmpfs", "/dev", "tmpfs", MS_NOSUID, "mode=0755");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mkdir("/dev/pts",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mkdir("/dev/socket",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mount("devpts", "/dev/pts", "devpts",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#define MAKE_STR(x) __STRING(x)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mount("proc", "/proc", "proc", 0, "hidepid=2,gid=", AID_READPROC);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mount("sysfs", "/sys", "sysfs",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66952-F3B7-4F3A-8D70-F78096A637D5}"/>
              </a:ext>
            </a:extLst>
          </p:cNvPr>
          <p:cNvSpPr/>
          <p:nvPr/>
        </p:nvSpPr>
        <p:spPr>
          <a:xfrm>
            <a:off x="1822575" y="2853482"/>
            <a:ext cx="6624637" cy="1295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E160C-08D6-487D-9962-3C596D38B79F}"/>
              </a:ext>
            </a:extLst>
          </p:cNvPr>
          <p:cNvSpPr/>
          <p:nvPr/>
        </p:nvSpPr>
        <p:spPr>
          <a:xfrm>
            <a:off x="2038475" y="3645645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2ED8229C-2FD2-474A-BAE1-FE3A4B2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250" y="248835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rootfs =&gt; nand flash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13B5599-EE06-4A84-A68F-14BCD37E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87" y="4277470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tmpfs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28C5-33A0-498A-9054-D197F541EE14}"/>
              </a:ext>
            </a:extLst>
          </p:cNvPr>
          <p:cNvSpPr/>
          <p:nvPr/>
        </p:nvSpPr>
        <p:spPr>
          <a:xfrm>
            <a:off x="1116137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5AB93-4537-4C4B-B291-D1A3BE8C3014}"/>
              </a:ext>
            </a:extLst>
          </p:cNvPr>
          <p:cNvSpPr/>
          <p:nvPr/>
        </p:nvSpPr>
        <p:spPr>
          <a:xfrm>
            <a:off x="2879849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58CC1-DE6E-4617-BCEC-85FCDFB75F7B}"/>
              </a:ext>
            </a:extLst>
          </p:cNvPr>
          <p:cNvSpPr/>
          <p:nvPr/>
        </p:nvSpPr>
        <p:spPr>
          <a:xfrm>
            <a:off x="922462" y="4647356"/>
            <a:ext cx="3671888" cy="941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B3B29-0C77-4FEA-8BAE-5CA32BF5987F}"/>
              </a:ext>
            </a:extLst>
          </p:cNvPr>
          <p:cNvSpPr/>
          <p:nvPr/>
        </p:nvSpPr>
        <p:spPr>
          <a:xfrm>
            <a:off x="-172388" y="5928013"/>
            <a:ext cx="2210863" cy="64611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EA8DC-8D81-4353-A16B-5F17142B9EB2}"/>
              </a:ext>
            </a:extLst>
          </p:cNvPr>
          <p:cNvSpPr/>
          <p:nvPr/>
        </p:nvSpPr>
        <p:spPr>
          <a:xfrm>
            <a:off x="459435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976B7A-D6B8-434B-AB17-60D1C120A5A5}"/>
              </a:ext>
            </a:extLst>
          </p:cNvPr>
          <p:cNvSpPr/>
          <p:nvPr/>
        </p:nvSpPr>
        <p:spPr>
          <a:xfrm>
            <a:off x="4773737" y="4644182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68FBFED1-D05F-416C-9559-63FD2D64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62" y="42568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2BCD2-0D94-4F90-ABD2-6FFBCE6B58B0}"/>
              </a:ext>
            </a:extLst>
          </p:cNvPr>
          <p:cNvSpPr/>
          <p:nvPr/>
        </p:nvSpPr>
        <p:spPr>
          <a:xfrm>
            <a:off x="670890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B022EA-C0E8-47C4-8FC7-1C505D0E8879}"/>
              </a:ext>
            </a:extLst>
          </p:cNvPr>
          <p:cNvSpPr/>
          <p:nvPr/>
        </p:nvSpPr>
        <p:spPr>
          <a:xfrm>
            <a:off x="6791450" y="4650532"/>
            <a:ext cx="1582737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E6B9854A-86D1-406E-B498-30B861A3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87" y="4282232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75FE612E-B9AA-41C9-900D-825B8F9F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962" y="5520482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uevent_show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uevent_store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5633524-ACDC-4694-A04F-1C75023C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756" y="5540604"/>
            <a:ext cx="3618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devpts(</a:t>
            </a:r>
            <a:r>
              <a:rPr lang="ko-KR" altLang="en-US">
                <a:latin typeface="Consolas" panose="020B0609020204030204" pitchFamily="49" charset="0"/>
              </a:rPr>
              <a:t>가상터미널</a:t>
            </a:r>
            <a:r>
              <a:rPr lang="en-US" altLang="ko-KR">
                <a:latin typeface="Consolas" panose="020B0609020204030204" pitchFamily="49" charset="0"/>
              </a:rPr>
              <a:t>)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E35852E-8BCC-4B01-B24C-36481721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7" y="6066403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EA937F55-4E3E-43EB-910A-B7E428BF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773" y="5605971"/>
            <a:ext cx="2515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UNIX DOMAIN SOCKET</a:t>
            </a:r>
          </a:p>
          <a:p>
            <a:r>
              <a:rPr lang="ko-KR" altLang="en-US">
                <a:latin typeface="Consolas" panose="020B0609020204030204" pitchFamily="49" charset="0"/>
              </a:rPr>
              <a:t>생성시 파일이 생성됨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4276-04B2-41B2-ABA9-E1200FB67DD6}"/>
              </a:ext>
            </a:extLst>
          </p:cNvPr>
          <p:cNvSpPr txBox="1"/>
          <p:nvPr/>
        </p:nvSpPr>
        <p:spPr>
          <a:xfrm>
            <a:off x="7154987" y="47971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B5137-A448-4289-A1FE-E7C1CCD37E26}"/>
              </a:ext>
            </a:extLst>
          </p:cNvPr>
          <p:cNvSpPr txBox="1"/>
          <p:nvPr/>
        </p:nvSpPr>
        <p:spPr>
          <a:xfrm>
            <a:off x="251520" y="332656"/>
            <a:ext cx="10889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  // 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3131840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3131840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080120" cy="14254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080120" cy="99338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2699792" y="405393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2699792" y="436510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2699792" y="467627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2827121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037023" y="46377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4752020" y="404760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4752020" y="435877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4752020" y="466994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3671900" y="420003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074852" y="4352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6804248" y="392569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673224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5724128" y="443711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080120" cy="18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089251" y="464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6840080" y="516895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6768072" y="467226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5724128" y="482236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1687832" y="4345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</p:spTree>
    <p:extLst>
      <p:ext uri="{BB962C8B-B14F-4D97-AF65-F5344CB8AC3E}">
        <p14:creationId xmlns:p14="http://schemas.microsoft.com/office/powerpoint/2010/main" val="370575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681</Words>
  <Application>Microsoft Office PowerPoint</Application>
  <PresentationFormat>화면 슬라이드 쇼(4:3)</PresentationFormat>
  <Paragraphs>147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402</cp:revision>
  <dcterms:created xsi:type="dcterms:W3CDTF">2017-09-04T00:10:04Z</dcterms:created>
  <dcterms:modified xsi:type="dcterms:W3CDTF">2019-05-16T00:37:58Z</dcterms:modified>
</cp:coreProperties>
</file>