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8" r:id="rId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"/>
      <p:bold r:id="rId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04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319</cp:revision>
  <dcterms:created xsi:type="dcterms:W3CDTF">2017-09-04T00:10:04Z</dcterms:created>
  <dcterms:modified xsi:type="dcterms:W3CDTF">2019-05-14T23:33:06Z</dcterms:modified>
</cp:coreProperties>
</file>