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  <p:sldId id="281" r:id="rId4"/>
    <p:sldId id="282" r:id="rId5"/>
    <p:sldId id="283" r:id="rId6"/>
    <p:sldId id="284" r:id="rId7"/>
    <p:sldId id="287" r:id="rId8"/>
    <p:sldId id="286" r:id="rId9"/>
    <p:sldId id="285" r:id="rId10"/>
    <p:sldId id="288" r:id="rId11"/>
    <p:sldId id="289" r:id="rId12"/>
    <p:sldId id="290" r:id="rId13"/>
    <p:sldId id="291" r:id="rId14"/>
    <p:sldId id="292" r:id="rId15"/>
    <p:sldId id="29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31" r:id="rId24"/>
    <p:sldId id="332" r:id="rId25"/>
    <p:sldId id="333" r:id="rId26"/>
    <p:sldId id="334" r:id="rId27"/>
    <p:sldId id="335" r:id="rId28"/>
    <p:sldId id="336" r:id="rId29"/>
    <p:sldId id="258" r:id="rId30"/>
    <p:sldId id="259" r:id="rId31"/>
    <p:sldId id="260" r:id="rId32"/>
    <p:sldId id="261" r:id="rId33"/>
    <p:sldId id="262" r:id="rId34"/>
    <p:sldId id="263" r:id="rId35"/>
    <p:sldId id="264" r:id="rId36"/>
    <p:sldId id="265" r:id="rId37"/>
    <p:sldId id="266" r:id="rId38"/>
    <p:sldId id="267" r:id="rId39"/>
    <p:sldId id="268" r:id="rId40"/>
    <p:sldId id="269" r:id="rId41"/>
    <p:sldId id="270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1" autoAdjust="0"/>
    <p:restoredTop sz="94660"/>
  </p:normalViewPr>
  <p:slideViewPr>
    <p:cSldViewPr>
      <p:cViewPr varScale="1">
        <p:scale>
          <a:sx n="146" d="100"/>
          <a:sy n="146" d="100"/>
        </p:scale>
        <p:origin x="1156" y="3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99B670-8BA7-4662-83FF-7A8F34F5DC48}"/>
              </a:ext>
            </a:extLst>
          </p:cNvPr>
          <p:cNvSpPr txBox="1"/>
          <p:nvPr/>
        </p:nvSpPr>
        <p:spPr>
          <a:xfrm>
            <a:off x="395536" y="188640"/>
            <a:ext cx="7661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sp&lt;ProcessState&gt; proc(ProcessState::self());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D4BD1-4C09-48FB-9975-3833DF20AEB1}"/>
              </a:ext>
            </a:extLst>
          </p:cNvPr>
          <p:cNvSpPr txBox="1"/>
          <p:nvPr/>
        </p:nvSpPr>
        <p:spPr>
          <a:xfrm>
            <a:off x="395536" y="1196752"/>
            <a:ext cx="6641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 *proc = new ProcessState;</a:t>
            </a:r>
          </a:p>
        </p:txBody>
      </p:sp>
    </p:spTree>
    <p:extLst>
      <p:ext uri="{BB962C8B-B14F-4D97-AF65-F5344CB8AC3E}">
        <p14:creationId xmlns:p14="http://schemas.microsoft.com/office/powerpoint/2010/main" val="4082499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2348204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2348204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60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5844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373205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416684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452619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31798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275278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213080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256560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292494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3299295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351011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394490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30425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468659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04593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2348204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2752779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014819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244961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280895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183308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061536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354142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397621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935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소멸 되면 대상 객체의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감소한다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이때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91880" y="433305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91880" y="476785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12719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291898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35378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91880" y="2731808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91880" y="3166605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352594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7245" y="3900297"/>
            <a:ext cx="0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111114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4545911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49052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287596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564693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2609" y="2949206"/>
            <a:ext cx="1800200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2609" y="3353781"/>
            <a:ext cx="1800200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2615821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0506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40995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3784310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0146" y="1662538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sp&lt;AAA&gt; p2 = p1;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142423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45772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2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4433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06D734C-508F-4D4D-97C2-2D46B4DC590B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2150574" y="3453262"/>
            <a:ext cx="1339022" cy="5917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482010" y="681556"/>
            <a:ext cx="426270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4729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45037" y="-32799"/>
            <a:ext cx="830227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mStrong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과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동시에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대상 객체를 가리키면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만 증가한다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mStrong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대상 객체를 소멸한다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mWeak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가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0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이 되면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 weakref_impl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소멸 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09295" y="1303454"/>
            <a:ext cx="4262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sp&lt;AAA&gt;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wp&lt;AAA&gt; p2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13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489596" y="4837110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489596" y="527190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foo(){}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491880" y="563124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659845" y="3423041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659845" y="3857838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489596" y="3235864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489596" y="3670661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491880" y="403000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4234961" y="4404353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782809" y="4615170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782809" y="504996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782809" y="540930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782809" y="579165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782809" y="615099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980325" y="3453262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980325" y="3857837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782809" y="3119877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782809" y="3554674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782809" y="3914015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718913" y="4288366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F32959-DA0B-4994-91AB-C4C1139B5CA0}"/>
              </a:ext>
            </a:extLst>
          </p:cNvPr>
          <p:cNvSpPr txBox="1"/>
          <p:nvPr/>
        </p:nvSpPr>
        <p:spPr>
          <a:xfrm>
            <a:off x="333608" y="-83584"/>
            <a:ext cx="644920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wp&lt;AAA&gt; p1 = new</a:t>
            </a:r>
            <a:r>
              <a:rPr lang="ko-KR" altLang="en-US" sz="240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>
                <a:latin typeface="Consolas" pitchFamily="49" charset="0"/>
                <a:cs typeface="Consolas" pitchFamily="49" charset="0"/>
              </a:rPr>
              <a:t>AAA;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		sp&lt;AAA&gt; p2 = p1.promote();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	} // ~AAA()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printf("step 1.\n"); 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p1.promote()-&gt;foo();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printf("step 2.\n"); 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34A1399-1147-4709-86BB-BD2C7D49CD71}"/>
              </a:ext>
            </a:extLst>
          </p:cNvPr>
          <p:cNvSpPr/>
          <p:nvPr/>
        </p:nvSpPr>
        <p:spPr>
          <a:xfrm>
            <a:off x="659845" y="464647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4AF240F-FAC0-452B-BEEB-9FC8AD3E7869}"/>
              </a:ext>
            </a:extLst>
          </p:cNvPr>
          <p:cNvSpPr/>
          <p:nvPr/>
        </p:nvSpPr>
        <p:spPr>
          <a:xfrm>
            <a:off x="659845" y="508127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m_ptr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EF4B2D-2B80-4C8C-87FA-692F5EE44778}"/>
              </a:ext>
            </a:extLst>
          </p:cNvPr>
          <p:cNvCxnSpPr>
            <a:cxnSpLocks/>
            <a:stCxn id="34" idx="3"/>
            <a:endCxn id="22" idx="1"/>
          </p:cNvCxnSpPr>
          <p:nvPr/>
        </p:nvCxnSpPr>
        <p:spPr>
          <a:xfrm flipV="1">
            <a:off x="2150574" y="3453262"/>
            <a:ext cx="1339022" cy="18151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874ADE6-1B5E-4612-AEFE-A85884CD98C6}"/>
              </a:ext>
            </a:extLst>
          </p:cNvPr>
          <p:cNvCxnSpPr/>
          <p:nvPr/>
        </p:nvCxnSpPr>
        <p:spPr>
          <a:xfrm flipH="1">
            <a:off x="3489596" y="3242446"/>
            <a:ext cx="1490729" cy="27631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DB4FDAB-28CE-4FDC-8F1F-AE90FD7E140B}"/>
              </a:ext>
            </a:extLst>
          </p:cNvPr>
          <p:cNvSpPr/>
          <p:nvPr/>
        </p:nvSpPr>
        <p:spPr>
          <a:xfrm>
            <a:off x="657561" y="544407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mm_refs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B5CC55-AD02-4AEB-B6AD-D9E17F1EB867}"/>
              </a:ext>
            </a:extLst>
          </p:cNvPr>
          <p:cNvCxnSpPr>
            <a:cxnSpLocks/>
            <a:stCxn id="36" idx="3"/>
            <a:endCxn id="28" idx="1"/>
          </p:cNvCxnSpPr>
          <p:nvPr/>
        </p:nvCxnSpPr>
        <p:spPr>
          <a:xfrm flipV="1">
            <a:off x="2148290" y="3337275"/>
            <a:ext cx="4634519" cy="22939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47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C5D762-6C90-4960-995E-5D971E5AE63C}"/>
              </a:ext>
            </a:extLst>
          </p:cNvPr>
          <p:cNvSpPr txBox="1"/>
          <p:nvPr/>
        </p:nvSpPr>
        <p:spPr>
          <a:xfrm>
            <a:off x="323528" y="-18132"/>
            <a:ext cx="57919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cd ./native/cmds/servicemanager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# vi service_manager.c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824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5508104" y="24208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5594544" y="1988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961357" y="126876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4961357" y="3543399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4831774" y="312993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 flipH="1">
            <a:off x="5393405" y="2852936"/>
            <a:ext cx="546747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4691250" y="554197"/>
            <a:ext cx="3103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</p:spTree>
    <p:extLst>
      <p:ext uri="{BB962C8B-B14F-4D97-AF65-F5344CB8AC3E}">
        <p14:creationId xmlns:p14="http://schemas.microsoft.com/office/powerpoint/2010/main" val="138101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921960" y="1495407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vold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2196030" y="314284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2282470" y="27107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13232E-9975-4C6F-AD3D-7BA34285FCC7}"/>
              </a:ext>
            </a:extLst>
          </p:cNvPr>
          <p:cNvSpPr/>
          <p:nvPr/>
        </p:nvSpPr>
        <p:spPr>
          <a:xfrm>
            <a:off x="434208" y="1705272"/>
            <a:ext cx="86409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void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52B028-F2A6-4998-84D3-819B27F22847}"/>
              </a:ext>
            </a:extLst>
          </p:cNvPr>
          <p:cNvSpPr/>
          <p:nvPr/>
        </p:nvSpPr>
        <p:spPr>
          <a:xfrm>
            <a:off x="434208" y="1987372"/>
            <a:ext cx="864096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CEF770-B8A2-4348-AC39-6C7EDAAE127A}"/>
              </a:ext>
            </a:extLst>
          </p:cNvPr>
          <p:cNvSpPr txBox="1"/>
          <p:nvPr/>
        </p:nvSpPr>
        <p:spPr>
          <a:xfrm>
            <a:off x="-503405" y="14885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1403648" y="4271289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1527534" y="38578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962431" y="3580826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 flipV="1">
            <a:off x="2521213" y="4487313"/>
            <a:ext cx="3022588" cy="218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1403647" y="2187140"/>
            <a:ext cx="705733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"vold"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98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vold_client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3674400" y="50571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3760840" y="46251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2882018" y="6185631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3005904" y="5772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40801" y="5495168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stCxn id="25" idx="1"/>
            <a:endCxn id="16" idx="3"/>
          </p:cNvCxnSpPr>
          <p:nvPr/>
        </p:nvCxnSpPr>
        <p:spPr>
          <a:xfrm flipH="1">
            <a:off x="3999583" y="4509120"/>
            <a:ext cx="1544218" cy="18925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"vold"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"vold"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652553" cy="1352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3"/>
            <a:endCxn id="43" idx="0"/>
          </p:cNvCxnSpPr>
          <p:nvPr/>
        </p:nvCxnSpPr>
        <p:spPr>
          <a:xfrm>
            <a:off x="1207809" y="4035361"/>
            <a:ext cx="589608" cy="7977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31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0746275-BDD4-4D61-B390-74619C78080D}"/>
              </a:ext>
            </a:extLst>
          </p:cNvPr>
          <p:cNvCxnSpPr>
            <a:stCxn id="7" idx="3"/>
            <a:endCxn id="4" idx="1"/>
          </p:cNvCxnSpPr>
          <p:nvPr/>
        </p:nvCxnSpPr>
        <p:spPr>
          <a:xfrm>
            <a:off x="2195736" y="1016732"/>
            <a:ext cx="2160240" cy="1440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0917F4C-ACBC-490D-8BEB-F72F475E86A2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 flipV="1">
            <a:off x="2195736" y="1160748"/>
            <a:ext cx="2160240" cy="1763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52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3A39A89E-5636-4515-B7DB-C51ECEEC1BFB}"/>
              </a:ext>
            </a:extLst>
          </p:cNvPr>
          <p:cNvSpPr/>
          <p:nvPr/>
        </p:nvSpPr>
        <p:spPr>
          <a:xfrm>
            <a:off x="6444208" y="314877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A4E48-6671-441F-8B91-F5FE0053D674}"/>
              </a:ext>
            </a:extLst>
          </p:cNvPr>
          <p:cNvSpPr txBox="1"/>
          <p:nvPr/>
        </p:nvSpPr>
        <p:spPr>
          <a:xfrm>
            <a:off x="6530648" y="27167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4133398" y="14606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servicemanager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E765E61-B509-46AF-9187-371BB25472D8}"/>
              </a:ext>
            </a:extLst>
          </p:cNvPr>
          <p:cNvSpPr/>
          <p:nvPr/>
        </p:nvSpPr>
        <p:spPr>
          <a:xfrm>
            <a:off x="7373437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01F84C-4F8C-400F-B9D2-8BFD3D1BE6CF}"/>
              </a:ext>
            </a:extLst>
          </p:cNvPr>
          <p:cNvSpPr txBox="1"/>
          <p:nvPr/>
        </p:nvSpPr>
        <p:spPr>
          <a:xfrm>
            <a:off x="7243854" y="38796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F0EF837-60B3-44DC-98AF-21DA5D50FA63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6876256" y="3580826"/>
            <a:ext cx="929229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3674400" y="5057188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3760840" y="46251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2882018" y="6185631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3005904" y="57721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3440801" y="5495168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B4194F38-ACFA-4BF5-AD83-B6B6FB389C8F}"/>
              </a:ext>
            </a:extLst>
          </p:cNvPr>
          <p:cNvSpPr/>
          <p:nvPr/>
        </p:nvSpPr>
        <p:spPr>
          <a:xfrm>
            <a:off x="5543801" y="42930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EC1B6FE-D414-4B95-89DD-ABC2714F7A13}"/>
              </a:ext>
            </a:extLst>
          </p:cNvPr>
          <p:cNvSpPr txBox="1"/>
          <p:nvPr/>
        </p:nvSpPr>
        <p:spPr>
          <a:xfrm>
            <a:off x="5536969" y="38578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C91D3B6F-10D2-45C2-8BDB-0264589948EF}"/>
              </a:ext>
            </a:extLst>
          </p:cNvPr>
          <p:cNvCxnSpPr>
            <a:cxnSpLocks/>
            <a:stCxn id="4" idx="2"/>
            <a:endCxn id="25" idx="0"/>
          </p:cNvCxnSpPr>
          <p:nvPr/>
        </p:nvCxnSpPr>
        <p:spPr>
          <a:xfrm flipH="1">
            <a:off x="5975849" y="3580826"/>
            <a:ext cx="900407" cy="7122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8E49BD4-7CFA-4DCC-AB5D-A6DCD48CF3D3}"/>
              </a:ext>
            </a:extLst>
          </p:cNvPr>
          <p:cNvCxnSpPr>
            <a:cxnSpLocks/>
            <a:stCxn id="39" idx="1"/>
            <a:endCxn id="16" idx="3"/>
          </p:cNvCxnSpPr>
          <p:nvPr/>
        </p:nvCxnSpPr>
        <p:spPr>
          <a:xfrm flipH="1">
            <a:off x="3999583" y="5397320"/>
            <a:ext cx="2121253" cy="10043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EC8670-F01E-42D4-855E-3C8A75C990A0}"/>
              </a:ext>
            </a:extLst>
          </p:cNvPr>
          <p:cNvSpPr/>
          <p:nvPr/>
        </p:nvSpPr>
        <p:spPr>
          <a:xfrm>
            <a:off x="7021407" y="30221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AC43C3-BBEB-492B-9ACF-AB788257F2B5}"/>
              </a:ext>
            </a:extLst>
          </p:cNvPr>
          <p:cNvSpPr/>
          <p:nvPr/>
        </p:nvSpPr>
        <p:spPr>
          <a:xfrm>
            <a:off x="7021407" y="864910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"sip"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209DA8-EF6E-4978-BAF8-F057CC9B030C}"/>
              </a:ext>
            </a:extLst>
          </p:cNvPr>
          <p:cNvSpPr/>
          <p:nvPr/>
        </p:nvSpPr>
        <p:spPr>
          <a:xfrm>
            <a:off x="7021407" y="1180626"/>
            <a:ext cx="1008109" cy="33262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1ED772D4-4DFA-4CAA-8421-16BBD23A69B2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H="1">
            <a:off x="7021407" y="468529"/>
            <a:ext cx="1008109" cy="562694"/>
          </a:xfrm>
          <a:prstGeom prst="bentConnector5">
            <a:avLst>
              <a:gd name="adj1" fmla="val -22676"/>
              <a:gd name="adj2" fmla="val 50000"/>
              <a:gd name="adj3" fmla="val 12267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D8066FA-8274-4F9C-A2B4-910FB77C5256}"/>
              </a:ext>
            </a:extLst>
          </p:cNvPr>
          <p:cNvSpPr txBox="1"/>
          <p:nvPr/>
        </p:nvSpPr>
        <p:spPr>
          <a:xfrm>
            <a:off x="5950280" y="2603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svclist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"vold"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652553" cy="13525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775761" y="4251385"/>
            <a:ext cx="1021656" cy="581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0CC8A2AD-78D5-4678-A829-7E62CB0AB1AA}"/>
              </a:ext>
            </a:extLst>
          </p:cNvPr>
          <p:cNvSpPr/>
          <p:nvPr/>
        </p:nvSpPr>
        <p:spPr>
          <a:xfrm>
            <a:off x="6120836" y="5181296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144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E5D3E53-4DE0-47D6-A815-9464A36A1606}"/>
              </a:ext>
            </a:extLst>
          </p:cNvPr>
          <p:cNvCxnSpPr>
            <a:cxnSpLocks/>
            <a:stCxn id="25" idx="2"/>
            <a:endCxn id="39" idx="0"/>
          </p:cNvCxnSpPr>
          <p:nvPr/>
        </p:nvCxnSpPr>
        <p:spPr>
          <a:xfrm>
            <a:off x="5975849" y="4725144"/>
            <a:ext cx="577035" cy="4561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5A6735-8551-452D-A5B2-A296DC7D9D6C}"/>
              </a:ext>
            </a:extLst>
          </p:cNvPr>
          <p:cNvSpPr txBox="1"/>
          <p:nvPr/>
        </p:nvSpPr>
        <p:spPr>
          <a:xfrm>
            <a:off x="972126" y="94857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230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FEE912-D7DE-42B8-A80C-5331CFF731CD}"/>
              </a:ext>
            </a:extLst>
          </p:cNvPr>
          <p:cNvSpPr txBox="1"/>
          <p:nvPr/>
        </p:nvSpPr>
        <p:spPr>
          <a:xfrm>
            <a:off x="5042027" y="1421667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332656"/>
            <a:ext cx="2284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검색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80CA8-3055-43F8-AE9A-92ECAE38CEDF}"/>
              </a:ext>
            </a:extLst>
          </p:cNvPr>
          <p:cNvSpPr txBox="1"/>
          <p:nvPr/>
        </p:nvSpPr>
        <p:spPr>
          <a:xfrm>
            <a:off x="1043608" y="1472577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sip_client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BE38934-DEB6-4A0D-8A17-2C5EED64A97D}"/>
              </a:ext>
            </a:extLst>
          </p:cNvPr>
          <p:cNvSpPr/>
          <p:nvPr/>
        </p:nvSpPr>
        <p:spPr>
          <a:xfrm>
            <a:off x="6648879" y="3756621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541934-24BA-41C5-975D-AA17580935F4}"/>
              </a:ext>
            </a:extLst>
          </p:cNvPr>
          <p:cNvSpPr txBox="1"/>
          <p:nvPr/>
        </p:nvSpPr>
        <p:spPr>
          <a:xfrm>
            <a:off x="6735319" y="33245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7FEF086-E663-4E7D-A122-79C31D07F202}"/>
              </a:ext>
            </a:extLst>
          </p:cNvPr>
          <p:cNvSpPr/>
          <p:nvPr/>
        </p:nvSpPr>
        <p:spPr>
          <a:xfrm>
            <a:off x="5856497" y="4885064"/>
            <a:ext cx="1117565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417045-6AB1-4B11-B308-C9C0198D679D}"/>
              </a:ext>
            </a:extLst>
          </p:cNvPr>
          <p:cNvSpPr txBox="1"/>
          <p:nvPr/>
        </p:nvSpPr>
        <p:spPr>
          <a:xfrm>
            <a:off x="5980383" y="447160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node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EC5C8D0-CA07-4F51-B3B8-B1C9843250E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6415280" y="4194601"/>
            <a:ext cx="673482" cy="6904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B957CE7-7C90-4819-AAF0-B5BBEACF8EB3}"/>
              </a:ext>
            </a:extLst>
          </p:cNvPr>
          <p:cNvCxnSpPr>
            <a:cxnSpLocks/>
          </p:cNvCxnSpPr>
          <p:nvPr/>
        </p:nvCxnSpPr>
        <p:spPr>
          <a:xfrm>
            <a:off x="4032507" y="259362"/>
            <a:ext cx="0" cy="19395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BAAD28A-BDC9-401A-BFC2-98FB16EB9F8A}"/>
              </a:ext>
            </a:extLst>
          </p:cNvPr>
          <p:cNvCxnSpPr>
            <a:cxnSpLocks/>
          </p:cNvCxnSpPr>
          <p:nvPr/>
        </p:nvCxnSpPr>
        <p:spPr>
          <a:xfrm>
            <a:off x="251520" y="2187140"/>
            <a:ext cx="820946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24B90906-DC7B-4561-A36E-87EC01E00A33}"/>
              </a:ext>
            </a:extLst>
          </p:cNvPr>
          <p:cNvSpPr/>
          <p:nvPr/>
        </p:nvSpPr>
        <p:spPr>
          <a:xfrm>
            <a:off x="343713" y="3819337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E587288-570D-4539-85EF-EDED968AC4F8}"/>
              </a:ext>
            </a:extLst>
          </p:cNvPr>
          <p:cNvSpPr txBox="1"/>
          <p:nvPr/>
        </p:nvSpPr>
        <p:spPr>
          <a:xfrm>
            <a:off x="430153" y="33872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59A666D-05A3-427B-B5E7-9460606D856D}"/>
              </a:ext>
            </a:extLst>
          </p:cNvPr>
          <p:cNvSpPr txBox="1"/>
          <p:nvPr/>
        </p:nvSpPr>
        <p:spPr>
          <a:xfrm>
            <a:off x="3512195" y="282591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7E59F0F9-8198-4F69-A523-25CAA15EB446}"/>
              </a:ext>
            </a:extLst>
          </p:cNvPr>
          <p:cNvSpPr/>
          <p:nvPr/>
        </p:nvSpPr>
        <p:spPr>
          <a:xfrm>
            <a:off x="3097375" y="3229684"/>
            <a:ext cx="2007545" cy="457467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49141DB-4FC5-422E-8511-5232D4E55FAA}"/>
              </a:ext>
            </a:extLst>
          </p:cNvPr>
          <p:cNvCxnSpPr>
            <a:cxnSpLocks/>
            <a:stCxn id="43" idx="3"/>
            <a:endCxn id="16" idx="1"/>
          </p:cNvCxnSpPr>
          <p:nvPr/>
        </p:nvCxnSpPr>
        <p:spPr>
          <a:xfrm>
            <a:off x="2229465" y="5049126"/>
            <a:ext cx="3627032" cy="519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2739336-499D-4AC9-BED6-808DC0736FCB}"/>
              </a:ext>
            </a:extLst>
          </p:cNvPr>
          <p:cNvSpPr/>
          <p:nvPr/>
        </p:nvSpPr>
        <p:spPr>
          <a:xfrm>
            <a:off x="1365369" y="4833102"/>
            <a:ext cx="864096" cy="432048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428A6C-121E-4A3B-8330-2D9592B37F2E}"/>
              </a:ext>
            </a:extLst>
          </p:cNvPr>
          <p:cNvSpPr txBox="1"/>
          <p:nvPr/>
        </p:nvSpPr>
        <p:spPr>
          <a:xfrm>
            <a:off x="1358537" y="4397831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ref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3DB1E841-E03F-4602-AF84-4952A07CA7A0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>
            <a:off x="775761" y="4251385"/>
            <a:ext cx="1021656" cy="5817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B5A6735-8551-452D-A5B2-A296DC7D9D6C}"/>
              </a:ext>
            </a:extLst>
          </p:cNvPr>
          <p:cNvSpPr txBox="1"/>
          <p:nvPr/>
        </p:nvSpPr>
        <p:spPr>
          <a:xfrm>
            <a:off x="972126" y="948578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handle=1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523BC22-929F-4F4D-8D96-340D5920CE50}"/>
              </a:ext>
            </a:extLst>
          </p:cNvPr>
          <p:cNvSpPr/>
          <p:nvPr/>
        </p:nvSpPr>
        <p:spPr>
          <a:xfrm>
            <a:off x="7236296" y="1071654"/>
            <a:ext cx="86409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205B9A2-8C0A-46D8-A9BB-C6EE2F22A9F9}"/>
              </a:ext>
            </a:extLst>
          </p:cNvPr>
          <p:cNvSpPr/>
          <p:nvPr/>
        </p:nvSpPr>
        <p:spPr>
          <a:xfrm>
            <a:off x="7236296" y="1353754"/>
            <a:ext cx="864096" cy="28803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66CFCAA-637A-4754-89C4-B56E18399927}"/>
              </a:ext>
            </a:extLst>
          </p:cNvPr>
          <p:cNvSpPr txBox="1"/>
          <p:nvPr/>
        </p:nvSpPr>
        <p:spPr>
          <a:xfrm>
            <a:off x="6298683" y="85488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591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1074664" y="554353"/>
            <a:ext cx="11739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bs-&gt;mapsize = mapsize;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bs-&gt;mapped = mmap(NULL, mapsize, PROT_READ, MAP_PRIVATE, bs-&gt;fd, 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4B4B0F-8E7C-4016-A2BF-63300C0DB06C}"/>
              </a:ext>
            </a:extLst>
          </p:cNvPr>
          <p:cNvSpPr/>
          <p:nvPr/>
        </p:nvSpPr>
        <p:spPr>
          <a:xfrm>
            <a:off x="1523317" y="2870383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10EA426-BDE1-4511-B7DF-C29983CE3683}"/>
              </a:ext>
            </a:extLst>
          </p:cNvPr>
          <p:cNvSpPr/>
          <p:nvPr/>
        </p:nvSpPr>
        <p:spPr>
          <a:xfrm>
            <a:off x="1523317" y="3158728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5D1716-14D6-4CA5-81A1-21D4E564D249}"/>
              </a:ext>
            </a:extLst>
          </p:cNvPr>
          <p:cNvSpPr/>
          <p:nvPr/>
        </p:nvSpPr>
        <p:spPr>
          <a:xfrm>
            <a:off x="1523317" y="3447073"/>
            <a:ext cx="1296144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128*1024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478DA2-8E8D-4CC7-A4A5-9D0E66FD88C3}"/>
              </a:ext>
            </a:extLst>
          </p:cNvPr>
          <p:cNvSpPr txBox="1"/>
          <p:nvPr/>
        </p:nvSpPr>
        <p:spPr>
          <a:xfrm>
            <a:off x="1811349" y="243833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7ABA83-0854-4802-AC84-293E2E954834}"/>
              </a:ext>
            </a:extLst>
          </p:cNvPr>
          <p:cNvSpPr txBox="1"/>
          <p:nvPr/>
        </p:nvSpPr>
        <p:spPr>
          <a:xfrm>
            <a:off x="1157385" y="283640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019753-14A5-46E4-9AC2-C73BE5A63A68}"/>
              </a:ext>
            </a:extLst>
          </p:cNvPr>
          <p:cNvSpPr txBox="1"/>
          <p:nvPr/>
        </p:nvSpPr>
        <p:spPr>
          <a:xfrm>
            <a:off x="650836" y="311807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mapped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073CFF-D1A8-436D-BD56-F3A6EE0B05EF}"/>
              </a:ext>
            </a:extLst>
          </p:cNvPr>
          <p:cNvSpPr txBox="1"/>
          <p:nvPr/>
        </p:nvSpPr>
        <p:spPr>
          <a:xfrm>
            <a:off x="524198" y="33657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mapsize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/>
          <p:nvPr/>
        </p:nvCxnSpPr>
        <p:spPr>
          <a:xfrm>
            <a:off x="2490737" y="4437425"/>
            <a:ext cx="62730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655470-2882-4591-8946-DF7E354AD26D}"/>
              </a:ext>
            </a:extLst>
          </p:cNvPr>
          <p:cNvSpPr/>
          <p:nvPr/>
        </p:nvSpPr>
        <p:spPr>
          <a:xfrm>
            <a:off x="5562110" y="4735607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DAA815-6C9C-45C7-AF3A-6DE293E6FD76}"/>
              </a:ext>
            </a:extLst>
          </p:cNvPr>
          <p:cNvSpPr/>
          <p:nvPr/>
        </p:nvSpPr>
        <p:spPr>
          <a:xfrm>
            <a:off x="5562110" y="5023952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10, 45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C6B356D-B49F-43A0-8B88-31ED648F8228}"/>
              </a:ext>
            </a:extLst>
          </p:cNvPr>
          <p:cNvCxnSpPr>
            <a:stCxn id="12" idx="3"/>
            <a:endCxn id="20" idx="0"/>
          </p:cNvCxnSpPr>
          <p:nvPr/>
        </p:nvCxnSpPr>
        <p:spPr>
          <a:xfrm>
            <a:off x="2819461" y="3014399"/>
            <a:ext cx="3219702" cy="172120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CCCE3A6-9CEB-43AB-AC96-AD3560E448CF}"/>
              </a:ext>
            </a:extLst>
          </p:cNvPr>
          <p:cNvSpPr txBox="1"/>
          <p:nvPr/>
        </p:nvSpPr>
        <p:spPr>
          <a:xfrm>
            <a:off x="6660232" y="459190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/dev/binder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94D201-576F-4550-A773-52EE28B9C959}"/>
              </a:ext>
            </a:extLst>
          </p:cNvPr>
          <p:cNvSpPr/>
          <p:nvPr/>
        </p:nvSpPr>
        <p:spPr>
          <a:xfrm>
            <a:off x="3347864" y="4015840"/>
            <a:ext cx="648072" cy="10081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A5FD14-FA72-472A-8792-25ECCBBD94DA}"/>
              </a:ext>
            </a:extLst>
          </p:cNvPr>
          <p:cNvSpPr/>
          <p:nvPr/>
        </p:nvSpPr>
        <p:spPr>
          <a:xfrm>
            <a:off x="3347864" y="5023639"/>
            <a:ext cx="648072" cy="100811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E38670F-B41D-4BEE-863F-6FE0EBC3C8D1}"/>
              </a:ext>
            </a:extLst>
          </p:cNvPr>
          <p:cNvSpPr/>
          <p:nvPr/>
        </p:nvSpPr>
        <p:spPr>
          <a:xfrm>
            <a:off x="4485255" y="5151179"/>
            <a:ext cx="648072" cy="3765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37EDA0-943D-4CDA-91ED-E89960A0F0EB}"/>
              </a:ext>
            </a:extLst>
          </p:cNvPr>
          <p:cNvSpPr/>
          <p:nvPr/>
        </p:nvSpPr>
        <p:spPr>
          <a:xfrm>
            <a:off x="3347864" y="4410320"/>
            <a:ext cx="648072" cy="37651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24267FBE-7D2D-454C-889B-DCD17E58990C}"/>
              </a:ext>
            </a:extLst>
          </p:cNvPr>
          <p:cNvCxnSpPr/>
          <p:nvPr/>
        </p:nvCxnSpPr>
        <p:spPr>
          <a:xfrm>
            <a:off x="3995935" y="4410320"/>
            <a:ext cx="489320" cy="757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8912164-6B1E-4391-ADD7-BD829B4E0AA1}"/>
              </a:ext>
            </a:extLst>
          </p:cNvPr>
          <p:cNvCxnSpPr/>
          <p:nvPr/>
        </p:nvCxnSpPr>
        <p:spPr>
          <a:xfrm>
            <a:off x="3995935" y="4776570"/>
            <a:ext cx="489319" cy="751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9C57A39-7918-44B0-B269-CF35463AA4F3}"/>
              </a:ext>
            </a:extLst>
          </p:cNvPr>
          <p:cNvCxnSpPr>
            <a:stCxn id="13" idx="3"/>
          </p:cNvCxnSpPr>
          <p:nvPr/>
        </p:nvCxnSpPr>
        <p:spPr>
          <a:xfrm>
            <a:off x="2819461" y="3302744"/>
            <a:ext cx="528403" cy="11075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26307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32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binder_open();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BE7F8B8-2AFA-4BDB-ADB0-EE551AE97F7B}"/>
              </a:ext>
            </a:extLst>
          </p:cNvPr>
          <p:cNvSpPr/>
          <p:nvPr/>
        </p:nvSpPr>
        <p:spPr>
          <a:xfrm>
            <a:off x="4925231" y="3573016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650269-3A5C-4743-BAD1-1AFF8CDF9882}"/>
              </a:ext>
            </a:extLst>
          </p:cNvPr>
          <p:cNvSpPr/>
          <p:nvPr/>
        </p:nvSpPr>
        <p:spPr>
          <a:xfrm>
            <a:off x="4925231" y="3861048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0205D3-15C4-4439-8188-C22411B68650}"/>
              </a:ext>
            </a:extLst>
          </p:cNvPr>
          <p:cNvSpPr/>
          <p:nvPr/>
        </p:nvSpPr>
        <p:spPr>
          <a:xfrm>
            <a:off x="4925231" y="4149080"/>
            <a:ext cx="954106" cy="288032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DF125AA-DB62-43B7-BB0D-B70F232AEBBF}"/>
              </a:ext>
            </a:extLst>
          </p:cNvPr>
          <p:cNvSpPr txBox="1"/>
          <p:nvPr/>
        </p:nvSpPr>
        <p:spPr>
          <a:xfrm>
            <a:off x="4900578" y="31409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binder_fops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7167A34-FC8C-4F7B-ABF4-0A2F34071BA9}"/>
              </a:ext>
            </a:extLst>
          </p:cNvPr>
          <p:cNvSpPr txBox="1"/>
          <p:nvPr/>
        </p:nvSpPr>
        <p:spPr>
          <a:xfrm>
            <a:off x="4297031" y="35159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EA4808-45F1-49F4-89E0-02AB2529CEEF}"/>
              </a:ext>
            </a:extLst>
          </p:cNvPr>
          <p:cNvSpPr txBox="1"/>
          <p:nvPr/>
        </p:nvSpPr>
        <p:spPr>
          <a:xfrm>
            <a:off x="4170393" y="382039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F2E6CF9-E550-444A-BC8C-027B3197F718}"/>
              </a:ext>
            </a:extLst>
          </p:cNvPr>
          <p:cNvSpPr txBox="1"/>
          <p:nvPr/>
        </p:nvSpPr>
        <p:spPr>
          <a:xfrm>
            <a:off x="3917119" y="410843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release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세로로 말린 두루마리 모양 11">
            <a:extLst>
              <a:ext uri="{FF2B5EF4-FFF2-40B4-BE49-F238E27FC236}">
                <a16:creationId xmlns:a16="http://schemas.microsoft.com/office/drawing/2014/main" id="{E47AEA92-3894-434A-A143-699686BC0607}"/>
              </a:ext>
            </a:extLst>
          </p:cNvPr>
          <p:cNvSpPr/>
          <p:nvPr/>
        </p:nvSpPr>
        <p:spPr>
          <a:xfrm>
            <a:off x="7301495" y="3284984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55BE57-2412-497B-B7D1-501170F0231B}"/>
              </a:ext>
            </a:extLst>
          </p:cNvPr>
          <p:cNvSpPr txBox="1"/>
          <p:nvPr/>
        </p:nvSpPr>
        <p:spPr>
          <a:xfrm>
            <a:off x="6869447" y="291198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binder_open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F5F8E37-DE12-40E6-83BB-520CDB986C05}"/>
              </a:ext>
            </a:extLst>
          </p:cNvPr>
          <p:cNvCxnSpPr>
            <a:stCxn id="32" idx="3"/>
            <a:endCxn id="39" idx="1"/>
          </p:cNvCxnSpPr>
          <p:nvPr/>
        </p:nvCxnSpPr>
        <p:spPr>
          <a:xfrm flipV="1">
            <a:off x="5879337" y="3501008"/>
            <a:ext cx="1476164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6EF83C4-86F6-417A-A42A-0E9AF3AE095B}"/>
              </a:ext>
            </a:extLst>
          </p:cNvPr>
          <p:cNvCxnSpPr>
            <a:stCxn id="33" idx="3"/>
            <a:endCxn id="43" idx="1"/>
          </p:cNvCxnSpPr>
          <p:nvPr/>
        </p:nvCxnSpPr>
        <p:spPr>
          <a:xfrm>
            <a:off x="5879337" y="4005064"/>
            <a:ext cx="1530170" cy="586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세로로 말린 두루마리 모양 39">
            <a:extLst>
              <a:ext uri="{FF2B5EF4-FFF2-40B4-BE49-F238E27FC236}">
                <a16:creationId xmlns:a16="http://schemas.microsoft.com/office/drawing/2014/main" id="{7C4554BB-78CD-4221-82A3-241648C03926}"/>
              </a:ext>
            </a:extLst>
          </p:cNvPr>
          <p:cNvSpPr/>
          <p:nvPr/>
        </p:nvSpPr>
        <p:spPr>
          <a:xfrm>
            <a:off x="7355501" y="4375217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EEBE7D-7AD9-4E51-88B1-194CC73A0DBC}"/>
              </a:ext>
            </a:extLst>
          </p:cNvPr>
          <p:cNvSpPr txBox="1"/>
          <p:nvPr/>
        </p:nvSpPr>
        <p:spPr>
          <a:xfrm>
            <a:off x="6923453" y="4002221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binder_ioctl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세로로 말린 두루마리 모양 43">
            <a:extLst>
              <a:ext uri="{FF2B5EF4-FFF2-40B4-BE49-F238E27FC236}">
                <a16:creationId xmlns:a16="http://schemas.microsoft.com/office/drawing/2014/main" id="{804F6157-4387-4F4E-A73B-B9B2436EBB57}"/>
              </a:ext>
            </a:extLst>
          </p:cNvPr>
          <p:cNvSpPr/>
          <p:nvPr/>
        </p:nvSpPr>
        <p:spPr>
          <a:xfrm>
            <a:off x="7355501" y="5373216"/>
            <a:ext cx="504056" cy="43204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6F198C-D270-4947-B4BC-748847E05C32}"/>
              </a:ext>
            </a:extLst>
          </p:cNvPr>
          <p:cNvSpPr txBox="1"/>
          <p:nvPr/>
        </p:nvSpPr>
        <p:spPr>
          <a:xfrm>
            <a:off x="6923453" y="5000220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binder_release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CC4B4DB9-C61E-46B9-A333-EDE44D3A7EFE}"/>
              </a:ext>
            </a:extLst>
          </p:cNvPr>
          <p:cNvCxnSpPr>
            <a:stCxn id="34" idx="3"/>
            <a:endCxn id="45" idx="1"/>
          </p:cNvCxnSpPr>
          <p:nvPr/>
        </p:nvCxnSpPr>
        <p:spPr>
          <a:xfrm>
            <a:off x="5879337" y="4293096"/>
            <a:ext cx="1530170" cy="1296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C58172B-D8FC-4C3C-92BC-5FB69DA9024A}"/>
              </a:ext>
            </a:extLst>
          </p:cNvPr>
          <p:cNvSpPr txBox="1"/>
          <p:nvPr/>
        </p:nvSpPr>
        <p:spPr>
          <a:xfrm>
            <a:off x="3542524" y="1851445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misc_register(&amp;binder_device-&gt;miscdev);</a:t>
            </a:r>
          </a:p>
        </p:txBody>
      </p:sp>
    </p:spTree>
    <p:extLst>
      <p:ext uri="{BB962C8B-B14F-4D97-AF65-F5344CB8AC3E}">
        <p14:creationId xmlns:p14="http://schemas.microsoft.com/office/powerpoint/2010/main" val="9888095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321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 = binder_open(driver, 128*1024);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bs-&gt;fd = open(driver, O_RDWR | O_CLOEXEC);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256352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binder_open();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15F18-9D9D-4F44-927E-DCD4DFFDD3B4}"/>
              </a:ext>
            </a:extLst>
          </p:cNvPr>
          <p:cNvSpPr/>
          <p:nvPr/>
        </p:nvSpPr>
        <p:spPr>
          <a:xfrm>
            <a:off x="4157129" y="2969401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3DDEF-BB41-49E6-87B4-8A3F473CDB06}"/>
              </a:ext>
            </a:extLst>
          </p:cNvPr>
          <p:cNvSpPr/>
          <p:nvPr/>
        </p:nvSpPr>
        <p:spPr>
          <a:xfrm>
            <a:off x="4157129" y="31992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2AA562-F75A-4B3C-AF42-1B11030D7D3E}"/>
              </a:ext>
            </a:extLst>
          </p:cNvPr>
          <p:cNvSpPr/>
          <p:nvPr/>
        </p:nvSpPr>
        <p:spPr>
          <a:xfrm>
            <a:off x="4157129" y="342900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48E9E9-F316-4F27-B36C-D16EAF181351}"/>
              </a:ext>
            </a:extLst>
          </p:cNvPr>
          <p:cNvSpPr/>
          <p:nvPr/>
        </p:nvSpPr>
        <p:spPr>
          <a:xfrm>
            <a:off x="4157129" y="365879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3F0CF-706E-4D60-9CCF-2D2295432021}"/>
              </a:ext>
            </a:extLst>
          </p:cNvPr>
          <p:cNvSpPr txBox="1"/>
          <p:nvPr/>
        </p:nvSpPr>
        <p:spPr>
          <a:xfrm>
            <a:off x="4396313" y="266142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CE578-04B0-4DFD-A060-90523BC50D22}"/>
              </a:ext>
            </a:extLst>
          </p:cNvPr>
          <p:cNvSpPr txBox="1"/>
          <p:nvPr/>
        </p:nvSpPr>
        <p:spPr>
          <a:xfrm>
            <a:off x="3367113" y="2937167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E6F52-3359-4E76-96BE-82C405FB1C73}"/>
              </a:ext>
            </a:extLst>
          </p:cNvPr>
          <p:cNvSpPr txBox="1"/>
          <p:nvPr/>
        </p:nvSpPr>
        <p:spPr>
          <a:xfrm>
            <a:off x="3565885" y="3166966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09B07-4739-419F-8BE1-547761BB0154}"/>
              </a:ext>
            </a:extLst>
          </p:cNvPr>
          <p:cNvSpPr txBox="1"/>
          <p:nvPr/>
        </p:nvSpPr>
        <p:spPr>
          <a:xfrm>
            <a:off x="2870182" y="3365933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F83F6-71F0-4F08-A022-91FB142B0F33}"/>
              </a:ext>
            </a:extLst>
          </p:cNvPr>
          <p:cNvSpPr txBox="1"/>
          <p:nvPr/>
        </p:nvSpPr>
        <p:spPr>
          <a:xfrm>
            <a:off x="2870182" y="3589145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3C1DBC-0A81-446D-B04F-F19B258B087A}"/>
              </a:ext>
            </a:extLst>
          </p:cNvPr>
          <p:cNvSpPr/>
          <p:nvPr/>
        </p:nvSpPr>
        <p:spPr>
          <a:xfrm>
            <a:off x="4157129" y="3886523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83A12B-658E-4B02-B46D-0FD241911844}"/>
              </a:ext>
            </a:extLst>
          </p:cNvPr>
          <p:cNvSpPr/>
          <p:nvPr/>
        </p:nvSpPr>
        <p:spPr>
          <a:xfrm>
            <a:off x="4157129" y="4116322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75AFA-0071-426E-93BC-A9978A5F66C4}"/>
              </a:ext>
            </a:extLst>
          </p:cNvPr>
          <p:cNvSpPr txBox="1"/>
          <p:nvPr/>
        </p:nvSpPr>
        <p:spPr>
          <a:xfrm>
            <a:off x="3764658" y="404666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17BDC-A820-4019-98D5-E2E6D79C16AE}"/>
              </a:ext>
            </a:extLst>
          </p:cNvPr>
          <p:cNvSpPr txBox="1"/>
          <p:nvPr/>
        </p:nvSpPr>
        <p:spPr>
          <a:xfrm>
            <a:off x="3764658" y="3849777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927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8A11482-3333-4226-AB29-09A0041E308E}"/>
              </a:ext>
            </a:extLst>
          </p:cNvPr>
          <p:cNvSpPr txBox="1"/>
          <p:nvPr/>
        </p:nvSpPr>
        <p:spPr>
          <a:xfrm>
            <a:off x="323528" y="116632"/>
            <a:ext cx="407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서비스 매니저의 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B3978E-7DB3-4740-8413-CBBFD88841EC}"/>
              </a:ext>
            </a:extLst>
          </p:cNvPr>
          <p:cNvSpPr txBox="1"/>
          <p:nvPr/>
        </p:nvSpPr>
        <p:spPr>
          <a:xfrm>
            <a:off x="387151" y="760058"/>
            <a:ext cx="71513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binder_become_context_manager(bs);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ioctl(bs-&gt;fd, BINDER_SET_CONTEXT_MGR, 0);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ABA588-9514-4718-BA43-2B435F6574E5}"/>
              </a:ext>
            </a:extLst>
          </p:cNvPr>
          <p:cNvCxnSpPr>
            <a:cxnSpLocks/>
          </p:cNvCxnSpPr>
          <p:nvPr/>
        </p:nvCxnSpPr>
        <p:spPr>
          <a:xfrm>
            <a:off x="387151" y="1772816"/>
            <a:ext cx="85053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5F0833-84D8-4419-A3DC-447323BCF0BB}"/>
              </a:ext>
            </a:extLst>
          </p:cNvPr>
          <p:cNvSpPr txBox="1"/>
          <p:nvPr/>
        </p:nvSpPr>
        <p:spPr>
          <a:xfrm>
            <a:off x="387151" y="1974034"/>
            <a:ext cx="90717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binder_ioctl(BINDER_SET_CONTEXT_MGR);</a:t>
            </a:r>
          </a:p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case BINDER_SET_CONTEXT_MGR:</a:t>
            </a:r>
          </a:p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        ret = binder_ioctl_set_ctx_mgr(filp);</a:t>
            </a:r>
          </a:p>
          <a:p>
            <a:r>
              <a:rPr lang="nl-NL" altLang="ko-KR" sz="2000">
                <a:latin typeface="Consolas" pitchFamily="49" charset="0"/>
                <a:cs typeface="Consolas" pitchFamily="49" charset="0"/>
              </a:rPr>
              <a:t>context-&gt;binder_context_mgr_node = binder_new_node(proc, 0, 0);</a:t>
            </a:r>
            <a:endParaRPr lang="da-DK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B15F18-9D9D-4F44-927E-DCD4DFFDD3B4}"/>
              </a:ext>
            </a:extLst>
          </p:cNvPr>
          <p:cNvSpPr/>
          <p:nvPr/>
        </p:nvSpPr>
        <p:spPr>
          <a:xfrm>
            <a:off x="4012671" y="4189968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8A3DDEF-BB41-49E6-87B4-8A3F473CDB06}"/>
              </a:ext>
            </a:extLst>
          </p:cNvPr>
          <p:cNvSpPr/>
          <p:nvPr/>
        </p:nvSpPr>
        <p:spPr>
          <a:xfrm>
            <a:off x="4012671" y="441976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02AA562-F75A-4B3C-AF42-1B11030D7D3E}"/>
              </a:ext>
            </a:extLst>
          </p:cNvPr>
          <p:cNvSpPr/>
          <p:nvPr/>
        </p:nvSpPr>
        <p:spPr>
          <a:xfrm>
            <a:off x="4012671" y="4649567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048E9E9-F316-4F27-B36C-D16EAF181351}"/>
              </a:ext>
            </a:extLst>
          </p:cNvPr>
          <p:cNvSpPr/>
          <p:nvPr/>
        </p:nvSpPr>
        <p:spPr>
          <a:xfrm>
            <a:off x="4012671" y="4879366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33F0CF-706E-4D60-9CCF-2D2295432021}"/>
              </a:ext>
            </a:extLst>
          </p:cNvPr>
          <p:cNvSpPr txBox="1"/>
          <p:nvPr/>
        </p:nvSpPr>
        <p:spPr>
          <a:xfrm>
            <a:off x="4251855" y="3881989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3CE578-04B0-4DFD-A060-90523BC50D22}"/>
              </a:ext>
            </a:extLst>
          </p:cNvPr>
          <p:cNvSpPr txBox="1"/>
          <p:nvPr/>
        </p:nvSpPr>
        <p:spPr>
          <a:xfrm>
            <a:off x="3222655" y="4157734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threads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FDE6F52-3359-4E76-96BE-82C405FB1C73}"/>
              </a:ext>
            </a:extLst>
          </p:cNvPr>
          <p:cNvSpPr txBox="1"/>
          <p:nvPr/>
        </p:nvSpPr>
        <p:spPr>
          <a:xfrm>
            <a:off x="3421427" y="4387533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nodes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009B07-4739-419F-8BE1-547761BB0154}"/>
              </a:ext>
            </a:extLst>
          </p:cNvPr>
          <p:cNvSpPr txBox="1"/>
          <p:nvPr/>
        </p:nvSpPr>
        <p:spPr>
          <a:xfrm>
            <a:off x="2725724" y="4586500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refs_by_desc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AF83F6-71F0-4F08-A022-91FB142B0F33}"/>
              </a:ext>
            </a:extLst>
          </p:cNvPr>
          <p:cNvSpPr txBox="1"/>
          <p:nvPr/>
        </p:nvSpPr>
        <p:spPr>
          <a:xfrm>
            <a:off x="2725724" y="4809712"/>
            <a:ext cx="13773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refs_by_node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83C1DBC-0A81-446D-B04F-F19B258B087A}"/>
              </a:ext>
            </a:extLst>
          </p:cNvPr>
          <p:cNvSpPr/>
          <p:nvPr/>
        </p:nvSpPr>
        <p:spPr>
          <a:xfrm>
            <a:off x="4012671" y="5107090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683A12B-658E-4B02-B46D-0FD241911844}"/>
              </a:ext>
            </a:extLst>
          </p:cNvPr>
          <p:cNvSpPr/>
          <p:nvPr/>
        </p:nvSpPr>
        <p:spPr>
          <a:xfrm>
            <a:off x="4012671" y="5336889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C75AFA-0071-426E-93BC-A9978A5F66C4}"/>
              </a:ext>
            </a:extLst>
          </p:cNvPr>
          <p:cNvSpPr txBox="1"/>
          <p:nvPr/>
        </p:nvSpPr>
        <p:spPr>
          <a:xfrm>
            <a:off x="3620200" y="5267236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tsk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17BDC-A820-4019-98D5-E2E6D79C16AE}"/>
              </a:ext>
            </a:extLst>
          </p:cNvPr>
          <p:cNvSpPr txBox="1"/>
          <p:nvPr/>
        </p:nvSpPr>
        <p:spPr>
          <a:xfrm>
            <a:off x="3620200" y="50703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pid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39B3EE-966E-4741-BC34-18CF3738C95E}"/>
              </a:ext>
            </a:extLst>
          </p:cNvPr>
          <p:cNvSpPr/>
          <p:nvPr/>
        </p:nvSpPr>
        <p:spPr>
          <a:xfrm>
            <a:off x="5858947" y="5180146"/>
            <a:ext cx="1118658" cy="228398"/>
          </a:xfrm>
          <a:prstGeom prst="rect">
            <a:avLst/>
          </a:prstGeom>
          <a:solidFill>
            <a:schemeClr val="tx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175F93-8544-40D7-A5D0-EF4A35105F4B}"/>
              </a:ext>
            </a:extLst>
          </p:cNvPr>
          <p:cNvSpPr/>
          <p:nvPr/>
        </p:nvSpPr>
        <p:spPr>
          <a:xfrm>
            <a:off x="5858947" y="540994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F9A9541-9034-41CA-88D8-74ED8F8F538E}"/>
              </a:ext>
            </a:extLst>
          </p:cNvPr>
          <p:cNvSpPr/>
          <p:nvPr/>
        </p:nvSpPr>
        <p:spPr>
          <a:xfrm>
            <a:off x="5858947" y="5639745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31CF5D-3015-4BBB-9B6D-59056B7A6B2E}"/>
              </a:ext>
            </a:extLst>
          </p:cNvPr>
          <p:cNvSpPr/>
          <p:nvPr/>
        </p:nvSpPr>
        <p:spPr>
          <a:xfrm>
            <a:off x="5858947" y="5869544"/>
            <a:ext cx="1118658" cy="22839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5E58CD-C169-42C5-8E3B-B47A5BADCC22}"/>
              </a:ext>
            </a:extLst>
          </p:cNvPr>
          <p:cNvSpPr txBox="1"/>
          <p:nvPr/>
        </p:nvSpPr>
        <p:spPr>
          <a:xfrm>
            <a:off x="6098131" y="4872167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7B7AC7-B5BF-492E-96D7-8D6A3F13444A}"/>
              </a:ext>
            </a:extLst>
          </p:cNvPr>
          <p:cNvSpPr txBox="1"/>
          <p:nvPr/>
        </p:nvSpPr>
        <p:spPr>
          <a:xfrm>
            <a:off x="6969552" y="5147912"/>
            <a:ext cx="880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rb_node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A77C24-A5FF-467A-89B4-3BD0CEC4A374}"/>
              </a:ext>
            </a:extLst>
          </p:cNvPr>
          <p:cNvSpPr txBox="1"/>
          <p:nvPr/>
        </p:nvSpPr>
        <p:spPr>
          <a:xfrm>
            <a:off x="6969552" y="537771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2666F39-7863-4953-A3F5-A038DE4EC38B}"/>
              </a:ext>
            </a:extLst>
          </p:cNvPr>
          <p:cNvSpPr txBox="1"/>
          <p:nvPr/>
        </p:nvSpPr>
        <p:spPr>
          <a:xfrm>
            <a:off x="6969552" y="557667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ptr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5E8F47-95C6-47CC-B0D7-419E091E6501}"/>
              </a:ext>
            </a:extLst>
          </p:cNvPr>
          <p:cNvSpPr txBox="1"/>
          <p:nvPr/>
        </p:nvSpPr>
        <p:spPr>
          <a:xfrm>
            <a:off x="6969552" y="579989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 sz="14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1C980A9-0FDB-4253-8FF7-1DF9E2D376EC}"/>
              </a:ext>
            </a:extLst>
          </p:cNvPr>
          <p:cNvCxnSpPr>
            <a:stCxn id="24" idx="3"/>
            <a:endCxn id="20" idx="1"/>
          </p:cNvCxnSpPr>
          <p:nvPr/>
        </p:nvCxnSpPr>
        <p:spPr>
          <a:xfrm>
            <a:off x="5131329" y="4533966"/>
            <a:ext cx="727618" cy="7603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7E4A987-B9C5-47B7-881A-024221156CC2}"/>
              </a:ext>
            </a:extLst>
          </p:cNvPr>
          <p:cNvCxnSpPr>
            <a:cxnSpLocks/>
            <a:stCxn id="21" idx="1"/>
            <a:endCxn id="23" idx="3"/>
          </p:cNvCxnSpPr>
          <p:nvPr/>
        </p:nvCxnSpPr>
        <p:spPr>
          <a:xfrm flipH="1" flipV="1">
            <a:off x="5131329" y="4304167"/>
            <a:ext cx="727618" cy="1219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643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19BC-4FF5-4187-BC57-5312813AD7BA}"/>
              </a:ext>
            </a:extLst>
          </p:cNvPr>
          <p:cNvSpPr txBox="1"/>
          <p:nvPr/>
        </p:nvSpPr>
        <p:spPr>
          <a:xfrm>
            <a:off x="395536" y="260648"/>
            <a:ext cx="82894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 매니저 폴더에서 샘플을 복사 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/root/android/lineage/frameworks/native/cmds/servicemanager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bctest.c 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binder* 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cd /root/android/lineage/my_test/02_day/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cp bctest.c my_server.c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76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2E19BC-4FF5-4187-BC57-5312813AD7BA}"/>
              </a:ext>
            </a:extLst>
          </p:cNvPr>
          <p:cNvSpPr txBox="1"/>
          <p:nvPr/>
        </p:nvSpPr>
        <p:spPr>
          <a:xfrm>
            <a:off x="395536" y="692696"/>
            <a:ext cx="4785284" cy="4524315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LOCAL_PATH:= $(call my-dir)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svc_c_flags =	\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	-Wall -Wextra -Werror \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ifneq ($(TARGET_USES_64_BIT_BINDER),true)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ifneq ($(TARGET_IS_64_BIT),true)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svc_c_flags += -DBINDER_IPC_32BIT=1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endif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endif</a:t>
            </a:r>
          </a:p>
          <a:p>
            <a:endParaRPr lang="en-US" altLang="ko-KR" sz="16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include $(CLEAR_VARS)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LOCAL_SHARED_LIBRARIES := liblog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LOCAL_SRC_FILES := my_server.c binder.c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LOCAL_CFLAGS += $(svc_c_flags)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LOCAL_MODULE := my_server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LOCAL_MODULE_TAGS := optional</a:t>
            </a:r>
          </a:p>
          <a:p>
            <a:r>
              <a:rPr lang="en-US" altLang="ko-KR" sz="1600">
                <a:latin typeface="Consolas" pitchFamily="49" charset="0"/>
                <a:cs typeface="Consolas" pitchFamily="49" charset="0"/>
              </a:rPr>
              <a:t>include $(BUILD_EXECUTABLE)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38D300-B687-4FD2-95F2-186A60F25A0B}"/>
              </a:ext>
            </a:extLst>
          </p:cNvPr>
          <p:cNvSpPr txBox="1"/>
          <p:nvPr/>
        </p:nvSpPr>
        <p:spPr>
          <a:xfrm>
            <a:off x="1043608" y="0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Android.mk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730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822AC-19F0-4C4D-8CF8-BD145D070020}"/>
              </a:ext>
            </a:extLst>
          </p:cNvPr>
          <p:cNvSpPr txBox="1"/>
          <p:nvPr/>
        </p:nvSpPr>
        <p:spPr>
          <a:xfrm>
            <a:off x="395536" y="404664"/>
            <a:ext cx="5250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Consolas" pitchFamily="49" charset="0"/>
                <a:cs typeface="Consolas" pitchFamily="49" charset="0"/>
              </a:rPr>
              <a:t>서비스의 기동</a:t>
            </a:r>
            <a:endParaRPr lang="en-US" altLang="ko-KR">
              <a:latin typeface="Consolas" pitchFamily="49" charset="0"/>
              <a:cs typeface="Consolas" pitchFamily="49" charset="0"/>
            </a:endParaRP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./my_server led.service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flounder:/data # service list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166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IServiceManager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addService()=0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3413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IServiceManager.cpp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22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55976" y="90872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55976" y="1412776"/>
            <a:ext cx="1728192" cy="88311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467544" y="26064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467544" y="76470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467544" y="2168288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467544" y="2672344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1C1962-A7F8-4091-B060-1EC0E92A7586}"/>
              </a:ext>
            </a:extLst>
          </p:cNvPr>
          <p:cNvSpPr/>
          <p:nvPr/>
        </p:nvSpPr>
        <p:spPr>
          <a:xfrm>
            <a:off x="2636004" y="279908"/>
            <a:ext cx="1209624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467544" y="27990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467544" y="2187548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C15C003-EC0A-43E6-A257-ABE571AC5496}"/>
              </a:ext>
            </a:extLst>
          </p:cNvPr>
          <p:cNvCxnSpPr>
            <a:cxnSpLocks/>
          </p:cNvCxnSpPr>
          <p:nvPr/>
        </p:nvCxnSpPr>
        <p:spPr>
          <a:xfrm flipH="1">
            <a:off x="4355976" y="937488"/>
            <a:ext cx="1728192" cy="13201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7284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4380531" y="489526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4380531" y="533005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4380531" y="568939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4380531" y="3390757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4380531" y="3825554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4380531" y="4184895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5514775" y="4559246"/>
            <a:ext cx="0" cy="336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3084387" y="1882590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3084387" y="231738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3084387" y="2676728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687888" y="188542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687888" y="232022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687888" y="267956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4218631" y="3051079"/>
            <a:ext cx="1296144" cy="3396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5514775" y="3053918"/>
            <a:ext cx="1307357" cy="336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3094131" y="431539"/>
            <a:ext cx="226848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3094131" y="866336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3094131" y="1225677"/>
            <a:ext cx="226848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4218631" y="1600028"/>
            <a:ext cx="9744" cy="2825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3013181" y="1826529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4299581" y="4869160"/>
            <a:ext cx="2430388" cy="12961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66CC2F-D09F-4F0A-8E2F-B1AA254BC133}"/>
              </a:ext>
            </a:extLst>
          </p:cNvPr>
          <p:cNvSpPr txBox="1"/>
          <p:nvPr/>
        </p:nvSpPr>
        <p:spPr>
          <a:xfrm>
            <a:off x="-36824" y="2099988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43502A0-E8D1-4581-A616-55C4B4BE725D}"/>
              </a:ext>
            </a:extLst>
          </p:cNvPr>
          <p:cNvSpPr txBox="1"/>
          <p:nvPr/>
        </p:nvSpPr>
        <p:spPr>
          <a:xfrm>
            <a:off x="563597" y="4570851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26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892A86C-099D-4F2C-B434-686D57217FBB}"/>
              </a:ext>
            </a:extLst>
          </p:cNvPr>
          <p:cNvSpPr/>
          <p:nvPr/>
        </p:nvSpPr>
        <p:spPr>
          <a:xfrm>
            <a:off x="2267744" y="1379939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AudioFlinger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createTrack(){}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9ABE999-E877-4855-9BAE-86E3D47D891A}"/>
              </a:ext>
            </a:extLst>
          </p:cNvPr>
          <p:cNvSpPr txBox="1"/>
          <p:nvPr/>
        </p:nvSpPr>
        <p:spPr>
          <a:xfrm>
            <a:off x="597321" y="3429000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07B62C-83E0-4D18-9828-3E22D434E323}"/>
              </a:ext>
            </a:extLst>
          </p:cNvPr>
          <p:cNvSpPr txBox="1"/>
          <p:nvPr/>
        </p:nvSpPr>
        <p:spPr>
          <a:xfrm>
            <a:off x="427402" y="3978298"/>
            <a:ext cx="30732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366C2-B5E7-4218-9137-EA43BF23B60B}"/>
              </a:ext>
            </a:extLst>
          </p:cNvPr>
          <p:cNvSpPr txBox="1"/>
          <p:nvPr/>
        </p:nvSpPr>
        <p:spPr>
          <a:xfrm>
            <a:off x="597321" y="5185922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F2DC6F0-27F0-4ED9-88C5-BB9D21CEB964}"/>
              </a:ext>
            </a:extLst>
          </p:cNvPr>
          <p:cNvSpPr txBox="1"/>
          <p:nvPr/>
        </p:nvSpPr>
        <p:spPr>
          <a:xfrm>
            <a:off x="427402" y="5735220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AudioFlinger.cpp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159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3880619" y="4000587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3880619" y="43718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3880619" y="467876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3880619" y="2715765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3880619" y="3087075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3880619" y="339394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4907075" y="3713636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2332183" y="1427814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2332183" y="1799124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2332183" y="2105996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5327402" y="1430239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5327402" y="180154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5327402" y="210842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3358639" y="2425686"/>
            <a:ext cx="1548436" cy="29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4907075" y="2428110"/>
            <a:ext cx="1446783" cy="28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2341001" y="188640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2341001" y="559950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2341001" y="86682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3358638" y="1186511"/>
            <a:ext cx="8818" cy="2413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70656DF-9675-49D2-97E4-258A9035EC9A}"/>
              </a:ext>
            </a:extLst>
          </p:cNvPr>
          <p:cNvSpPr/>
          <p:nvPr/>
        </p:nvSpPr>
        <p:spPr>
          <a:xfrm>
            <a:off x="3807362" y="3978298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631B531-DE48-485B-940A-74475B9D88BE}"/>
              </a:ext>
            </a:extLst>
          </p:cNvPr>
          <p:cNvSpPr/>
          <p:nvPr/>
        </p:nvSpPr>
        <p:spPr>
          <a:xfrm>
            <a:off x="3880619" y="5287872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8954963-F4DD-4983-A9B2-4C16C65C6CFE}"/>
              </a:ext>
            </a:extLst>
          </p:cNvPr>
          <p:cNvSpPr/>
          <p:nvPr/>
        </p:nvSpPr>
        <p:spPr>
          <a:xfrm>
            <a:off x="3880619" y="5659181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02CFA9-AF2F-4CA6-89B4-DA3F769CF8E2}"/>
              </a:ext>
            </a:extLst>
          </p:cNvPr>
          <p:cNvSpPr/>
          <p:nvPr/>
        </p:nvSpPr>
        <p:spPr>
          <a:xfrm>
            <a:off x="3880619" y="5966053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F60011F-2AE0-4FC9-9840-7738F7F5D457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4907075" y="5000921"/>
            <a:ext cx="0" cy="2869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7A5F43B-0F7D-4CC0-90BB-2FAAA222A8CD}"/>
              </a:ext>
            </a:extLst>
          </p:cNvPr>
          <p:cNvSpPr/>
          <p:nvPr/>
        </p:nvSpPr>
        <p:spPr>
          <a:xfrm>
            <a:off x="3807362" y="5265583"/>
            <a:ext cx="2199424" cy="1106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FC839FB-7A63-4B6F-93AE-5CD515AD39A3}"/>
              </a:ext>
            </a:extLst>
          </p:cNvPr>
          <p:cNvSpPr/>
          <p:nvPr/>
        </p:nvSpPr>
        <p:spPr>
          <a:xfrm>
            <a:off x="5327402" y="197728"/>
            <a:ext cx="2052910" cy="37130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8EC5B4-A11C-433E-890C-65E9FCBE0C5B}"/>
              </a:ext>
            </a:extLst>
          </p:cNvPr>
          <p:cNvSpPr/>
          <p:nvPr/>
        </p:nvSpPr>
        <p:spPr>
          <a:xfrm>
            <a:off x="5327402" y="569038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3D7FAE7-8EC4-487B-881B-C7DD0B557951}"/>
              </a:ext>
            </a:extLst>
          </p:cNvPr>
          <p:cNvSpPr/>
          <p:nvPr/>
        </p:nvSpPr>
        <p:spPr>
          <a:xfrm>
            <a:off x="5327402" y="875909"/>
            <a:ext cx="2052910" cy="31969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CE5425A-A845-45AC-A6DC-9FC51B74D65D}"/>
              </a:ext>
            </a:extLst>
          </p:cNvPr>
          <p:cNvCxnSpPr>
            <a:cxnSpLocks/>
            <a:stCxn id="21" idx="0"/>
            <a:endCxn id="41" idx="2"/>
          </p:cNvCxnSpPr>
          <p:nvPr/>
        </p:nvCxnSpPr>
        <p:spPr>
          <a:xfrm flipV="1">
            <a:off x="6353857" y="1195599"/>
            <a:ext cx="0" cy="234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2804DE-D37A-40CA-B946-A662F9660859}"/>
              </a:ext>
            </a:extLst>
          </p:cNvPr>
          <p:cNvSpPr txBox="1"/>
          <p:nvPr/>
        </p:nvSpPr>
        <p:spPr>
          <a:xfrm>
            <a:off x="597321" y="342900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D78251-AD3A-4CAC-9A2B-D928DEFEE0B7}"/>
              </a:ext>
            </a:extLst>
          </p:cNvPr>
          <p:cNvSpPr txBox="1"/>
          <p:nvPr/>
        </p:nvSpPr>
        <p:spPr>
          <a:xfrm>
            <a:off x="427402" y="397829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11BA8-4C7F-4043-83AA-1ACA8B255BB9}"/>
              </a:ext>
            </a:extLst>
          </p:cNvPr>
          <p:cNvSpPr txBox="1"/>
          <p:nvPr/>
        </p:nvSpPr>
        <p:spPr>
          <a:xfrm>
            <a:off x="597321" y="5185922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LedService.h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E35D3-B1D3-4A62-9D1F-BCD4EB1DC81E}"/>
              </a:ext>
            </a:extLst>
          </p:cNvPr>
          <p:cNvSpPr txBox="1"/>
          <p:nvPr/>
        </p:nvSpPr>
        <p:spPr>
          <a:xfrm>
            <a:off x="427402" y="573522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LedService.cpp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25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6C634A7-7E5A-4E33-9E1A-95548EBF0900}"/>
              </a:ext>
            </a:extLst>
          </p:cNvPr>
          <p:cNvGrpSpPr/>
          <p:nvPr/>
        </p:nvGrpSpPr>
        <p:grpSpPr>
          <a:xfrm>
            <a:off x="5724128" y="601877"/>
            <a:ext cx="2750901" cy="3322523"/>
            <a:chOff x="4651234" y="182909"/>
            <a:chExt cx="5048129" cy="6097103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4AEAF47-19B4-41E0-A9FE-3FD51EC9AA6F}"/>
                </a:ext>
              </a:extLst>
            </p:cNvPr>
            <p:cNvSpPr/>
            <p:nvPr/>
          </p:nvSpPr>
          <p:spPr>
            <a:xfrm>
              <a:off x="6199670" y="3994856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E2C5AE2-61B7-44CE-96FF-768E5693651D}"/>
                </a:ext>
              </a:extLst>
            </p:cNvPr>
            <p:cNvSpPr/>
            <p:nvPr/>
          </p:nvSpPr>
          <p:spPr>
            <a:xfrm>
              <a:off x="6199670" y="43661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82D51CD-683A-4F26-A4FC-98993DCEB05A}"/>
                </a:ext>
              </a:extLst>
            </p:cNvPr>
            <p:cNvSpPr/>
            <p:nvPr/>
          </p:nvSpPr>
          <p:spPr>
            <a:xfrm>
              <a:off x="6199670" y="467303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E86C37B-2AAE-44C9-B4CD-E56BDE1F519F}"/>
                </a:ext>
              </a:extLst>
            </p:cNvPr>
            <p:cNvSpPr/>
            <p:nvPr/>
          </p:nvSpPr>
          <p:spPr>
            <a:xfrm>
              <a:off x="6199670" y="2710034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BnInterface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C9B23FAB-83BF-4957-B205-B25F17A7FE91}"/>
                </a:ext>
              </a:extLst>
            </p:cNvPr>
            <p:cNvSpPr/>
            <p:nvPr/>
          </p:nvSpPr>
          <p:spPr>
            <a:xfrm>
              <a:off x="6199670" y="3081344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D4E9AE-CCA3-4DC5-8A98-011743F7B4CD}"/>
                </a:ext>
              </a:extLst>
            </p:cNvPr>
            <p:cNvSpPr/>
            <p:nvPr/>
          </p:nvSpPr>
          <p:spPr>
            <a:xfrm>
              <a:off x="6199670" y="338821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C6ECC43-B2B7-413D-ADA5-6002A6E8CDDE}"/>
                </a:ext>
              </a:extLst>
            </p:cNvPr>
            <p:cNvCxnSpPr>
              <a:cxnSpLocks/>
              <a:stCxn id="41" idx="0"/>
              <a:endCxn id="46" idx="2"/>
            </p:cNvCxnSpPr>
            <p:nvPr/>
          </p:nvCxnSpPr>
          <p:spPr>
            <a:xfrm flipV="1">
              <a:off x="7226126" y="3707905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6C312FB-63B9-45E2-A54E-1C85A99DE8BD}"/>
                </a:ext>
              </a:extLst>
            </p:cNvPr>
            <p:cNvSpPr/>
            <p:nvPr/>
          </p:nvSpPr>
          <p:spPr>
            <a:xfrm>
              <a:off x="4651234" y="1422083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66369B9-B421-4946-BFE3-5FE4C87C078C}"/>
                </a:ext>
              </a:extLst>
            </p:cNvPr>
            <p:cNvSpPr/>
            <p:nvPr/>
          </p:nvSpPr>
          <p:spPr>
            <a:xfrm>
              <a:off x="4651234" y="1793393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8519FF-42A2-489A-9681-1A70E763DB83}"/>
                </a:ext>
              </a:extLst>
            </p:cNvPr>
            <p:cNvSpPr/>
            <p:nvPr/>
          </p:nvSpPr>
          <p:spPr>
            <a:xfrm>
              <a:off x="4651234" y="2100265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ledOn()=0</a:t>
              </a:r>
              <a:endParaRPr lang="ko-KR" altLang="en-US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D5E8A7B-E080-46A7-86E1-BFAEFE8BF0E5}"/>
                </a:ext>
              </a:extLst>
            </p:cNvPr>
            <p:cNvSpPr/>
            <p:nvPr/>
          </p:nvSpPr>
          <p:spPr>
            <a:xfrm>
              <a:off x="7646453" y="1424508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BBinder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558445-4E69-48ED-97EA-25C1E139AC0A}"/>
                </a:ext>
              </a:extLst>
            </p:cNvPr>
            <p:cNvSpPr/>
            <p:nvPr/>
          </p:nvSpPr>
          <p:spPr>
            <a:xfrm>
              <a:off x="7646453" y="179581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onTransact(){}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678B3AD-3BA1-4BE7-B56A-5DEE0C92461E}"/>
                </a:ext>
              </a:extLst>
            </p:cNvPr>
            <p:cNvSpPr/>
            <p:nvPr/>
          </p:nvSpPr>
          <p:spPr>
            <a:xfrm>
              <a:off x="7646453" y="210268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0D0AE22-2607-4022-87B1-04D944EAE604}"/>
                </a:ext>
              </a:extLst>
            </p:cNvPr>
            <p:cNvCxnSpPr>
              <a:cxnSpLocks/>
              <a:stCxn id="44" idx="0"/>
              <a:endCxn id="50" idx="2"/>
            </p:cNvCxnSpPr>
            <p:nvPr/>
          </p:nvCxnSpPr>
          <p:spPr>
            <a:xfrm flipH="1" flipV="1">
              <a:off x="5677690" y="2419955"/>
              <a:ext cx="1548436" cy="290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7063E263-46A7-4DE0-ADAC-A73EE7C14AD8}"/>
                </a:ext>
              </a:extLst>
            </p:cNvPr>
            <p:cNvCxnSpPr>
              <a:cxnSpLocks/>
              <a:stCxn id="44" idx="0"/>
              <a:endCxn id="53" idx="2"/>
            </p:cNvCxnSpPr>
            <p:nvPr/>
          </p:nvCxnSpPr>
          <p:spPr>
            <a:xfrm flipV="1">
              <a:off x="7226126" y="2422379"/>
              <a:ext cx="1446783" cy="28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90D12B78-DB76-441D-86F9-54C70F1DF3BF}"/>
                </a:ext>
              </a:extLst>
            </p:cNvPr>
            <p:cNvSpPr/>
            <p:nvPr/>
          </p:nvSpPr>
          <p:spPr>
            <a:xfrm>
              <a:off x="4660052" y="182909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IInterface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5A941157-54F1-4128-9C09-81F04658B0AA}"/>
                </a:ext>
              </a:extLst>
            </p:cNvPr>
            <p:cNvSpPr/>
            <p:nvPr/>
          </p:nvSpPr>
          <p:spPr>
            <a:xfrm>
              <a:off x="4660052" y="554219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2030EAA-8B16-46DB-949B-8D4CF0C15C41}"/>
                </a:ext>
              </a:extLst>
            </p:cNvPr>
            <p:cNvSpPr/>
            <p:nvPr/>
          </p:nvSpPr>
          <p:spPr>
            <a:xfrm>
              <a:off x="4660052" y="86109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3C61F402-9551-4189-82A6-98EA6B774D1C}"/>
                </a:ext>
              </a:extLst>
            </p:cNvPr>
            <p:cNvCxnSpPr>
              <a:cxnSpLocks/>
              <a:stCxn id="48" idx="0"/>
              <a:endCxn id="58" idx="2"/>
            </p:cNvCxnSpPr>
            <p:nvPr/>
          </p:nvCxnSpPr>
          <p:spPr>
            <a:xfrm flipV="1">
              <a:off x="5677689" y="1180780"/>
              <a:ext cx="8818" cy="241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DA9D710-818C-49D8-8C9B-D5DBB7405CDE}"/>
                </a:ext>
              </a:extLst>
            </p:cNvPr>
            <p:cNvSpPr/>
            <p:nvPr/>
          </p:nvSpPr>
          <p:spPr>
            <a:xfrm>
              <a:off x="6199670" y="5282141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LedService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0E6400C8-660E-4DEE-AC21-CDE843B8BC0B}"/>
                </a:ext>
              </a:extLst>
            </p:cNvPr>
            <p:cNvSpPr/>
            <p:nvPr/>
          </p:nvSpPr>
          <p:spPr>
            <a:xfrm>
              <a:off x="6199670" y="5653450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DC4047B-1BA6-48CA-ABDB-F980C72A8CD3}"/>
                </a:ext>
              </a:extLst>
            </p:cNvPr>
            <p:cNvSpPr/>
            <p:nvPr/>
          </p:nvSpPr>
          <p:spPr>
            <a:xfrm>
              <a:off x="6199670" y="5960322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ledOn(){}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4" name="직선 화살표 연결선 63">
              <a:extLst>
                <a:ext uri="{FF2B5EF4-FFF2-40B4-BE49-F238E27FC236}">
                  <a16:creationId xmlns:a16="http://schemas.microsoft.com/office/drawing/2014/main" id="{60031D23-E868-4F68-B1F5-44277EC05A82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V="1">
              <a:off x="7226126" y="4995190"/>
              <a:ext cx="0" cy="2869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8513CB3E-CC60-435B-85C7-C8D5E8A9A88D}"/>
                </a:ext>
              </a:extLst>
            </p:cNvPr>
            <p:cNvSpPr/>
            <p:nvPr/>
          </p:nvSpPr>
          <p:spPr>
            <a:xfrm>
              <a:off x="7646453" y="191997"/>
              <a:ext cx="2052910" cy="371309"/>
            </a:xfrm>
            <a:prstGeom prst="rect">
              <a:avLst/>
            </a:prstGeom>
            <a:solidFill>
              <a:srgbClr val="FFFF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IBinder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F597068-F290-4FA3-A046-FE486116F602}"/>
                </a:ext>
              </a:extLst>
            </p:cNvPr>
            <p:cNvSpPr/>
            <p:nvPr/>
          </p:nvSpPr>
          <p:spPr>
            <a:xfrm>
              <a:off x="7646453" y="563307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76CD343D-A37C-413F-8270-424E728FE343}"/>
                </a:ext>
              </a:extLst>
            </p:cNvPr>
            <p:cNvSpPr/>
            <p:nvPr/>
          </p:nvSpPr>
          <p:spPr>
            <a:xfrm>
              <a:off x="7646453" y="870178"/>
              <a:ext cx="2052910" cy="319690"/>
            </a:xfrm>
            <a:prstGeom prst="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>
                  <a:solidFill>
                    <a:schemeClr val="tx1"/>
                  </a:solidFill>
                  <a:latin typeface="Consolas" pitchFamily="49" charset="0"/>
                  <a:cs typeface="Consolas" pitchFamily="49" charset="0"/>
                </a:rPr>
                <a:t>transact()=0</a:t>
              </a:r>
              <a:endParaRPr lang="ko-KR" altLang="en-US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9" name="직선 화살표 연결선 68">
              <a:extLst>
                <a:ext uri="{FF2B5EF4-FFF2-40B4-BE49-F238E27FC236}">
                  <a16:creationId xmlns:a16="http://schemas.microsoft.com/office/drawing/2014/main" id="{1E50D3BC-1AF1-48DA-8B67-444407DB5826}"/>
                </a:ext>
              </a:extLst>
            </p:cNvPr>
            <p:cNvCxnSpPr>
              <a:cxnSpLocks/>
              <a:stCxn id="51" idx="0"/>
              <a:endCxn id="68" idx="2"/>
            </p:cNvCxnSpPr>
            <p:nvPr/>
          </p:nvCxnSpPr>
          <p:spPr>
            <a:xfrm flipV="1">
              <a:off x="8672908" y="1189868"/>
              <a:ext cx="0" cy="2346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9162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409625" y="5135185"/>
            <a:ext cx="59683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5671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C7E33-476E-44A7-B29F-1107BFA84E2D}"/>
              </a:ext>
            </a:extLst>
          </p:cNvPr>
          <p:cNvSpPr/>
          <p:nvPr/>
        </p:nvSpPr>
        <p:spPr>
          <a:xfrm>
            <a:off x="1115389" y="3051231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599A49-3932-4ACD-B52C-C90B6830531D}"/>
              </a:ext>
            </a:extLst>
          </p:cNvPr>
          <p:cNvSpPr/>
          <p:nvPr/>
        </p:nvSpPr>
        <p:spPr>
          <a:xfrm>
            <a:off x="1115389" y="328798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FF0B26-E326-4A00-A474-B53CC9553B4D}"/>
              </a:ext>
            </a:extLst>
          </p:cNvPr>
          <p:cNvSpPr/>
          <p:nvPr/>
        </p:nvSpPr>
        <p:spPr>
          <a:xfrm>
            <a:off x="1115389" y="348364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DE99A6-76A4-4A3F-A922-2AE75AA0612E}"/>
              </a:ext>
            </a:extLst>
          </p:cNvPr>
          <p:cNvSpPr/>
          <p:nvPr/>
        </p:nvSpPr>
        <p:spPr>
          <a:xfrm>
            <a:off x="1115389" y="223201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B95E284-946D-488D-B512-A02D0509B363}"/>
              </a:ext>
            </a:extLst>
          </p:cNvPr>
          <p:cNvSpPr/>
          <p:nvPr/>
        </p:nvSpPr>
        <p:spPr>
          <a:xfrm>
            <a:off x="1115389" y="246876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8FC92D-0AC9-40AC-A590-96FD1F918219}"/>
              </a:ext>
            </a:extLst>
          </p:cNvPr>
          <p:cNvSpPr/>
          <p:nvPr/>
        </p:nvSpPr>
        <p:spPr>
          <a:xfrm>
            <a:off x="1115389" y="2664430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86761C-418C-4EAE-A721-04B46ECF2E2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1732997" y="2868267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0EB3B-F384-4CE7-89DC-711A8CE65DE5}"/>
              </a:ext>
            </a:extLst>
          </p:cNvPr>
          <p:cNvSpPr/>
          <p:nvPr/>
        </p:nvSpPr>
        <p:spPr>
          <a:xfrm>
            <a:off x="409625" y="1410800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B855B68-95B1-4764-AA9E-FF3E2379CF0A}"/>
              </a:ext>
            </a:extLst>
          </p:cNvPr>
          <p:cNvSpPr/>
          <p:nvPr/>
        </p:nvSpPr>
        <p:spPr>
          <a:xfrm>
            <a:off x="409625" y="16475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E7E841C-5FA4-41F5-BB0E-461CEA961EAB}"/>
              </a:ext>
            </a:extLst>
          </p:cNvPr>
          <p:cNvSpPr/>
          <p:nvPr/>
        </p:nvSpPr>
        <p:spPr>
          <a:xfrm>
            <a:off x="409625" y="184321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F3221-03D7-42B2-98C5-DDE9D6C4D883}"/>
              </a:ext>
            </a:extLst>
          </p:cNvPr>
          <p:cNvSpPr/>
          <p:nvPr/>
        </p:nvSpPr>
        <p:spPr>
          <a:xfrm>
            <a:off x="1827259" y="1412346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BpRefBase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FE86BA4-9C6B-41C6-B06D-3EF678AF38F7}"/>
              </a:ext>
            </a:extLst>
          </p:cNvPr>
          <p:cNvSpPr/>
          <p:nvPr/>
        </p:nvSpPr>
        <p:spPr>
          <a:xfrm>
            <a:off x="1827259" y="164909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mRemote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7DF36F8-AB1A-422A-9B97-0E73775C1847}"/>
              </a:ext>
            </a:extLst>
          </p:cNvPr>
          <p:cNvSpPr/>
          <p:nvPr/>
        </p:nvSpPr>
        <p:spPr>
          <a:xfrm>
            <a:off x="1827259" y="1844763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remote(){}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1DF581E-F268-4246-BEDF-3F7A61A7AC69}"/>
              </a:ext>
            </a:extLst>
          </p:cNvPr>
          <p:cNvCxnSpPr>
            <a:cxnSpLocks/>
            <a:stCxn id="14" idx="0"/>
            <a:endCxn id="20" idx="2"/>
          </p:cNvCxnSpPr>
          <p:nvPr/>
        </p:nvCxnSpPr>
        <p:spPr>
          <a:xfrm flipH="1" flipV="1">
            <a:off x="1027233" y="2047054"/>
            <a:ext cx="705764" cy="1849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57C8382-6052-4ACD-8372-FA9F4CB0B201}"/>
              </a:ext>
            </a:extLst>
          </p:cNvPr>
          <p:cNvCxnSpPr>
            <a:cxnSpLocks/>
            <a:stCxn id="14" idx="0"/>
            <a:endCxn id="23" idx="2"/>
          </p:cNvCxnSpPr>
          <p:nvPr/>
        </p:nvCxnSpPr>
        <p:spPr>
          <a:xfrm flipV="1">
            <a:off x="1732997" y="2048601"/>
            <a:ext cx="711870" cy="1834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C5B60F5-E0C9-4812-A502-A78E0B3A41B6}"/>
              </a:ext>
            </a:extLst>
          </p:cNvPr>
          <p:cNvSpPr/>
          <p:nvPr/>
        </p:nvSpPr>
        <p:spPr>
          <a:xfrm>
            <a:off x="414931" y="620688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B6C7E2F-6C6D-408D-865B-462A594843CD}"/>
              </a:ext>
            </a:extLst>
          </p:cNvPr>
          <p:cNvSpPr/>
          <p:nvPr/>
        </p:nvSpPr>
        <p:spPr>
          <a:xfrm>
            <a:off x="414931" y="85743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0D30-390A-40F7-8275-04B75A059E7F}"/>
              </a:ext>
            </a:extLst>
          </p:cNvPr>
          <p:cNvSpPr/>
          <p:nvPr/>
        </p:nvSpPr>
        <p:spPr>
          <a:xfrm>
            <a:off x="414931" y="1053105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8EE8323-2CBB-4C7E-8BF9-840AA4F6FAB4}"/>
              </a:ext>
            </a:extLst>
          </p:cNvPr>
          <p:cNvCxnSpPr>
            <a:cxnSpLocks/>
            <a:stCxn id="18" idx="0"/>
            <a:endCxn id="28" idx="2"/>
          </p:cNvCxnSpPr>
          <p:nvPr/>
        </p:nvCxnSpPr>
        <p:spPr>
          <a:xfrm flipV="1">
            <a:off x="1027233" y="1256942"/>
            <a:ext cx="5306" cy="153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622B95B-9B0E-4D29-9A46-93C115700B55}"/>
              </a:ext>
            </a:extLst>
          </p:cNvPr>
          <p:cNvSpPr/>
          <p:nvPr/>
        </p:nvSpPr>
        <p:spPr>
          <a:xfrm>
            <a:off x="3408793" y="2504653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287F93A-4A49-4F6F-AFB9-5F155D0991BA}"/>
              </a:ext>
            </a:extLst>
          </p:cNvPr>
          <p:cNvSpPr/>
          <p:nvPr/>
        </p:nvSpPr>
        <p:spPr>
          <a:xfrm>
            <a:off x="3408793" y="2741404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mHandle=1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78FAB-2BC4-4BA6-9D8C-CAB6179D8DB0}"/>
              </a:ext>
            </a:extLst>
          </p:cNvPr>
          <p:cNvSpPr/>
          <p:nvPr/>
        </p:nvSpPr>
        <p:spPr>
          <a:xfrm>
            <a:off x="3408793" y="2937069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transact(){}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ECF42A42-2F61-4613-99F4-99448BFECF00}"/>
              </a:ext>
            </a:extLst>
          </p:cNvPr>
          <p:cNvSpPr/>
          <p:nvPr/>
        </p:nvSpPr>
        <p:spPr>
          <a:xfrm>
            <a:off x="3408793" y="1685435"/>
            <a:ext cx="1235215" cy="236751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308480-6CFB-4E17-A1D9-1E1A29B253E6}"/>
              </a:ext>
            </a:extLst>
          </p:cNvPr>
          <p:cNvSpPr/>
          <p:nvPr/>
        </p:nvSpPr>
        <p:spPr>
          <a:xfrm>
            <a:off x="3408793" y="1922187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DFB068B-5ABF-491D-BC4F-B6E960F77452}"/>
              </a:ext>
            </a:extLst>
          </p:cNvPr>
          <p:cNvSpPr/>
          <p:nvPr/>
        </p:nvSpPr>
        <p:spPr>
          <a:xfrm>
            <a:off x="3408793" y="2117852"/>
            <a:ext cx="1235215" cy="20383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D788B28-A164-4766-817F-FA1E390228EF}"/>
              </a:ext>
            </a:extLst>
          </p:cNvPr>
          <p:cNvCxnSpPr>
            <a:cxnSpLocks/>
            <a:stCxn id="30" idx="0"/>
            <a:endCxn id="39" idx="2"/>
          </p:cNvCxnSpPr>
          <p:nvPr/>
        </p:nvCxnSpPr>
        <p:spPr>
          <a:xfrm flipV="1">
            <a:off x="4026401" y="2321689"/>
            <a:ext cx="0" cy="182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001D5432-FB8F-46FB-B023-8BCA6C96ECD2}"/>
              </a:ext>
            </a:extLst>
          </p:cNvPr>
          <p:cNvCxnSpPr>
            <a:stCxn id="22" idx="3"/>
            <a:endCxn id="37" idx="1"/>
          </p:cNvCxnSpPr>
          <p:nvPr/>
        </p:nvCxnSpPr>
        <p:spPr>
          <a:xfrm>
            <a:off x="3062474" y="1751016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E512CC1-532D-464F-8C29-2E094389FF64}"/>
              </a:ext>
            </a:extLst>
          </p:cNvPr>
          <p:cNvCxnSpPr/>
          <p:nvPr/>
        </p:nvCxnSpPr>
        <p:spPr>
          <a:xfrm>
            <a:off x="5076056" y="651609"/>
            <a:ext cx="0" cy="32230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4AEAF47-19B4-41E0-A9FE-3FD51EC9AA6F}"/>
              </a:ext>
            </a:extLst>
          </p:cNvPr>
          <p:cNvSpPr/>
          <p:nvPr/>
        </p:nvSpPr>
        <p:spPr>
          <a:xfrm>
            <a:off x="6567925" y="267913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E2C5AE2-61B7-44CE-96FF-768E5693651D}"/>
              </a:ext>
            </a:extLst>
          </p:cNvPr>
          <p:cNvSpPr/>
          <p:nvPr/>
        </p:nvSpPr>
        <p:spPr>
          <a:xfrm>
            <a:off x="6567925" y="2881478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82D51CD-683A-4F26-A4FC-98993DCEB05A}"/>
              </a:ext>
            </a:extLst>
          </p:cNvPr>
          <p:cNvSpPr/>
          <p:nvPr/>
        </p:nvSpPr>
        <p:spPr>
          <a:xfrm>
            <a:off x="6567925" y="304870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E86C37B-2AAE-44C9-B4CD-E56BDE1F519F}"/>
              </a:ext>
            </a:extLst>
          </p:cNvPr>
          <p:cNvSpPr/>
          <p:nvPr/>
        </p:nvSpPr>
        <p:spPr>
          <a:xfrm>
            <a:off x="6567925" y="197899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BnInterface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9B23FAB-83BF-4957-B205-B25F17A7FE91}"/>
              </a:ext>
            </a:extLst>
          </p:cNvPr>
          <p:cNvSpPr/>
          <p:nvPr/>
        </p:nvSpPr>
        <p:spPr>
          <a:xfrm>
            <a:off x="6567925" y="218133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onAsbinder()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E9AE-CCA3-4DC5-8A98-011743F7B4CD}"/>
              </a:ext>
            </a:extLst>
          </p:cNvPr>
          <p:cNvSpPr/>
          <p:nvPr/>
        </p:nvSpPr>
        <p:spPr>
          <a:xfrm>
            <a:off x="6567925" y="234855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C6ECC43-B2B7-413D-ADA5-6002A6E8CDDE}"/>
              </a:ext>
            </a:extLst>
          </p:cNvPr>
          <p:cNvCxnSpPr>
            <a:cxnSpLocks/>
            <a:stCxn id="41" idx="0"/>
            <a:endCxn id="46" idx="2"/>
          </p:cNvCxnSpPr>
          <p:nvPr/>
        </p:nvCxnSpPr>
        <p:spPr>
          <a:xfrm flipV="1">
            <a:off x="7127276" y="2522770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46C312FB-63B9-45E2-A54E-1C85A99DE8BD}"/>
              </a:ext>
            </a:extLst>
          </p:cNvPr>
          <p:cNvSpPr/>
          <p:nvPr/>
        </p:nvSpPr>
        <p:spPr>
          <a:xfrm>
            <a:off x="5724128" y="1277146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6369B9-B421-4946-BFE3-5FE4C87C078C}"/>
              </a:ext>
            </a:extLst>
          </p:cNvPr>
          <p:cNvSpPr/>
          <p:nvPr/>
        </p:nvSpPr>
        <p:spPr>
          <a:xfrm>
            <a:off x="5724128" y="1479486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6B8519FF-42A2-489A-9681-1A70E763DB83}"/>
              </a:ext>
            </a:extLst>
          </p:cNvPr>
          <p:cNvSpPr/>
          <p:nvPr/>
        </p:nvSpPr>
        <p:spPr>
          <a:xfrm>
            <a:off x="5724128" y="164671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ledOn()=0</a:t>
            </a:r>
            <a:endParaRPr lang="ko-KR" altLang="en-US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D5E8A7B-E080-46A7-86E1-BFAEFE8BF0E5}"/>
              </a:ext>
            </a:extLst>
          </p:cNvPr>
          <p:cNvSpPr/>
          <p:nvPr/>
        </p:nvSpPr>
        <p:spPr>
          <a:xfrm>
            <a:off x="7356327" y="127846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5558445-4E69-48ED-97EA-25C1E139AC0A}"/>
              </a:ext>
            </a:extLst>
          </p:cNvPr>
          <p:cNvSpPr/>
          <p:nvPr/>
        </p:nvSpPr>
        <p:spPr>
          <a:xfrm>
            <a:off x="7356327" y="148080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onTransact(){}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678B3AD-3BA1-4BE7-B56A-5DEE0C92461E}"/>
              </a:ext>
            </a:extLst>
          </p:cNvPr>
          <p:cNvSpPr/>
          <p:nvPr/>
        </p:nvSpPr>
        <p:spPr>
          <a:xfrm>
            <a:off x="7356327" y="1648032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80D0AE22-2607-4022-87B1-04D944EAE604}"/>
              </a:ext>
            </a:extLst>
          </p:cNvPr>
          <p:cNvCxnSpPr>
            <a:cxnSpLocks/>
            <a:stCxn id="44" idx="0"/>
            <a:endCxn id="50" idx="2"/>
          </p:cNvCxnSpPr>
          <p:nvPr/>
        </p:nvCxnSpPr>
        <p:spPr>
          <a:xfrm flipH="1" flipV="1">
            <a:off x="6283480" y="1820921"/>
            <a:ext cx="843797" cy="158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063E263-46A7-4DE0-ADAC-A73EE7C14AD8}"/>
              </a:ext>
            </a:extLst>
          </p:cNvPr>
          <p:cNvCxnSpPr>
            <a:cxnSpLocks/>
            <a:stCxn id="44" idx="0"/>
            <a:endCxn id="53" idx="2"/>
          </p:cNvCxnSpPr>
          <p:nvPr/>
        </p:nvCxnSpPr>
        <p:spPr>
          <a:xfrm flipV="1">
            <a:off x="7127276" y="1822242"/>
            <a:ext cx="788402" cy="156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0D12B78-DB76-441D-86F9-54C70F1DF3BF}"/>
              </a:ext>
            </a:extLst>
          </p:cNvPr>
          <p:cNvSpPr/>
          <p:nvPr/>
        </p:nvSpPr>
        <p:spPr>
          <a:xfrm>
            <a:off x="5728933" y="601877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IInterface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941157-54F1-4128-9C09-81F04658B0AA}"/>
              </a:ext>
            </a:extLst>
          </p:cNvPr>
          <p:cNvSpPr/>
          <p:nvPr/>
        </p:nvSpPr>
        <p:spPr>
          <a:xfrm>
            <a:off x="5728933" y="804217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2030EAA-8B16-46DB-949B-8D4CF0C15C41}"/>
              </a:ext>
            </a:extLst>
          </p:cNvPr>
          <p:cNvSpPr/>
          <p:nvPr/>
        </p:nvSpPr>
        <p:spPr>
          <a:xfrm>
            <a:off x="5728933" y="971441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3C61F402-9551-4189-82A6-98EA6B774D1C}"/>
              </a:ext>
            </a:extLst>
          </p:cNvPr>
          <p:cNvCxnSpPr>
            <a:cxnSpLocks/>
            <a:stCxn id="48" idx="0"/>
            <a:endCxn id="58" idx="2"/>
          </p:cNvCxnSpPr>
          <p:nvPr/>
        </p:nvCxnSpPr>
        <p:spPr>
          <a:xfrm flipV="1">
            <a:off x="6283479" y="1145652"/>
            <a:ext cx="4805" cy="131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DA9D710-818C-49D8-8C9B-D5DBB7405CDE}"/>
              </a:ext>
            </a:extLst>
          </p:cNvPr>
          <p:cNvSpPr/>
          <p:nvPr/>
        </p:nvSpPr>
        <p:spPr>
          <a:xfrm>
            <a:off x="6567925" y="3380625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E6400C8-660E-4DEE-AC21-CDE843B8BC0B}"/>
              </a:ext>
            </a:extLst>
          </p:cNvPr>
          <p:cNvSpPr/>
          <p:nvPr/>
        </p:nvSpPr>
        <p:spPr>
          <a:xfrm>
            <a:off x="6567925" y="3582965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DC4047B-1BA6-48CA-ABDB-F980C72A8CD3}"/>
              </a:ext>
            </a:extLst>
          </p:cNvPr>
          <p:cNvSpPr/>
          <p:nvPr/>
        </p:nvSpPr>
        <p:spPr>
          <a:xfrm>
            <a:off x="6567925" y="3750190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ledOn(){}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031D23-E868-4F68-B1F5-44277EC05A82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7127276" y="3224256"/>
            <a:ext cx="0" cy="156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8513CB3E-CC60-435B-85C7-C8D5E8A9A88D}"/>
              </a:ext>
            </a:extLst>
          </p:cNvPr>
          <p:cNvSpPr/>
          <p:nvPr/>
        </p:nvSpPr>
        <p:spPr>
          <a:xfrm>
            <a:off x="7356327" y="606829"/>
            <a:ext cx="1118702" cy="20233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IBinder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F597068-F290-4FA3-A046-FE486116F602}"/>
              </a:ext>
            </a:extLst>
          </p:cNvPr>
          <p:cNvSpPr/>
          <p:nvPr/>
        </p:nvSpPr>
        <p:spPr>
          <a:xfrm>
            <a:off x="7356327" y="809169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6CD343D-A37C-413F-8270-424E728FE343}"/>
              </a:ext>
            </a:extLst>
          </p:cNvPr>
          <p:cNvSpPr/>
          <p:nvPr/>
        </p:nvSpPr>
        <p:spPr>
          <a:xfrm>
            <a:off x="7356327" y="976394"/>
            <a:ext cx="1118702" cy="1742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transact()=0</a:t>
            </a:r>
            <a:endParaRPr lang="ko-KR" altLang="en-US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E50D3BC-1AF1-48DA-8B67-444407DB5826}"/>
              </a:ext>
            </a:extLst>
          </p:cNvPr>
          <p:cNvCxnSpPr>
            <a:cxnSpLocks/>
            <a:stCxn id="51" idx="0"/>
            <a:endCxn id="68" idx="2"/>
          </p:cNvCxnSpPr>
          <p:nvPr/>
        </p:nvCxnSpPr>
        <p:spPr>
          <a:xfrm flipV="1">
            <a:off x="7915678" y="1150604"/>
            <a:ext cx="0" cy="127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02C61A2-5584-4D9D-BF1B-FDC00C390887}"/>
              </a:ext>
            </a:extLst>
          </p:cNvPr>
          <p:cNvSpPr txBox="1"/>
          <p:nvPr/>
        </p:nvSpPr>
        <p:spPr>
          <a:xfrm>
            <a:off x="5490878" y="4915374"/>
            <a:ext cx="4134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sm-&gt;addService("led.service"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new LedService);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31B3937-9C95-4C42-BB46-FB10CAB3DEE4}"/>
              </a:ext>
            </a:extLst>
          </p:cNvPr>
          <p:cNvSpPr txBox="1"/>
          <p:nvPr/>
        </p:nvSpPr>
        <p:spPr>
          <a:xfrm>
            <a:off x="3291524" y="11733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4BF674B-467D-4667-B047-83F54B038855}"/>
              </a:ext>
            </a:extLst>
          </p:cNvPr>
          <p:cNvSpPr txBox="1"/>
          <p:nvPr/>
        </p:nvSpPr>
        <p:spPr>
          <a:xfrm>
            <a:off x="-631124" y="127714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led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0E7889A-AB7D-4731-9CFB-A105F749048E}"/>
              </a:ext>
            </a:extLst>
          </p:cNvPr>
          <p:cNvCxnSpPr/>
          <p:nvPr/>
        </p:nvCxnSpPr>
        <p:spPr>
          <a:xfrm>
            <a:off x="63306" y="1475774"/>
            <a:ext cx="346319" cy="527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AE748DDC-3DF5-4BC0-91B7-79B77E939863}"/>
              </a:ext>
            </a:extLst>
          </p:cNvPr>
          <p:cNvSpPr/>
          <p:nvPr/>
        </p:nvSpPr>
        <p:spPr>
          <a:xfrm>
            <a:off x="3763768" y="3380625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7" name="화살표: 아래쪽 76">
            <a:extLst>
              <a:ext uri="{FF2B5EF4-FFF2-40B4-BE49-F238E27FC236}">
                <a16:creationId xmlns:a16="http://schemas.microsoft.com/office/drawing/2014/main" id="{3211A14F-32C2-4B89-9CCC-1E9A69BA2766}"/>
              </a:ext>
            </a:extLst>
          </p:cNvPr>
          <p:cNvSpPr/>
          <p:nvPr/>
        </p:nvSpPr>
        <p:spPr>
          <a:xfrm rot="16200000">
            <a:off x="4894387" y="4102664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화살표: 아래쪽 64">
            <a:extLst>
              <a:ext uri="{FF2B5EF4-FFF2-40B4-BE49-F238E27FC236}">
                <a16:creationId xmlns:a16="http://schemas.microsoft.com/office/drawing/2014/main" id="{89B00635-1559-4A81-BA44-2386DA6BD914}"/>
              </a:ext>
            </a:extLst>
          </p:cNvPr>
          <p:cNvSpPr/>
          <p:nvPr/>
        </p:nvSpPr>
        <p:spPr>
          <a:xfrm rot="10800000">
            <a:off x="8539118" y="2842049"/>
            <a:ext cx="659405" cy="841550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18AB26AE-46CE-4CE6-8D59-F2121A49D7BF}"/>
              </a:ext>
            </a:extLst>
          </p:cNvPr>
          <p:cNvCxnSpPr/>
          <p:nvPr/>
        </p:nvCxnSpPr>
        <p:spPr>
          <a:xfrm>
            <a:off x="2555776" y="3582964"/>
            <a:ext cx="3822150" cy="0"/>
          </a:xfrm>
          <a:prstGeom prst="straightConnector1">
            <a:avLst/>
          </a:prstGeom>
          <a:ln w="762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03FF512-4F65-49E6-8C64-042F19D91806}"/>
              </a:ext>
            </a:extLst>
          </p:cNvPr>
          <p:cNvSpPr txBox="1"/>
          <p:nvPr/>
        </p:nvSpPr>
        <p:spPr>
          <a:xfrm>
            <a:off x="4572000" y="14501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IPC=&gt;RPC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F7B7C03-699A-4268-91B0-5EE85A321369}"/>
              </a:ext>
            </a:extLst>
          </p:cNvPr>
          <p:cNvSpPr txBox="1"/>
          <p:nvPr/>
        </p:nvSpPr>
        <p:spPr>
          <a:xfrm>
            <a:off x="516507" y="-255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loose coupling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F4F1F2D-95E4-4D82-9D5F-4F575F4A0651}"/>
              </a:ext>
            </a:extLst>
          </p:cNvPr>
          <p:cNvSpPr txBox="1"/>
          <p:nvPr/>
        </p:nvSpPr>
        <p:spPr>
          <a:xfrm>
            <a:off x="-309651" y="5743813"/>
            <a:ext cx="82253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sp&lt;IBinder&gt; binder = sm-&gt;getService("led.service");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sp&lt;ILedService&gt; led = interface_cast&lt;ILedService(binder);</a:t>
            </a:r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43E414B0-F1C1-4D4D-9950-56B78F616A4D}"/>
              </a:ext>
            </a:extLst>
          </p:cNvPr>
          <p:cNvCxnSpPr>
            <a:cxnSpLocks/>
          </p:cNvCxnSpPr>
          <p:nvPr/>
        </p:nvCxnSpPr>
        <p:spPr>
          <a:xfrm>
            <a:off x="7020272" y="695556"/>
            <a:ext cx="3493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D833892-AE15-4782-8956-F7442BFFD371}"/>
              </a:ext>
            </a:extLst>
          </p:cNvPr>
          <p:cNvSpPr txBox="1"/>
          <p:nvPr/>
        </p:nvSpPr>
        <p:spPr>
          <a:xfrm>
            <a:off x="6616301" y="48167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 = asBinder(led)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4652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299644" y="188640"/>
            <a:ext cx="10889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addService("led.service", new LedService());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data.writeStrongBinder(service);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obj.hdr.type = BINDER_TYPE_BINDER;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obj.binder = reinterpret_cast&lt;uintptr_t&gt;(local-&gt;getWeakRefs());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obj.cookie = reinterpret_cast&lt;uintptr_t&gt;(local);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acquire_object();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(obj.cookie)-&gt;incStrong(who);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42C3C5-1FE7-465E-8D4E-5351CCB0A023}"/>
              </a:ext>
            </a:extLst>
          </p:cNvPr>
          <p:cNvSpPr/>
          <p:nvPr/>
        </p:nvSpPr>
        <p:spPr>
          <a:xfrm>
            <a:off x="899592" y="4715852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83310C-84F7-4A98-B94C-E84FA6EC76B9}"/>
              </a:ext>
            </a:extLst>
          </p:cNvPr>
          <p:cNvSpPr/>
          <p:nvPr/>
        </p:nvSpPr>
        <p:spPr>
          <a:xfrm>
            <a:off x="3995936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22C3DB-8C10-49DD-B41E-180FF38120FD}"/>
              </a:ext>
            </a:extLst>
          </p:cNvPr>
          <p:cNvSpPr/>
          <p:nvPr/>
        </p:nvSpPr>
        <p:spPr>
          <a:xfrm>
            <a:off x="5583154" y="4715852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59A027-413A-4493-AF16-2F23C117ADD9}"/>
              </a:ext>
            </a:extLst>
          </p:cNvPr>
          <p:cNvSpPr txBox="1"/>
          <p:nvPr/>
        </p:nvSpPr>
        <p:spPr>
          <a:xfrm>
            <a:off x="1763688" y="52919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AA745B-33F7-4DFE-8A56-9F7A6CD6B746}"/>
              </a:ext>
            </a:extLst>
          </p:cNvPr>
          <p:cNvSpPr txBox="1"/>
          <p:nvPr/>
        </p:nvSpPr>
        <p:spPr>
          <a:xfrm>
            <a:off x="4298400" y="524100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97EED-30A3-4D90-A1A7-595E3FFCFEA9}"/>
              </a:ext>
            </a:extLst>
          </p:cNvPr>
          <p:cNvSpPr txBox="1"/>
          <p:nvPr/>
        </p:nvSpPr>
        <p:spPr>
          <a:xfrm>
            <a:off x="5885618" y="5236728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EFFEC-E2F8-48B5-9CFD-5AC3AD0F47B7}"/>
              </a:ext>
            </a:extLst>
          </p:cNvPr>
          <p:cNvSpPr/>
          <p:nvPr/>
        </p:nvSpPr>
        <p:spPr>
          <a:xfrm>
            <a:off x="924000" y="3273080"/>
            <a:ext cx="309634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BINDER_TYPE_BINDER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05B745-2D9B-4F59-AE71-715BF946F3AB}"/>
              </a:ext>
            </a:extLst>
          </p:cNvPr>
          <p:cNvSpPr/>
          <p:nvPr/>
        </p:nvSpPr>
        <p:spPr>
          <a:xfrm>
            <a:off x="4020344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D69EA6-57A7-43E5-A1A1-6A3B163F2CCF}"/>
              </a:ext>
            </a:extLst>
          </p:cNvPr>
          <p:cNvSpPr/>
          <p:nvPr/>
        </p:nvSpPr>
        <p:spPr>
          <a:xfrm>
            <a:off x="5607562" y="3273080"/>
            <a:ext cx="1584176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7F3B3B-BD8C-42FF-9E7B-723BDEC96F85}"/>
              </a:ext>
            </a:extLst>
          </p:cNvPr>
          <p:cNvSpPr txBox="1"/>
          <p:nvPr/>
        </p:nvSpPr>
        <p:spPr>
          <a:xfrm>
            <a:off x="1788096" y="384914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type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9CFA30-4101-40D5-A6C6-44867EF15E18}"/>
              </a:ext>
            </a:extLst>
          </p:cNvPr>
          <p:cNvSpPr txBox="1"/>
          <p:nvPr/>
        </p:nvSpPr>
        <p:spPr>
          <a:xfrm>
            <a:off x="4322808" y="379823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8ABCAC-B0AD-493D-AF87-1466C05F096E}"/>
              </a:ext>
            </a:extLst>
          </p:cNvPr>
          <p:cNvSpPr txBox="1"/>
          <p:nvPr/>
        </p:nvSpPr>
        <p:spPr>
          <a:xfrm>
            <a:off x="5910026" y="3793956"/>
            <a:ext cx="128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68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5B0F13-9ABD-4033-8DCB-F2D332524680}"/>
              </a:ext>
            </a:extLst>
          </p:cNvPr>
          <p:cNvSpPr txBox="1"/>
          <p:nvPr/>
        </p:nvSpPr>
        <p:spPr>
          <a:xfrm>
            <a:off x="535410" y="3588287"/>
            <a:ext cx="737894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getAndExecuteCommand();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executeCommand(cmd);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(BBinder*)tr.cookie;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binder-&gt;transact();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BBinder::onTransact();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BnLedService::onTransact();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ledOn();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68A0F-46E7-4D42-B2C5-9A282BF0FA93}"/>
              </a:ext>
            </a:extLst>
          </p:cNvPr>
          <p:cNvSpPr txBox="1"/>
          <p:nvPr/>
        </p:nvSpPr>
        <p:spPr>
          <a:xfrm>
            <a:off x="500698" y="0"/>
            <a:ext cx="73789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led-&gt;ledOn();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remote()-&gt;transact( LED_ON, data, &amp;reply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BpBinder::transact();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IPCThreadState::self()-&gt;transact(mHandle=1);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writeTransactionData(BC_TRANSACTION);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waitForResponse();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talkWithDriver();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ioctl(mProcess-&gt;mDriverFD, BINDER_WRITE_READ, &amp;bwr)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31907F47-ACA1-45D4-B5B1-20E5942F8291}"/>
              </a:ext>
            </a:extLst>
          </p:cNvPr>
          <p:cNvSpPr/>
          <p:nvPr/>
        </p:nvSpPr>
        <p:spPr>
          <a:xfrm>
            <a:off x="3935190" y="2739744"/>
            <a:ext cx="996850" cy="689256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40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6A95B0-24B9-45FF-B2EB-A010F5E3B828}"/>
              </a:ext>
            </a:extLst>
          </p:cNvPr>
          <p:cNvSpPr txBox="1"/>
          <p:nvPr/>
        </p:nvSpPr>
        <p:spPr>
          <a:xfrm>
            <a:off x="683568" y="188640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result = ledRatio(128);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6251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573016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518892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806924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328986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7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4395380" y="1770882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4395380" y="2274938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B78294-75B6-4B59-8328-FE38372DA121}"/>
              </a:ext>
            </a:extLst>
          </p:cNvPr>
          <p:cNvSpPr/>
          <p:nvPr/>
        </p:nvSpPr>
        <p:spPr>
          <a:xfrm>
            <a:off x="506948" y="112281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506948" y="162686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6C42DC-DC78-4F1F-8255-AEF51580D909}"/>
              </a:ext>
            </a:extLst>
          </p:cNvPr>
          <p:cNvSpPr/>
          <p:nvPr/>
        </p:nvSpPr>
        <p:spPr>
          <a:xfrm>
            <a:off x="506948" y="3030450"/>
            <a:ext cx="1728192" cy="50405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88962A-5AED-4897-AC4B-C1DF19FAB019}"/>
              </a:ext>
            </a:extLst>
          </p:cNvPr>
          <p:cNvSpPr/>
          <p:nvPr/>
        </p:nvSpPr>
        <p:spPr>
          <a:xfrm>
            <a:off x="506948" y="3534506"/>
            <a:ext cx="1728192" cy="504056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mPtr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30E50F4-A631-43E0-B427-5F1957B4B2B0}"/>
              </a:ext>
            </a:extLst>
          </p:cNvPr>
          <p:cNvCxnSpPr/>
          <p:nvPr/>
        </p:nvCxnSpPr>
        <p:spPr>
          <a:xfrm flipH="1">
            <a:off x="506948" y="114207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E3FD6DA-6C11-4A28-8F7D-2855F03016B9}"/>
              </a:ext>
            </a:extLst>
          </p:cNvPr>
          <p:cNvCxnSpPr/>
          <p:nvPr/>
        </p:nvCxnSpPr>
        <p:spPr>
          <a:xfrm flipH="1">
            <a:off x="506948" y="3049710"/>
            <a:ext cx="1728192" cy="9888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971600" y="345674"/>
            <a:ext cx="5865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mRefs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를 객체 안쪽으로 넣으면 된다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4398028" y="2691520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6ABD9AA-88EE-43AF-AB1E-A1EE01558875}"/>
              </a:ext>
            </a:extLst>
          </p:cNvPr>
          <p:cNvSpPr/>
          <p:nvPr/>
        </p:nvSpPr>
        <p:spPr>
          <a:xfrm>
            <a:off x="4395380" y="3118916"/>
            <a:ext cx="1728192" cy="433982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decStrong(){}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287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887A7F-182D-497E-9178-7C0AF3A78661}"/>
              </a:ext>
            </a:extLst>
          </p:cNvPr>
          <p:cNvSpPr txBox="1"/>
          <p:nvPr/>
        </p:nvSpPr>
        <p:spPr>
          <a:xfrm>
            <a:off x="3059832" y="332656"/>
            <a:ext cx="2371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latin typeface="Consolas" pitchFamily="49" charset="0"/>
                <a:cs typeface="Consolas" pitchFamily="49" charset="0"/>
              </a:rPr>
              <a:t>카메라 서비스 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95963E5A-BC06-4D61-810E-0A59F975544A}"/>
              </a:ext>
            </a:extLst>
          </p:cNvPr>
          <p:cNvSpPr/>
          <p:nvPr/>
        </p:nvSpPr>
        <p:spPr>
          <a:xfrm>
            <a:off x="1115616" y="1268760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BpCameraSerice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D085169D-78B3-477A-AD6F-8D7597E145FA}"/>
              </a:ext>
            </a:extLst>
          </p:cNvPr>
          <p:cNvSpPr/>
          <p:nvPr/>
        </p:nvSpPr>
        <p:spPr>
          <a:xfrm>
            <a:off x="5642934" y="1334815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F52B0F6-592B-4884-9530-DB5687206C6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86778" y="1556792"/>
            <a:ext cx="2156156" cy="6605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B3C2987-CFEB-4D9E-87D0-3EC41BB2354F}"/>
              </a:ext>
            </a:extLst>
          </p:cNvPr>
          <p:cNvSpPr txBox="1"/>
          <p:nvPr/>
        </p:nvSpPr>
        <p:spPr>
          <a:xfrm>
            <a:off x="3439591" y="979125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connect(new Camera)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69B77D6-A949-4118-AC24-A432D38A4448}"/>
              </a:ext>
            </a:extLst>
          </p:cNvPr>
          <p:cNvSpPr/>
          <p:nvPr/>
        </p:nvSpPr>
        <p:spPr>
          <a:xfrm>
            <a:off x="1119064" y="3280108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Camera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9F5E66F-4F62-4044-BCAB-2A8E95C845AC}"/>
              </a:ext>
            </a:extLst>
          </p:cNvPr>
          <p:cNvSpPr/>
          <p:nvPr/>
        </p:nvSpPr>
        <p:spPr>
          <a:xfrm>
            <a:off x="5654394" y="3225984"/>
            <a:ext cx="2371162" cy="576064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BpCameraClient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92804FE-3191-461A-93AC-2FD1441E4FA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486778" y="3514016"/>
            <a:ext cx="216761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4C83001-907C-4873-9D3C-83BA37748A51}"/>
              </a:ext>
            </a:extLst>
          </p:cNvPr>
          <p:cNvSpPr txBox="1"/>
          <p:nvPr/>
        </p:nvSpPr>
        <p:spPr>
          <a:xfrm>
            <a:off x="3563888" y="299695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dataCallback()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B18873-8073-4DC4-BFF7-C8F6D358A66E}"/>
              </a:ext>
            </a:extLst>
          </p:cNvPr>
          <p:cNvSpPr txBox="1"/>
          <p:nvPr/>
        </p:nvSpPr>
        <p:spPr>
          <a:xfrm>
            <a:off x="6304478" y="-115683"/>
            <a:ext cx="41104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addService("media.camera"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new CameraService);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data.writeStrongBinder(binder);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8718F8-DA81-4639-A377-93CDE1207D0A}"/>
              </a:ext>
            </a:extLst>
          </p:cNvPr>
          <p:cNvSpPr txBox="1"/>
          <p:nvPr/>
        </p:nvSpPr>
        <p:spPr>
          <a:xfrm>
            <a:off x="883970" y="1991801"/>
            <a:ext cx="371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writeStrongBinder(binder)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30C830-B9FB-4B26-A244-A3F2AA9726CE}"/>
              </a:ext>
            </a:extLst>
          </p:cNvPr>
          <p:cNvSpPr txBox="1"/>
          <p:nvPr/>
        </p:nvSpPr>
        <p:spPr>
          <a:xfrm>
            <a:off x="5723454" y="1991801"/>
            <a:ext cx="62504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binder = readStrongBinder()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 = interface_cast&lt;ICameraClient&gt;(binder);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cp-&gt;dataCallback( image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89611FB-965B-4EBF-B067-8357659F5FE0}"/>
              </a:ext>
            </a:extLst>
          </p:cNvPr>
          <p:cNvSpPr/>
          <p:nvPr/>
        </p:nvSpPr>
        <p:spPr>
          <a:xfrm>
            <a:off x="6304478" y="450912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971905-4D74-48C9-AF19-D3838EB882E9}"/>
              </a:ext>
            </a:extLst>
          </p:cNvPr>
          <p:cNvSpPr txBox="1"/>
          <p:nvPr/>
        </p:nvSpPr>
        <p:spPr>
          <a:xfrm>
            <a:off x="6230205" y="4035829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B2D5DB1-47DA-4AEF-8E00-89CE32696E6D}"/>
              </a:ext>
            </a:extLst>
          </p:cNvPr>
          <p:cNvSpPr/>
          <p:nvPr/>
        </p:nvSpPr>
        <p:spPr>
          <a:xfrm>
            <a:off x="5588684" y="516314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41F30F2-CA6A-4D96-8A58-532F6EF216E9}"/>
              </a:ext>
            </a:extLst>
          </p:cNvPr>
          <p:cNvCxnSpPr>
            <a:stCxn id="2" idx="2"/>
            <a:endCxn id="20" idx="0"/>
          </p:cNvCxnSpPr>
          <p:nvPr/>
        </p:nvCxnSpPr>
        <p:spPr>
          <a:xfrm flipH="1">
            <a:off x="5946581" y="4869160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6C63C8-E85D-4542-8E9B-DAA5545D39AA}"/>
              </a:ext>
            </a:extLst>
          </p:cNvPr>
          <p:cNvSpPr txBox="1"/>
          <p:nvPr/>
        </p:nvSpPr>
        <p:spPr>
          <a:xfrm>
            <a:off x="5261190" y="470957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51CA1C2A-64D6-4FE4-86FF-60241C20F358}"/>
              </a:ext>
            </a:extLst>
          </p:cNvPr>
          <p:cNvSpPr/>
          <p:nvPr/>
        </p:nvSpPr>
        <p:spPr>
          <a:xfrm>
            <a:off x="2555899" y="452955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5816E-C13E-47B3-9FA0-87AF22CAC71D}"/>
              </a:ext>
            </a:extLst>
          </p:cNvPr>
          <p:cNvSpPr txBox="1"/>
          <p:nvPr/>
        </p:nvSpPr>
        <p:spPr>
          <a:xfrm>
            <a:off x="2481626" y="405626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97D7C51-BFC7-40AE-BA4E-23AFD038FC3E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2913796" y="4889596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120D5DF-1D30-4650-9BD9-CBC316329271}"/>
              </a:ext>
            </a:extLst>
          </p:cNvPr>
          <p:cNvSpPr/>
          <p:nvPr/>
        </p:nvSpPr>
        <p:spPr>
          <a:xfrm>
            <a:off x="3402102" y="517677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0987AF-D53D-4D00-8318-9CCB5D03A9E5}"/>
              </a:ext>
            </a:extLst>
          </p:cNvPr>
          <p:cNvSpPr txBox="1"/>
          <p:nvPr/>
        </p:nvSpPr>
        <p:spPr>
          <a:xfrm>
            <a:off x="3325660" y="4722969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B894958-4AAB-48AC-9ACB-135A3E56A0C0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4117896" y="5343165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9EE5553D-7B9B-45D1-860F-10E19DF2D123}"/>
              </a:ext>
            </a:extLst>
          </p:cNvPr>
          <p:cNvSpPr/>
          <p:nvPr/>
        </p:nvSpPr>
        <p:spPr>
          <a:xfrm>
            <a:off x="1966116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8E4FC00-13D8-4717-BA07-B37B0D2CD3C0}"/>
              </a:ext>
            </a:extLst>
          </p:cNvPr>
          <p:cNvCxnSpPr>
            <a:cxnSpLocks/>
            <a:stCxn id="22" idx="2"/>
            <a:endCxn id="32" idx="0"/>
          </p:cNvCxnSpPr>
          <p:nvPr/>
        </p:nvCxnSpPr>
        <p:spPr>
          <a:xfrm flipH="1">
            <a:off x="2324013" y="4889596"/>
            <a:ext cx="589783" cy="9495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08F1BF2-833A-4558-9B72-AAEFD59E8384}"/>
              </a:ext>
            </a:extLst>
          </p:cNvPr>
          <p:cNvSpPr txBox="1"/>
          <p:nvPr/>
        </p:nvSpPr>
        <p:spPr>
          <a:xfrm>
            <a:off x="1638622" y="5385617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57B626C-B168-4153-972B-DDE8F59B83C9}"/>
              </a:ext>
            </a:extLst>
          </p:cNvPr>
          <p:cNvSpPr/>
          <p:nvPr/>
        </p:nvSpPr>
        <p:spPr>
          <a:xfrm>
            <a:off x="6822368" y="5839186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DC855F7-BB7C-4FDD-918C-3A470E6E563C}"/>
              </a:ext>
            </a:extLst>
          </p:cNvPr>
          <p:cNvSpPr txBox="1"/>
          <p:nvPr/>
        </p:nvSpPr>
        <p:spPr>
          <a:xfrm>
            <a:off x="6745926" y="5385378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0284E48-69CA-49BB-9F68-F7FDC40F08FE}"/>
              </a:ext>
            </a:extLst>
          </p:cNvPr>
          <p:cNvCxnSpPr>
            <a:cxnSpLocks/>
            <a:stCxn id="2" idx="2"/>
            <a:endCxn id="39" idx="0"/>
          </p:cNvCxnSpPr>
          <p:nvPr/>
        </p:nvCxnSpPr>
        <p:spPr>
          <a:xfrm>
            <a:off x="6662375" y="4869160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FCAF98E3-FD2F-47CE-B04E-DDDAE786F0C2}"/>
              </a:ext>
            </a:extLst>
          </p:cNvPr>
          <p:cNvCxnSpPr>
            <a:cxnSpLocks/>
            <a:stCxn id="39" idx="1"/>
            <a:endCxn id="32" idx="3"/>
          </p:cNvCxnSpPr>
          <p:nvPr/>
        </p:nvCxnSpPr>
        <p:spPr>
          <a:xfrm flipH="1">
            <a:off x="2681910" y="6019206"/>
            <a:ext cx="414045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183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50D1181-1E12-43D8-8FA4-FF12E8192236}"/>
              </a:ext>
            </a:extLst>
          </p:cNvPr>
          <p:cNvSpPr/>
          <p:nvPr/>
        </p:nvSpPr>
        <p:spPr>
          <a:xfrm>
            <a:off x="5746184" y="153720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335597-87B7-4A73-B615-D9B0C5AA0AAA}"/>
              </a:ext>
            </a:extLst>
          </p:cNvPr>
          <p:cNvSpPr txBox="1"/>
          <p:nvPr/>
        </p:nvSpPr>
        <p:spPr>
          <a:xfrm>
            <a:off x="5671911" y="1063916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3B324A-C8EC-4160-A34D-B82736E84981}"/>
              </a:ext>
            </a:extLst>
          </p:cNvPr>
          <p:cNvSpPr/>
          <p:nvPr/>
        </p:nvSpPr>
        <p:spPr>
          <a:xfrm>
            <a:off x="5030390" y="219123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790A3F9-B8E4-4925-AAF7-58FD62CE767E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388287" y="1897247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4C35E28-48CC-4F23-ABD5-4146E6DDB285}"/>
              </a:ext>
            </a:extLst>
          </p:cNvPr>
          <p:cNvSpPr txBox="1"/>
          <p:nvPr/>
        </p:nvSpPr>
        <p:spPr>
          <a:xfrm>
            <a:off x="4702896" y="1737663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AC12E71-480B-47C0-9237-DEE8D9CC2C76}"/>
              </a:ext>
            </a:extLst>
          </p:cNvPr>
          <p:cNvSpPr/>
          <p:nvPr/>
        </p:nvSpPr>
        <p:spPr>
          <a:xfrm>
            <a:off x="1997605" y="155764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38BCE-2398-49B6-B2BB-C9D6028B15A7}"/>
              </a:ext>
            </a:extLst>
          </p:cNvPr>
          <p:cNvSpPr txBox="1"/>
          <p:nvPr/>
        </p:nvSpPr>
        <p:spPr>
          <a:xfrm>
            <a:off x="1923332" y="1084352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083F0D4-A0C3-4A68-81D3-FABA0CA9B889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>
            <a:off x="2355502" y="1917683"/>
            <a:ext cx="846203" cy="2871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3ECF5F0-77E1-40B9-8E85-62839BB3C384}"/>
              </a:ext>
            </a:extLst>
          </p:cNvPr>
          <p:cNvSpPr/>
          <p:nvPr/>
        </p:nvSpPr>
        <p:spPr>
          <a:xfrm>
            <a:off x="2843808" y="2204864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44F844-3C74-4CFB-A6FC-6F94C7EF0812}"/>
              </a:ext>
            </a:extLst>
          </p:cNvPr>
          <p:cNvSpPr txBox="1"/>
          <p:nvPr/>
        </p:nvSpPr>
        <p:spPr>
          <a:xfrm>
            <a:off x="2767366" y="1751056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466C77-4EA9-41A6-8C3D-BD68FF6E2EF5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3559602" y="2371252"/>
            <a:ext cx="1470788" cy="136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29C920-C40B-469D-BC5F-5D539FB74C64}"/>
              </a:ext>
            </a:extLst>
          </p:cNvPr>
          <p:cNvSpPr/>
          <p:nvPr/>
        </p:nvSpPr>
        <p:spPr>
          <a:xfrm>
            <a:off x="1180150" y="3356519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963F9F2-17E2-4B01-A02F-386034ED7B75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1538047" y="1917683"/>
            <a:ext cx="817455" cy="14388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D3E151-B2AF-413F-B473-8A31F0CA5E43}"/>
              </a:ext>
            </a:extLst>
          </p:cNvPr>
          <p:cNvSpPr txBox="1"/>
          <p:nvPr/>
        </p:nvSpPr>
        <p:spPr>
          <a:xfrm>
            <a:off x="979393" y="289032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6893AFA-4BBB-4B17-9FE3-4A93096DEEE5}"/>
              </a:ext>
            </a:extLst>
          </p:cNvPr>
          <p:cNvSpPr/>
          <p:nvPr/>
        </p:nvSpPr>
        <p:spPr>
          <a:xfrm>
            <a:off x="6264074" y="2867273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CD74B4-F94A-4C98-942F-5715E7CC1251}"/>
              </a:ext>
            </a:extLst>
          </p:cNvPr>
          <p:cNvSpPr txBox="1"/>
          <p:nvPr/>
        </p:nvSpPr>
        <p:spPr>
          <a:xfrm>
            <a:off x="6187632" y="2413465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45BEADB-51E8-46ED-890E-4C555E5DC549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>
            <a:off x="6104081" y="1897247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7BC97-7FA2-4FBA-9C0D-DCD8DC2969F2}"/>
              </a:ext>
            </a:extLst>
          </p:cNvPr>
          <p:cNvCxnSpPr>
            <a:cxnSpLocks/>
            <a:stCxn id="18" idx="1"/>
            <a:endCxn id="15" idx="3"/>
          </p:cNvCxnSpPr>
          <p:nvPr/>
        </p:nvCxnSpPr>
        <p:spPr>
          <a:xfrm flipH="1">
            <a:off x="1895944" y="3047293"/>
            <a:ext cx="4368130" cy="4892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4AE3CB7-ED32-4A88-BD12-7F24BCFDCB32}"/>
              </a:ext>
            </a:extLst>
          </p:cNvPr>
          <p:cNvSpPr txBox="1"/>
          <p:nvPr/>
        </p:nvSpPr>
        <p:spPr>
          <a:xfrm>
            <a:off x="5388287" y="419231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camera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4A527F-82DE-40BE-B9A5-5E71D08C5A99}"/>
              </a:ext>
            </a:extLst>
          </p:cNvPr>
          <p:cNvSpPr txBox="1"/>
          <p:nvPr/>
        </p:nvSpPr>
        <p:spPr>
          <a:xfrm>
            <a:off x="1239491" y="35159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client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1019453-6959-4F13-A671-0550BFAEC090}"/>
              </a:ext>
            </a:extLst>
          </p:cNvPr>
          <p:cNvSpPr/>
          <p:nvPr/>
        </p:nvSpPr>
        <p:spPr>
          <a:xfrm>
            <a:off x="6355727" y="4501162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0D6DC8-B3FF-4137-B80E-0DD57CB10C65}"/>
              </a:ext>
            </a:extLst>
          </p:cNvPr>
          <p:cNvSpPr txBox="1"/>
          <p:nvPr/>
        </p:nvSpPr>
        <p:spPr>
          <a:xfrm>
            <a:off x="6281454" y="402787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proc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82B9F5-2CE9-4E79-B367-289E41BBE6C0}"/>
              </a:ext>
            </a:extLst>
          </p:cNvPr>
          <p:cNvSpPr/>
          <p:nvPr/>
        </p:nvSpPr>
        <p:spPr>
          <a:xfrm>
            <a:off x="5639933" y="5155187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0x3000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9591016-262E-4D9E-BA0D-F9395D9FE992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5997830" y="4861202"/>
            <a:ext cx="715794" cy="293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647D55A-50CA-4DF0-99E3-5F60354B97F8}"/>
              </a:ext>
            </a:extLst>
          </p:cNvPr>
          <p:cNvSpPr txBox="1"/>
          <p:nvPr/>
        </p:nvSpPr>
        <p:spPr>
          <a:xfrm>
            <a:off x="5312439" y="4701618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node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FB1EA60-4336-46A4-B699-64400DF1D317}"/>
              </a:ext>
            </a:extLst>
          </p:cNvPr>
          <p:cNvSpPr/>
          <p:nvPr/>
        </p:nvSpPr>
        <p:spPr>
          <a:xfrm>
            <a:off x="6873617" y="5831228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AADC62-FAF3-4287-BBFD-6F75C4437018}"/>
              </a:ext>
            </a:extLst>
          </p:cNvPr>
          <p:cNvSpPr txBox="1"/>
          <p:nvPr/>
        </p:nvSpPr>
        <p:spPr>
          <a:xfrm>
            <a:off x="6797175" y="5377420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ref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BDB506E-FDB0-4629-B392-F02ACDBA6560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6713624" y="4861202"/>
            <a:ext cx="517890" cy="970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02F1B0-8208-43E3-8DF9-9E4B52E42773}"/>
              </a:ext>
            </a:extLst>
          </p:cNvPr>
          <p:cNvSpPr txBox="1"/>
          <p:nvPr/>
        </p:nvSpPr>
        <p:spPr>
          <a:xfrm>
            <a:off x="5997830" y="3383186"/>
            <a:ext cx="1170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audio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CD266453-068B-4DBA-A92C-06035C8BB42F}"/>
              </a:ext>
            </a:extLst>
          </p:cNvPr>
          <p:cNvSpPr/>
          <p:nvPr/>
        </p:nvSpPr>
        <p:spPr>
          <a:xfrm>
            <a:off x="3380849" y="2880905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C381492F-F38D-46EC-8A04-D685A6212E5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>
          <a:xfrm>
            <a:off x="3201705" y="2564904"/>
            <a:ext cx="537041" cy="31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74F74B0-D28B-4A5E-8075-B9B6FA1E610A}"/>
              </a:ext>
            </a:extLst>
          </p:cNvPr>
          <p:cNvCxnSpPr>
            <a:cxnSpLocks/>
            <a:stCxn id="37" idx="3"/>
            <a:endCxn id="28" idx="1"/>
          </p:cNvCxnSpPr>
          <p:nvPr/>
        </p:nvCxnSpPr>
        <p:spPr>
          <a:xfrm>
            <a:off x="4096643" y="3060925"/>
            <a:ext cx="1543290" cy="22742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1363500D-3433-4326-A67F-81BEDECD0A43}"/>
              </a:ext>
            </a:extLst>
          </p:cNvPr>
          <p:cNvSpPr/>
          <p:nvPr/>
        </p:nvSpPr>
        <p:spPr>
          <a:xfrm>
            <a:off x="1819844" y="3988360"/>
            <a:ext cx="715794" cy="360040"/>
          </a:xfrm>
          <a:prstGeom prst="round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0x4000</a:t>
            </a:r>
            <a:endParaRPr lang="ko-KR" altLang="en-US" sz="11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34E5D95-E38D-4026-B27F-2B16DB9CBEAC}"/>
              </a:ext>
            </a:extLst>
          </p:cNvPr>
          <p:cNvCxnSpPr>
            <a:cxnSpLocks/>
            <a:stCxn id="15" idx="2"/>
            <a:endCxn id="50" idx="0"/>
          </p:cNvCxnSpPr>
          <p:nvPr/>
        </p:nvCxnSpPr>
        <p:spPr>
          <a:xfrm>
            <a:off x="1538047" y="3716559"/>
            <a:ext cx="639694" cy="271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63B3832F-92A5-4293-8490-D38C6394FCD4}"/>
              </a:ext>
            </a:extLst>
          </p:cNvPr>
          <p:cNvCxnSpPr>
            <a:cxnSpLocks/>
            <a:stCxn id="31" idx="1"/>
            <a:endCxn id="50" idx="3"/>
          </p:cNvCxnSpPr>
          <p:nvPr/>
        </p:nvCxnSpPr>
        <p:spPr>
          <a:xfrm flipH="1" flipV="1">
            <a:off x="2535638" y="4168380"/>
            <a:ext cx="4337979" cy="18428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222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6122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2841524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2841524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sp&lt;BBB&gt; pb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C6D2D7-86D7-4C61-ABD2-0D0BB0C40B3D}"/>
              </a:ext>
            </a:extLst>
          </p:cNvPr>
          <p:cNvSpPr/>
          <p:nvPr/>
        </p:nvSpPr>
        <p:spPr>
          <a:xfrm>
            <a:off x="701534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2843808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BC575-7C18-4B70-AE43-ADFD2E8BD527}"/>
              </a:ext>
            </a:extLst>
          </p:cNvPr>
          <p:cNvSpPr txBox="1"/>
          <p:nvPr/>
        </p:nvSpPr>
        <p:spPr>
          <a:xfrm>
            <a:off x="824871" y="890232"/>
            <a:ext cx="435247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sp&lt;AAA&gt; p1 = new AAA();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sp&lt;BBB&gt; p2 = new BBB();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p1-&gt;pb = p2;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	p2-&gt;pa = p1;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B36EF8-9533-403C-A9A5-B0FC7994DA6E}"/>
              </a:ext>
            </a:extLst>
          </p:cNvPr>
          <p:cNvSpPr/>
          <p:nvPr/>
        </p:nvSpPr>
        <p:spPr>
          <a:xfrm>
            <a:off x="5378035" y="3714982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BBB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13F8999-84AD-490B-8251-CCFD244C755D}"/>
              </a:ext>
            </a:extLst>
          </p:cNvPr>
          <p:cNvSpPr/>
          <p:nvPr/>
        </p:nvSpPr>
        <p:spPr>
          <a:xfrm>
            <a:off x="5378035" y="4149779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sp&lt;AAA&gt; pa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E68BBD-7941-4A2E-8F17-BEDF0239F121}"/>
              </a:ext>
            </a:extLst>
          </p:cNvPr>
          <p:cNvSpPr/>
          <p:nvPr/>
        </p:nvSpPr>
        <p:spPr>
          <a:xfrm>
            <a:off x="5380319" y="4509120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103E195-CFD1-482B-BC5D-A593108F518F}"/>
              </a:ext>
            </a:extLst>
          </p:cNvPr>
          <p:cNvSpPr/>
          <p:nvPr/>
        </p:nvSpPr>
        <p:spPr>
          <a:xfrm>
            <a:off x="7614301" y="4089333"/>
            <a:ext cx="1080120" cy="40011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9AFEE05-F6B8-4A0D-8028-351C9892352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46A6E00-07AA-42AB-BE5B-428C6A5EDDBE}"/>
              </a:ext>
            </a:extLst>
          </p:cNvPr>
          <p:cNvSpPr txBox="1"/>
          <p:nvPr/>
        </p:nvSpPr>
        <p:spPr>
          <a:xfrm>
            <a:off x="572184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18D4ED9-1C9A-4432-AEC9-A62A3FFE5B55}"/>
              </a:ext>
            </a:extLst>
          </p:cNvPr>
          <p:cNvCxnSpPr>
            <a:cxnSpLocks/>
            <a:stCxn id="20" idx="1"/>
            <a:endCxn id="4" idx="3"/>
          </p:cNvCxnSpPr>
          <p:nvPr/>
        </p:nvCxnSpPr>
        <p:spPr>
          <a:xfrm flipH="1" flipV="1">
            <a:off x="4332253" y="3932380"/>
            <a:ext cx="1045782" cy="4045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CB8F35F-A8D4-4594-A127-86D2782EC15F}"/>
              </a:ext>
            </a:extLst>
          </p:cNvPr>
          <p:cNvSpPr txBox="1"/>
          <p:nvPr/>
        </p:nvSpPr>
        <p:spPr>
          <a:xfrm>
            <a:off x="3051324" y="321367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mRefs=1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548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31422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*(int*)p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754300-E774-4465-8226-5D2405026D0C}"/>
              </a:ext>
            </a:extLst>
          </p:cNvPr>
          <p:cNvSpPr txBox="1"/>
          <p:nvPr/>
        </p:nvSpPr>
        <p:spPr>
          <a:xfrm>
            <a:off x="251520" y="3212976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461F27-3C74-4B31-8968-1E6FD9FFA345}"/>
              </a:ext>
            </a:extLst>
          </p:cNvPr>
          <p:cNvSpPr txBox="1"/>
          <p:nvPr/>
        </p:nvSpPr>
        <p:spPr>
          <a:xfrm>
            <a:off x="5076056" y="3241912"/>
            <a:ext cx="45223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weak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p.promote()-&gt;foo();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36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35365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// strong pointer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*p = 20;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52239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i=10;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void *p = &amp;i;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p; // x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int *q = (int*)p; // x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399599" y="3212976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101355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251520" y="620688"/>
            <a:ext cx="41280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q = p;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2447D5-4B84-42E9-99B6-C71416EC8EFD}"/>
              </a:ext>
            </a:extLst>
          </p:cNvPr>
          <p:cNvSpPr txBox="1"/>
          <p:nvPr/>
        </p:nvSpPr>
        <p:spPr>
          <a:xfrm>
            <a:off x="4788024" y="620688"/>
            <a:ext cx="528221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변수에 할당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E7A8B-E80C-4B95-89C1-5D9D6CA4B0CE}"/>
              </a:ext>
            </a:extLst>
          </p:cNvPr>
          <p:cNvSpPr txBox="1"/>
          <p:nvPr/>
        </p:nvSpPr>
        <p:spPr>
          <a:xfrm>
            <a:off x="251520" y="2924944"/>
            <a:ext cx="4916731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wp&lt;AAA&gt; p = new AAA;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sp&lt;AAA&gt; q = p.promote();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CAD28-A4E9-435A-8635-4B33A67E5F7F}"/>
              </a:ext>
            </a:extLst>
          </p:cNvPr>
          <p:cNvSpPr txBox="1"/>
          <p:nvPr/>
        </p:nvSpPr>
        <p:spPr>
          <a:xfrm>
            <a:off x="4788024" y="3068960"/>
            <a:ext cx="56412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약한 타입의 포인터는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강한 타입의 변수에 할당 불가능</a:t>
            </a:r>
          </a:p>
        </p:txBody>
      </p:sp>
    </p:spTree>
    <p:extLst>
      <p:ext uri="{BB962C8B-B14F-4D97-AF65-F5344CB8AC3E}">
        <p14:creationId xmlns:p14="http://schemas.microsoft.com/office/powerpoint/2010/main" val="3744352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582BA-1212-4868-8A1D-6082E4EF7FAE}"/>
              </a:ext>
            </a:extLst>
          </p:cNvPr>
          <p:cNvSpPr txBox="1"/>
          <p:nvPr/>
        </p:nvSpPr>
        <p:spPr>
          <a:xfrm>
            <a:off x="677182" y="140595"/>
            <a:ext cx="5840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sp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문제점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객체의 상호 참조 문제가 있다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ko-KR" altLang="en-US" sz="2000">
                <a:latin typeface="Consolas" pitchFamily="49" charset="0"/>
                <a:cs typeface="Consolas" pitchFamily="49" charset="0"/>
              </a:rPr>
              <a:t>해결책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: weak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포인터를 도입하자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.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E24D2-DD88-4CAF-868E-6E503453E50F}"/>
              </a:ext>
            </a:extLst>
          </p:cNvPr>
          <p:cNvSpPr/>
          <p:nvPr/>
        </p:nvSpPr>
        <p:spPr>
          <a:xfrm>
            <a:off x="3081271" y="3184835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AAA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C0967E-D647-4C18-9B37-520A3C0287FB}"/>
              </a:ext>
            </a:extLst>
          </p:cNvPr>
          <p:cNvSpPr/>
          <p:nvPr/>
        </p:nvSpPr>
        <p:spPr>
          <a:xfrm>
            <a:off x="3081271" y="3619632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962CBB-8153-4329-9FD7-E2840C1C7DE0}"/>
              </a:ext>
            </a:extLst>
          </p:cNvPr>
          <p:cNvSpPr/>
          <p:nvPr/>
        </p:nvSpPr>
        <p:spPr>
          <a:xfrm>
            <a:off x="3083555" y="397897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5B1ADE1-3941-42B0-8D5E-1908BF3706A1}"/>
              </a:ext>
            </a:extLst>
          </p:cNvPr>
          <p:cNvSpPr/>
          <p:nvPr/>
        </p:nvSpPr>
        <p:spPr>
          <a:xfrm>
            <a:off x="251520" y="1770766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wp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97CD6A9-96EF-449E-8FCA-D0C18469FC44}"/>
              </a:ext>
            </a:extLst>
          </p:cNvPr>
          <p:cNvSpPr/>
          <p:nvPr/>
        </p:nvSpPr>
        <p:spPr>
          <a:xfrm>
            <a:off x="251520" y="2205563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821360A-13D3-4D84-B203-D4339AAC0F0B}"/>
              </a:ext>
            </a:extLst>
          </p:cNvPr>
          <p:cNvSpPr/>
          <p:nvPr/>
        </p:nvSpPr>
        <p:spPr>
          <a:xfrm>
            <a:off x="253804" y="2564904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5C654F7-2446-4639-BF45-B9EA327C2874}"/>
              </a:ext>
            </a:extLst>
          </p:cNvPr>
          <p:cNvSpPr/>
          <p:nvPr/>
        </p:nvSpPr>
        <p:spPr>
          <a:xfrm>
            <a:off x="3081271" y="1583589"/>
            <a:ext cx="1490729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RefBase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290547C-D814-4268-96A0-38F21DD1E409}"/>
              </a:ext>
            </a:extLst>
          </p:cNvPr>
          <p:cNvSpPr/>
          <p:nvPr/>
        </p:nvSpPr>
        <p:spPr>
          <a:xfrm>
            <a:off x="3081271" y="2018386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mRefs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F2A4FA-2EC9-44B9-82AB-4C73A3B4D4A0}"/>
              </a:ext>
            </a:extLst>
          </p:cNvPr>
          <p:cNvSpPr/>
          <p:nvPr/>
        </p:nvSpPr>
        <p:spPr>
          <a:xfrm>
            <a:off x="3083555" y="2377727"/>
            <a:ext cx="1490729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99813D6-1EB9-4924-8385-4A969A137E83}"/>
              </a:ext>
            </a:extLst>
          </p:cNvPr>
          <p:cNvCxnSpPr>
            <a:stCxn id="4" idx="0"/>
            <a:endCxn id="25" idx="2"/>
          </p:cNvCxnSpPr>
          <p:nvPr/>
        </p:nvCxnSpPr>
        <p:spPr>
          <a:xfrm flipV="1">
            <a:off x="3826636" y="2752078"/>
            <a:ext cx="2284" cy="43275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B1D2418-96F3-42D9-9CB8-B1BA2C717D85}"/>
              </a:ext>
            </a:extLst>
          </p:cNvPr>
          <p:cNvSpPr/>
          <p:nvPr/>
        </p:nvSpPr>
        <p:spPr>
          <a:xfrm>
            <a:off x="6374484" y="2962895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weakref_impl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9066AEC-A190-4ACE-B9C3-95A96ACDA626}"/>
              </a:ext>
            </a:extLst>
          </p:cNvPr>
          <p:cNvSpPr/>
          <p:nvPr/>
        </p:nvSpPr>
        <p:spPr>
          <a:xfrm>
            <a:off x="6374484" y="3397692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mStrong=1&lt;&lt;28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EAF0F-1C17-4750-98F6-B438A04ED6EC}"/>
              </a:ext>
            </a:extLst>
          </p:cNvPr>
          <p:cNvSpPr/>
          <p:nvPr/>
        </p:nvSpPr>
        <p:spPr>
          <a:xfrm>
            <a:off x="6374484" y="3757033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mWeak=0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458D394-7F08-4528-BC90-C731BAD14A6C}"/>
              </a:ext>
            </a:extLst>
          </p:cNvPr>
          <p:cNvSpPr/>
          <p:nvPr/>
        </p:nvSpPr>
        <p:spPr>
          <a:xfrm>
            <a:off x="6374484" y="4139377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mBase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226100C-27DD-4D3E-B995-75E7312C7C41}"/>
              </a:ext>
            </a:extLst>
          </p:cNvPr>
          <p:cNvSpPr/>
          <p:nvPr/>
        </p:nvSpPr>
        <p:spPr>
          <a:xfrm>
            <a:off x="6374484" y="4498718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mFlags=0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11A5DDA-697F-4AE6-9C13-383BE44FB583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 flipV="1">
            <a:off x="4572000" y="1800987"/>
            <a:ext cx="1802484" cy="25255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F5F438E-DD38-4453-A28A-48F73DD62041}"/>
              </a:ext>
            </a:extLst>
          </p:cNvPr>
          <p:cNvCxnSpPr>
            <a:cxnSpLocks/>
            <a:stCxn id="24" idx="3"/>
            <a:endCxn id="14" idx="1"/>
          </p:cNvCxnSpPr>
          <p:nvPr/>
        </p:nvCxnSpPr>
        <p:spPr>
          <a:xfrm>
            <a:off x="4572000" y="2205562"/>
            <a:ext cx="1802484" cy="9747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3EFBE6-0BA4-4F54-8B9A-ED006E30A46A}"/>
              </a:ext>
            </a:extLst>
          </p:cNvPr>
          <p:cNvSpPr/>
          <p:nvPr/>
        </p:nvSpPr>
        <p:spPr>
          <a:xfrm>
            <a:off x="6374484" y="1467602"/>
            <a:ext cx="1872208" cy="43479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weakref_type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08456D0-990C-410B-B705-E0AA9E975159}"/>
              </a:ext>
            </a:extLst>
          </p:cNvPr>
          <p:cNvSpPr/>
          <p:nvPr/>
        </p:nvSpPr>
        <p:spPr>
          <a:xfrm>
            <a:off x="6374484" y="1902399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0B1723-C458-43D3-A874-C389E5D59B1C}"/>
              </a:ext>
            </a:extLst>
          </p:cNvPr>
          <p:cNvSpPr/>
          <p:nvPr/>
        </p:nvSpPr>
        <p:spPr>
          <a:xfrm>
            <a:off x="6374484" y="2261740"/>
            <a:ext cx="1872208" cy="374351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6EC0ECD-5B1D-44B6-B1D6-40AADB7FDEFD}"/>
              </a:ext>
            </a:extLst>
          </p:cNvPr>
          <p:cNvCxnSpPr>
            <a:cxnSpLocks/>
            <a:stCxn id="14" idx="0"/>
            <a:endCxn id="30" idx="2"/>
          </p:cNvCxnSpPr>
          <p:nvPr/>
        </p:nvCxnSpPr>
        <p:spPr>
          <a:xfrm flipV="1">
            <a:off x="7310588" y="2636091"/>
            <a:ext cx="0" cy="326804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166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2131</Words>
  <Application>Microsoft Office PowerPoint</Application>
  <PresentationFormat>화면 슬라이드 쇼(4:3)</PresentationFormat>
  <Paragraphs>622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5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521</cp:revision>
  <dcterms:created xsi:type="dcterms:W3CDTF">2017-09-04T00:10:04Z</dcterms:created>
  <dcterms:modified xsi:type="dcterms:W3CDTF">2025-07-23T15:35:34Z</dcterms:modified>
</cp:coreProperties>
</file>