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  <p:sldMasterId id="2147483882" r:id="rId2"/>
  </p:sldMasterIdLst>
  <p:notesMasterIdLst>
    <p:notesMasterId r:id="rId57"/>
  </p:notesMasterIdLst>
  <p:handoutMasterIdLst>
    <p:handoutMasterId r:id="rId58"/>
  </p:handoutMasterIdLst>
  <p:sldIdLst>
    <p:sldId id="1553" r:id="rId3"/>
    <p:sldId id="1554" r:id="rId4"/>
    <p:sldId id="1555" r:id="rId5"/>
    <p:sldId id="1556" r:id="rId6"/>
    <p:sldId id="1557" r:id="rId7"/>
    <p:sldId id="1558" r:id="rId8"/>
    <p:sldId id="1559" r:id="rId9"/>
    <p:sldId id="1560" r:id="rId10"/>
    <p:sldId id="1561" r:id="rId11"/>
    <p:sldId id="1562" r:id="rId12"/>
    <p:sldId id="1563" r:id="rId13"/>
    <p:sldId id="1565" r:id="rId14"/>
    <p:sldId id="1566" r:id="rId15"/>
    <p:sldId id="1567" r:id="rId16"/>
    <p:sldId id="1568" r:id="rId17"/>
    <p:sldId id="1569" r:id="rId18"/>
    <p:sldId id="1681" r:id="rId19"/>
    <p:sldId id="1682" r:id="rId20"/>
    <p:sldId id="1693" r:id="rId21"/>
    <p:sldId id="1691" r:id="rId22"/>
    <p:sldId id="1692" r:id="rId23"/>
    <p:sldId id="1684" r:id="rId24"/>
    <p:sldId id="1685" r:id="rId25"/>
    <p:sldId id="1686" r:id="rId26"/>
    <p:sldId id="1687" r:id="rId27"/>
    <p:sldId id="1688" r:id="rId28"/>
    <p:sldId id="1689" r:id="rId29"/>
    <p:sldId id="1690" r:id="rId30"/>
    <p:sldId id="1728" r:id="rId31"/>
    <p:sldId id="1729" r:id="rId32"/>
    <p:sldId id="1730" r:id="rId33"/>
    <p:sldId id="1731" r:id="rId34"/>
    <p:sldId id="1732" r:id="rId35"/>
    <p:sldId id="1733" r:id="rId36"/>
    <p:sldId id="1734" r:id="rId37"/>
    <p:sldId id="1735" r:id="rId38"/>
    <p:sldId id="1736" r:id="rId39"/>
    <p:sldId id="1737" r:id="rId40"/>
    <p:sldId id="1738" r:id="rId41"/>
    <p:sldId id="1739" r:id="rId42"/>
    <p:sldId id="1740" r:id="rId43"/>
    <p:sldId id="1741" r:id="rId44"/>
    <p:sldId id="1742" r:id="rId45"/>
    <p:sldId id="1743" r:id="rId46"/>
    <p:sldId id="1744" r:id="rId47"/>
    <p:sldId id="1745" r:id="rId48"/>
    <p:sldId id="1746" r:id="rId49"/>
    <p:sldId id="1751" r:id="rId50"/>
    <p:sldId id="1756" r:id="rId51"/>
    <p:sldId id="1757" r:id="rId52"/>
    <p:sldId id="1758" r:id="rId53"/>
    <p:sldId id="1759" r:id="rId54"/>
    <p:sldId id="1760" r:id="rId55"/>
    <p:sldId id="1761" r:id="rId56"/>
  </p:sldIdLst>
  <p:sldSz cx="9906000" cy="6858000" type="A4"/>
  <p:notesSz cx="6805613" cy="9939338"/>
  <p:embeddedFontLst>
    <p:embeddedFont>
      <p:font typeface="맑은 고딕" panose="020B0503020000020004" pitchFamily="50" charset="-127"/>
      <p:regular r:id="rId59"/>
      <p:bold r:id="rId60"/>
    </p:embeddedFont>
    <p:embeddedFont>
      <p:font typeface="Consolas" panose="020B0609020204030204" pitchFamily="49" charset="0"/>
      <p:regular r:id="rId61"/>
      <p:bold r:id="rId62"/>
      <p:italic r:id="rId63"/>
      <p:boldItalic r:id="rId64"/>
    </p:embeddedFont>
  </p:embeddedFontLst>
  <p:defaultTextStyle>
    <a:defPPr>
      <a:defRPr lang="ko-KR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99CCFF"/>
    <a:srgbClr val="CCECFF"/>
    <a:srgbClr val="0C03BD"/>
    <a:srgbClr val="E8ECFC"/>
    <a:srgbClr val="FFFFCC"/>
    <a:srgbClr val="FF5050"/>
    <a:srgbClr val="1C9B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7" autoAdjust="0"/>
    <p:restoredTop sz="91497" autoAdjust="0"/>
  </p:normalViewPr>
  <p:slideViewPr>
    <p:cSldViewPr snapToObjects="1">
      <p:cViewPr varScale="1">
        <p:scale>
          <a:sx n="146" d="100"/>
          <a:sy n="146" d="100"/>
        </p:scale>
        <p:origin x="608" y="30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834" y="-96"/>
      </p:cViewPr>
      <p:guideLst>
        <p:guide orient="horz" pos="3131"/>
        <p:guide pos="214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font" Target="fonts/font5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font" Target="fonts/font3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font" Target="fonts/font6.fntdata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1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2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22AE1C9-BFCF-E7CF-A430-BF3DE54D0D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070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881D51-DAD2-445F-9FED-0B8AA09420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070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7252A4E9-3791-44DA-9396-27E8C57EE23A}" type="datetimeFigureOut">
              <a:rPr lang="ko-KR" altLang="en-US"/>
              <a:pPr>
                <a:defRPr/>
              </a:pPr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FC4B813-4958-B713-4B3F-7BD64F9729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070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34F194-919D-1D33-8EFC-2EE461F688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E988AD23-82D4-428D-B6A4-8C65D79E000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0DD01C-FDC7-020E-A074-08882A6644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070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130D8B-4AA1-8DCF-5068-A75D7DE6025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070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DF01E96-48F7-4EF3-A121-695858166DA9}" type="datetimeFigureOut">
              <a:rPr lang="ko-KR" altLang="en-US"/>
              <a:pPr>
                <a:defRPr/>
              </a:pPr>
              <a:t>2025-07-24</a:t>
            </a:fld>
            <a:endParaRPr lang="ko-KR" altLang="en-US"/>
          </a:p>
        </p:txBody>
      </p:sp>
      <p:sp>
        <p:nvSpPr>
          <p:cNvPr id="4" name="슬라이드 이미지 개체 틀 3">
            <a:extLst>
              <a:ext uri="{FF2B5EF4-FFF2-40B4-BE49-F238E27FC236}">
                <a16:creationId xmlns:a16="http://schemas.microsoft.com/office/drawing/2014/main" id="{0BB67008-B1F1-11FB-5347-0E059F15B1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>
            <a:extLst>
              <a:ext uri="{FF2B5EF4-FFF2-40B4-BE49-F238E27FC236}">
                <a16:creationId xmlns:a16="http://schemas.microsoft.com/office/drawing/2014/main" id="{87CF8D46-05B5-14DF-EEBF-4F49F4C14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5B8AAD-6711-7FDC-2D1C-C88820FC02E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070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F03DA4-3F13-F14A-CD4E-50C0D856A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/>
            </a:lvl1pPr>
          </a:lstStyle>
          <a:p>
            <a:pPr>
              <a:defRPr/>
            </a:pPr>
            <a:fld id="{EA495E48-F4BE-4CCD-B6A8-1DE74C9CAAE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176" algn="l" defTabSz="91407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211" algn="l" defTabSz="91407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246" algn="l" defTabSz="91407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281" algn="l" defTabSz="91407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이미지 개체 틀 1">
            <a:extLst>
              <a:ext uri="{FF2B5EF4-FFF2-40B4-BE49-F238E27FC236}">
                <a16:creationId xmlns:a16="http://schemas.microsoft.com/office/drawing/2014/main" id="{990BD8A3-CB53-ADA3-B0BA-E199AE1F5F2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슬라이드 노트 개체 틀 2">
            <a:extLst>
              <a:ext uri="{FF2B5EF4-FFF2-40B4-BE49-F238E27FC236}">
                <a16:creationId xmlns:a16="http://schemas.microsoft.com/office/drawing/2014/main" id="{D7C26B8F-60FB-5DCA-8E63-0BA0AD65E2A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3012" name="슬라이드 번호 개체 틀 3">
            <a:extLst>
              <a:ext uri="{FF2B5EF4-FFF2-40B4-BE49-F238E27FC236}">
                <a16:creationId xmlns:a16="http://schemas.microsoft.com/office/drawing/2014/main" id="{5E36C941-EEF7-4BFB-D05C-8037B40C06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C46E9A9-DED0-4CAF-8E6E-EA7CDC004B2E}" type="slidenum">
              <a:rPr lang="ko-KR" altLang="en-US"/>
              <a:pPr/>
              <a:t>18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>
            <a:extLst>
              <a:ext uri="{FF2B5EF4-FFF2-40B4-BE49-F238E27FC236}">
                <a16:creationId xmlns:a16="http://schemas.microsoft.com/office/drawing/2014/main" id="{C54186D0-C30A-8D99-A382-3C8EC8B6100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슬라이드 노트 개체 틀 2">
            <a:extLst>
              <a:ext uri="{FF2B5EF4-FFF2-40B4-BE49-F238E27FC236}">
                <a16:creationId xmlns:a16="http://schemas.microsoft.com/office/drawing/2014/main" id="{55F97577-E23A-7F3D-C4CE-D8014BEE8DD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7044" name="슬라이드 번호 개체 틀 3">
            <a:extLst>
              <a:ext uri="{FF2B5EF4-FFF2-40B4-BE49-F238E27FC236}">
                <a16:creationId xmlns:a16="http://schemas.microsoft.com/office/drawing/2014/main" id="{AC0CC1AA-E6E5-910E-465C-DE02484851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8B2BAEE-C659-41D4-929A-35FB5436B8E4}" type="slidenum">
              <a:rPr lang="ko-KR" altLang="en-US"/>
              <a:pPr/>
              <a:t>52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>
            <a:extLst>
              <a:ext uri="{FF2B5EF4-FFF2-40B4-BE49-F238E27FC236}">
                <a16:creationId xmlns:a16="http://schemas.microsoft.com/office/drawing/2014/main" id="{62D1A02A-37DE-BCFD-F935-0B8668DBFF8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슬라이드 노트 개체 틀 2">
            <a:extLst>
              <a:ext uri="{FF2B5EF4-FFF2-40B4-BE49-F238E27FC236}">
                <a16:creationId xmlns:a16="http://schemas.microsoft.com/office/drawing/2014/main" id="{1781DA41-83ED-589F-3DB5-C3733D98311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9092" name="슬라이드 번호 개체 틀 3">
            <a:extLst>
              <a:ext uri="{FF2B5EF4-FFF2-40B4-BE49-F238E27FC236}">
                <a16:creationId xmlns:a16="http://schemas.microsoft.com/office/drawing/2014/main" id="{CB5A6F0D-F48F-8318-67A4-5671184B1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7045E7E-D9FA-4126-B99D-789132C4B8FA}" type="slidenum">
              <a:rPr lang="ko-KR" altLang="en-US"/>
              <a:pPr/>
              <a:t>53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>
            <a:extLst>
              <a:ext uri="{FF2B5EF4-FFF2-40B4-BE49-F238E27FC236}">
                <a16:creationId xmlns:a16="http://schemas.microsoft.com/office/drawing/2014/main" id="{8BDA2717-C93F-D79F-3390-DCBF526C11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슬라이드 노트 개체 틀 2">
            <a:extLst>
              <a:ext uri="{FF2B5EF4-FFF2-40B4-BE49-F238E27FC236}">
                <a16:creationId xmlns:a16="http://schemas.microsoft.com/office/drawing/2014/main" id="{2F232F37-C684-F0FC-B945-5DC6C891C5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0660" name="슬라이드 번호 개체 틀 3">
            <a:extLst>
              <a:ext uri="{FF2B5EF4-FFF2-40B4-BE49-F238E27FC236}">
                <a16:creationId xmlns:a16="http://schemas.microsoft.com/office/drawing/2014/main" id="{9216AA6D-FB6D-AFA8-6C3E-378798DF29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B5C7A3C-62EE-4EBF-84C0-105246958EA8}" type="slidenum">
              <a:rPr lang="ko-KR" altLang="en-US"/>
              <a:pPr/>
              <a:t>44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>
            <a:extLst>
              <a:ext uri="{FF2B5EF4-FFF2-40B4-BE49-F238E27FC236}">
                <a16:creationId xmlns:a16="http://schemas.microsoft.com/office/drawing/2014/main" id="{A46753F6-2515-3CDF-E3E7-A8C77CB36A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슬라이드 노트 개체 틀 2">
            <a:extLst>
              <a:ext uri="{FF2B5EF4-FFF2-40B4-BE49-F238E27FC236}">
                <a16:creationId xmlns:a16="http://schemas.microsoft.com/office/drawing/2014/main" id="{B5131884-BF93-3CAA-5A08-1AC0BAE753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2708" name="슬라이드 번호 개체 틀 3">
            <a:extLst>
              <a:ext uri="{FF2B5EF4-FFF2-40B4-BE49-F238E27FC236}">
                <a16:creationId xmlns:a16="http://schemas.microsoft.com/office/drawing/2014/main" id="{7B8AB0AD-E734-DDE8-3ADD-73411A16E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8B52F66-9A63-4AAD-B475-3B8C330F68E4}" type="slidenum">
              <a:rPr lang="ko-KR" altLang="en-US"/>
              <a:pPr/>
              <a:t>45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>
            <a:extLst>
              <a:ext uri="{FF2B5EF4-FFF2-40B4-BE49-F238E27FC236}">
                <a16:creationId xmlns:a16="http://schemas.microsoft.com/office/drawing/2014/main" id="{3616E7CC-FE0A-BB56-250D-1126E4211D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슬라이드 노트 개체 틀 2">
            <a:extLst>
              <a:ext uri="{FF2B5EF4-FFF2-40B4-BE49-F238E27FC236}">
                <a16:creationId xmlns:a16="http://schemas.microsoft.com/office/drawing/2014/main" id="{0176EE9D-83D7-3FD0-F5F1-E18A2094A6B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4756" name="슬라이드 번호 개체 틀 3">
            <a:extLst>
              <a:ext uri="{FF2B5EF4-FFF2-40B4-BE49-F238E27FC236}">
                <a16:creationId xmlns:a16="http://schemas.microsoft.com/office/drawing/2014/main" id="{34A8EE5C-7A50-CAC4-3320-B4EE2E909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EBA6C2D-10D4-4C9B-AF8F-23FD8EFC2100}" type="slidenum">
              <a:rPr lang="ko-KR" altLang="en-US"/>
              <a:pPr/>
              <a:t>46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>
            <a:extLst>
              <a:ext uri="{FF2B5EF4-FFF2-40B4-BE49-F238E27FC236}">
                <a16:creationId xmlns:a16="http://schemas.microsoft.com/office/drawing/2014/main" id="{324ADA86-B26D-8246-0726-1544622482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슬라이드 노트 개체 틀 2">
            <a:extLst>
              <a:ext uri="{FF2B5EF4-FFF2-40B4-BE49-F238E27FC236}">
                <a16:creationId xmlns:a16="http://schemas.microsoft.com/office/drawing/2014/main" id="{9164A515-C408-F118-8AA1-3CB5728D54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6804" name="슬라이드 번호 개체 틀 3">
            <a:extLst>
              <a:ext uri="{FF2B5EF4-FFF2-40B4-BE49-F238E27FC236}">
                <a16:creationId xmlns:a16="http://schemas.microsoft.com/office/drawing/2014/main" id="{092EEF14-5742-6931-7A7E-EB57698BD7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9B4ED13-AA3E-41A9-B51F-998D3F8E1178}" type="slidenum">
              <a:rPr lang="ko-KR" altLang="en-US"/>
              <a:pPr/>
              <a:t>47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>
            <a:extLst>
              <a:ext uri="{FF2B5EF4-FFF2-40B4-BE49-F238E27FC236}">
                <a16:creationId xmlns:a16="http://schemas.microsoft.com/office/drawing/2014/main" id="{77F23E92-A32E-A274-08F3-4A92A6BA68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슬라이드 노트 개체 틀 2">
            <a:extLst>
              <a:ext uri="{FF2B5EF4-FFF2-40B4-BE49-F238E27FC236}">
                <a16:creationId xmlns:a16="http://schemas.microsoft.com/office/drawing/2014/main" id="{A7B8293D-DF4B-D231-7431-C0FB69BA91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8852" name="슬라이드 번호 개체 틀 3">
            <a:extLst>
              <a:ext uri="{FF2B5EF4-FFF2-40B4-BE49-F238E27FC236}">
                <a16:creationId xmlns:a16="http://schemas.microsoft.com/office/drawing/2014/main" id="{E4DE8EE4-2527-4272-4AFB-A5ED05E647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C4D7EE41-0081-41E8-B416-C64366004F8B}" type="slidenum">
              <a:rPr lang="ko-KR" altLang="en-US"/>
              <a:pPr/>
              <a:t>48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>
            <a:extLst>
              <a:ext uri="{FF2B5EF4-FFF2-40B4-BE49-F238E27FC236}">
                <a16:creationId xmlns:a16="http://schemas.microsoft.com/office/drawing/2014/main" id="{ED55C33D-EE73-C372-2401-D5D696B61A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슬라이드 노트 개체 틀 2">
            <a:extLst>
              <a:ext uri="{FF2B5EF4-FFF2-40B4-BE49-F238E27FC236}">
                <a16:creationId xmlns:a16="http://schemas.microsoft.com/office/drawing/2014/main" id="{5F180A59-8592-5FFD-A33A-6141C1456B8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0900" name="슬라이드 번호 개체 틀 3">
            <a:extLst>
              <a:ext uri="{FF2B5EF4-FFF2-40B4-BE49-F238E27FC236}">
                <a16:creationId xmlns:a16="http://schemas.microsoft.com/office/drawing/2014/main" id="{DC377876-C650-4C22-5ABB-6746630AA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7316BDB-B9FD-4BFB-90B8-809D543546F7}" type="slidenum">
              <a:rPr lang="ko-KR" altLang="en-US"/>
              <a:pPr/>
              <a:t>49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>
            <a:extLst>
              <a:ext uri="{FF2B5EF4-FFF2-40B4-BE49-F238E27FC236}">
                <a16:creationId xmlns:a16="http://schemas.microsoft.com/office/drawing/2014/main" id="{4E06CDF2-162F-4691-A3D4-022E8A10B1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슬라이드 노트 개체 틀 2">
            <a:extLst>
              <a:ext uri="{FF2B5EF4-FFF2-40B4-BE49-F238E27FC236}">
                <a16:creationId xmlns:a16="http://schemas.microsoft.com/office/drawing/2014/main" id="{7BD1ED64-90BF-9FDA-58A5-D52CF5CC482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948" name="슬라이드 번호 개체 틀 3">
            <a:extLst>
              <a:ext uri="{FF2B5EF4-FFF2-40B4-BE49-F238E27FC236}">
                <a16:creationId xmlns:a16="http://schemas.microsoft.com/office/drawing/2014/main" id="{5CBFF227-8E8F-829F-0785-B6DCFCD35A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25149D9B-74DC-416F-99AA-D9C9BB45A032}" type="slidenum">
              <a:rPr lang="ko-KR" altLang="en-US"/>
              <a:pPr/>
              <a:t>50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>
            <a:extLst>
              <a:ext uri="{FF2B5EF4-FFF2-40B4-BE49-F238E27FC236}">
                <a16:creationId xmlns:a16="http://schemas.microsoft.com/office/drawing/2014/main" id="{FAF6F920-BE80-DE99-221D-5373D7B8E0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슬라이드 노트 개체 틀 2">
            <a:extLst>
              <a:ext uri="{FF2B5EF4-FFF2-40B4-BE49-F238E27FC236}">
                <a16:creationId xmlns:a16="http://schemas.microsoft.com/office/drawing/2014/main" id="{1708D7A0-C38E-5525-B59B-898FC19F61C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4996" name="슬라이드 번호 개체 틀 3">
            <a:extLst>
              <a:ext uri="{FF2B5EF4-FFF2-40B4-BE49-F238E27FC236}">
                <a16:creationId xmlns:a16="http://schemas.microsoft.com/office/drawing/2014/main" id="{DAEB0A9E-B43E-4769-5380-4743D74BD3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70DFA940-B5ED-41E3-B07B-4AA0925C236D}" type="slidenum">
              <a:rPr lang="ko-KR" altLang="en-US"/>
              <a:pPr/>
              <a:t>51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14" descr="BK.png">
            <a:extLst>
              <a:ext uri="{FF2B5EF4-FFF2-40B4-BE49-F238E27FC236}">
                <a16:creationId xmlns:a16="http://schemas.microsoft.com/office/drawing/2014/main" id="{D35E4694-C8E5-F691-887F-4131B158BB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6" r="10626"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508928"/>
            <a:ext cx="8420100" cy="1470025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021AF25E-2FD8-F0F4-3A73-6AE3AB72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255A4A9C-6DCE-415D-9EBE-D36B6EDD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99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96E620-F1F4-0C1B-AB02-8806609EC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518B9D-91F7-5277-0885-DBA55B7E9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B32F711-F80B-1FB6-67DD-6FE42790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63" y="6489700"/>
            <a:ext cx="2311400" cy="2682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A99823-FD0E-40E6-9941-C54269859C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33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4" indent="0">
              <a:buNone/>
              <a:defRPr sz="2000" b="1"/>
            </a:lvl2pPr>
            <a:lvl3pPr marL="914070" indent="0">
              <a:buNone/>
              <a:defRPr sz="1800" b="1"/>
            </a:lvl3pPr>
            <a:lvl4pPr marL="1371106" indent="0">
              <a:buNone/>
              <a:defRPr sz="1600" b="1"/>
            </a:lvl4pPr>
            <a:lvl5pPr marL="1828140" indent="0">
              <a:buNone/>
              <a:defRPr sz="1600" b="1"/>
            </a:lvl5pPr>
            <a:lvl6pPr marL="2285176" indent="0">
              <a:buNone/>
              <a:defRPr sz="1600" b="1"/>
            </a:lvl6pPr>
            <a:lvl7pPr marL="2742211" indent="0">
              <a:buNone/>
              <a:defRPr sz="1600" b="1"/>
            </a:lvl7pPr>
            <a:lvl8pPr marL="3199246" indent="0">
              <a:buNone/>
              <a:defRPr sz="1600" b="1"/>
            </a:lvl8pPr>
            <a:lvl9pPr marL="365628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34" indent="0">
              <a:buNone/>
              <a:defRPr sz="2000" b="1"/>
            </a:lvl2pPr>
            <a:lvl3pPr marL="914070" indent="0">
              <a:buNone/>
              <a:defRPr sz="1800" b="1"/>
            </a:lvl3pPr>
            <a:lvl4pPr marL="1371106" indent="0">
              <a:buNone/>
              <a:defRPr sz="1600" b="1"/>
            </a:lvl4pPr>
            <a:lvl5pPr marL="1828140" indent="0">
              <a:buNone/>
              <a:defRPr sz="1600" b="1"/>
            </a:lvl5pPr>
            <a:lvl6pPr marL="2285176" indent="0">
              <a:buNone/>
              <a:defRPr sz="1600" b="1"/>
            </a:lvl6pPr>
            <a:lvl7pPr marL="2742211" indent="0">
              <a:buNone/>
              <a:defRPr sz="1600" b="1"/>
            </a:lvl7pPr>
            <a:lvl8pPr marL="3199246" indent="0">
              <a:buNone/>
              <a:defRPr sz="1600" b="1"/>
            </a:lvl8pPr>
            <a:lvl9pPr marL="3656281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36376F-BA61-1690-D6C5-17E7A2A67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250E13-6494-734B-AEB2-87ACF77B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69FC3C69-8B13-22C6-FD10-7B4048B9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63" y="6489700"/>
            <a:ext cx="2311400" cy="2682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BADEB2-6572-4775-B8C2-A423E04F032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779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21D5DB-0F9D-AD2F-446C-B68A6744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96B580-318A-A8A9-1356-6B7268FA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>
            <a:extLst>
              <a:ext uri="{FF2B5EF4-FFF2-40B4-BE49-F238E27FC236}">
                <a16:creationId xmlns:a16="http://schemas.microsoft.com/office/drawing/2014/main" id="{D33DAAAD-C135-6F26-C307-24738EE10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63" y="6489700"/>
            <a:ext cx="2311400" cy="2682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B96CC9C-D999-4E46-8EFC-746159CF41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47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1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1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034" indent="0">
              <a:buNone/>
              <a:defRPr sz="1200"/>
            </a:lvl2pPr>
            <a:lvl3pPr marL="914070" indent="0">
              <a:buNone/>
              <a:defRPr sz="1000"/>
            </a:lvl3pPr>
            <a:lvl4pPr marL="1371106" indent="0">
              <a:buNone/>
              <a:defRPr sz="900"/>
            </a:lvl4pPr>
            <a:lvl5pPr marL="1828140" indent="0">
              <a:buNone/>
              <a:defRPr sz="900"/>
            </a:lvl5pPr>
            <a:lvl6pPr marL="2285176" indent="0">
              <a:buNone/>
              <a:defRPr sz="900"/>
            </a:lvl6pPr>
            <a:lvl7pPr marL="2742211" indent="0">
              <a:buNone/>
              <a:defRPr sz="900"/>
            </a:lvl7pPr>
            <a:lvl8pPr marL="3199246" indent="0">
              <a:buNone/>
              <a:defRPr sz="900"/>
            </a:lvl8pPr>
            <a:lvl9pPr marL="365628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B977E-44CE-4923-D681-DBE07C43F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AA25FE-4627-87B2-2ACD-99D54BA2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0A7BA51-F036-E3FF-3B11-8120E569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63" y="6489700"/>
            <a:ext cx="2311400" cy="2682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036F5DB-103C-43FE-A71B-4CB743FFC77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81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034" indent="0">
              <a:buNone/>
              <a:defRPr sz="2800"/>
            </a:lvl2pPr>
            <a:lvl3pPr marL="914070" indent="0">
              <a:buNone/>
              <a:defRPr sz="2400"/>
            </a:lvl3pPr>
            <a:lvl4pPr marL="1371106" indent="0">
              <a:buNone/>
              <a:defRPr sz="2000"/>
            </a:lvl4pPr>
            <a:lvl5pPr marL="1828140" indent="0">
              <a:buNone/>
              <a:defRPr sz="2000"/>
            </a:lvl5pPr>
            <a:lvl6pPr marL="2285176" indent="0">
              <a:buNone/>
              <a:defRPr sz="2000"/>
            </a:lvl6pPr>
            <a:lvl7pPr marL="2742211" indent="0">
              <a:buNone/>
              <a:defRPr sz="2000"/>
            </a:lvl7pPr>
            <a:lvl8pPr marL="3199246" indent="0">
              <a:buNone/>
              <a:defRPr sz="2000"/>
            </a:lvl8pPr>
            <a:lvl9pPr marL="3656281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034" indent="0">
              <a:buNone/>
              <a:defRPr sz="1200"/>
            </a:lvl2pPr>
            <a:lvl3pPr marL="914070" indent="0">
              <a:buNone/>
              <a:defRPr sz="1000"/>
            </a:lvl3pPr>
            <a:lvl4pPr marL="1371106" indent="0">
              <a:buNone/>
              <a:defRPr sz="900"/>
            </a:lvl4pPr>
            <a:lvl5pPr marL="1828140" indent="0">
              <a:buNone/>
              <a:defRPr sz="900"/>
            </a:lvl5pPr>
            <a:lvl6pPr marL="2285176" indent="0">
              <a:buNone/>
              <a:defRPr sz="900"/>
            </a:lvl6pPr>
            <a:lvl7pPr marL="2742211" indent="0">
              <a:buNone/>
              <a:defRPr sz="900"/>
            </a:lvl7pPr>
            <a:lvl8pPr marL="3199246" indent="0">
              <a:buNone/>
              <a:defRPr sz="900"/>
            </a:lvl8pPr>
            <a:lvl9pPr marL="3656281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4FD601-8758-AAA5-8DC3-CACB8638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A39F0B-0D59-F883-C4E0-C76D3ED9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384D0EE-642B-84DB-AD1F-4F3D4CAB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63" y="6489700"/>
            <a:ext cx="2311400" cy="2682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B30E29-9008-4290-9CAC-866819B4257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162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D3808-82BE-FEF5-BCE0-E85D1FA2A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FDAA68-DEC7-81BC-1056-05F0F71F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2FA2C7-E012-A20A-CF73-257A2FCE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63" y="6489700"/>
            <a:ext cx="2311400" cy="2682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184F9A-0BD6-4EF3-8A0E-AB31AE7DB0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7297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0CC51-9224-43AF-C07B-4849C7E0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9B4522-091F-D662-52A4-25C9DC66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80129-23A1-994E-3BE7-C4C597D7A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63" y="6489700"/>
            <a:ext cx="2311400" cy="2682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8A8FE2-037F-4881-AD1B-E0670F6E13F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2576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0201" y="87313"/>
            <a:ext cx="9242160" cy="5334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326760" y="838200"/>
            <a:ext cx="4540250" cy="5499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2110" y="838200"/>
            <a:ext cx="4540250" cy="54991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63147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742950" y="609600"/>
            <a:ext cx="8420100" cy="54864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5817D8-D49A-A872-EEEE-AAEF1855BF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384550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2ECCAB-674E-3803-88A0-3E2EBDDDA5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099300" y="6248400"/>
            <a:ext cx="206375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112160-FA9C-490A-9E0E-3A0CB4470D1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80697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729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A2F3D6F-E8BC-EEAA-0777-DE3DDE40529E}"/>
              </a:ext>
            </a:extLst>
          </p:cNvPr>
          <p:cNvCxnSpPr/>
          <p:nvPr userDrawn="1"/>
        </p:nvCxnSpPr>
        <p:spPr>
          <a:xfrm>
            <a:off x="0" y="773113"/>
            <a:ext cx="990600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000" y="143636"/>
            <a:ext cx="9612000" cy="630070"/>
          </a:xfrm>
        </p:spPr>
        <p:txBody>
          <a:bodyPr>
            <a:normAutofit/>
          </a:bodyPr>
          <a:lstStyle>
            <a:lvl1pPr algn="l">
              <a:defRPr sz="2400" b="1" i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000" y="863715"/>
            <a:ext cx="9612000" cy="5589474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800" b="1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600"/>
            </a:lvl2pPr>
            <a:lvl3pPr marL="896614" indent="-176149">
              <a:buClr>
                <a:srgbClr val="595959"/>
              </a:buClr>
              <a:buFont typeface="맑은 고딕" pitchFamily="50" charset="-127"/>
              <a:buChar char="–"/>
              <a:defRPr sz="1400"/>
            </a:lvl3pPr>
            <a:lvl4pPr marL="1258434" indent="-185672">
              <a:buClr>
                <a:srgbClr val="595959"/>
              </a:buClr>
              <a:buFont typeface="Wingdings" pitchFamily="2" charset="2"/>
              <a:buChar char="ü"/>
              <a:defRPr sz="12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D50F4671-9EAD-0013-4F57-3A318735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5675" y="6489700"/>
            <a:ext cx="23114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DB837CB3-1CA7-9642-41DC-C8486595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413" y="6489700"/>
            <a:ext cx="31369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CC9E55AE-7C1E-5539-B131-945F09B6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63" y="6489700"/>
            <a:ext cx="2311400" cy="2682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64C3FD-E4DE-4C30-9B46-2AA4DAEE74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68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(글머리 없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957463D-D496-635F-7414-D400E5CFFA9A}"/>
              </a:ext>
            </a:extLst>
          </p:cNvPr>
          <p:cNvCxnSpPr/>
          <p:nvPr userDrawn="1"/>
        </p:nvCxnSpPr>
        <p:spPr>
          <a:xfrm>
            <a:off x="0" y="773113"/>
            <a:ext cx="990600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000" y="143636"/>
            <a:ext cx="9612000" cy="630070"/>
          </a:xfrm>
        </p:spPr>
        <p:txBody>
          <a:bodyPr>
            <a:normAutofit/>
          </a:bodyPr>
          <a:lstStyle>
            <a:lvl1pPr algn="l">
              <a:defRPr sz="2400" b="1" i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7000" y="863715"/>
            <a:ext cx="9612000" cy="5589474"/>
          </a:xfrm>
        </p:spPr>
        <p:txBody>
          <a:bodyPr/>
          <a:lstStyle>
            <a:lvl1pPr marL="268191" indent="-268191">
              <a:buClr>
                <a:srgbClr val="595959"/>
              </a:buClr>
              <a:buFontTx/>
              <a:buNone/>
              <a:defRPr sz="1800" b="1"/>
            </a:lvl1pPr>
            <a:lvl2pPr marL="536382" indent="-176149">
              <a:buClr>
                <a:srgbClr val="595959"/>
              </a:buClr>
              <a:buFontTx/>
              <a:buNone/>
              <a:defRPr sz="1600"/>
            </a:lvl2pPr>
            <a:lvl3pPr marL="896614" indent="-176149">
              <a:buClr>
                <a:srgbClr val="595959"/>
              </a:buClr>
              <a:buFontTx/>
              <a:buNone/>
              <a:defRPr sz="1400"/>
            </a:lvl3pPr>
            <a:lvl4pPr marL="1258434" indent="-185672">
              <a:buClr>
                <a:srgbClr val="595959"/>
              </a:buClr>
              <a:buFontTx/>
              <a:buNone/>
              <a:defRPr sz="1200"/>
            </a:lvl4pPr>
            <a:lvl5pPr marL="1526624" indent="-184084">
              <a:buClr>
                <a:srgbClr val="595959"/>
              </a:buClr>
              <a:buFontTx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C7E17E39-7723-619C-F10F-E0169E98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5675" y="6489700"/>
            <a:ext cx="23114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560EE49-1183-7B2E-F98C-C42187E3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413" y="6489700"/>
            <a:ext cx="31369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92BB2012-35DA-4723-F33A-C99441DA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63" y="6489700"/>
            <a:ext cx="2311400" cy="2682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04AC110-3369-4FBE-8112-A1C90902C24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104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89EFD0-E77C-825C-B159-B334D0CE2EA0}"/>
              </a:ext>
            </a:extLst>
          </p:cNvPr>
          <p:cNvCxnSpPr/>
          <p:nvPr userDrawn="1"/>
        </p:nvCxnSpPr>
        <p:spPr>
          <a:xfrm>
            <a:off x="0" y="773113"/>
            <a:ext cx="990600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000" y="143636"/>
            <a:ext cx="9612000" cy="630070"/>
          </a:xfr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48424-8545-EBB3-448A-B7BEC9C7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5675" y="6489700"/>
            <a:ext cx="23114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66038C-894E-D092-75C5-83CB3251E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413" y="6489700"/>
            <a:ext cx="31369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432F47-5421-DFBA-5F73-DCAC3FEA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63" y="6489700"/>
            <a:ext cx="2311400" cy="2682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836A705-D9AE-4BA8-9374-DA880547676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34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모듈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232AF42-8B73-8C51-B08F-C0425CA23E93}"/>
              </a:ext>
            </a:extLst>
          </p:cNvPr>
          <p:cNvCxnSpPr/>
          <p:nvPr userDrawn="1"/>
        </p:nvCxnSpPr>
        <p:spPr>
          <a:xfrm>
            <a:off x="2300288" y="3976688"/>
            <a:ext cx="5227637" cy="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19F883A-D0E1-63C9-F125-E0EBD3AC071D}"/>
              </a:ext>
            </a:extLst>
          </p:cNvPr>
          <p:cNvCxnSpPr/>
          <p:nvPr userDrawn="1"/>
        </p:nvCxnSpPr>
        <p:spPr>
          <a:xfrm>
            <a:off x="2300288" y="6021388"/>
            <a:ext cx="52276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7FF796-9191-6E50-89F4-C05D09B705C1}"/>
              </a:ext>
            </a:extLst>
          </p:cNvPr>
          <p:cNvCxnSpPr/>
          <p:nvPr userDrawn="1"/>
        </p:nvCxnSpPr>
        <p:spPr>
          <a:xfrm>
            <a:off x="2300288" y="4049713"/>
            <a:ext cx="522763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0DAF32AC-48A2-F468-66C4-29B59D75D1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59" t="22639" r="34695" b="21251"/>
          <a:stretch>
            <a:fillRect/>
          </a:stretch>
        </p:blipFill>
        <p:spPr bwMode="auto">
          <a:xfrm>
            <a:off x="1028700" y="2592388"/>
            <a:ext cx="735013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모서리가 둥근 직사각형 10">
            <a:extLst>
              <a:ext uri="{FF2B5EF4-FFF2-40B4-BE49-F238E27FC236}">
                <a16:creationId xmlns:a16="http://schemas.microsoft.com/office/drawing/2014/main" id="{AB748797-6F73-6F9C-CBB0-24336D3E48DA}"/>
              </a:ext>
            </a:extLst>
          </p:cNvPr>
          <p:cNvSpPr/>
          <p:nvPr userDrawn="1"/>
        </p:nvSpPr>
        <p:spPr>
          <a:xfrm>
            <a:off x="793750" y="2320925"/>
            <a:ext cx="8372475" cy="1223963"/>
          </a:xfrm>
          <a:prstGeom prst="roundRect">
            <a:avLst>
              <a:gd name="adj" fmla="val 8852"/>
            </a:avLst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07" tIns="45704" rIns="91407" bIns="45704" anchor="ctr"/>
          <a:lstStyle/>
          <a:p>
            <a:pPr algn="ctr" defTabSz="914070"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1313767"/>
            <a:ext cx="8420100" cy="872145"/>
          </a:xfrm>
        </p:spPr>
        <p:txBody>
          <a:bodyPr>
            <a:normAutofit/>
          </a:bodyPr>
          <a:lstStyle>
            <a:lvl1pPr algn="ctr">
              <a:defRPr sz="3600" b="1" cap="all">
                <a:solidFill>
                  <a:srgbClr val="C00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/>
          </p:nvPr>
        </p:nvSpPr>
        <p:spPr>
          <a:xfrm>
            <a:off x="2432720" y="4239092"/>
            <a:ext cx="4950550" cy="1575175"/>
          </a:xfrm>
        </p:spPr>
        <p:txBody>
          <a:bodyPr>
            <a:normAutofit/>
          </a:bodyPr>
          <a:lstStyle>
            <a:lvl1pPr marL="268191" indent="-268191" algn="l">
              <a:buFont typeface="+mj-lt"/>
              <a:buAutoNum type="arabicParenR"/>
              <a:defRPr sz="1800" b="1">
                <a:solidFill>
                  <a:schemeClr val="accent4"/>
                </a:solidFill>
              </a:defRPr>
            </a:lvl1pPr>
            <a:lvl2pPr marL="4570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2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C625D981-F6E4-AA8D-2BFE-B346B847C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FF24E3CD-02A1-FA97-872E-EF98EA43B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867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6">
            <a:extLst>
              <a:ext uri="{FF2B5EF4-FFF2-40B4-BE49-F238E27FC236}">
                <a16:creationId xmlns:a16="http://schemas.microsoft.com/office/drawing/2014/main" id="{33FB91B8-9C9B-4465-D30B-929D34FF093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66763" y="1844675"/>
            <a:ext cx="8372475" cy="3240088"/>
            <a:chOff x="661988" y="1844675"/>
            <a:chExt cx="8372475" cy="324008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4839B7FB-E5A6-5BE2-F255-CB4F57163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59" t="22639" r="34695" b="21251"/>
            <a:stretch>
              <a:fillRect/>
            </a:stretch>
          </p:blipFill>
          <p:spPr bwMode="auto">
            <a:xfrm>
              <a:off x="896938" y="2128838"/>
              <a:ext cx="735012" cy="67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직사각형 30">
              <a:extLst>
                <a:ext uri="{FF2B5EF4-FFF2-40B4-BE49-F238E27FC236}">
                  <a16:creationId xmlns:a16="http://schemas.microsoft.com/office/drawing/2014/main" id="{C54D75EF-C222-593E-68D3-F24C696CC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188" y="2273300"/>
              <a:ext cx="6319837" cy="33813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defRPr/>
              </a:pPr>
              <a:r>
                <a:rPr lang="ko-KR" altLang="en-US" sz="1600" b="1">
                  <a:solidFill>
                    <a:srgbClr val="000000"/>
                  </a:solidFill>
                </a:rPr>
                <a:t>본 과정의 학습목표는 다음과 같습니다</a:t>
              </a:r>
              <a:r>
                <a:rPr lang="en-US" altLang="ko-KR" sz="1600" b="1">
                  <a:solidFill>
                    <a:srgbClr val="000000"/>
                  </a:solidFill>
                </a:rPr>
                <a:t>.</a:t>
              </a:r>
              <a:endParaRPr lang="ko-KR" altLang="en-US" sz="2000" b="1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2054D155-4779-457A-EF4A-C1AD9FF737F5}"/>
                </a:ext>
              </a:extLst>
            </p:cNvPr>
            <p:cNvCxnSpPr/>
            <p:nvPr/>
          </p:nvCxnSpPr>
          <p:spPr>
            <a:xfrm>
              <a:off x="896938" y="2949575"/>
              <a:ext cx="782320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10">
              <a:extLst>
                <a:ext uri="{FF2B5EF4-FFF2-40B4-BE49-F238E27FC236}">
                  <a16:creationId xmlns:a16="http://schemas.microsoft.com/office/drawing/2014/main" id="{3561C7EC-1BD9-3CFC-7631-EAA92A1CC211}"/>
                </a:ext>
              </a:extLst>
            </p:cNvPr>
            <p:cNvSpPr/>
            <p:nvPr/>
          </p:nvSpPr>
          <p:spPr>
            <a:xfrm>
              <a:off x="661988" y="1844675"/>
              <a:ext cx="8372475" cy="3240088"/>
            </a:xfrm>
            <a:prstGeom prst="roundRect">
              <a:avLst>
                <a:gd name="adj" fmla="val 8852"/>
              </a:avLst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07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/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AE9DBBA-FF86-E271-E6FC-62B97850EE7D}"/>
              </a:ext>
            </a:extLst>
          </p:cNvPr>
          <p:cNvCxnSpPr/>
          <p:nvPr userDrawn="1"/>
        </p:nvCxnSpPr>
        <p:spPr>
          <a:xfrm>
            <a:off x="0" y="773113"/>
            <a:ext cx="990600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000" y="143636"/>
            <a:ext cx="9612000" cy="630070"/>
          </a:xfr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880048" y="3068962"/>
            <a:ext cx="8145905" cy="1845205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u"/>
              <a:defRPr sz="1600" b="0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§"/>
              <a:defRPr sz="1400"/>
            </a:lvl2pPr>
            <a:lvl3pPr marL="896614" indent="-176149">
              <a:buClr>
                <a:srgbClr val="595959"/>
              </a:buClr>
              <a:buFont typeface="맑은 고딕" pitchFamily="50" charset="-127"/>
              <a:buChar char="–"/>
              <a:defRPr sz="1200"/>
            </a:lvl3pPr>
            <a:lvl4pPr marL="1258434" indent="-185672">
              <a:buClr>
                <a:srgbClr val="595959"/>
              </a:buClr>
              <a:buFont typeface="Wingdings" pitchFamily="2" charset="2"/>
              <a:buChar char="ü"/>
              <a:defRPr sz="11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날짜 개체 틀 3">
            <a:extLst>
              <a:ext uri="{FF2B5EF4-FFF2-40B4-BE49-F238E27FC236}">
                <a16:creationId xmlns:a16="http://schemas.microsoft.com/office/drawing/2014/main" id="{08E0EA41-44E0-2F78-5EDE-92500E4519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5675" y="6489700"/>
            <a:ext cx="23114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바닥글 개체 틀 4">
            <a:extLst>
              <a:ext uri="{FF2B5EF4-FFF2-40B4-BE49-F238E27FC236}">
                <a16:creationId xmlns:a16="http://schemas.microsoft.com/office/drawing/2014/main" id="{8FC33CB3-6EDB-4A6B-FA48-771ADB2DD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413" y="6489700"/>
            <a:ext cx="31369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" name="슬라이드 번호 개체 틀 5">
            <a:extLst>
              <a:ext uri="{FF2B5EF4-FFF2-40B4-BE49-F238E27FC236}">
                <a16:creationId xmlns:a16="http://schemas.microsoft.com/office/drawing/2014/main" id="{8797E6DB-FABE-544A-78F1-2A9226FC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63" y="6489700"/>
            <a:ext cx="2311400" cy="2682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BDDB5F4-149F-48A2-8AA6-39AAB90F749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15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요점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D9C88DD-EDEB-88E6-3A2D-E891AC973172}"/>
              </a:ext>
            </a:extLst>
          </p:cNvPr>
          <p:cNvCxnSpPr/>
          <p:nvPr userDrawn="1"/>
        </p:nvCxnSpPr>
        <p:spPr>
          <a:xfrm>
            <a:off x="0" y="773113"/>
            <a:ext cx="9906000" cy="0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BE9633C5-5842-FB40-F0F5-CBFF2B678795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779463" y="1327150"/>
            <a:ext cx="8347075" cy="467995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EAEAEA"/>
              </a:gs>
            </a:gsLst>
            <a:lin ang="5400000" scaled="1"/>
          </a:gradFill>
          <a:ln w="12700">
            <a:solidFill>
              <a:srgbClr val="DDDDDD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215922" tIns="287896" rIns="35988" bIns="71974"/>
          <a:lstStyle/>
          <a:p>
            <a:pPr marL="190432" indent="-190432" defTabSz="914070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ct val="20000"/>
              </a:spcAft>
              <a:buClr>
                <a:srgbClr val="292929"/>
              </a:buClr>
              <a:buFont typeface="Wingdings" pitchFamily="2" charset="2"/>
              <a:buChar char="§"/>
              <a:defRPr/>
            </a:pPr>
            <a:endParaRPr lang="en-GB" sz="1400" dirty="0"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7000" y="143636"/>
            <a:ext cx="9612000" cy="630070"/>
          </a:xfrm>
        </p:spPr>
        <p:txBody>
          <a:bodyPr>
            <a:norm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" name="내용 개체 틀 2"/>
          <p:cNvSpPr>
            <a:spLocks noGrp="1"/>
          </p:cNvSpPr>
          <p:nvPr>
            <p:ph idx="1"/>
          </p:nvPr>
        </p:nvSpPr>
        <p:spPr>
          <a:xfrm>
            <a:off x="875285" y="1484382"/>
            <a:ext cx="8145905" cy="4365486"/>
          </a:xfrm>
        </p:spPr>
        <p:txBody>
          <a:bodyPr/>
          <a:lstStyle>
            <a:lvl1pPr marL="268191" indent="-268191">
              <a:buClr>
                <a:srgbClr val="595959"/>
              </a:buClr>
              <a:buFont typeface="Wingdings" pitchFamily="2" charset="2"/>
              <a:buChar char="§"/>
              <a:defRPr sz="1600" b="0"/>
            </a:lvl1pPr>
            <a:lvl2pPr marL="536382" indent="-176149">
              <a:buClr>
                <a:srgbClr val="595959"/>
              </a:buClr>
              <a:buFont typeface="Wingdings" pitchFamily="2" charset="2"/>
              <a:buChar char="ü"/>
              <a:defRPr sz="1400"/>
            </a:lvl2pPr>
            <a:lvl3pPr marL="896614" indent="-176149">
              <a:buClr>
                <a:srgbClr val="595959"/>
              </a:buClr>
              <a:buFont typeface="맑은 고딕" pitchFamily="50" charset="-127"/>
              <a:buChar char="–"/>
              <a:defRPr sz="1200"/>
            </a:lvl3pPr>
            <a:lvl4pPr marL="1258434" indent="-185672">
              <a:buClr>
                <a:srgbClr val="595959"/>
              </a:buClr>
              <a:buFont typeface="Wingdings" pitchFamily="2" charset="2"/>
              <a:buChar char="ü"/>
              <a:defRPr sz="1100"/>
            </a:lvl4pPr>
            <a:lvl5pPr marL="1526624" indent="-184084">
              <a:buClr>
                <a:srgbClr val="595959"/>
              </a:buClr>
              <a:buFont typeface="Arial" pitchFamily="34" charset="0"/>
              <a:buChar char="•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>
            <a:extLst>
              <a:ext uri="{FF2B5EF4-FFF2-40B4-BE49-F238E27FC236}">
                <a16:creationId xmlns:a16="http://schemas.microsoft.com/office/drawing/2014/main" id="{F2752CAE-4256-1A0C-D5C7-2E7BDA05CE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5675" y="6489700"/>
            <a:ext cx="23114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0F439A6B-9A6E-0494-AA2A-BE03CC7C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8413" y="6489700"/>
            <a:ext cx="3136900" cy="2682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E99CD5A3-FDC3-439C-8A78-6B3D51D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63" y="6489700"/>
            <a:ext cx="2311400" cy="2682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CBBFB3D-02A0-45DD-BE59-2F847B986FD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409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뒷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7391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강의 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1448782"/>
            <a:ext cx="8420100" cy="1362075"/>
          </a:xfrm>
        </p:spPr>
        <p:txBody>
          <a:bodyPr/>
          <a:lstStyle>
            <a:lvl1pPr algn="ctr">
              <a:defRPr sz="4000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3">
            <a:extLst>
              <a:ext uri="{FF2B5EF4-FFF2-40B4-BE49-F238E27FC236}">
                <a16:creationId xmlns:a16="http://schemas.microsoft.com/office/drawing/2014/main" id="{861294F1-73AD-4B4C-33E8-D62637C6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바닥글 개체 틀 4">
            <a:extLst>
              <a:ext uri="{FF2B5EF4-FFF2-40B4-BE49-F238E27FC236}">
                <a16:creationId xmlns:a16="http://schemas.microsoft.com/office/drawing/2014/main" id="{AF05BCE4-10FE-B03D-1C63-751391FD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7E47CC9F-E9BC-1A11-1F18-4123B7D9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6963" y="6489700"/>
            <a:ext cx="2311400" cy="268288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575A9C-5A7D-4DB3-9207-F7B377EA66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7972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>
            <a:extLst>
              <a:ext uri="{FF2B5EF4-FFF2-40B4-BE49-F238E27FC236}">
                <a16:creationId xmlns:a16="http://schemas.microsoft.com/office/drawing/2014/main" id="{E0CA6D9E-380F-7B4A-A972-EFD1E6C00D0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>
            <a:extLst>
              <a:ext uri="{FF2B5EF4-FFF2-40B4-BE49-F238E27FC236}">
                <a16:creationId xmlns:a16="http://schemas.microsoft.com/office/drawing/2014/main" id="{09A88A0F-8BE5-CCAB-A7E9-10B96C2EF85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9C538-A347-0417-62E5-3CA51215D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l" defTabSz="914070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F58A31-7604-3255-48F0-D1003BDD8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07" tIns="45704" rIns="91407" bIns="45704" rtlCol="0" anchor="ctr"/>
          <a:lstStyle>
            <a:lvl1pPr algn="ctr" defTabSz="914070" eaLnBrk="1" fontAlgn="auto" latinLnBrk="1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37A2DF-F916-29F9-4AE3-73E21F2BA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B464899-D8F9-45F4-A282-FB9EE965951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  <p:sldLayoutId id="2147484154" r:id="rId12"/>
    <p:sldLayoutId id="2147484155" r:id="rId13"/>
    <p:sldLayoutId id="2147484156" r:id="rId14"/>
    <p:sldLayoutId id="2147484157" r:id="rId15"/>
    <p:sldLayoutId id="2147484158" r:id="rId16"/>
    <p:sldLayoutId id="2147484159" r:id="rId17"/>
    <p:sldLayoutId id="2147484160" r:id="rId18"/>
  </p:sldLayoutIdLst>
  <p:hf hdr="0" ftr="0" dt="0"/>
  <p:txStyles>
    <p:titleStyle>
      <a:lvl1pPr algn="ctr" defTabSz="912813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defTabSz="912813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6pPr>
      <a:lvl7pPr marL="9144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7pPr>
      <a:lvl8pPr marL="13716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8pPr>
      <a:lvl9pPr marL="1828800" algn="ctr" defTabSz="912813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9pPr>
    </p:titleStyle>
    <p:bodyStyle>
      <a:lvl1pPr marL="341313" indent="-341313" algn="l" defTabSz="91281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1363" indent="-284163" algn="l" defTabSz="91281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14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86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5813" indent="-227013" algn="l" defTabSz="912813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694" indent="-228517" algn="l" defTabSz="9140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28" indent="-228517" algn="l" defTabSz="9140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764" indent="-228517" algn="l" defTabSz="9140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798" indent="-228517" algn="l" defTabSz="91407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0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34" algn="l" defTabSz="9140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70" algn="l" defTabSz="9140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06" algn="l" defTabSz="9140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40" algn="l" defTabSz="9140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176" algn="l" defTabSz="9140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11" algn="l" defTabSz="9140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246" algn="l" defTabSz="9140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281" algn="l" defTabSz="91407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3E85A876-3F96-050B-4353-E12A8DCAA25C}"/>
              </a:ext>
            </a:extLst>
          </p:cNvPr>
          <p:cNvSpPr txBox="1">
            <a:spLocks/>
          </p:cNvSpPr>
          <p:nvPr userDrawn="1"/>
        </p:nvSpPr>
        <p:spPr>
          <a:xfrm>
            <a:off x="195263" y="171450"/>
            <a:ext cx="7410450" cy="346075"/>
          </a:xfrm>
          <a:prstGeom prst="rect">
            <a:avLst/>
          </a:prstGeom>
        </p:spPr>
        <p:txBody>
          <a:bodyPr/>
          <a:lstStyle>
            <a:lvl1pPr algn="l">
              <a:defRPr sz="1800" b="1">
                <a:solidFill>
                  <a:srgbClr val="A9072E"/>
                </a:solidFill>
              </a:defRPr>
            </a:lvl1pPr>
          </a:lstStyle>
          <a:p>
            <a:pPr defTabSz="914400" eaLnBrk="1" fontAlgn="auto" latinLnBrk="1" hangingPunct="1">
              <a:spcAft>
                <a:spcPts val="0"/>
              </a:spcAft>
              <a:defRPr/>
            </a:pPr>
            <a:endParaRPr lang="ko-KR" altLang="en-US" sz="1662" dirty="0">
              <a:latin typeface="맑은 고딕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22041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44083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66124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88165" algn="ctr" rtl="0" fontAlgn="base" latinLnBrk="1">
        <a:spcBef>
          <a:spcPct val="0"/>
        </a:spcBef>
        <a:spcAft>
          <a:spcPct val="0"/>
        </a:spcAft>
        <a:defRPr sz="4062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15913" indent="-315913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63525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54100" indent="-2095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76375" indent="-2095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98650" indent="-2095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3">
            <a:extLst>
              <a:ext uri="{FF2B5EF4-FFF2-40B4-BE49-F238E27FC236}">
                <a16:creationId xmlns:a16="http://schemas.microsoft.com/office/drawing/2014/main" id="{A9116B66-2437-FE58-FFD7-CCD5AF1D4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168525"/>
            <a:ext cx="6896100" cy="369411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class First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native void foo();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public static void main( String args[] 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First first = new First();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System.loadLibrary("First");   // libFirst.so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first.foo();  // foo( &amp;fisrt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3555" name="TextBox 4">
            <a:extLst>
              <a:ext uri="{FF2B5EF4-FFF2-40B4-BE49-F238E27FC236}">
                <a16:creationId xmlns:a16="http://schemas.microsoft.com/office/drawing/2014/main" id="{14017EDF-B550-C76C-3B75-B7D2EB910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1449388"/>
            <a:ext cx="2084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vi First.java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3556" name="제목 2">
            <a:extLst>
              <a:ext uri="{FF2B5EF4-FFF2-40B4-BE49-F238E27FC236}">
                <a16:creationId xmlns:a16="http://schemas.microsoft.com/office/drawing/2014/main" id="{0E8387E2-A160-1227-92D6-A69BFAF2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Java Programming </a:t>
            </a:r>
            <a:r>
              <a:rPr lang="ko-KR" altLang="en-US"/>
              <a:t>원리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9" name="TextBox 3">
            <a:extLst>
              <a:ext uri="{FF2B5EF4-FFF2-40B4-BE49-F238E27FC236}">
                <a16:creationId xmlns:a16="http://schemas.microsoft.com/office/drawing/2014/main" id="{D50BF4A6-1373-D6E7-F1FC-1F9DD86E9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150" y="1373188"/>
            <a:ext cx="8543925" cy="47704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&lt;jni.h&gt;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main(){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jclass clazz;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jmethodID mid;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JavaVM* my_JavaVM = 0;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JNIEnv* env;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JavaVMInitArgs initArgs;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JavaVMOption Option[1] = {{(char*)"-Djava.class.path=.",}};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initArgs.version = JNI_VERSION_1_8;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initArgs.options = Option;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initArgs.nOptions = 1;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initArgs.ignoreUnrecognized = JNI_FALSE;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JNI_CreateJavaVM(&amp;my_JavaVM, (void**)&amp;env, &amp;initArgs);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clazz = env-&gt;FindClass("Invoke");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mid = env-&gt;GetStaticMethodID( clazz, "main", "([Ljava/lang/String;)V" );</a:t>
            </a:r>
          </a:p>
        </p:txBody>
      </p:sp>
      <p:sp>
        <p:nvSpPr>
          <p:cNvPr id="32771" name="TextBox 1">
            <a:extLst>
              <a:ext uri="{FF2B5EF4-FFF2-40B4-BE49-F238E27FC236}">
                <a16:creationId xmlns:a16="http://schemas.microsoft.com/office/drawing/2014/main" id="{87318680-9381-B735-974F-F4A68F5BA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998538"/>
            <a:ext cx="16430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vi invoke.c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2772" name="제목 2">
            <a:extLst>
              <a:ext uri="{FF2B5EF4-FFF2-40B4-BE49-F238E27FC236}">
                <a16:creationId xmlns:a16="http://schemas.microsoft.com/office/drawing/2014/main" id="{03503D66-DFE8-2245-9CE8-ED6304D9F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VM </a:t>
            </a:r>
            <a:r>
              <a:rPr lang="ko-KR" altLang="en-US"/>
              <a:t>기동 코드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TextBox 3">
            <a:extLst>
              <a:ext uri="{FF2B5EF4-FFF2-40B4-BE49-F238E27FC236}">
                <a16:creationId xmlns:a16="http://schemas.microsoft.com/office/drawing/2014/main" id="{5BC69757-4850-81AB-3BEB-983D9D022D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438" y="920750"/>
            <a:ext cx="7572375" cy="36623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jclass stringClass;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jobjectArray strArray;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jstring classNameStr;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jstring optionsStr;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stringClass = env-&gt;FindClass("java/lang/String");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strArray = env-&gt;NewObjectArray(1, stringClass, NULL);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classNameStr = env-&gt;NewStringUTF("Invoke");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env-&gt;SetObjectArrayElement(strArray, 0, classNameStr);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env-&gt;CallStaticVoidMethod( clazz, mid, strArray 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0;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3795" name="TextBox 4">
            <a:extLst>
              <a:ext uri="{FF2B5EF4-FFF2-40B4-BE49-F238E27FC236}">
                <a16:creationId xmlns:a16="http://schemas.microsoft.com/office/drawing/2014/main" id="{CC06472C-3A1D-8234-A743-0D74739AA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388" y="4554538"/>
            <a:ext cx="837565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g++ -I/usr/lib/jvm/java-17-openjdk-amd64/include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-I/usr/lib/jvm/java-17-openjdk-amd64/include/linux/ 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-L/usr/lib/jvm/java-17-openjdk-amd64/lib/server/ invoke.c -ljvm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export LD_LIBRARY_PATH=/usr/lib/jvm/java-17-openjdk-amd64/lib/server/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./a.out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JAVA : main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3796" name="제목 2">
            <a:extLst>
              <a:ext uri="{FF2B5EF4-FFF2-40B4-BE49-F238E27FC236}">
                <a16:creationId xmlns:a16="http://schemas.microsoft.com/office/drawing/2014/main" id="{DEE5BF17-810C-3DBD-400E-3C28300B5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VM </a:t>
            </a:r>
            <a:r>
              <a:rPr lang="ko-KR" altLang="en-US"/>
              <a:t>기동 코드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">
            <a:extLst>
              <a:ext uri="{FF2B5EF4-FFF2-40B4-BE49-F238E27FC236}">
                <a16:creationId xmlns:a16="http://schemas.microsoft.com/office/drawing/2014/main" id="{348FCF1C-46F5-F4A7-8E6F-8096A4280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1296988"/>
            <a:ext cx="9129712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service zygote /system/bin/app_process -Xzygote /system/bin --zygote --start-system-server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class main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socket zygote stream 660 root system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onrestart write /sys/android_power/request_state wake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onrestart write /sys/power/state on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onrestart restart media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onrestart restart netd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4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4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/system/bin/app_process -Xzygote /system/bin --zygote --start-system-server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argv[0]             argv[1]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ko-KR" altLang="en-US" sz="14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4819" name="TextBox 4">
            <a:extLst>
              <a:ext uri="{FF2B5EF4-FFF2-40B4-BE49-F238E27FC236}">
                <a16:creationId xmlns:a16="http://schemas.microsoft.com/office/drawing/2014/main" id="{7401F600-44B0-DCDE-0AF2-F5DBD16B8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4540250"/>
            <a:ext cx="33496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niceName = "zygote";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startSystemServer = true;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4820" name="TextBox 5">
            <a:extLst>
              <a:ext uri="{FF2B5EF4-FFF2-40B4-BE49-F238E27FC236}">
                <a16:creationId xmlns:a16="http://schemas.microsoft.com/office/drawing/2014/main" id="{DD7E2670-49D2-9CA5-E22D-E126B5C44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88" y="5534025"/>
            <a:ext cx="98091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runtime.start("com.android.internal.os.ZygoteInit","start-system-server");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4821" name="제목 1">
            <a:extLst>
              <a:ext uri="{FF2B5EF4-FFF2-40B4-BE49-F238E27FC236}">
                <a16:creationId xmlns:a16="http://schemas.microsoft.com/office/drawing/2014/main" id="{25D9B5E5-E061-C76E-D25C-D1E4F7762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Zygote </a:t>
            </a:r>
            <a:r>
              <a:rPr lang="ko-KR" altLang="en-US"/>
              <a:t>기동 분석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76C8E79-88B6-FEA4-8DEB-E16B76815ED3}"/>
              </a:ext>
            </a:extLst>
          </p:cNvPr>
          <p:cNvSpPr/>
          <p:nvPr/>
        </p:nvSpPr>
        <p:spPr>
          <a:xfrm>
            <a:off x="1281113" y="1027113"/>
            <a:ext cx="2087562" cy="5327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748CC0-4654-28A3-8F7F-4805E97DE9BF}"/>
              </a:ext>
            </a:extLst>
          </p:cNvPr>
          <p:cNvSpPr/>
          <p:nvPr/>
        </p:nvSpPr>
        <p:spPr>
          <a:xfrm>
            <a:off x="1281113" y="1746250"/>
            <a:ext cx="2087562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B72D601-23C2-7360-8C36-A5FFF03931BB}"/>
              </a:ext>
            </a:extLst>
          </p:cNvPr>
          <p:cNvSpPr/>
          <p:nvPr/>
        </p:nvSpPr>
        <p:spPr>
          <a:xfrm>
            <a:off x="1281113" y="5700713"/>
            <a:ext cx="2087562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FF0666-753D-A5C9-859F-E161BC1225EF}"/>
              </a:ext>
            </a:extLst>
          </p:cNvPr>
          <p:cNvSpPr/>
          <p:nvPr/>
        </p:nvSpPr>
        <p:spPr>
          <a:xfrm>
            <a:off x="1281113" y="3978275"/>
            <a:ext cx="2087562" cy="5048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VM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C76460-998A-3B8D-5A1B-CA3E5B44B2D6}"/>
              </a:ext>
            </a:extLst>
          </p:cNvPr>
          <p:cNvSpPr/>
          <p:nvPr/>
        </p:nvSpPr>
        <p:spPr>
          <a:xfrm>
            <a:off x="1281113" y="3475038"/>
            <a:ext cx="2087562" cy="5032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ZygoteInit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847" name="직사각형 8">
            <a:extLst>
              <a:ext uri="{FF2B5EF4-FFF2-40B4-BE49-F238E27FC236}">
                <a16:creationId xmlns:a16="http://schemas.microsoft.com/office/drawing/2014/main" id="{11AC0F57-F7FE-95B3-140B-4A19A5C09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425" y="3367088"/>
            <a:ext cx="6881813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args[0] = "com.android.internal.os.ZygoteInit",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args[1] = "start-system-server"</a:t>
            </a:r>
            <a:endParaRPr kumimoji="1" lang="ko-KR" altLang="en-US" sz="1800"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11" name="꺾인 연결선 10">
            <a:extLst>
              <a:ext uri="{FF2B5EF4-FFF2-40B4-BE49-F238E27FC236}">
                <a16:creationId xmlns:a16="http://schemas.microsoft.com/office/drawing/2014/main" id="{E8BDBF98-DD6D-866E-1902-0DC79C49A5F9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V="1">
            <a:off x="1281113" y="2070100"/>
            <a:ext cx="12700" cy="165735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9" name="제목 1">
            <a:extLst>
              <a:ext uri="{FF2B5EF4-FFF2-40B4-BE49-F238E27FC236}">
                <a16:creationId xmlns:a16="http://schemas.microsoft.com/office/drawing/2014/main" id="{4F2C550E-4DB6-31FD-9EC9-89EF58D7C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Zygote </a:t>
            </a:r>
            <a:r>
              <a:rPr lang="ko-KR" altLang="en-US"/>
              <a:t>가상 메모리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1079272-37F0-2ABE-44D0-BA4E23491DF2}"/>
              </a:ext>
            </a:extLst>
          </p:cNvPr>
          <p:cNvSpPr/>
          <p:nvPr/>
        </p:nvSpPr>
        <p:spPr>
          <a:xfrm>
            <a:off x="920750" y="981075"/>
            <a:ext cx="2087563" cy="53276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7F1766-329A-53D2-7F44-2C3314679506}"/>
              </a:ext>
            </a:extLst>
          </p:cNvPr>
          <p:cNvSpPr/>
          <p:nvPr/>
        </p:nvSpPr>
        <p:spPr>
          <a:xfrm>
            <a:off x="920750" y="1700213"/>
            <a:ext cx="2087563" cy="6492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0C93124-B699-BE53-56A3-C953668449B3}"/>
              </a:ext>
            </a:extLst>
          </p:cNvPr>
          <p:cNvSpPr/>
          <p:nvPr/>
        </p:nvSpPr>
        <p:spPr>
          <a:xfrm>
            <a:off x="920750" y="5654675"/>
            <a:ext cx="2087563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A32D602-157B-86E5-DA3D-91AD19B7A584}"/>
              </a:ext>
            </a:extLst>
          </p:cNvPr>
          <p:cNvSpPr/>
          <p:nvPr/>
        </p:nvSpPr>
        <p:spPr>
          <a:xfrm>
            <a:off x="920750" y="3933825"/>
            <a:ext cx="2087563" cy="5032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VM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AD4503-54C3-9038-824E-C2DBF0803106}"/>
              </a:ext>
            </a:extLst>
          </p:cNvPr>
          <p:cNvSpPr/>
          <p:nvPr/>
        </p:nvSpPr>
        <p:spPr>
          <a:xfrm>
            <a:off x="920750" y="3429000"/>
            <a:ext cx="2087563" cy="5048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ZygoteInit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71" name="직사각형 8">
            <a:extLst>
              <a:ext uri="{FF2B5EF4-FFF2-40B4-BE49-F238E27FC236}">
                <a16:creationId xmlns:a16="http://schemas.microsoft.com/office/drawing/2014/main" id="{57265487-7785-820C-4D0B-FDC36A7D1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806450"/>
            <a:ext cx="6880225" cy="184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startSystemServer();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ea typeface="굴림" panose="020B0600000101010101" pitchFamily="50" charset="-127"/>
                <a:cs typeface="Consolas" panose="020B0609020204030204" pitchFamily="49" charset="0"/>
              </a:rPr>
              <a:t>"com.android.server.SystemServer"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ea typeface="굴림" panose="020B0600000101010101" pitchFamily="50" charset="-127"/>
                <a:cs typeface="Consolas" panose="020B0609020204030204" pitchFamily="49" charset="0"/>
              </a:rPr>
              <a:t>handleSystemServerProcess(parsedArgs);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ea typeface="굴림" panose="020B0600000101010101" pitchFamily="50" charset="-127"/>
                <a:cs typeface="Consolas" panose="020B0609020204030204" pitchFamily="49" charset="0"/>
              </a:rPr>
              <a:t>init1(args);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ea typeface="굴림" panose="020B0600000101010101" pitchFamily="50" charset="-127"/>
                <a:cs typeface="Consolas" panose="020B0609020204030204" pitchFamily="49" charset="0"/>
              </a:rPr>
              <a:t>android_server_SystemServer_init1();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ea typeface="굴림" panose="020B0600000101010101" pitchFamily="50" charset="-127"/>
                <a:cs typeface="Consolas" panose="020B0609020204030204" pitchFamily="49" charset="0"/>
              </a:rPr>
              <a:t>system_init();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ko-KR" altLang="en-US" sz="1600"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11" name="꺾인 연결선 10">
            <a:extLst>
              <a:ext uri="{FF2B5EF4-FFF2-40B4-BE49-F238E27FC236}">
                <a16:creationId xmlns:a16="http://schemas.microsoft.com/office/drawing/2014/main" id="{8B181952-67F1-4ED1-7B16-07E6D0A22AFD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V="1">
            <a:off x="920750" y="2024063"/>
            <a:ext cx="12700" cy="165735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4A5C18-0B93-5F55-55BA-513CCC1AA483}"/>
              </a:ext>
            </a:extLst>
          </p:cNvPr>
          <p:cNvSpPr/>
          <p:nvPr/>
        </p:nvSpPr>
        <p:spPr>
          <a:xfrm>
            <a:off x="3467100" y="973138"/>
            <a:ext cx="2087563" cy="53292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0A0735-44F4-8BE8-A32E-682E3AA9AC9D}"/>
              </a:ext>
            </a:extLst>
          </p:cNvPr>
          <p:cNvSpPr/>
          <p:nvPr/>
        </p:nvSpPr>
        <p:spPr>
          <a:xfrm>
            <a:off x="3467100" y="1693863"/>
            <a:ext cx="2087563" cy="647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B57948-6DF5-81B7-5F84-33217F4D96E3}"/>
              </a:ext>
            </a:extLst>
          </p:cNvPr>
          <p:cNvSpPr/>
          <p:nvPr/>
        </p:nvSpPr>
        <p:spPr>
          <a:xfrm>
            <a:off x="3467100" y="5646738"/>
            <a:ext cx="2087563" cy="6492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728E57-8D1F-988B-5A64-BDC963522334}"/>
              </a:ext>
            </a:extLst>
          </p:cNvPr>
          <p:cNvSpPr/>
          <p:nvPr/>
        </p:nvSpPr>
        <p:spPr>
          <a:xfrm>
            <a:off x="3467100" y="3925888"/>
            <a:ext cx="2087563" cy="5048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VM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C86396-3718-EE6F-51D0-0D16CBE1F456}"/>
              </a:ext>
            </a:extLst>
          </p:cNvPr>
          <p:cNvSpPr/>
          <p:nvPr/>
        </p:nvSpPr>
        <p:spPr>
          <a:xfrm>
            <a:off x="3467100" y="3422650"/>
            <a:ext cx="2087563" cy="5032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ZygoteInit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꺾인 연결선 21">
            <a:extLst>
              <a:ext uri="{FF2B5EF4-FFF2-40B4-BE49-F238E27FC236}">
                <a16:creationId xmlns:a16="http://schemas.microsoft.com/office/drawing/2014/main" id="{28984581-7728-6CA7-3A54-586F2A7818C6}"/>
              </a:ext>
            </a:extLst>
          </p:cNvPr>
          <p:cNvCxnSpPr/>
          <p:nvPr/>
        </p:nvCxnSpPr>
        <p:spPr>
          <a:xfrm rot="10800000" flipV="1">
            <a:off x="3467100" y="2017713"/>
            <a:ext cx="12700" cy="165735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63D2944-2F83-8676-8219-328B6A64C2A5}"/>
              </a:ext>
            </a:extLst>
          </p:cNvPr>
          <p:cNvSpPr/>
          <p:nvPr/>
        </p:nvSpPr>
        <p:spPr>
          <a:xfrm>
            <a:off x="3467100" y="2924175"/>
            <a:ext cx="2087563" cy="5048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SystemServer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꺾인 연결선 23">
            <a:extLst>
              <a:ext uri="{FF2B5EF4-FFF2-40B4-BE49-F238E27FC236}">
                <a16:creationId xmlns:a16="http://schemas.microsoft.com/office/drawing/2014/main" id="{7D002C80-4239-1C14-8A9D-41D8426D304D}"/>
              </a:ext>
            </a:extLst>
          </p:cNvPr>
          <p:cNvCxnSpPr>
            <a:stCxn id="21" idx="3"/>
            <a:endCxn id="23" idx="3"/>
          </p:cNvCxnSpPr>
          <p:nvPr/>
        </p:nvCxnSpPr>
        <p:spPr>
          <a:xfrm flipV="1">
            <a:off x="5554663" y="3176588"/>
            <a:ext cx="12700" cy="498475"/>
          </a:xfrm>
          <a:prstGeom prst="bentConnector3">
            <a:avLst>
              <a:gd name="adj1" fmla="val 3666669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81" name="제목 1">
            <a:extLst>
              <a:ext uri="{FF2B5EF4-FFF2-40B4-BE49-F238E27FC236}">
                <a16:creationId xmlns:a16="http://schemas.microsoft.com/office/drawing/2014/main" id="{ADB8B265-86A7-DB27-54B0-4D0E9B6EE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System Service </a:t>
            </a:r>
            <a:r>
              <a:rPr lang="ko-KR" altLang="en-US"/>
              <a:t>기동시 동작</a:t>
            </a:r>
          </a:p>
        </p:txBody>
      </p:sp>
      <p:cxnSp>
        <p:nvCxnSpPr>
          <p:cNvPr id="27" name="꺾인 연결선 26">
            <a:extLst>
              <a:ext uri="{FF2B5EF4-FFF2-40B4-BE49-F238E27FC236}">
                <a16:creationId xmlns:a16="http://schemas.microsoft.com/office/drawing/2014/main" id="{F5BF9705-A1CE-2C43-B651-1148C64E2F8D}"/>
              </a:ext>
            </a:extLst>
          </p:cNvPr>
          <p:cNvCxnSpPr>
            <a:stCxn id="23" idx="3"/>
            <a:endCxn id="18" idx="3"/>
          </p:cNvCxnSpPr>
          <p:nvPr/>
        </p:nvCxnSpPr>
        <p:spPr>
          <a:xfrm flipV="1">
            <a:off x="5554663" y="2017713"/>
            <a:ext cx="12700" cy="115887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5CF98C-C365-6735-5E69-E70B5AB0D326}"/>
              </a:ext>
            </a:extLst>
          </p:cNvPr>
          <p:cNvSpPr/>
          <p:nvPr/>
        </p:nvSpPr>
        <p:spPr>
          <a:xfrm>
            <a:off x="722313" y="1633538"/>
            <a:ext cx="1635125" cy="4171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A0B802-D3A8-9CD8-AC37-6CEF728C370F}"/>
              </a:ext>
            </a:extLst>
          </p:cNvPr>
          <p:cNvSpPr/>
          <p:nvPr/>
        </p:nvSpPr>
        <p:spPr>
          <a:xfrm>
            <a:off x="722313" y="2198688"/>
            <a:ext cx="1635125" cy="5064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A0FBB8-6AD9-7440-17BC-CBD1041190AF}"/>
              </a:ext>
            </a:extLst>
          </p:cNvPr>
          <p:cNvSpPr/>
          <p:nvPr/>
        </p:nvSpPr>
        <p:spPr>
          <a:xfrm>
            <a:off x="722313" y="5292725"/>
            <a:ext cx="1635125" cy="50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9397F1-6EE3-11B1-F1D4-C390C87443DC}"/>
              </a:ext>
            </a:extLst>
          </p:cNvPr>
          <p:cNvSpPr/>
          <p:nvPr/>
        </p:nvSpPr>
        <p:spPr>
          <a:xfrm>
            <a:off x="722313" y="4510088"/>
            <a:ext cx="1635125" cy="393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VM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2171647-A6DE-7D0F-5222-8D63193E49C9}"/>
              </a:ext>
            </a:extLst>
          </p:cNvPr>
          <p:cNvSpPr/>
          <p:nvPr/>
        </p:nvSpPr>
        <p:spPr>
          <a:xfrm>
            <a:off x="722313" y="4114800"/>
            <a:ext cx="1635125" cy="395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ZygoteInit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꺾인 연결선 10">
            <a:extLst>
              <a:ext uri="{FF2B5EF4-FFF2-40B4-BE49-F238E27FC236}">
                <a16:creationId xmlns:a16="http://schemas.microsoft.com/office/drawing/2014/main" id="{4AA5D723-90B9-A697-AA18-8394D9059338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 flipV="1">
            <a:off x="722313" y="2451100"/>
            <a:ext cx="9525" cy="186055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79F1FC-B7D5-5F36-3505-DF2954EE87D6}"/>
              </a:ext>
            </a:extLst>
          </p:cNvPr>
          <p:cNvSpPr/>
          <p:nvPr/>
        </p:nvSpPr>
        <p:spPr>
          <a:xfrm>
            <a:off x="722313" y="3719513"/>
            <a:ext cx="1635125" cy="3952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classes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34A127-5468-2D9F-BCFE-D7B1C24D68EA}"/>
              </a:ext>
            </a:extLst>
          </p:cNvPr>
          <p:cNvSpPr/>
          <p:nvPr/>
        </p:nvSpPr>
        <p:spPr>
          <a:xfrm>
            <a:off x="723900" y="3325813"/>
            <a:ext cx="1635125" cy="393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Resources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92C948A-8F70-29E6-EC6B-52B175B5838B}"/>
              </a:ext>
            </a:extLst>
          </p:cNvPr>
          <p:cNvSpPr/>
          <p:nvPr/>
        </p:nvSpPr>
        <p:spPr>
          <a:xfrm>
            <a:off x="4160838" y="1628775"/>
            <a:ext cx="1635125" cy="4171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E7AD1E-5119-D912-F2AF-B43B81CB8C8D}"/>
              </a:ext>
            </a:extLst>
          </p:cNvPr>
          <p:cNvSpPr/>
          <p:nvPr/>
        </p:nvSpPr>
        <p:spPr>
          <a:xfrm>
            <a:off x="4160838" y="2198688"/>
            <a:ext cx="1635125" cy="5064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TEXT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BD628F5-B87D-FB4C-AEEF-C0703EDEDB51}"/>
              </a:ext>
            </a:extLst>
          </p:cNvPr>
          <p:cNvSpPr/>
          <p:nvPr/>
        </p:nvSpPr>
        <p:spPr>
          <a:xfrm>
            <a:off x="4160838" y="5292725"/>
            <a:ext cx="1635125" cy="508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STACK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D1E4DD2-9F63-C155-16B8-ECAC66F3DF33}"/>
              </a:ext>
            </a:extLst>
          </p:cNvPr>
          <p:cNvSpPr/>
          <p:nvPr/>
        </p:nvSpPr>
        <p:spPr>
          <a:xfrm>
            <a:off x="4160838" y="4510088"/>
            <a:ext cx="1635125" cy="393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VM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1AA249-BCF3-54A3-5C61-3AAC80ECA0DB}"/>
              </a:ext>
            </a:extLst>
          </p:cNvPr>
          <p:cNvSpPr/>
          <p:nvPr/>
        </p:nvSpPr>
        <p:spPr>
          <a:xfrm>
            <a:off x="4160838" y="4114800"/>
            <a:ext cx="1635125" cy="395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ZygoteInit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꺾인 연결선 32">
            <a:extLst>
              <a:ext uri="{FF2B5EF4-FFF2-40B4-BE49-F238E27FC236}">
                <a16:creationId xmlns:a16="http://schemas.microsoft.com/office/drawing/2014/main" id="{D59910BD-5143-4002-1B01-0DA64243C359}"/>
              </a:ext>
            </a:extLst>
          </p:cNvPr>
          <p:cNvCxnSpPr>
            <a:stCxn id="29" idx="1"/>
            <a:endCxn id="32" idx="1"/>
          </p:cNvCxnSpPr>
          <p:nvPr/>
        </p:nvCxnSpPr>
        <p:spPr>
          <a:xfrm rot="10800000" flipV="1">
            <a:off x="4160838" y="2451100"/>
            <a:ext cx="9525" cy="1860550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519F5BD-B898-4B92-9139-1F27BA2C317A}"/>
              </a:ext>
            </a:extLst>
          </p:cNvPr>
          <p:cNvSpPr/>
          <p:nvPr/>
        </p:nvSpPr>
        <p:spPr>
          <a:xfrm>
            <a:off x="4160838" y="3719513"/>
            <a:ext cx="1635125" cy="3952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classes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CA175C8-1B91-2176-5777-9760FE81A47E}"/>
              </a:ext>
            </a:extLst>
          </p:cNvPr>
          <p:cNvSpPr/>
          <p:nvPr/>
        </p:nvSpPr>
        <p:spPr>
          <a:xfrm>
            <a:off x="4162425" y="3325813"/>
            <a:ext cx="1633538" cy="3937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Resources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A2577F8-6185-8FF4-D774-AB93988E45D5}"/>
              </a:ext>
            </a:extLst>
          </p:cNvPr>
          <p:cNvSpPr/>
          <p:nvPr/>
        </p:nvSpPr>
        <p:spPr>
          <a:xfrm>
            <a:off x="4162425" y="2930525"/>
            <a:ext cx="1633538" cy="395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App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꺾인 연결선 36">
            <a:extLst>
              <a:ext uri="{FF2B5EF4-FFF2-40B4-BE49-F238E27FC236}">
                <a16:creationId xmlns:a16="http://schemas.microsoft.com/office/drawing/2014/main" id="{2868AD01-985F-6BB2-BE9B-0F5EA6B2425B}"/>
              </a:ext>
            </a:extLst>
          </p:cNvPr>
          <p:cNvCxnSpPr>
            <a:stCxn id="32" idx="3"/>
            <a:endCxn id="36" idx="3"/>
          </p:cNvCxnSpPr>
          <p:nvPr/>
        </p:nvCxnSpPr>
        <p:spPr>
          <a:xfrm flipV="1">
            <a:off x="5795963" y="3127375"/>
            <a:ext cx="12700" cy="1184275"/>
          </a:xfrm>
          <a:prstGeom prst="bent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8" name="TextBox 14">
            <a:extLst>
              <a:ext uri="{FF2B5EF4-FFF2-40B4-BE49-F238E27FC236}">
                <a16:creationId xmlns:a16="http://schemas.microsoft.com/office/drawing/2014/main" id="{055DE7E3-7E91-BC9E-3064-72FA6FE8A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6950" y="1973263"/>
            <a:ext cx="2938463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fork();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FindClass("Activity")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InvokeCall();</a:t>
            </a:r>
          </a:p>
        </p:txBody>
      </p:sp>
      <p:sp>
        <p:nvSpPr>
          <p:cNvPr id="37909" name="제목 9">
            <a:extLst>
              <a:ext uri="{FF2B5EF4-FFF2-40B4-BE49-F238E27FC236}">
                <a16:creationId xmlns:a16="http://schemas.microsoft.com/office/drawing/2014/main" id="{3EA6F7FA-B3B5-E627-1E4A-54B91BB21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Activity Class </a:t>
            </a:r>
            <a:r>
              <a:rPr lang="ko-KR" altLang="en-US"/>
              <a:t>로딩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3EC080B-04CF-ADEF-2309-ED68FABFEEE4}"/>
              </a:ext>
            </a:extLst>
          </p:cNvPr>
          <p:cNvCxnSpPr/>
          <p:nvPr/>
        </p:nvCxnSpPr>
        <p:spPr>
          <a:xfrm>
            <a:off x="1200150" y="2814638"/>
            <a:ext cx="13684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0E485BD-AD82-428B-EB8A-76BBB0C29A3A}"/>
              </a:ext>
            </a:extLst>
          </p:cNvPr>
          <p:cNvCxnSpPr/>
          <p:nvPr/>
        </p:nvCxnSpPr>
        <p:spPr>
          <a:xfrm>
            <a:off x="3144838" y="2814638"/>
            <a:ext cx="611981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16" name="TextBox 5">
            <a:extLst>
              <a:ext uri="{FF2B5EF4-FFF2-40B4-BE49-F238E27FC236}">
                <a16:creationId xmlns:a16="http://schemas.microsoft.com/office/drawing/2014/main" id="{96B9468E-9683-BCF5-B6B0-0D40B8651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5150" y="1951038"/>
            <a:ext cx="8175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JAVA 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8917" name="TextBox 6">
            <a:extLst>
              <a:ext uri="{FF2B5EF4-FFF2-40B4-BE49-F238E27FC236}">
                <a16:creationId xmlns:a16="http://schemas.microsoft.com/office/drawing/2014/main" id="{2DDC756E-AC18-F2AF-A150-72EA19132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4513" y="3246438"/>
            <a:ext cx="944562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NATIVE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7D6510E-A049-D480-601C-F24DDD483E1B}"/>
              </a:ext>
            </a:extLst>
          </p:cNvPr>
          <p:cNvCxnSpPr/>
          <p:nvPr/>
        </p:nvCxnSpPr>
        <p:spPr>
          <a:xfrm>
            <a:off x="2568575" y="2455863"/>
            <a:ext cx="0" cy="7905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9896585-78DE-9A75-09F1-39CA5867FD23}"/>
              </a:ext>
            </a:extLst>
          </p:cNvPr>
          <p:cNvCxnSpPr/>
          <p:nvPr/>
        </p:nvCxnSpPr>
        <p:spPr>
          <a:xfrm>
            <a:off x="3132138" y="2455863"/>
            <a:ext cx="0" cy="7905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5CBD7A2-F64E-5AE6-33D2-C9CC4F2D1F26}"/>
              </a:ext>
            </a:extLst>
          </p:cNvPr>
          <p:cNvSpPr/>
          <p:nvPr/>
        </p:nvSpPr>
        <p:spPr>
          <a:xfrm>
            <a:off x="984250" y="2814638"/>
            <a:ext cx="719138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-11271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228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-3429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4587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36BCF9-EFCE-1DDD-B3E7-852CD574F5AA}"/>
              </a:ext>
            </a:extLst>
          </p:cNvPr>
          <p:cNvSpPr/>
          <p:nvPr/>
        </p:nvSpPr>
        <p:spPr>
          <a:xfrm>
            <a:off x="984250" y="2322513"/>
            <a:ext cx="719138" cy="492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-11271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228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-3429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4587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922" name="TextBox 11">
            <a:extLst>
              <a:ext uri="{FF2B5EF4-FFF2-40B4-BE49-F238E27FC236}">
                <a16:creationId xmlns:a16="http://schemas.microsoft.com/office/drawing/2014/main" id="{4D47DA72-29D3-1812-9223-C4A72B450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688" y="1951038"/>
            <a:ext cx="438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VM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A01C1E6-B2EB-5C12-FB28-7B780B6C030D}"/>
              </a:ext>
            </a:extLst>
          </p:cNvPr>
          <p:cNvCxnSpPr/>
          <p:nvPr/>
        </p:nvCxnSpPr>
        <p:spPr>
          <a:xfrm>
            <a:off x="2855913" y="2135188"/>
            <a:ext cx="0" cy="148272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4" name="TextBox 13">
            <a:extLst>
              <a:ext uri="{FF2B5EF4-FFF2-40B4-BE49-F238E27FC236}">
                <a16:creationId xmlns:a16="http://schemas.microsoft.com/office/drawing/2014/main" id="{C6957A7C-C5E5-B8D7-5B18-48F3EF62F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713" y="3236913"/>
            <a:ext cx="5651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JNI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7F10D18-9D98-EAAA-899B-028EB49829B2}"/>
              </a:ext>
            </a:extLst>
          </p:cNvPr>
          <p:cNvSpPr/>
          <p:nvPr/>
        </p:nvSpPr>
        <p:spPr>
          <a:xfrm>
            <a:off x="2387600" y="1335088"/>
            <a:ext cx="936625" cy="615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-11271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228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-3429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4587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APP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FD4E9DC-FF8A-651B-2115-AB5E52BAABF9}"/>
              </a:ext>
            </a:extLst>
          </p:cNvPr>
          <p:cNvSpPr/>
          <p:nvPr/>
        </p:nvSpPr>
        <p:spPr>
          <a:xfrm>
            <a:off x="1924050" y="3751263"/>
            <a:ext cx="1868488" cy="615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-11271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228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-3429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4587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libled.so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8FFDD6F-D745-C48C-019B-1C5D1A746464}"/>
              </a:ext>
            </a:extLst>
          </p:cNvPr>
          <p:cNvSpPr/>
          <p:nvPr/>
        </p:nvSpPr>
        <p:spPr>
          <a:xfrm>
            <a:off x="1776413" y="1258888"/>
            <a:ext cx="2232025" cy="3286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-11271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228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-3429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4587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928" name="TextBox 17">
            <a:extLst>
              <a:ext uri="{FF2B5EF4-FFF2-40B4-BE49-F238E27FC236}">
                <a16:creationId xmlns:a16="http://schemas.microsoft.com/office/drawing/2014/main" id="{258E2EA8-83AF-2601-0668-6318EB014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1519238"/>
            <a:ext cx="25908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app1 =&gt; UID = 10001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31619EA-BC56-3994-CDA0-68A1751FFF3C}"/>
              </a:ext>
            </a:extLst>
          </p:cNvPr>
          <p:cNvSpPr/>
          <p:nvPr/>
        </p:nvSpPr>
        <p:spPr>
          <a:xfrm>
            <a:off x="5808663" y="3751263"/>
            <a:ext cx="2232025" cy="61595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-11271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228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-3429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4587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led.service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E7F43B5-8241-D849-0FC4-D8E2B410E2A8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>
            <a:off x="3792538" y="4059238"/>
            <a:ext cx="201612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22762A2-CE7C-B5FD-FA14-168997CB1D3A}"/>
              </a:ext>
            </a:extLst>
          </p:cNvPr>
          <p:cNvSpPr/>
          <p:nvPr/>
        </p:nvSpPr>
        <p:spPr>
          <a:xfrm>
            <a:off x="5792788" y="1258888"/>
            <a:ext cx="2232025" cy="32861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-11271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228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-3429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4587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10E7170E-5DFD-85A2-C482-5A7351A4477F}"/>
              </a:ext>
            </a:extLst>
          </p:cNvPr>
          <p:cNvCxnSpPr/>
          <p:nvPr/>
        </p:nvCxnSpPr>
        <p:spPr>
          <a:xfrm>
            <a:off x="984250" y="5078413"/>
            <a:ext cx="56165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378B580-5DD6-E7C4-7616-31A9576538C4}"/>
              </a:ext>
            </a:extLst>
          </p:cNvPr>
          <p:cNvCxnSpPr/>
          <p:nvPr/>
        </p:nvCxnSpPr>
        <p:spPr>
          <a:xfrm>
            <a:off x="7177088" y="5078413"/>
            <a:ext cx="22320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09FD75D-4EE4-212F-43FF-775C02B01ADE}"/>
              </a:ext>
            </a:extLst>
          </p:cNvPr>
          <p:cNvCxnSpPr/>
          <p:nvPr/>
        </p:nvCxnSpPr>
        <p:spPr>
          <a:xfrm>
            <a:off x="6600825" y="4719638"/>
            <a:ext cx="0" cy="7905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82EA603-033B-0295-9C14-C194AB637890}"/>
              </a:ext>
            </a:extLst>
          </p:cNvPr>
          <p:cNvCxnSpPr/>
          <p:nvPr/>
        </p:nvCxnSpPr>
        <p:spPr>
          <a:xfrm>
            <a:off x="7164388" y="4719638"/>
            <a:ext cx="0" cy="790575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A72FADF-3F0C-4491-EAB2-BA3AD03E5F38}"/>
              </a:ext>
            </a:extLst>
          </p:cNvPr>
          <p:cNvCxnSpPr/>
          <p:nvPr/>
        </p:nvCxnSpPr>
        <p:spPr>
          <a:xfrm>
            <a:off x="6888163" y="4398963"/>
            <a:ext cx="0" cy="1482725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37" name="TextBox 26">
            <a:extLst>
              <a:ext uri="{FF2B5EF4-FFF2-40B4-BE49-F238E27FC236}">
                <a16:creationId xmlns:a16="http://schemas.microsoft.com/office/drawing/2014/main" id="{122936E9-450F-084B-B731-7218F37134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5500688"/>
            <a:ext cx="15779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System call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8552C64-A8B7-FE88-FE67-B36C4504DA05}"/>
              </a:ext>
            </a:extLst>
          </p:cNvPr>
          <p:cNvSpPr/>
          <p:nvPr/>
        </p:nvSpPr>
        <p:spPr>
          <a:xfrm>
            <a:off x="6638925" y="5881688"/>
            <a:ext cx="474663" cy="47307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-11271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228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-3429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4587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939" name="TextBox 28">
            <a:extLst>
              <a:ext uri="{FF2B5EF4-FFF2-40B4-BE49-F238E27FC236}">
                <a16:creationId xmlns:a16="http://schemas.microsoft.com/office/drawing/2014/main" id="{F35D345E-37CC-DD3C-25C2-FDF28CF6C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7763" y="4560888"/>
            <a:ext cx="817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PROXY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8940" name="TextBox 29">
            <a:extLst>
              <a:ext uri="{FF2B5EF4-FFF2-40B4-BE49-F238E27FC236}">
                <a16:creationId xmlns:a16="http://schemas.microsoft.com/office/drawing/2014/main" id="{AED65929-A221-2584-10F7-404329CF1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4200" y="4545013"/>
            <a:ext cx="692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STUB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8838635-80A2-3B9B-FD23-9C929022C088}"/>
              </a:ext>
            </a:extLst>
          </p:cNvPr>
          <p:cNvSpPr/>
          <p:nvPr/>
        </p:nvSpPr>
        <p:spPr>
          <a:xfrm>
            <a:off x="5073650" y="5078413"/>
            <a:ext cx="719138" cy="495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-11271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228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-3429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4587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23AA48-C894-494F-4541-B4251BF16310}"/>
              </a:ext>
            </a:extLst>
          </p:cNvPr>
          <p:cNvSpPr/>
          <p:nvPr/>
        </p:nvSpPr>
        <p:spPr>
          <a:xfrm>
            <a:off x="5073650" y="4586288"/>
            <a:ext cx="719138" cy="492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5613" indent="-112713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2813" indent="-228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0013" indent="-3429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7213" indent="-458788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943" name="TextBox 33">
            <a:extLst>
              <a:ext uri="{FF2B5EF4-FFF2-40B4-BE49-F238E27FC236}">
                <a16:creationId xmlns:a16="http://schemas.microsoft.com/office/drawing/2014/main" id="{A38480DE-40BE-D4CC-6EB8-B2F70E9BD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4863" y="5684838"/>
            <a:ext cx="17033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/dev/led_dev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8944" name="제목 2">
            <a:extLst>
              <a:ext uri="{FF2B5EF4-FFF2-40B4-BE49-F238E27FC236}">
                <a16:creationId xmlns:a16="http://schemas.microsoft.com/office/drawing/2014/main" id="{533D8709-3BE6-368A-8147-D9022CE4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JAVA</a:t>
            </a:r>
            <a:r>
              <a:rPr lang="ko-KR" altLang="en-US"/>
              <a:t>로 부터 드라이버가 호출 되는 과정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70F0CA6-0D5D-6559-4DBF-5E45E57ADCAC}"/>
              </a:ext>
            </a:extLst>
          </p:cNvPr>
          <p:cNvSpPr/>
          <p:nvPr/>
        </p:nvSpPr>
        <p:spPr>
          <a:xfrm>
            <a:off x="1857375" y="990600"/>
            <a:ext cx="2808288" cy="5032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Thread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74050C2-184C-4C46-6169-E7B0C05E92B2}"/>
              </a:ext>
            </a:extLst>
          </p:cNvPr>
          <p:cNvSpPr/>
          <p:nvPr/>
        </p:nvSpPr>
        <p:spPr>
          <a:xfrm>
            <a:off x="1857375" y="1493838"/>
            <a:ext cx="2808288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66F989-98EA-E86D-119E-A337BED8913F}"/>
              </a:ext>
            </a:extLst>
          </p:cNvPr>
          <p:cNvSpPr/>
          <p:nvPr/>
        </p:nvSpPr>
        <p:spPr>
          <a:xfrm>
            <a:off x="1857375" y="1998663"/>
            <a:ext cx="2808288" cy="935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run()</a:t>
            </a:r>
          </a:p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threadLoop() = 0;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9941" name="TextBox 6">
            <a:extLst>
              <a:ext uri="{FF2B5EF4-FFF2-40B4-BE49-F238E27FC236}">
                <a16:creationId xmlns:a16="http://schemas.microsoft.com/office/drawing/2014/main" id="{CE38CD49-DECF-FB37-CC12-4594D84E6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147638"/>
            <a:ext cx="7910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/root/android-google/frameworks/native/include/utils/Thread.h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62FA03-2D4C-FED5-0C50-B6088059291D}"/>
              </a:ext>
            </a:extLst>
          </p:cNvPr>
          <p:cNvSpPr/>
          <p:nvPr/>
        </p:nvSpPr>
        <p:spPr>
          <a:xfrm>
            <a:off x="1857375" y="3509963"/>
            <a:ext cx="2808288" cy="5048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MyThread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00BF1D-1596-193A-0F23-AB839500D413}"/>
              </a:ext>
            </a:extLst>
          </p:cNvPr>
          <p:cNvSpPr/>
          <p:nvPr/>
        </p:nvSpPr>
        <p:spPr>
          <a:xfrm>
            <a:off x="1857375" y="4014788"/>
            <a:ext cx="2808288" cy="5032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92F6AAA-3364-AC43-0149-CF077E3C9112}"/>
              </a:ext>
            </a:extLst>
          </p:cNvPr>
          <p:cNvSpPr/>
          <p:nvPr/>
        </p:nvSpPr>
        <p:spPr>
          <a:xfrm>
            <a:off x="1857375" y="4518025"/>
            <a:ext cx="2808288" cy="9366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threadLoop(){}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AAEC7A9-9931-0059-F3D2-DB4AD99CC33F}"/>
              </a:ext>
            </a:extLst>
          </p:cNvPr>
          <p:cNvCxnSpPr>
            <a:stCxn id="8" idx="0"/>
            <a:endCxn id="6" idx="2"/>
          </p:cNvCxnSpPr>
          <p:nvPr/>
        </p:nvCxnSpPr>
        <p:spPr>
          <a:xfrm flipV="1">
            <a:off x="3260725" y="2933700"/>
            <a:ext cx="0" cy="576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46" name="TextBox 12">
            <a:extLst>
              <a:ext uri="{FF2B5EF4-FFF2-40B4-BE49-F238E27FC236}">
                <a16:creationId xmlns:a16="http://schemas.microsoft.com/office/drawing/2014/main" id="{2407DC67-4B65-969A-8A75-FFCFEFB64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5525" y="1084263"/>
            <a:ext cx="2084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new MyThread();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Box 1">
            <a:extLst>
              <a:ext uri="{FF2B5EF4-FFF2-40B4-BE49-F238E27FC236}">
                <a16:creationId xmlns:a16="http://schemas.microsoft.com/office/drawing/2014/main" id="{0F1F2E7F-D13E-4842-E832-6DEF51D9A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" y="1889125"/>
            <a:ext cx="5249863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sp&lt;MyThread&gt; p = new MyThread;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p-&gt;run();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androidCreateRawThreadEtc(_threadLoop,);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pthread_create(entryFunction);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_threadLoop();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0C300A-8C2D-C9BE-0FB1-793F6C298823}"/>
              </a:ext>
            </a:extLst>
          </p:cNvPr>
          <p:cNvSpPr/>
          <p:nvPr/>
        </p:nvSpPr>
        <p:spPr>
          <a:xfrm>
            <a:off x="6176963" y="1052513"/>
            <a:ext cx="2808287" cy="5048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Thread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187304-5776-274C-3AC7-1179B75CA532}"/>
              </a:ext>
            </a:extLst>
          </p:cNvPr>
          <p:cNvSpPr/>
          <p:nvPr/>
        </p:nvSpPr>
        <p:spPr>
          <a:xfrm>
            <a:off x="6176963" y="1557338"/>
            <a:ext cx="2808287" cy="5032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EC91A50-5027-BEC4-0563-547805EA8F88}"/>
              </a:ext>
            </a:extLst>
          </p:cNvPr>
          <p:cNvSpPr/>
          <p:nvPr/>
        </p:nvSpPr>
        <p:spPr>
          <a:xfrm>
            <a:off x="6176963" y="2060575"/>
            <a:ext cx="2808287" cy="9366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run()</a:t>
            </a:r>
          </a:p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_threadLoop(){}</a:t>
            </a:r>
          </a:p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threadLoop() = 0;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659F46-D1E6-3357-E832-20B9A181E107}"/>
              </a:ext>
            </a:extLst>
          </p:cNvPr>
          <p:cNvSpPr/>
          <p:nvPr/>
        </p:nvSpPr>
        <p:spPr>
          <a:xfrm>
            <a:off x="6176963" y="3573463"/>
            <a:ext cx="2808287" cy="5032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MyThread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30FCDA-39F6-487F-7A62-34706CF18017}"/>
              </a:ext>
            </a:extLst>
          </p:cNvPr>
          <p:cNvSpPr/>
          <p:nvPr/>
        </p:nvSpPr>
        <p:spPr>
          <a:xfrm>
            <a:off x="6176963" y="4076700"/>
            <a:ext cx="2808287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77D0810-EBA2-9B3E-2E42-8A62EFADC436}"/>
              </a:ext>
            </a:extLst>
          </p:cNvPr>
          <p:cNvSpPr/>
          <p:nvPr/>
        </p:nvSpPr>
        <p:spPr>
          <a:xfrm>
            <a:off x="6176963" y="4581525"/>
            <a:ext cx="2808287" cy="9350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threadLoop(){}</a:t>
            </a:r>
          </a:p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readyToRun(){}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2D54E15-103A-CC4E-5661-E317FA0D908C}"/>
              </a:ext>
            </a:extLst>
          </p:cNvPr>
          <p:cNvCxnSpPr>
            <a:stCxn id="17" idx="0"/>
            <a:endCxn id="16" idx="2"/>
          </p:cNvCxnSpPr>
          <p:nvPr/>
        </p:nvCxnSpPr>
        <p:spPr>
          <a:xfrm flipV="1">
            <a:off x="7581900" y="2997200"/>
            <a:ext cx="0" cy="5762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7B662C4-B561-1C8A-6473-6EB3AAD3372E}"/>
              </a:ext>
            </a:extLst>
          </p:cNvPr>
          <p:cNvSpPr/>
          <p:nvPr/>
        </p:nvSpPr>
        <p:spPr>
          <a:xfrm>
            <a:off x="3873500" y="1052513"/>
            <a:ext cx="1079500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0971" name="TextBox 10">
            <a:extLst>
              <a:ext uri="{FF2B5EF4-FFF2-40B4-BE49-F238E27FC236}">
                <a16:creationId xmlns:a16="http://schemas.microsoft.com/office/drawing/2014/main" id="{DB637D00-4B9D-14CE-271C-50EFD0A6A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675" y="141287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p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677B1F5-C667-DFD7-DB0F-1F14E77069D3}"/>
              </a:ext>
            </a:extLst>
          </p:cNvPr>
          <p:cNvCxnSpPr>
            <a:stCxn id="3" idx="3"/>
            <a:endCxn id="17" idx="1"/>
          </p:cNvCxnSpPr>
          <p:nvPr/>
        </p:nvCxnSpPr>
        <p:spPr>
          <a:xfrm>
            <a:off x="4953000" y="1233488"/>
            <a:ext cx="1223963" cy="2590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73" name="제목 1">
            <a:extLst>
              <a:ext uri="{FF2B5EF4-FFF2-40B4-BE49-F238E27FC236}">
                <a16:creationId xmlns:a16="http://schemas.microsoft.com/office/drawing/2014/main" id="{5209FBFF-2697-7F8B-24D7-04FF299A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Thread Class </a:t>
            </a:r>
            <a:r>
              <a:rPr lang="ko-KR" altLang="en-US"/>
              <a:t>구현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>
            <a:extLst>
              <a:ext uri="{FF2B5EF4-FFF2-40B4-BE49-F238E27FC236}">
                <a16:creationId xmlns:a16="http://schemas.microsoft.com/office/drawing/2014/main" id="{9379B414-87E2-F56E-E47D-F1A9BE166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1341438"/>
            <a:ext cx="9010650" cy="50165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&lt;utils/Thread.h&gt;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class MyThread : public Thread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public: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virtual bool threadLoop()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	printf("MyThread::threadLoop()\n");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	sleep(3);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}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sp&lt;MyThread&gt; p = new MyThread;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p-&gt;run();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printf("main()\n");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sleep(5);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1987" name="제목 1">
            <a:extLst>
              <a:ext uri="{FF2B5EF4-FFF2-40B4-BE49-F238E27FC236}">
                <a16:creationId xmlns:a16="http://schemas.microsoft.com/office/drawing/2014/main" id="{246906DF-C9E0-55BC-0429-F5EB71B6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Android Thread </a:t>
            </a:r>
            <a:r>
              <a:rPr lang="ko-KR" altLang="en-US"/>
              <a:t> 테스트 </a:t>
            </a:r>
          </a:p>
        </p:txBody>
      </p:sp>
      <p:sp>
        <p:nvSpPr>
          <p:cNvPr id="41988" name="TextBox 3">
            <a:extLst>
              <a:ext uri="{FF2B5EF4-FFF2-40B4-BE49-F238E27FC236}">
                <a16:creationId xmlns:a16="http://schemas.microsoft.com/office/drawing/2014/main" id="{1AF0018B-B62E-53BC-418D-BA75DDF99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3588" y="973138"/>
            <a:ext cx="2084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>
                <a:latin typeface="Consolas" panose="020B0609020204030204" pitchFamily="49" charset="0"/>
              </a:rPr>
              <a:t>thread_test.cpp</a:t>
            </a:r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TextBox 3">
            <a:extLst>
              <a:ext uri="{FF2B5EF4-FFF2-40B4-BE49-F238E27FC236}">
                <a16:creationId xmlns:a16="http://schemas.microsoft.com/office/drawing/2014/main" id="{4676BEA6-33AD-4CE3-1C56-35678DF2B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2108200"/>
            <a:ext cx="7366000" cy="18161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"First.h"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&lt;stdio.h&gt;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JNIEXPORT void JNICALL Java_First_foo (JNIEnv *env, jobject obj)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printf("NATIVE : foo()\n");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4579" name="TextBox 4">
            <a:extLst>
              <a:ext uri="{FF2B5EF4-FFF2-40B4-BE49-F238E27FC236}">
                <a16:creationId xmlns:a16="http://schemas.microsoft.com/office/drawing/2014/main" id="{C0E2CE0F-0BA3-FE23-E5CE-FF9DECB9D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63" y="763588"/>
            <a:ext cx="1704975" cy="110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javah First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ls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First.h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vi First.c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4580" name="TextBox 5">
            <a:extLst>
              <a:ext uri="{FF2B5EF4-FFF2-40B4-BE49-F238E27FC236}">
                <a16:creationId xmlns:a16="http://schemas.microsoft.com/office/drawing/2014/main" id="{ECEFA341-B66A-38C3-3042-F5EEAA564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4292600"/>
            <a:ext cx="759142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find /usr/ -name jni_md.h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/usr/lib/jvm/java-6-sun-1.6.0.24/include/linux/jni_md.h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cc -I/usr/lib/jvm/java-6-sun-1.6.0.24/include/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-I/usr/lib/jvm/java-6-sun-1.6.0.24/include/linux/ -fPIC -c First.c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cc -shared First.o -o libFirst.so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java -Djava.library.path=. First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NATIVE : foo()</a:t>
            </a:r>
            <a:endParaRPr kumimoji="1" lang="ko-KR" altLang="en-US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4581" name="제목 1">
            <a:extLst>
              <a:ext uri="{FF2B5EF4-FFF2-40B4-BE49-F238E27FC236}">
                <a16:creationId xmlns:a16="http://schemas.microsoft.com/office/drawing/2014/main" id="{8E353C5E-7F83-70A9-E87F-C2266668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JNI Library </a:t>
            </a:r>
            <a:r>
              <a:rPr lang="ko-KR" altLang="en-US"/>
              <a:t>구조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>
            <a:extLst>
              <a:ext uri="{FF2B5EF4-FFF2-40B4-BE49-F238E27FC236}">
                <a16:creationId xmlns:a16="http://schemas.microsoft.com/office/drawing/2014/main" id="{CADACFDD-5061-7530-36F0-EAB1DF4BF2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313" y="1449388"/>
            <a:ext cx="740251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# cd /root/android-google/frameworks/av/media/mediaserver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# vi main_mediaserver.cpp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ProcessState::self()-&gt;startThreadPool();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spawnPooledThread(true);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sp&lt;Thread&gt; t = new PoolThread(isMain);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t-&gt;run(buf);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44035" name="제목 1">
            <a:extLst>
              <a:ext uri="{FF2B5EF4-FFF2-40B4-BE49-F238E27FC236}">
                <a16:creationId xmlns:a16="http://schemas.microsoft.com/office/drawing/2014/main" id="{EBD64312-04D3-3859-F036-96D52473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ko-KR" altLang="en-US">
                <a:latin typeface="Consolas" panose="020B0609020204030204" pitchFamily="49" charset="0"/>
              </a:rPr>
              <a:t>미디어 서버 </a:t>
            </a:r>
            <a:r>
              <a:rPr lang="en-US" altLang="ko-KR">
                <a:latin typeface="Consolas" panose="020B0609020204030204" pitchFamily="49" charset="0"/>
              </a:rPr>
              <a:t>thread </a:t>
            </a:r>
            <a:r>
              <a:rPr lang="ko-KR" altLang="en-US">
                <a:latin typeface="Consolas" panose="020B0609020204030204" pitchFamily="49" charset="0"/>
              </a:rPr>
              <a:t>예제</a:t>
            </a:r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Box 3">
            <a:extLst>
              <a:ext uri="{FF2B5EF4-FFF2-40B4-BE49-F238E27FC236}">
                <a16:creationId xmlns:a16="http://schemas.microsoft.com/office/drawing/2014/main" id="{83B299B4-90C5-2709-3DBD-48680CACB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914400"/>
            <a:ext cx="5826125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ProcessState::self()-&gt;startThreadPool();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spawnPooledThread(true);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sp&lt;Thread&gt; t = new PoolThread(isMain);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t-&gt;run(buf);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createThreadEtc(_threadLoop,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this, name, priority, stack, &amp;mThread);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_threadLoop();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threadLoop(){}</a:t>
            </a:r>
            <a:endParaRPr kumimoji="1" lang="ko-KR" altLang="en-US" sz="20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20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9BB393-5253-6600-4244-0DE816DD6CFF}"/>
              </a:ext>
            </a:extLst>
          </p:cNvPr>
          <p:cNvSpPr/>
          <p:nvPr/>
        </p:nvSpPr>
        <p:spPr>
          <a:xfrm>
            <a:off x="5340350" y="3165475"/>
            <a:ext cx="2447925" cy="419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Thread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947BD9-6CA4-6B2D-ABB2-5E6E9BEE7E8D}"/>
              </a:ext>
            </a:extLst>
          </p:cNvPr>
          <p:cNvSpPr/>
          <p:nvPr/>
        </p:nvSpPr>
        <p:spPr>
          <a:xfrm>
            <a:off x="5340350" y="3584575"/>
            <a:ext cx="2447925" cy="4206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78C94F-29B5-176B-9637-B561A8040713}"/>
              </a:ext>
            </a:extLst>
          </p:cNvPr>
          <p:cNvSpPr/>
          <p:nvPr/>
        </p:nvSpPr>
        <p:spPr>
          <a:xfrm>
            <a:off x="5340350" y="4010025"/>
            <a:ext cx="2447925" cy="776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run(){}</a:t>
            </a: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threadLoop() = 0</a:t>
            </a: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_threadLoop(){}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D60186-41F6-25C3-73E1-12B60176D8BB}"/>
              </a:ext>
            </a:extLst>
          </p:cNvPr>
          <p:cNvSpPr/>
          <p:nvPr/>
        </p:nvSpPr>
        <p:spPr>
          <a:xfrm>
            <a:off x="5348288" y="5178425"/>
            <a:ext cx="2449512" cy="4206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PoolThread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6DEDA2-90C2-178E-C31D-6BEBD9760C88}"/>
              </a:ext>
            </a:extLst>
          </p:cNvPr>
          <p:cNvSpPr/>
          <p:nvPr/>
        </p:nvSpPr>
        <p:spPr>
          <a:xfrm>
            <a:off x="5348288" y="5599113"/>
            <a:ext cx="2449512" cy="4206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mIsMain=1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1B5D19-E382-53FC-A442-CE27148B02DE}"/>
              </a:ext>
            </a:extLst>
          </p:cNvPr>
          <p:cNvSpPr/>
          <p:nvPr/>
        </p:nvSpPr>
        <p:spPr>
          <a:xfrm>
            <a:off x="5348288" y="6024563"/>
            <a:ext cx="2449512" cy="419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threadLoop(){}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297B83A-CCC1-AA3C-D17C-5A79D319E9C8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H="1" flipV="1">
            <a:off x="6564313" y="4786313"/>
            <a:ext cx="9525" cy="3921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ACDBCFB-8EE4-3D76-C960-3D675ABDFBA9}"/>
              </a:ext>
            </a:extLst>
          </p:cNvPr>
          <p:cNvCxnSpPr/>
          <p:nvPr/>
        </p:nvCxnSpPr>
        <p:spPr>
          <a:xfrm>
            <a:off x="4413250" y="3165475"/>
            <a:ext cx="927100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7" name="제목 1">
            <a:extLst>
              <a:ext uri="{FF2B5EF4-FFF2-40B4-BE49-F238E27FC236}">
                <a16:creationId xmlns:a16="http://schemas.microsoft.com/office/drawing/2014/main" id="{3601D965-BC77-2B9A-C9E6-0A7BCB1F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Android Thread </a:t>
            </a:r>
            <a:r>
              <a:rPr lang="ko-KR" altLang="en-US"/>
              <a:t>구조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Box 3">
            <a:extLst>
              <a:ext uri="{FF2B5EF4-FFF2-40B4-BE49-F238E27FC236}">
                <a16:creationId xmlns:a16="http://schemas.microsoft.com/office/drawing/2014/main" id="{3708E246-65F0-2FB9-0421-59A1266EC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592263"/>
            <a:ext cx="2590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android Looper Test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7A07815-6A00-63E2-018B-4B050CB26692}"/>
              </a:ext>
            </a:extLst>
          </p:cNvPr>
          <p:cNvSpPr/>
          <p:nvPr/>
        </p:nvSpPr>
        <p:spPr>
          <a:xfrm>
            <a:off x="7185025" y="1592263"/>
            <a:ext cx="1512888" cy="6794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A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A2D09C-549B-6D7A-69C9-7CEBF8D916A8}"/>
              </a:ext>
            </a:extLst>
          </p:cNvPr>
          <p:cNvSpPr/>
          <p:nvPr/>
        </p:nvSpPr>
        <p:spPr>
          <a:xfrm>
            <a:off x="7177088" y="3424238"/>
            <a:ext cx="1512887" cy="6794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B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8" name="구부러진 연결선 7">
            <a:extLst>
              <a:ext uri="{FF2B5EF4-FFF2-40B4-BE49-F238E27FC236}">
                <a16:creationId xmlns:a16="http://schemas.microsoft.com/office/drawing/2014/main" id="{1A27E5F6-7F21-E12E-06F6-D2470AE7E544}"/>
              </a:ext>
            </a:extLst>
          </p:cNvPr>
          <p:cNvCxnSpPr>
            <a:stCxn id="6" idx="0"/>
            <a:endCxn id="5" idx="2"/>
          </p:cNvCxnSpPr>
          <p:nvPr/>
        </p:nvCxnSpPr>
        <p:spPr>
          <a:xfrm rot="5400000" flipH="1" flipV="1">
            <a:off x="7361237" y="2844801"/>
            <a:ext cx="1152525" cy="635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2024D29-6EDB-CABA-DC63-ECBBD4C94744}"/>
              </a:ext>
            </a:extLst>
          </p:cNvPr>
          <p:cNvSpPr/>
          <p:nvPr/>
        </p:nvSpPr>
        <p:spPr>
          <a:xfrm>
            <a:off x="5465763" y="2457450"/>
            <a:ext cx="287337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EE296B-2F86-FE5B-C3BA-999F7E21BA7F}"/>
              </a:ext>
            </a:extLst>
          </p:cNvPr>
          <p:cNvSpPr/>
          <p:nvPr/>
        </p:nvSpPr>
        <p:spPr>
          <a:xfrm>
            <a:off x="5753100" y="2457450"/>
            <a:ext cx="2889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D7C8254-7DB3-53B8-3958-52E709D81F93}"/>
              </a:ext>
            </a:extLst>
          </p:cNvPr>
          <p:cNvSpPr/>
          <p:nvPr/>
        </p:nvSpPr>
        <p:spPr>
          <a:xfrm>
            <a:off x="6042025" y="2457450"/>
            <a:ext cx="287338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35E1B6-D53B-58E6-41C1-4C0EE521DD87}"/>
              </a:ext>
            </a:extLst>
          </p:cNvPr>
          <p:cNvSpPr/>
          <p:nvPr/>
        </p:nvSpPr>
        <p:spPr>
          <a:xfrm>
            <a:off x="6329363" y="2457450"/>
            <a:ext cx="288925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8D459B2-62BE-F09F-6CB5-885498BAC358}"/>
              </a:ext>
            </a:extLst>
          </p:cNvPr>
          <p:cNvSpPr/>
          <p:nvPr/>
        </p:nvSpPr>
        <p:spPr>
          <a:xfrm>
            <a:off x="6618288" y="2457450"/>
            <a:ext cx="287337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5" name="구부러진 연결선 14">
            <a:extLst>
              <a:ext uri="{FF2B5EF4-FFF2-40B4-BE49-F238E27FC236}">
                <a16:creationId xmlns:a16="http://schemas.microsoft.com/office/drawing/2014/main" id="{7FFFAF49-8BD4-6E10-FD13-F400F2C023F4}"/>
              </a:ext>
            </a:extLst>
          </p:cNvPr>
          <p:cNvCxnSpPr>
            <a:stCxn id="6" idx="1"/>
            <a:endCxn id="10" idx="1"/>
          </p:cNvCxnSpPr>
          <p:nvPr/>
        </p:nvCxnSpPr>
        <p:spPr>
          <a:xfrm rot="10800000">
            <a:off x="5465763" y="2673350"/>
            <a:ext cx="1711325" cy="1090613"/>
          </a:xfrm>
          <a:prstGeom prst="curvedConnector3">
            <a:avLst>
              <a:gd name="adj1" fmla="val 113352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구부러진 연결선 17">
            <a:extLst>
              <a:ext uri="{FF2B5EF4-FFF2-40B4-BE49-F238E27FC236}">
                <a16:creationId xmlns:a16="http://schemas.microsoft.com/office/drawing/2014/main" id="{805CE394-A092-FF63-C9CA-F81D1C430C04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V="1">
            <a:off x="6905625" y="1931988"/>
            <a:ext cx="279400" cy="741362"/>
          </a:xfrm>
          <a:prstGeom prst="curvedConnector3">
            <a:avLst>
              <a:gd name="adj1" fmla="val 50000"/>
            </a:avLst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3" name="TextBox 20">
            <a:extLst>
              <a:ext uri="{FF2B5EF4-FFF2-40B4-BE49-F238E27FC236}">
                <a16:creationId xmlns:a16="http://schemas.microsoft.com/office/drawing/2014/main" id="{BDA9DCE7-EEC3-B6D5-635B-1477F0D27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2938" y="267335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Looper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46094" name="TextBox 21">
            <a:extLst>
              <a:ext uri="{FF2B5EF4-FFF2-40B4-BE49-F238E27FC236}">
                <a16:creationId xmlns:a16="http://schemas.microsoft.com/office/drawing/2014/main" id="{65D08286-3F4B-9519-2078-61022F7EF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2306638"/>
            <a:ext cx="1703388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class Looper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};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46095" name="제목 1">
            <a:extLst>
              <a:ext uri="{FF2B5EF4-FFF2-40B4-BE49-F238E27FC236}">
                <a16:creationId xmlns:a16="http://schemas.microsoft.com/office/drawing/2014/main" id="{E9E6C523-B51C-6E03-0DC8-E5B8310CD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Android Looper</a:t>
            </a:r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TextBox 1">
            <a:extLst>
              <a:ext uri="{FF2B5EF4-FFF2-40B4-BE49-F238E27FC236}">
                <a16:creationId xmlns:a16="http://schemas.microsoft.com/office/drawing/2014/main" id="{C049803E-818B-01BE-E5A7-87052608D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1133475"/>
            <a:ext cx="5921375" cy="480060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#if 1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#include &lt;utils/Looper.h&gt;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#include &lt;stdio.h&gt;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using namespace android;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int main()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	sp&lt;Looper&gt; mLooper = new Looper(true);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	int result = mLooper-&gt;pollOnce(1000);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	if( result == ALOOPER_POLL_TIMEOUT )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		printf("time out\n");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	return 0;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}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#endif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47107" name="제목 1">
            <a:extLst>
              <a:ext uri="{FF2B5EF4-FFF2-40B4-BE49-F238E27FC236}">
                <a16:creationId xmlns:a16="http://schemas.microsoft.com/office/drawing/2014/main" id="{BF25186B-A5E5-5674-ED8B-C12DC060A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looper</a:t>
            </a:r>
            <a:r>
              <a:rPr lang="ko-KR" altLang="en-US"/>
              <a:t>의 실제 구현 테스트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직사각형 4">
            <a:extLst>
              <a:ext uri="{FF2B5EF4-FFF2-40B4-BE49-F238E27FC236}">
                <a16:creationId xmlns:a16="http://schemas.microsoft.com/office/drawing/2014/main" id="{134AD6DC-9806-6B7A-4120-5764F4D3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538" y="893763"/>
            <a:ext cx="3713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write(mWakeWritePipeFd, "W", 1);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3F8656-9E3B-E5EB-CE82-49CA889D318F}"/>
              </a:ext>
            </a:extLst>
          </p:cNvPr>
          <p:cNvSpPr/>
          <p:nvPr/>
        </p:nvSpPr>
        <p:spPr>
          <a:xfrm>
            <a:off x="2270125" y="4327525"/>
            <a:ext cx="1368425" cy="647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82C38A-DFBC-35BE-9C27-C6A71C474594}"/>
              </a:ext>
            </a:extLst>
          </p:cNvPr>
          <p:cNvSpPr/>
          <p:nvPr/>
        </p:nvSpPr>
        <p:spPr>
          <a:xfrm>
            <a:off x="4646613" y="3822700"/>
            <a:ext cx="431800" cy="325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EB3C1D-E92F-BE0E-5616-5A315CFD22E5}"/>
              </a:ext>
            </a:extLst>
          </p:cNvPr>
          <p:cNvSpPr/>
          <p:nvPr/>
        </p:nvSpPr>
        <p:spPr>
          <a:xfrm>
            <a:off x="5078413" y="3822700"/>
            <a:ext cx="431800" cy="325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C4785E4-BF05-A413-AEE8-B3BCD100F8E2}"/>
              </a:ext>
            </a:extLst>
          </p:cNvPr>
          <p:cNvSpPr/>
          <p:nvPr/>
        </p:nvSpPr>
        <p:spPr>
          <a:xfrm>
            <a:off x="4646613" y="4151313"/>
            <a:ext cx="431800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6630BC-75D2-23A4-FB37-8D20FF62795A}"/>
              </a:ext>
            </a:extLst>
          </p:cNvPr>
          <p:cNvSpPr/>
          <p:nvPr/>
        </p:nvSpPr>
        <p:spPr>
          <a:xfrm>
            <a:off x="5078413" y="4151313"/>
            <a:ext cx="431800" cy="323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6FD670-0797-1F9A-78F8-02F1FB8A276E}"/>
              </a:ext>
            </a:extLst>
          </p:cNvPr>
          <p:cNvSpPr/>
          <p:nvPr/>
        </p:nvSpPr>
        <p:spPr>
          <a:xfrm>
            <a:off x="4646613" y="4478338"/>
            <a:ext cx="431800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1BB868-F2D7-8A97-5BAA-6B8D1F073A3A}"/>
              </a:ext>
            </a:extLst>
          </p:cNvPr>
          <p:cNvSpPr/>
          <p:nvPr/>
        </p:nvSpPr>
        <p:spPr>
          <a:xfrm>
            <a:off x="5078413" y="4478338"/>
            <a:ext cx="431800" cy="323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61A25E-7A1E-2014-EFC7-ED20D860062D}"/>
              </a:ext>
            </a:extLst>
          </p:cNvPr>
          <p:cNvSpPr/>
          <p:nvPr/>
        </p:nvSpPr>
        <p:spPr>
          <a:xfrm>
            <a:off x="4646613" y="4805363"/>
            <a:ext cx="431800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88FC89-DEED-A5CC-A2C0-38EED3B580A1}"/>
              </a:ext>
            </a:extLst>
          </p:cNvPr>
          <p:cNvSpPr/>
          <p:nvPr/>
        </p:nvSpPr>
        <p:spPr>
          <a:xfrm>
            <a:off x="5078413" y="4805363"/>
            <a:ext cx="431800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1B1311-1940-EADA-71F6-10F27394FEE6}"/>
              </a:ext>
            </a:extLst>
          </p:cNvPr>
          <p:cNvSpPr/>
          <p:nvPr/>
        </p:nvSpPr>
        <p:spPr>
          <a:xfrm>
            <a:off x="4646613" y="5132388"/>
            <a:ext cx="431800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AD3273E-8FC5-30B6-3699-DD1491133C76}"/>
              </a:ext>
            </a:extLst>
          </p:cNvPr>
          <p:cNvSpPr/>
          <p:nvPr/>
        </p:nvSpPr>
        <p:spPr>
          <a:xfrm>
            <a:off x="5078413" y="5132388"/>
            <a:ext cx="431800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원통 16">
            <a:extLst>
              <a:ext uri="{FF2B5EF4-FFF2-40B4-BE49-F238E27FC236}">
                <a16:creationId xmlns:a16="http://schemas.microsoft.com/office/drawing/2014/main" id="{1FD365FE-B1A9-8761-E7DF-00D12AD1E846}"/>
              </a:ext>
            </a:extLst>
          </p:cNvPr>
          <p:cNvSpPr/>
          <p:nvPr/>
        </p:nvSpPr>
        <p:spPr>
          <a:xfrm rot="5400000">
            <a:off x="7007225" y="4978401"/>
            <a:ext cx="504825" cy="201295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9" name="구부러진 연결선 18">
            <a:extLst>
              <a:ext uri="{FF2B5EF4-FFF2-40B4-BE49-F238E27FC236}">
                <a16:creationId xmlns:a16="http://schemas.microsoft.com/office/drawing/2014/main" id="{A4CBD0F2-A438-F6A3-4687-04954683EEAE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5510213" y="5294313"/>
            <a:ext cx="2755900" cy="690562"/>
          </a:xfrm>
          <a:prstGeom prst="curvedConnector5">
            <a:avLst>
              <a:gd name="adj1" fmla="val 27157"/>
              <a:gd name="adj2" fmla="val -78896"/>
              <a:gd name="adj3" fmla="val 1082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>
            <a:extLst>
              <a:ext uri="{FF2B5EF4-FFF2-40B4-BE49-F238E27FC236}">
                <a16:creationId xmlns:a16="http://schemas.microsoft.com/office/drawing/2014/main" id="{0DC214DC-BA1B-92B0-51D2-CB3571B731FF}"/>
              </a:ext>
            </a:extLst>
          </p:cNvPr>
          <p:cNvCxnSpPr>
            <a:stCxn id="17" idx="3"/>
            <a:endCxn id="14" idx="3"/>
          </p:cNvCxnSpPr>
          <p:nvPr/>
        </p:nvCxnSpPr>
        <p:spPr>
          <a:xfrm rot="10800000">
            <a:off x="5510213" y="4967288"/>
            <a:ext cx="742950" cy="10175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5" name="TextBox 29">
            <a:extLst>
              <a:ext uri="{FF2B5EF4-FFF2-40B4-BE49-F238E27FC236}">
                <a16:creationId xmlns:a16="http://schemas.microsoft.com/office/drawing/2014/main" id="{A5258402-036B-CE2E-B663-C8242E572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4724400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"hello"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4D8A2FB-66D1-F8A3-5C4E-D91CE8A05655}"/>
              </a:ext>
            </a:extLst>
          </p:cNvPr>
          <p:cNvSpPr/>
          <p:nvPr/>
        </p:nvSpPr>
        <p:spPr>
          <a:xfrm>
            <a:off x="1065213" y="1735138"/>
            <a:ext cx="642937" cy="5762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8147" name="직사각형 31">
            <a:extLst>
              <a:ext uri="{FF2B5EF4-FFF2-40B4-BE49-F238E27FC236}">
                <a16:creationId xmlns:a16="http://schemas.microsoft.com/office/drawing/2014/main" id="{11B35DB4-C132-F754-B374-ACB2330EA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1347788"/>
            <a:ext cx="2174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mWakeReadPipeFd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E0C3956-1DC2-C66C-8DBD-5C3A7B66CFB4}"/>
              </a:ext>
            </a:extLst>
          </p:cNvPr>
          <p:cNvSpPr/>
          <p:nvPr/>
        </p:nvSpPr>
        <p:spPr>
          <a:xfrm>
            <a:off x="1065213" y="2852738"/>
            <a:ext cx="642937" cy="5762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8149" name="직사각형 33">
            <a:extLst>
              <a:ext uri="{FF2B5EF4-FFF2-40B4-BE49-F238E27FC236}">
                <a16:creationId xmlns:a16="http://schemas.microsoft.com/office/drawing/2014/main" id="{F8AF4BF7-7ECC-D709-077B-3555B74E3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2503488"/>
            <a:ext cx="2216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mWakeWritePipeFd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ED2ABD3-C5A9-527A-790B-52227E141862}"/>
              </a:ext>
            </a:extLst>
          </p:cNvPr>
          <p:cNvSpPr/>
          <p:nvPr/>
        </p:nvSpPr>
        <p:spPr>
          <a:xfrm>
            <a:off x="3922713" y="2214563"/>
            <a:ext cx="642937" cy="5762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D9233D02-38F3-B98B-146B-F452F1FD711C}"/>
              </a:ext>
            </a:extLst>
          </p:cNvPr>
          <p:cNvSpPr/>
          <p:nvPr/>
        </p:nvSpPr>
        <p:spPr>
          <a:xfrm>
            <a:off x="3995738" y="2259013"/>
            <a:ext cx="492125" cy="49212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F59E951-2CB3-6773-0613-83F1E36D164B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>
            <a:off x="1708150" y="2022475"/>
            <a:ext cx="2214563" cy="481013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53" name="직사각형 38">
            <a:extLst>
              <a:ext uri="{FF2B5EF4-FFF2-40B4-BE49-F238E27FC236}">
                <a16:creationId xmlns:a16="http://schemas.microsoft.com/office/drawing/2014/main" id="{BD752208-1C56-404D-CD08-5CDEDC28B3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75" y="1838325"/>
            <a:ext cx="1149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mEpollFd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sp>
        <p:nvSpPr>
          <p:cNvPr id="48154" name="TextBox 39">
            <a:extLst>
              <a:ext uri="{FF2B5EF4-FFF2-40B4-BE49-F238E27FC236}">
                <a16:creationId xmlns:a16="http://schemas.microsoft.com/office/drawing/2014/main" id="{77EFD835-6121-7004-A3D6-97ECCE438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7100" y="2955925"/>
            <a:ext cx="565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"w"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48155" name="제목 1">
            <a:extLst>
              <a:ext uri="{FF2B5EF4-FFF2-40B4-BE49-F238E27FC236}">
                <a16:creationId xmlns:a16="http://schemas.microsoft.com/office/drawing/2014/main" id="{E8442BA9-F96F-D3BC-5EA6-9B7D4804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ko-KR" altLang="en-US"/>
              <a:t>기본 </a:t>
            </a:r>
            <a:r>
              <a:rPr lang="en-US" altLang="ko-KR"/>
              <a:t>pipe</a:t>
            </a:r>
            <a:r>
              <a:rPr lang="ko-KR" altLang="en-US"/>
              <a:t>를 이용한 이벤트 처리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직사각형 4">
            <a:extLst>
              <a:ext uri="{FF2B5EF4-FFF2-40B4-BE49-F238E27FC236}">
                <a16:creationId xmlns:a16="http://schemas.microsoft.com/office/drawing/2014/main" id="{D981637C-361F-9F9C-AB10-99E5BBE71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213" y="854075"/>
            <a:ext cx="17335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int wakeFds[2];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pipe(wakeFds);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C26E67-8EAC-66DF-5969-74EB9BF85AB5}"/>
              </a:ext>
            </a:extLst>
          </p:cNvPr>
          <p:cNvSpPr/>
          <p:nvPr/>
        </p:nvSpPr>
        <p:spPr>
          <a:xfrm>
            <a:off x="2270125" y="4327525"/>
            <a:ext cx="1368425" cy="647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7D3D61-9566-B8D2-395C-614BE2D50FB3}"/>
              </a:ext>
            </a:extLst>
          </p:cNvPr>
          <p:cNvSpPr/>
          <p:nvPr/>
        </p:nvSpPr>
        <p:spPr>
          <a:xfrm>
            <a:off x="4646613" y="3822700"/>
            <a:ext cx="431800" cy="3254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5E01D0-9C38-971D-7B4C-3B0ED85A55E8}"/>
              </a:ext>
            </a:extLst>
          </p:cNvPr>
          <p:cNvSpPr/>
          <p:nvPr/>
        </p:nvSpPr>
        <p:spPr>
          <a:xfrm>
            <a:off x="5078413" y="3822700"/>
            <a:ext cx="431800" cy="32543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879B2D-9564-78D0-2DA7-BF679A56CF13}"/>
              </a:ext>
            </a:extLst>
          </p:cNvPr>
          <p:cNvSpPr/>
          <p:nvPr/>
        </p:nvSpPr>
        <p:spPr>
          <a:xfrm>
            <a:off x="4646613" y="4151313"/>
            <a:ext cx="431800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09B621-8473-BE81-711A-5A0FBEB5BCFF}"/>
              </a:ext>
            </a:extLst>
          </p:cNvPr>
          <p:cNvSpPr/>
          <p:nvPr/>
        </p:nvSpPr>
        <p:spPr>
          <a:xfrm>
            <a:off x="5078413" y="4151313"/>
            <a:ext cx="431800" cy="323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521FE75-FC2D-F2B5-9C91-FB39BBB11FCA}"/>
              </a:ext>
            </a:extLst>
          </p:cNvPr>
          <p:cNvSpPr/>
          <p:nvPr/>
        </p:nvSpPr>
        <p:spPr>
          <a:xfrm>
            <a:off x="4646613" y="4478338"/>
            <a:ext cx="431800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38D0F9-98F0-122B-B615-FDC133BE944C}"/>
              </a:ext>
            </a:extLst>
          </p:cNvPr>
          <p:cNvSpPr/>
          <p:nvPr/>
        </p:nvSpPr>
        <p:spPr>
          <a:xfrm>
            <a:off x="5078413" y="4478338"/>
            <a:ext cx="431800" cy="323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9CF175-0404-C682-DBE1-FC539DB3B429}"/>
              </a:ext>
            </a:extLst>
          </p:cNvPr>
          <p:cNvSpPr/>
          <p:nvPr/>
        </p:nvSpPr>
        <p:spPr>
          <a:xfrm>
            <a:off x="4646613" y="4805363"/>
            <a:ext cx="431800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ADA06DE-DFE4-273B-9C57-120BD120B161}"/>
              </a:ext>
            </a:extLst>
          </p:cNvPr>
          <p:cNvSpPr/>
          <p:nvPr/>
        </p:nvSpPr>
        <p:spPr>
          <a:xfrm>
            <a:off x="5078413" y="4805363"/>
            <a:ext cx="431800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59F4F6-4957-81BD-CD61-52293F23BA76}"/>
              </a:ext>
            </a:extLst>
          </p:cNvPr>
          <p:cNvSpPr/>
          <p:nvPr/>
        </p:nvSpPr>
        <p:spPr>
          <a:xfrm>
            <a:off x="4646613" y="5132388"/>
            <a:ext cx="431800" cy="3238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D9975D4-3176-CF28-82DC-0DC7CD3A1313}"/>
              </a:ext>
            </a:extLst>
          </p:cNvPr>
          <p:cNvSpPr/>
          <p:nvPr/>
        </p:nvSpPr>
        <p:spPr>
          <a:xfrm>
            <a:off x="5078413" y="5132388"/>
            <a:ext cx="431800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원통 16">
            <a:extLst>
              <a:ext uri="{FF2B5EF4-FFF2-40B4-BE49-F238E27FC236}">
                <a16:creationId xmlns:a16="http://schemas.microsoft.com/office/drawing/2014/main" id="{5C61B17D-BF8E-A64D-1498-168C5C23C826}"/>
              </a:ext>
            </a:extLst>
          </p:cNvPr>
          <p:cNvSpPr/>
          <p:nvPr/>
        </p:nvSpPr>
        <p:spPr>
          <a:xfrm rot="5400000">
            <a:off x="7007225" y="4978401"/>
            <a:ext cx="504825" cy="2012950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9" name="구부러진 연결선 18">
            <a:extLst>
              <a:ext uri="{FF2B5EF4-FFF2-40B4-BE49-F238E27FC236}">
                <a16:creationId xmlns:a16="http://schemas.microsoft.com/office/drawing/2014/main" id="{3F897756-C512-BFDD-D69F-80575949D6D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5510213" y="5294313"/>
            <a:ext cx="2755900" cy="690562"/>
          </a:xfrm>
          <a:prstGeom prst="curvedConnector5">
            <a:avLst>
              <a:gd name="adj1" fmla="val 27157"/>
              <a:gd name="adj2" fmla="val -78896"/>
              <a:gd name="adj3" fmla="val 1082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>
            <a:extLst>
              <a:ext uri="{FF2B5EF4-FFF2-40B4-BE49-F238E27FC236}">
                <a16:creationId xmlns:a16="http://schemas.microsoft.com/office/drawing/2014/main" id="{29AF2CB4-6A53-EE82-93B1-8F66E375226F}"/>
              </a:ext>
            </a:extLst>
          </p:cNvPr>
          <p:cNvCxnSpPr>
            <a:stCxn id="17" idx="3"/>
            <a:endCxn id="14" idx="3"/>
          </p:cNvCxnSpPr>
          <p:nvPr/>
        </p:nvCxnSpPr>
        <p:spPr>
          <a:xfrm rot="10800000">
            <a:off x="5510213" y="4967288"/>
            <a:ext cx="742950" cy="101758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EF18498-DD8C-14B4-A5B2-781813E870AF}"/>
              </a:ext>
            </a:extLst>
          </p:cNvPr>
          <p:cNvSpPr/>
          <p:nvPr/>
        </p:nvSpPr>
        <p:spPr>
          <a:xfrm>
            <a:off x="4094163" y="1357313"/>
            <a:ext cx="642937" cy="5762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8779CE0-C4B4-9B07-2C41-FB4E6AF7CF96}"/>
              </a:ext>
            </a:extLst>
          </p:cNvPr>
          <p:cNvSpPr/>
          <p:nvPr/>
        </p:nvSpPr>
        <p:spPr>
          <a:xfrm>
            <a:off x="4737100" y="1357313"/>
            <a:ext cx="642938" cy="5762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8458CE1-1D6A-F906-9CE8-8E86219B34B4}"/>
              </a:ext>
            </a:extLst>
          </p:cNvPr>
          <p:cNvSpPr/>
          <p:nvPr/>
        </p:nvSpPr>
        <p:spPr>
          <a:xfrm>
            <a:off x="4094163" y="854075"/>
            <a:ext cx="642937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E9EA57-C2F9-5227-068B-5EF234ADF37A}"/>
              </a:ext>
            </a:extLst>
          </p:cNvPr>
          <p:cNvSpPr/>
          <p:nvPr/>
        </p:nvSpPr>
        <p:spPr>
          <a:xfrm>
            <a:off x="4737100" y="854075"/>
            <a:ext cx="6429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9173" name="TextBox 28">
            <a:extLst>
              <a:ext uri="{FF2B5EF4-FFF2-40B4-BE49-F238E27FC236}">
                <a16:creationId xmlns:a16="http://schemas.microsoft.com/office/drawing/2014/main" id="{C09C3339-BCC8-C971-B2BA-C97EFF45F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263" y="1428750"/>
            <a:ext cx="10715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wakeFds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49174" name="TextBox 29">
            <a:extLst>
              <a:ext uri="{FF2B5EF4-FFF2-40B4-BE49-F238E27FC236}">
                <a16:creationId xmlns:a16="http://schemas.microsoft.com/office/drawing/2014/main" id="{D14F7588-BBC5-9E14-9F3E-DCAA57FCC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4088" y="4724400"/>
            <a:ext cx="107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"hello"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5517D2D-7881-A12E-3589-BA1AEE2C44FD}"/>
              </a:ext>
            </a:extLst>
          </p:cNvPr>
          <p:cNvSpPr/>
          <p:nvPr/>
        </p:nvSpPr>
        <p:spPr>
          <a:xfrm>
            <a:off x="1065213" y="2184400"/>
            <a:ext cx="642937" cy="5762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9176" name="직사각형 31">
            <a:extLst>
              <a:ext uri="{FF2B5EF4-FFF2-40B4-BE49-F238E27FC236}">
                <a16:creationId xmlns:a16="http://schemas.microsoft.com/office/drawing/2014/main" id="{FDE79FEF-0469-2A8D-F35A-C9EA5CDAB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1797050"/>
            <a:ext cx="2174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mWakeReadPipeFd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2D4769-E485-9490-A995-43F39BD4E56A}"/>
              </a:ext>
            </a:extLst>
          </p:cNvPr>
          <p:cNvSpPr/>
          <p:nvPr/>
        </p:nvSpPr>
        <p:spPr>
          <a:xfrm>
            <a:off x="1065213" y="3302000"/>
            <a:ext cx="642937" cy="5762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9178" name="직사각형 33">
            <a:extLst>
              <a:ext uri="{FF2B5EF4-FFF2-40B4-BE49-F238E27FC236}">
                <a16:creationId xmlns:a16="http://schemas.microsoft.com/office/drawing/2014/main" id="{6462BBFE-9CD6-BF66-BA76-5BD26ED8D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2952750"/>
            <a:ext cx="2216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mWakeWritePipeFd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DBF729A-58CC-9255-095B-640265355CF7}"/>
              </a:ext>
            </a:extLst>
          </p:cNvPr>
          <p:cNvSpPr/>
          <p:nvPr/>
        </p:nvSpPr>
        <p:spPr>
          <a:xfrm>
            <a:off x="3922713" y="2663825"/>
            <a:ext cx="642937" cy="5762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6CD69CA-4ABB-C78F-4A03-310854CB681C}"/>
              </a:ext>
            </a:extLst>
          </p:cNvPr>
          <p:cNvSpPr/>
          <p:nvPr/>
        </p:nvSpPr>
        <p:spPr>
          <a:xfrm>
            <a:off x="3995738" y="2708275"/>
            <a:ext cx="492125" cy="49212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C4DD2552-5FFD-70CA-2FCF-AFF01A74B6DD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>
            <a:off x="1708150" y="2471738"/>
            <a:ext cx="2214563" cy="48101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82" name="직사각형 38">
            <a:extLst>
              <a:ext uri="{FF2B5EF4-FFF2-40B4-BE49-F238E27FC236}">
                <a16:creationId xmlns:a16="http://schemas.microsoft.com/office/drawing/2014/main" id="{B138F65A-1968-D933-8141-55508D8BF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5075" y="2287588"/>
            <a:ext cx="1149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mEpollFd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sp>
        <p:nvSpPr>
          <p:cNvPr id="49183" name="제목 1">
            <a:extLst>
              <a:ext uri="{FF2B5EF4-FFF2-40B4-BE49-F238E27FC236}">
                <a16:creationId xmlns:a16="http://schemas.microsoft.com/office/drawing/2014/main" id="{3FFA2F3B-6B66-0A57-B5B3-0B55DCCF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Epoll</a:t>
            </a:r>
            <a:r>
              <a:rPr lang="ko-KR" altLang="en-US"/>
              <a:t>을 이용한 이벤트 수신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TextBox 1">
            <a:extLst>
              <a:ext uri="{FF2B5EF4-FFF2-40B4-BE49-F238E27FC236}">
                <a16:creationId xmlns:a16="http://schemas.microsoft.com/office/drawing/2014/main" id="{2A7A3D9D-19D9-881E-7524-78C09A0B2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1358900"/>
            <a:ext cx="6003925" cy="50466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class AAA : public Thread{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sp&lt;Looper&gt; mLooper;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public : 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	AAA(sp&lt;Looper&gt; looper) : mLooper(looper)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	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	}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	bool threadLoop()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	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		sleep(1);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		mLooper-&gt;wake();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		return 0;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	}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};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4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int main()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sp&lt;Looper&gt; mLooper = new Looper(true);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sp&lt;AAA&gt;    pa = new AAA(mLooper);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pa-&gt;run();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       ...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return 0;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}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50179" name="제목 1">
            <a:extLst>
              <a:ext uri="{FF2B5EF4-FFF2-40B4-BE49-F238E27FC236}">
                <a16:creationId xmlns:a16="http://schemas.microsoft.com/office/drawing/2014/main" id="{64E00338-ED79-791D-7B4A-AC7EB16CF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ko-KR" altLang="en-US"/>
              <a:t>쓰레드간 이벤트 송수신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TextBox 1">
            <a:extLst>
              <a:ext uri="{FF2B5EF4-FFF2-40B4-BE49-F238E27FC236}">
                <a16:creationId xmlns:a16="http://schemas.microsoft.com/office/drawing/2014/main" id="{DAEB3DBD-1A7F-34A3-127F-C3440E5A4E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1133475"/>
            <a:ext cx="7367587" cy="5262563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4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int callbackFunc(int fd, int events, void* data)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printf("callbackFunc(%d, %d)\n", fd, events 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return 0;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}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4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int main()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int fd[2];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pipe(fd);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4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sp&lt;Looper&gt; mLooper = new Looper(true);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4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mLooper-&gt;addFd(fd[0], 0, ALOOPER_EVENT_INPUT, callbackFunc, 0);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write(fd[1], "x", 1 );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4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int result = mLooper-&gt;pollOnce(-1);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if( result == ALOOPER_POLL_CALLBACK )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	printf("ALOOPER_POLL_CALLBACK\n");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4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	return 0;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}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400">
                <a:latin typeface="Consolas" panose="020B0609020204030204" pitchFamily="49" charset="0"/>
              </a:rPr>
              <a:t>#endif</a:t>
            </a:r>
          </a:p>
        </p:txBody>
      </p:sp>
      <p:sp>
        <p:nvSpPr>
          <p:cNvPr id="51203" name="제목 1">
            <a:extLst>
              <a:ext uri="{FF2B5EF4-FFF2-40B4-BE49-F238E27FC236}">
                <a16:creationId xmlns:a16="http://schemas.microsoft.com/office/drawing/2014/main" id="{A4CCBB4A-F105-3AE7-94D1-130237CE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looper</a:t>
            </a:r>
            <a:r>
              <a:rPr lang="ko-KR" altLang="en-US"/>
              <a:t>에 콜백 함수 등록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원통 36">
            <a:extLst>
              <a:ext uri="{FF2B5EF4-FFF2-40B4-BE49-F238E27FC236}">
                <a16:creationId xmlns:a16="http://schemas.microsoft.com/office/drawing/2014/main" id="{F03866DB-6FC9-CC96-174B-082E9EADDF05}"/>
              </a:ext>
            </a:extLst>
          </p:cNvPr>
          <p:cNvSpPr/>
          <p:nvPr/>
        </p:nvSpPr>
        <p:spPr>
          <a:xfrm rot="5400000">
            <a:off x="7422356" y="5279232"/>
            <a:ext cx="434975" cy="173831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2227" name="직사각형 4">
            <a:extLst>
              <a:ext uri="{FF2B5EF4-FFF2-40B4-BE49-F238E27FC236}">
                <a16:creationId xmlns:a16="http://schemas.microsoft.com/office/drawing/2014/main" id="{8EECF55D-0ED8-4EDC-2377-FA421B641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088" y="1171575"/>
            <a:ext cx="156368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ea typeface="굴림" panose="020B0600000101010101" pitchFamily="50" charset="-127"/>
              </a:rPr>
              <a:t>int wakeFds[2];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ea typeface="굴림" panose="020B0600000101010101" pitchFamily="50" charset="-127"/>
              </a:rPr>
              <a:t>pipe(wakeFds);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ea typeface="굴림" panose="020B0600000101010101" pitchFamily="50" charset="-127"/>
              </a:rPr>
              <a:t>int fds[2];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ea typeface="굴림" panose="020B0600000101010101" pitchFamily="50" charset="-127"/>
              </a:rPr>
              <a:t>pipe(fds);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6B624B-AEF5-C355-2289-33F707EB8B57}"/>
              </a:ext>
            </a:extLst>
          </p:cNvPr>
          <p:cNvSpPr/>
          <p:nvPr/>
        </p:nvSpPr>
        <p:spPr>
          <a:xfrm>
            <a:off x="5381625" y="3567113"/>
            <a:ext cx="374650" cy="27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1A21627-2D9E-8A87-D5AE-BADAE77AEEBB}"/>
              </a:ext>
            </a:extLst>
          </p:cNvPr>
          <p:cNvSpPr/>
          <p:nvPr/>
        </p:nvSpPr>
        <p:spPr>
          <a:xfrm>
            <a:off x="5756275" y="3567113"/>
            <a:ext cx="373063" cy="279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DB03514-0DEF-5C91-7F07-6743AB708274}"/>
              </a:ext>
            </a:extLst>
          </p:cNvPr>
          <p:cNvSpPr/>
          <p:nvPr/>
        </p:nvSpPr>
        <p:spPr>
          <a:xfrm>
            <a:off x="5381625" y="3849688"/>
            <a:ext cx="374650" cy="27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321ECA-AE74-5DF7-DFD9-D19CAC38ED33}"/>
              </a:ext>
            </a:extLst>
          </p:cNvPr>
          <p:cNvSpPr/>
          <p:nvPr/>
        </p:nvSpPr>
        <p:spPr>
          <a:xfrm>
            <a:off x="5756275" y="3849688"/>
            <a:ext cx="373063" cy="279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97D2117-18E1-473D-BBF5-B68E23469B04}"/>
              </a:ext>
            </a:extLst>
          </p:cNvPr>
          <p:cNvSpPr/>
          <p:nvPr/>
        </p:nvSpPr>
        <p:spPr>
          <a:xfrm>
            <a:off x="5381625" y="4133850"/>
            <a:ext cx="374650" cy="27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5EB91A-1287-A308-C4FE-5AB4203767DA}"/>
              </a:ext>
            </a:extLst>
          </p:cNvPr>
          <p:cNvSpPr/>
          <p:nvPr/>
        </p:nvSpPr>
        <p:spPr>
          <a:xfrm>
            <a:off x="5756275" y="4133850"/>
            <a:ext cx="373063" cy="279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51D2E06-1CDA-81AB-050A-A4D1F18E7819}"/>
              </a:ext>
            </a:extLst>
          </p:cNvPr>
          <p:cNvSpPr/>
          <p:nvPr/>
        </p:nvSpPr>
        <p:spPr>
          <a:xfrm>
            <a:off x="5381625" y="4416425"/>
            <a:ext cx="374650" cy="27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ED285F1-EB15-B4AE-FA19-1F34036A26D3}"/>
              </a:ext>
            </a:extLst>
          </p:cNvPr>
          <p:cNvSpPr/>
          <p:nvPr/>
        </p:nvSpPr>
        <p:spPr>
          <a:xfrm>
            <a:off x="5756275" y="4416425"/>
            <a:ext cx="373063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F57A370-9AA0-A36D-9AB0-3BE029B1C895}"/>
              </a:ext>
            </a:extLst>
          </p:cNvPr>
          <p:cNvSpPr/>
          <p:nvPr/>
        </p:nvSpPr>
        <p:spPr>
          <a:xfrm>
            <a:off x="5381625" y="4699000"/>
            <a:ext cx="374650" cy="27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CB4E11A-BF3F-2146-BF5D-8CC2E6A4907E}"/>
              </a:ext>
            </a:extLst>
          </p:cNvPr>
          <p:cNvSpPr/>
          <p:nvPr/>
        </p:nvSpPr>
        <p:spPr>
          <a:xfrm>
            <a:off x="5756275" y="4699000"/>
            <a:ext cx="373063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원통 16">
            <a:extLst>
              <a:ext uri="{FF2B5EF4-FFF2-40B4-BE49-F238E27FC236}">
                <a16:creationId xmlns:a16="http://schemas.microsoft.com/office/drawing/2014/main" id="{08EB057D-AA7A-A0F6-DE29-DD2D5A7D5F24}"/>
              </a:ext>
            </a:extLst>
          </p:cNvPr>
          <p:cNvSpPr/>
          <p:nvPr/>
        </p:nvSpPr>
        <p:spPr>
          <a:xfrm rot="5400000">
            <a:off x="7421562" y="4565651"/>
            <a:ext cx="436563" cy="1738312"/>
          </a:xfrm>
          <a:prstGeom prst="ca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9" name="구부러진 연결선 18">
            <a:extLst>
              <a:ext uri="{FF2B5EF4-FFF2-40B4-BE49-F238E27FC236}">
                <a16:creationId xmlns:a16="http://schemas.microsoft.com/office/drawing/2014/main" id="{153703F8-8713-4A2E-A76E-0E711848D033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6129338" y="4838700"/>
            <a:ext cx="2379662" cy="596900"/>
          </a:xfrm>
          <a:prstGeom prst="curvedConnector5">
            <a:avLst>
              <a:gd name="adj1" fmla="val 27157"/>
              <a:gd name="adj2" fmla="val -78896"/>
              <a:gd name="adj3" fmla="val 10829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구부러진 연결선 20">
            <a:extLst>
              <a:ext uri="{FF2B5EF4-FFF2-40B4-BE49-F238E27FC236}">
                <a16:creationId xmlns:a16="http://schemas.microsoft.com/office/drawing/2014/main" id="{9E96FFA8-207D-E455-B8D0-B5126F2B9D93}"/>
              </a:ext>
            </a:extLst>
          </p:cNvPr>
          <p:cNvCxnSpPr>
            <a:stCxn id="17" idx="3"/>
            <a:endCxn id="14" idx="3"/>
          </p:cNvCxnSpPr>
          <p:nvPr/>
        </p:nvCxnSpPr>
        <p:spPr>
          <a:xfrm rot="10800000">
            <a:off x="6129338" y="4556125"/>
            <a:ext cx="641350" cy="87947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8B5E09-07EC-19D1-924F-D5BAA01962C9}"/>
              </a:ext>
            </a:extLst>
          </p:cNvPr>
          <p:cNvSpPr/>
          <p:nvPr/>
        </p:nvSpPr>
        <p:spPr>
          <a:xfrm>
            <a:off x="6357938" y="2730500"/>
            <a:ext cx="555625" cy="496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564B4F9-E047-62F1-74DF-35C38E08ED68}"/>
              </a:ext>
            </a:extLst>
          </p:cNvPr>
          <p:cNvSpPr/>
          <p:nvPr/>
        </p:nvSpPr>
        <p:spPr>
          <a:xfrm>
            <a:off x="6913563" y="2730500"/>
            <a:ext cx="555625" cy="496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C434B6F-886B-15F2-811E-CE13B98DB1D9}"/>
              </a:ext>
            </a:extLst>
          </p:cNvPr>
          <p:cNvSpPr/>
          <p:nvPr/>
        </p:nvSpPr>
        <p:spPr>
          <a:xfrm>
            <a:off x="6357938" y="2293938"/>
            <a:ext cx="555625" cy="496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3EF32C-0A9F-A5B9-A8B0-F73EA0AF8A93}"/>
              </a:ext>
            </a:extLst>
          </p:cNvPr>
          <p:cNvSpPr/>
          <p:nvPr/>
        </p:nvSpPr>
        <p:spPr>
          <a:xfrm>
            <a:off x="6913563" y="2293938"/>
            <a:ext cx="555625" cy="496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2245" name="TextBox 28">
            <a:extLst>
              <a:ext uri="{FF2B5EF4-FFF2-40B4-BE49-F238E27FC236}">
                <a16:creationId xmlns:a16="http://schemas.microsoft.com/office/drawing/2014/main" id="{81D73322-50B1-A6FA-8030-7161ACD41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9363" y="2790825"/>
            <a:ext cx="520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</a:rPr>
              <a:t>fds</a:t>
            </a:r>
            <a:endParaRPr kumimoji="1" lang="ko-KR" altLang="en-US" sz="1600">
              <a:latin typeface="Consolas" panose="020B0609020204030204" pitchFamily="49" charset="0"/>
            </a:endParaRPr>
          </a:p>
        </p:txBody>
      </p:sp>
      <p:sp>
        <p:nvSpPr>
          <p:cNvPr id="52246" name="TextBox 29">
            <a:extLst>
              <a:ext uri="{FF2B5EF4-FFF2-40B4-BE49-F238E27FC236}">
                <a16:creationId xmlns:a16="http://schemas.microsoft.com/office/drawing/2014/main" id="{A92691DE-F455-A9F8-2DEA-C6C8FB460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5930900"/>
            <a:ext cx="52228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</a:rPr>
              <a:t>"x"</a:t>
            </a:r>
            <a:endParaRPr kumimoji="1" lang="ko-KR" altLang="en-US" sz="1600">
              <a:latin typeface="Consolas" panose="020B0609020204030204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022994-3389-FAC9-7638-ED6FFA6FE53E}"/>
              </a:ext>
            </a:extLst>
          </p:cNvPr>
          <p:cNvSpPr/>
          <p:nvPr/>
        </p:nvSpPr>
        <p:spPr>
          <a:xfrm>
            <a:off x="2038350" y="2600325"/>
            <a:ext cx="555625" cy="498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2248" name="직사각형 31">
            <a:extLst>
              <a:ext uri="{FF2B5EF4-FFF2-40B4-BE49-F238E27FC236}">
                <a16:creationId xmlns:a16="http://schemas.microsoft.com/office/drawing/2014/main" id="{BF50688D-EA68-3565-631E-2D2CF6EBDB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5" y="2265363"/>
            <a:ext cx="195897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ea typeface="굴림" panose="020B0600000101010101" pitchFamily="50" charset="-127"/>
              </a:rPr>
              <a:t>mWakeReadPipeFd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C5AF6EA-7E2B-3D6A-EBAE-E88390F256A9}"/>
              </a:ext>
            </a:extLst>
          </p:cNvPr>
          <p:cNvSpPr/>
          <p:nvPr/>
        </p:nvSpPr>
        <p:spPr>
          <a:xfrm>
            <a:off x="2038350" y="3567113"/>
            <a:ext cx="555625" cy="496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2250" name="직사각형 33">
            <a:extLst>
              <a:ext uri="{FF2B5EF4-FFF2-40B4-BE49-F238E27FC236}">
                <a16:creationId xmlns:a16="http://schemas.microsoft.com/office/drawing/2014/main" id="{5067B7F5-71C8-60BE-3EDA-9BEFC06A3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175" y="3265488"/>
            <a:ext cx="19986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ea typeface="굴림" panose="020B0600000101010101" pitchFamily="50" charset="-127"/>
              </a:rPr>
              <a:t>mWakeWritePipeFd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0494400-9269-0B4C-BB53-70A4D77635C5}"/>
              </a:ext>
            </a:extLst>
          </p:cNvPr>
          <p:cNvSpPr/>
          <p:nvPr/>
        </p:nvSpPr>
        <p:spPr>
          <a:xfrm>
            <a:off x="4508500" y="3014663"/>
            <a:ext cx="555625" cy="498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78A05F6-32AC-CD8A-6DCE-3C1628B82614}"/>
              </a:ext>
            </a:extLst>
          </p:cNvPr>
          <p:cNvSpPr/>
          <p:nvPr/>
        </p:nvSpPr>
        <p:spPr>
          <a:xfrm>
            <a:off x="4570413" y="3052763"/>
            <a:ext cx="425450" cy="425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3010F34-424A-AFAC-84A4-9B00A5B36805}"/>
              </a:ext>
            </a:extLst>
          </p:cNvPr>
          <p:cNvCxnSpPr>
            <a:stCxn id="31" idx="3"/>
            <a:endCxn id="35" idx="1"/>
          </p:cNvCxnSpPr>
          <p:nvPr/>
        </p:nvCxnSpPr>
        <p:spPr>
          <a:xfrm>
            <a:off x="2593975" y="2849563"/>
            <a:ext cx="1914525" cy="41592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54" name="직사각형 38">
            <a:extLst>
              <a:ext uri="{FF2B5EF4-FFF2-40B4-BE49-F238E27FC236}">
                <a16:creationId xmlns:a16="http://schemas.microsoft.com/office/drawing/2014/main" id="{D5BF6D00-FE20-3EE1-2C8B-C8C1B530C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9913" y="2689225"/>
            <a:ext cx="1047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ea typeface="굴림" panose="020B0600000101010101" pitchFamily="50" charset="-127"/>
              </a:rPr>
              <a:t>mEpollFd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389AD53-AD92-EF03-D936-6AAC82854B2C}"/>
              </a:ext>
            </a:extLst>
          </p:cNvPr>
          <p:cNvSpPr/>
          <p:nvPr/>
        </p:nvSpPr>
        <p:spPr>
          <a:xfrm>
            <a:off x="5387975" y="4976813"/>
            <a:ext cx="373063" cy="27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E58D4DF-3E94-4AFC-093C-B2A09FA4969E}"/>
              </a:ext>
            </a:extLst>
          </p:cNvPr>
          <p:cNvSpPr/>
          <p:nvPr/>
        </p:nvSpPr>
        <p:spPr>
          <a:xfrm>
            <a:off x="5761038" y="4976813"/>
            <a:ext cx="374650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618E552-8521-083A-F62D-88A505A1D63D}"/>
              </a:ext>
            </a:extLst>
          </p:cNvPr>
          <p:cNvSpPr/>
          <p:nvPr/>
        </p:nvSpPr>
        <p:spPr>
          <a:xfrm>
            <a:off x="5387975" y="5259388"/>
            <a:ext cx="373063" cy="279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D0A214E-1F68-6F5C-405D-77072A29764A}"/>
              </a:ext>
            </a:extLst>
          </p:cNvPr>
          <p:cNvSpPr/>
          <p:nvPr/>
        </p:nvSpPr>
        <p:spPr>
          <a:xfrm>
            <a:off x="5761038" y="5259388"/>
            <a:ext cx="374650" cy="279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44" name="구부러진 연결선 43">
            <a:extLst>
              <a:ext uri="{FF2B5EF4-FFF2-40B4-BE49-F238E27FC236}">
                <a16:creationId xmlns:a16="http://schemas.microsoft.com/office/drawing/2014/main" id="{8F4B8F84-5DEA-694A-166D-810BCFE6E546}"/>
              </a:ext>
            </a:extLst>
          </p:cNvPr>
          <p:cNvCxnSpPr>
            <a:stCxn id="43" idx="3"/>
            <a:endCxn id="37" idx="1"/>
          </p:cNvCxnSpPr>
          <p:nvPr/>
        </p:nvCxnSpPr>
        <p:spPr>
          <a:xfrm>
            <a:off x="6135688" y="5399088"/>
            <a:ext cx="2373312" cy="750887"/>
          </a:xfrm>
          <a:prstGeom prst="curvedConnector5">
            <a:avLst>
              <a:gd name="adj1" fmla="val 27095"/>
              <a:gd name="adj2" fmla="val -42308"/>
              <a:gd name="adj3" fmla="val 10832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구부러진 연결선 44">
            <a:extLst>
              <a:ext uri="{FF2B5EF4-FFF2-40B4-BE49-F238E27FC236}">
                <a16:creationId xmlns:a16="http://schemas.microsoft.com/office/drawing/2014/main" id="{5B4052E0-D828-AC2A-4A89-402FDE324148}"/>
              </a:ext>
            </a:extLst>
          </p:cNvPr>
          <p:cNvCxnSpPr>
            <a:stCxn id="37" idx="3"/>
            <a:endCxn id="41" idx="3"/>
          </p:cNvCxnSpPr>
          <p:nvPr/>
        </p:nvCxnSpPr>
        <p:spPr>
          <a:xfrm rot="10800000">
            <a:off x="6135688" y="5116513"/>
            <a:ext cx="635000" cy="103346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12021A-7642-F423-DCFC-A71EEE0372D8}"/>
              </a:ext>
            </a:extLst>
          </p:cNvPr>
          <p:cNvSpPr/>
          <p:nvPr/>
        </p:nvSpPr>
        <p:spPr>
          <a:xfrm>
            <a:off x="6367463" y="1795463"/>
            <a:ext cx="555625" cy="498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6A46ABA-FD3F-975F-D3D0-19B452CD2546}"/>
              </a:ext>
            </a:extLst>
          </p:cNvPr>
          <p:cNvSpPr/>
          <p:nvPr/>
        </p:nvSpPr>
        <p:spPr>
          <a:xfrm>
            <a:off x="6923088" y="1795463"/>
            <a:ext cx="555625" cy="498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B7EE1AE-C2BE-36B3-A769-F320AA1EBF51}"/>
              </a:ext>
            </a:extLst>
          </p:cNvPr>
          <p:cNvSpPr/>
          <p:nvPr/>
        </p:nvSpPr>
        <p:spPr>
          <a:xfrm>
            <a:off x="6367463" y="1360488"/>
            <a:ext cx="555625" cy="498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43E6FF-CE57-74F2-E943-0309D7762491}"/>
              </a:ext>
            </a:extLst>
          </p:cNvPr>
          <p:cNvSpPr/>
          <p:nvPr/>
        </p:nvSpPr>
        <p:spPr>
          <a:xfrm>
            <a:off x="6923088" y="1360488"/>
            <a:ext cx="555625" cy="498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2265" name="TextBox 49">
            <a:extLst>
              <a:ext uri="{FF2B5EF4-FFF2-40B4-BE49-F238E27FC236}">
                <a16:creationId xmlns:a16="http://schemas.microsoft.com/office/drawing/2014/main" id="{C3FE7E7F-EF34-FF6F-A661-AF3F0FEDE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300" y="1857375"/>
            <a:ext cx="9699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latin typeface="Consolas" panose="020B0609020204030204" pitchFamily="49" charset="0"/>
              </a:rPr>
              <a:t>wakeFds</a:t>
            </a:r>
            <a:endParaRPr kumimoji="1" lang="ko-KR" altLang="en-US" sz="1600">
              <a:latin typeface="Consolas" panose="020B0609020204030204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CC8FF93-D609-1064-CE23-704CC799E372}"/>
              </a:ext>
            </a:extLst>
          </p:cNvPr>
          <p:cNvCxnSpPr>
            <a:stCxn id="25" idx="1"/>
            <a:endCxn id="35" idx="3"/>
          </p:cNvCxnSpPr>
          <p:nvPr/>
        </p:nvCxnSpPr>
        <p:spPr>
          <a:xfrm flipH="1">
            <a:off x="5064125" y="2978150"/>
            <a:ext cx="1293813" cy="28733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15791D6-258F-84B5-26AD-0F102D5B93A4}"/>
              </a:ext>
            </a:extLst>
          </p:cNvPr>
          <p:cNvSpPr/>
          <p:nvPr/>
        </p:nvSpPr>
        <p:spPr>
          <a:xfrm>
            <a:off x="1698625" y="4694238"/>
            <a:ext cx="1230313" cy="4206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E851A4B-0385-1E49-5A7B-CFD3547B32D5}"/>
              </a:ext>
            </a:extLst>
          </p:cNvPr>
          <p:cNvSpPr/>
          <p:nvPr/>
        </p:nvSpPr>
        <p:spPr>
          <a:xfrm>
            <a:off x="1698625" y="5118100"/>
            <a:ext cx="1230313" cy="4206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4" name="세로로 말린 두루마리 모양 53">
            <a:extLst>
              <a:ext uri="{FF2B5EF4-FFF2-40B4-BE49-F238E27FC236}">
                <a16:creationId xmlns:a16="http://schemas.microsoft.com/office/drawing/2014/main" id="{719F8293-A817-E4A6-0A9B-866F61A60E18}"/>
              </a:ext>
            </a:extLst>
          </p:cNvPr>
          <p:cNvSpPr/>
          <p:nvPr/>
        </p:nvSpPr>
        <p:spPr>
          <a:xfrm>
            <a:off x="3717925" y="4976813"/>
            <a:ext cx="661988" cy="676275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2270" name="직사각형 54">
            <a:extLst>
              <a:ext uri="{FF2B5EF4-FFF2-40B4-BE49-F238E27FC236}">
                <a16:creationId xmlns:a16="http://schemas.microsoft.com/office/drawing/2014/main" id="{BC8447B0-40B4-6C42-1A75-B7CEDA87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9638" y="4646613"/>
            <a:ext cx="13604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ea typeface="굴림" panose="020B0600000101010101" pitchFamily="50" charset="-127"/>
              </a:rPr>
              <a:t>callbackFunc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226BC53-C61B-CDAA-C558-B2C70D525FD2}"/>
              </a:ext>
            </a:extLst>
          </p:cNvPr>
          <p:cNvCxnSpPr>
            <a:stCxn id="53" idx="3"/>
            <a:endCxn id="54" idx="1"/>
          </p:cNvCxnSpPr>
          <p:nvPr/>
        </p:nvCxnSpPr>
        <p:spPr>
          <a:xfrm flipV="1">
            <a:off x="2928938" y="5314950"/>
            <a:ext cx="871537" cy="142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72" name="직사각형 58">
            <a:extLst>
              <a:ext uri="{FF2B5EF4-FFF2-40B4-BE49-F238E27FC236}">
                <a16:creationId xmlns:a16="http://schemas.microsoft.com/office/drawing/2014/main" id="{C0B18A06-178C-169C-2570-43D4C1FC7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338" y="4376738"/>
            <a:ext cx="8763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600">
                <a:ea typeface="굴림" panose="020B0600000101010101" pitchFamily="50" charset="-127"/>
              </a:rPr>
              <a:t>request</a:t>
            </a:r>
            <a:endParaRPr kumimoji="1" lang="ko-KR" altLang="en-US" sz="1600">
              <a:ea typeface="굴림" panose="020B0600000101010101" pitchFamily="50" charset="-127"/>
            </a:endParaRPr>
          </a:p>
        </p:txBody>
      </p:sp>
      <p:sp>
        <p:nvSpPr>
          <p:cNvPr id="52273" name="제목 2">
            <a:extLst>
              <a:ext uri="{FF2B5EF4-FFF2-40B4-BE49-F238E27FC236}">
                <a16:creationId xmlns:a16="http://schemas.microsoft.com/office/drawing/2014/main" id="{9CFF7743-B530-2C80-0C22-5B4663427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ko-KR" altLang="en-US"/>
              <a:t>사용자 정의 </a:t>
            </a:r>
            <a:r>
              <a:rPr lang="en-US" altLang="ko-KR"/>
              <a:t>pipe</a:t>
            </a:r>
            <a:r>
              <a:rPr lang="ko-KR" altLang="en-US"/>
              <a:t>를 이용한 </a:t>
            </a:r>
            <a:r>
              <a:rPr lang="en-US" altLang="ko-KR"/>
              <a:t>looper </a:t>
            </a:r>
            <a:r>
              <a:rPr lang="ko-KR" altLang="en-US"/>
              <a:t>통신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Box 3">
            <a:extLst>
              <a:ext uri="{FF2B5EF4-FFF2-40B4-BE49-F238E27FC236}">
                <a16:creationId xmlns:a16="http://schemas.microsoft.com/office/drawing/2014/main" id="{8677231D-D7F5-5AF3-F092-290255E64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908050"/>
            <a:ext cx="9159875" cy="535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class callbackHandler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public: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void setCallback(sp&lt;Looper&gt; looper, int fd, int events 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	looper-&gt;addFd(fd, 0, events, callbackFunc, this);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static int callbackFunc(int fd, int events, void* data)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	printf("callbackFunc(%d, %d)\n", fd, events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	return 0;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};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...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callbackHandler aaa;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sp&lt;Looper&gt; mLooper = new Looper(true);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aaa.setCallback( mLooper, fd[0], ALOOPER_EVENT_INPUT );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53251" name="제목 1">
            <a:extLst>
              <a:ext uri="{FF2B5EF4-FFF2-40B4-BE49-F238E27FC236}">
                <a16:creationId xmlns:a16="http://schemas.microsoft.com/office/drawing/2014/main" id="{EF4E2D23-37C2-2619-E0FA-9406678B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looper</a:t>
            </a:r>
            <a:r>
              <a:rPr lang="ko-KR" altLang="en-US"/>
              <a:t>에 콜백 </a:t>
            </a:r>
            <a:r>
              <a:rPr lang="en-US" altLang="ko-KR"/>
              <a:t>Class</a:t>
            </a:r>
            <a:r>
              <a:rPr lang="ko-KR" altLang="en-US"/>
              <a:t> 등록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3">
            <a:extLst>
              <a:ext uri="{FF2B5EF4-FFF2-40B4-BE49-F238E27FC236}">
                <a16:creationId xmlns:a16="http://schemas.microsoft.com/office/drawing/2014/main" id="{8E8A529A-C21C-C241-012E-A161D1482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88" y="1179513"/>
            <a:ext cx="8340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typedef const struct JNINativeInterface* JNIEnv;</a:t>
            </a:r>
            <a:endParaRPr kumimoji="1" lang="ko-KR" altLang="en-US" sz="24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5603" name="제목 1">
            <a:extLst>
              <a:ext uri="{FF2B5EF4-FFF2-40B4-BE49-F238E27FC236}">
                <a16:creationId xmlns:a16="http://schemas.microsoft.com/office/drawing/2014/main" id="{88C748AD-80E3-F9B0-C5B4-0C0A82F2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JNIEnv </a:t>
            </a:r>
            <a:r>
              <a:rPr lang="ko-KR" altLang="en-US"/>
              <a:t>타입의 구조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3">
            <a:extLst>
              <a:ext uri="{FF2B5EF4-FFF2-40B4-BE49-F238E27FC236}">
                <a16:creationId xmlns:a16="http://schemas.microsoft.com/office/drawing/2014/main" id="{DC669A00-6EDE-9083-FDB8-B57ED1F04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908050"/>
            <a:ext cx="9175750" cy="5078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class callbackHandler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public: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void setCallback( callbackHandler *this,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                  sp&lt;Looper&gt; &amp;looper, int fd, int events 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looper-&gt;addFd(fd, 0, events, callbackFunc, this);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virtual ~callbackHandler(){}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virtual int handler(int fd, int events) = 0;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static int callbackFunc(int fd, int events, void* data)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      return static_cast&lt;callbackHandler*)(data)-&gt;handler( fd, events);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};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54275" name="제목 1">
            <a:extLst>
              <a:ext uri="{FF2B5EF4-FFF2-40B4-BE49-F238E27FC236}">
                <a16:creationId xmlns:a16="http://schemas.microsoft.com/office/drawing/2014/main" id="{EC3F1924-9253-654A-3B88-6AB73FFA4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callbackHandler</a:t>
            </a:r>
            <a:r>
              <a:rPr lang="ko-KR" altLang="en-US"/>
              <a:t>의 구현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Box 3">
            <a:extLst>
              <a:ext uri="{FF2B5EF4-FFF2-40B4-BE49-F238E27FC236}">
                <a16:creationId xmlns:a16="http://schemas.microsoft.com/office/drawing/2014/main" id="{6DFCBF70-4807-50C2-9E2E-4B88B8295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493838"/>
            <a:ext cx="8780463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class myCallback : public callbackHandler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public: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virtual int handler(int fd, int events)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	printf("callbackFunc(%d, %d)\n", fd, events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	return 0;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};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55299" name="제목 1">
            <a:extLst>
              <a:ext uri="{FF2B5EF4-FFF2-40B4-BE49-F238E27FC236}">
                <a16:creationId xmlns:a16="http://schemas.microsoft.com/office/drawing/2014/main" id="{4334A0D3-4D43-DC7A-F66D-1F0A69B4E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ko-KR" altLang="en-US"/>
              <a:t>사용자 정의 </a:t>
            </a:r>
            <a:r>
              <a:rPr lang="en-US" altLang="ko-KR"/>
              <a:t>handler </a:t>
            </a:r>
            <a:r>
              <a:rPr lang="ko-KR" altLang="en-US"/>
              <a:t>재정의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Box 3">
            <a:extLst>
              <a:ext uri="{FF2B5EF4-FFF2-40B4-BE49-F238E27FC236}">
                <a16:creationId xmlns:a16="http://schemas.microsoft.com/office/drawing/2014/main" id="{ED5A1B8A-33D7-8428-8E11-4834A0E7E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998538"/>
            <a:ext cx="8072438" cy="563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class MyMessageHandler : public MessageHandler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public: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Vector&lt;Message&gt; messages;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       virtual void handleMessage(const Message&amp; message)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messages.push(message);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};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...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sp&lt;MyMessageHandler&gt; mHandler = new MyMessageHandler();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sp&lt;Looper&gt; mLooper = new Looper(true);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mLooper-&gt;sendMessage( mHandler, Message(1)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int result = mLooper-&gt;pollOnce(-1); 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if( 1 == mHandler-&gt;messages[0].what 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		printf("handled message what = 1\n");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56323" name="제목 1">
            <a:extLst>
              <a:ext uri="{FF2B5EF4-FFF2-40B4-BE49-F238E27FC236}">
                <a16:creationId xmlns:a16="http://schemas.microsoft.com/office/drawing/2014/main" id="{F95ED8E4-E776-F5BD-8878-A1C85065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ko-KR" altLang="en-US"/>
              <a:t>사용자정의 </a:t>
            </a:r>
            <a:r>
              <a:rPr lang="en-US" altLang="ko-KR"/>
              <a:t>MessageHandler </a:t>
            </a:r>
            <a:r>
              <a:rPr lang="ko-KR" altLang="en-US"/>
              <a:t>구현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직사각형 3">
            <a:extLst>
              <a:ext uri="{FF2B5EF4-FFF2-40B4-BE49-F238E27FC236}">
                <a16:creationId xmlns:a16="http://schemas.microsoft.com/office/drawing/2014/main" id="{0BE80A84-4BA9-43DE-AC2A-AE281C5C1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88" y="1133475"/>
            <a:ext cx="80645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struct Message {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    Message() : what(0) { 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    Message(int what) : what(what) { }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800"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    /* The message type. (interpretation is left up to the handler) */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    int what;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};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800">
              <a:ea typeface="굴림" panose="020B0600000101010101" pitchFamily="50" charset="-127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mLooper-&gt;sendMessage( mHandler, Message(1) 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1800">
              <a:ea typeface="굴림" panose="020B0600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F60B38F-DB91-AA65-C7DA-1E925D3B9ADF}"/>
              </a:ext>
            </a:extLst>
          </p:cNvPr>
          <p:cNvSpPr/>
          <p:nvPr/>
        </p:nvSpPr>
        <p:spPr>
          <a:xfrm>
            <a:off x="1895475" y="4235450"/>
            <a:ext cx="433388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CEE0E0-B5F1-47F0-4165-1E9B46881629}"/>
              </a:ext>
            </a:extLst>
          </p:cNvPr>
          <p:cNvSpPr/>
          <p:nvPr/>
        </p:nvSpPr>
        <p:spPr>
          <a:xfrm>
            <a:off x="2328863" y="4235450"/>
            <a:ext cx="431800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23552A-134C-3B9B-D39E-5FEA1D47A13B}"/>
              </a:ext>
            </a:extLst>
          </p:cNvPr>
          <p:cNvSpPr/>
          <p:nvPr/>
        </p:nvSpPr>
        <p:spPr>
          <a:xfrm>
            <a:off x="2760663" y="4235450"/>
            <a:ext cx="431800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6BCDE2-4FE1-D36D-A1B4-FBF20C38EAC1}"/>
              </a:ext>
            </a:extLst>
          </p:cNvPr>
          <p:cNvSpPr/>
          <p:nvPr/>
        </p:nvSpPr>
        <p:spPr>
          <a:xfrm>
            <a:off x="3192463" y="4235450"/>
            <a:ext cx="431800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1D32FB-C9D9-CDB6-1B78-224AB0F399B1}"/>
              </a:ext>
            </a:extLst>
          </p:cNvPr>
          <p:cNvSpPr/>
          <p:nvPr/>
        </p:nvSpPr>
        <p:spPr>
          <a:xfrm>
            <a:off x="3624263" y="4235450"/>
            <a:ext cx="431800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99CD41F-D724-1F70-AF35-93FF52795CD1}"/>
              </a:ext>
            </a:extLst>
          </p:cNvPr>
          <p:cNvSpPr/>
          <p:nvPr/>
        </p:nvSpPr>
        <p:spPr>
          <a:xfrm>
            <a:off x="4056063" y="4235450"/>
            <a:ext cx="431800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7353" name="TextBox 10">
            <a:extLst>
              <a:ext uri="{FF2B5EF4-FFF2-40B4-BE49-F238E27FC236}">
                <a16:creationId xmlns:a16="http://schemas.microsoft.com/office/drawing/2014/main" id="{337A56A9-011D-A8DF-79FE-6830651A3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713" y="3765550"/>
            <a:ext cx="11969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mHandler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57354" name="직사각형 11">
            <a:extLst>
              <a:ext uri="{FF2B5EF4-FFF2-40B4-BE49-F238E27FC236}">
                <a16:creationId xmlns:a16="http://schemas.microsoft.com/office/drawing/2014/main" id="{3360F88F-3718-B382-4413-86336DCB6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4235450"/>
            <a:ext cx="1196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messages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sp>
        <p:nvSpPr>
          <p:cNvPr id="13" name="세로로 말린 두루마리 모양 12">
            <a:extLst>
              <a:ext uri="{FF2B5EF4-FFF2-40B4-BE49-F238E27FC236}">
                <a16:creationId xmlns:a16="http://schemas.microsoft.com/office/drawing/2014/main" id="{5B09954C-96AC-5231-7069-0E6E9C7E4B30}"/>
              </a:ext>
            </a:extLst>
          </p:cNvPr>
          <p:cNvSpPr/>
          <p:nvPr/>
        </p:nvSpPr>
        <p:spPr>
          <a:xfrm>
            <a:off x="1792288" y="5233988"/>
            <a:ext cx="752475" cy="620712"/>
          </a:xfrm>
          <a:prstGeom prst="vertic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7356" name="TextBox 13">
            <a:extLst>
              <a:ext uri="{FF2B5EF4-FFF2-40B4-BE49-F238E27FC236}">
                <a16:creationId xmlns:a16="http://schemas.microsoft.com/office/drawing/2014/main" id="{5F17A9B5-7926-568B-A2FA-A30064E49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0" y="4914900"/>
            <a:ext cx="1831975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handleMessage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E74B0B-E34A-40ED-CC5B-B6735E4005C2}"/>
              </a:ext>
            </a:extLst>
          </p:cNvPr>
          <p:cNvSpPr/>
          <p:nvPr/>
        </p:nvSpPr>
        <p:spPr>
          <a:xfrm>
            <a:off x="7113588" y="4022725"/>
            <a:ext cx="863600" cy="371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7358" name="TextBox 15">
            <a:extLst>
              <a:ext uri="{FF2B5EF4-FFF2-40B4-BE49-F238E27FC236}">
                <a16:creationId xmlns:a16="http://schemas.microsoft.com/office/drawing/2014/main" id="{DDE8E4DA-8426-C311-66BA-648508861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3582988"/>
            <a:ext cx="1071562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message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57359" name="TextBox 16">
            <a:extLst>
              <a:ext uri="{FF2B5EF4-FFF2-40B4-BE49-F238E27FC236}">
                <a16:creationId xmlns:a16="http://schemas.microsoft.com/office/drawing/2014/main" id="{4C0F4355-CF6A-5B41-21E4-78FBF5303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7150" y="4033838"/>
            <a:ext cx="69056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what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23A3934-E030-E785-1B95-846B2BB48C63}"/>
              </a:ext>
            </a:extLst>
          </p:cNvPr>
          <p:cNvSpPr/>
          <p:nvPr/>
        </p:nvSpPr>
        <p:spPr>
          <a:xfrm>
            <a:off x="6181725" y="5311775"/>
            <a:ext cx="863600" cy="371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7361" name="TextBox 23">
            <a:extLst>
              <a:ext uri="{FF2B5EF4-FFF2-40B4-BE49-F238E27FC236}">
                <a16:creationId xmlns:a16="http://schemas.microsoft.com/office/drawing/2014/main" id="{9DC7CF5B-D8CD-3BF6-9497-6242F1247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7400" y="5518150"/>
            <a:ext cx="233680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mMessageEnvelopes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57362" name="직사각형 24">
            <a:extLst>
              <a:ext uri="{FF2B5EF4-FFF2-40B4-BE49-F238E27FC236}">
                <a16:creationId xmlns:a16="http://schemas.microsoft.com/office/drawing/2014/main" id="{A1FD0D13-EA0C-7CBF-1276-952774A15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2038" y="4868863"/>
            <a:ext cx="9445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Looper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B42EC0-DCE2-649C-AB14-3C089AF0A7BB}"/>
              </a:ext>
            </a:extLst>
          </p:cNvPr>
          <p:cNvSpPr/>
          <p:nvPr/>
        </p:nvSpPr>
        <p:spPr>
          <a:xfrm>
            <a:off x="6181725" y="5676900"/>
            <a:ext cx="863600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BCBD3F-87D7-930F-E72C-F2F9EE3809D5}"/>
              </a:ext>
            </a:extLst>
          </p:cNvPr>
          <p:cNvSpPr/>
          <p:nvPr/>
        </p:nvSpPr>
        <p:spPr>
          <a:xfrm>
            <a:off x="6181725" y="6043613"/>
            <a:ext cx="863600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7365" name="TextBox 27">
            <a:extLst>
              <a:ext uri="{FF2B5EF4-FFF2-40B4-BE49-F238E27FC236}">
                <a16:creationId xmlns:a16="http://schemas.microsoft.com/office/drawing/2014/main" id="{B624056D-9EF2-E900-2772-A0D1D101E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6213" y="5330825"/>
            <a:ext cx="9445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uptime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57366" name="TextBox 28">
            <a:extLst>
              <a:ext uri="{FF2B5EF4-FFF2-40B4-BE49-F238E27FC236}">
                <a16:creationId xmlns:a16="http://schemas.microsoft.com/office/drawing/2014/main" id="{F10BBC7A-5518-76BE-6F43-862ECBCEE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2388" y="5724525"/>
            <a:ext cx="10715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handler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57367" name="TextBox 29">
            <a:extLst>
              <a:ext uri="{FF2B5EF4-FFF2-40B4-BE49-F238E27FC236}">
                <a16:creationId xmlns:a16="http://schemas.microsoft.com/office/drawing/2014/main" id="{91683ABF-DF53-EED5-402F-48943BE06E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6675" y="6040438"/>
            <a:ext cx="1071563" cy="31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message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17C50EE-2E9E-1C2F-D200-3389C98E0EDE}"/>
              </a:ext>
            </a:extLst>
          </p:cNvPr>
          <p:cNvCxnSpPr>
            <a:stCxn id="26" idx="1"/>
            <a:endCxn id="10" idx="3"/>
          </p:cNvCxnSpPr>
          <p:nvPr/>
        </p:nvCxnSpPr>
        <p:spPr>
          <a:xfrm flipH="1" flipV="1">
            <a:off x="4487863" y="4422775"/>
            <a:ext cx="1693862" cy="14414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69" name="제목 2">
            <a:extLst>
              <a:ext uri="{FF2B5EF4-FFF2-40B4-BE49-F238E27FC236}">
                <a16:creationId xmlns:a16="http://schemas.microsoft.com/office/drawing/2014/main" id="{817C7461-D20F-81FB-C56C-515ABF072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Message </a:t>
            </a:r>
            <a:r>
              <a:rPr lang="ko-KR" altLang="en-US"/>
              <a:t>전송을 통한 </a:t>
            </a:r>
            <a:r>
              <a:rPr lang="en-US" altLang="ko-KR"/>
              <a:t>looper </a:t>
            </a:r>
            <a:r>
              <a:rPr lang="ko-KR" altLang="en-US"/>
              <a:t>동작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Box 4">
            <a:extLst>
              <a:ext uri="{FF2B5EF4-FFF2-40B4-BE49-F238E27FC236}">
                <a16:creationId xmlns:a16="http://schemas.microsoft.com/office/drawing/2014/main" id="{573DD2AB-E982-CFFE-7E21-36B578755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1268413"/>
            <a:ext cx="4522788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>
                <a:latin typeface="Consolas" panose="020B0609020204030204" pitchFamily="49" charset="0"/>
              </a:rPr>
              <a:t>System V - IPC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2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>
                <a:latin typeface="Consolas" panose="020B0609020204030204" pitchFamily="49" charset="0"/>
              </a:rPr>
              <a:t>Message Queue - binder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>
                <a:latin typeface="Consolas" panose="020B0609020204030204" pitchFamily="49" charset="0"/>
              </a:rPr>
              <a:t>Shared Memory - Ashmem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2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800">
                <a:latin typeface="Consolas" panose="020B0609020204030204" pitchFamily="49" charset="0"/>
              </a:rPr>
              <a:t># cd /usr/src/tegra/mm</a:t>
            </a:r>
            <a:endParaRPr kumimoji="1" lang="ko-KR" altLang="en-US" sz="2800">
              <a:latin typeface="Consolas" panose="020B0609020204030204" pitchFamily="49" charset="0"/>
            </a:endParaRPr>
          </a:p>
        </p:txBody>
      </p:sp>
      <p:sp>
        <p:nvSpPr>
          <p:cNvPr id="58371" name="제목 1">
            <a:extLst>
              <a:ext uri="{FF2B5EF4-FFF2-40B4-BE49-F238E27FC236}">
                <a16:creationId xmlns:a16="http://schemas.microsoft.com/office/drawing/2014/main" id="{6082D956-0B19-0030-4970-2A633605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>
                <a:latin typeface="Consolas" panose="020B0609020204030204" pitchFamily="49" charset="0"/>
              </a:rPr>
              <a:t>Ashmem </a:t>
            </a:r>
            <a:r>
              <a:rPr lang="ko-KR" altLang="en-US">
                <a:latin typeface="Consolas" panose="020B0609020204030204" pitchFamily="49" charset="0"/>
              </a:rPr>
              <a:t>개념</a:t>
            </a:r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4" name="그룹 1">
            <a:extLst>
              <a:ext uri="{FF2B5EF4-FFF2-40B4-BE49-F238E27FC236}">
                <a16:creationId xmlns:a16="http://schemas.microsoft.com/office/drawing/2014/main" id="{00480887-894D-2F56-28EA-235490626352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927100"/>
            <a:ext cx="9261475" cy="5562600"/>
            <a:chOff x="371476" y="0"/>
            <a:chExt cx="9261475" cy="6192838"/>
          </a:xfrm>
        </p:grpSpPr>
        <p:sp>
          <p:nvSpPr>
            <p:cNvPr id="59396" name="TextBox 3">
              <a:extLst>
                <a:ext uri="{FF2B5EF4-FFF2-40B4-BE49-F238E27FC236}">
                  <a16:creationId xmlns:a16="http://schemas.microsoft.com/office/drawing/2014/main" id="{45C07D5F-9F9E-FA06-B988-449AA5274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289" y="260350"/>
              <a:ext cx="15779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ashmem_init</a:t>
              </a:r>
              <a:endParaRPr kumimoji="1" lang="ko-KR" altLang="en-US" sz="1800">
                <a:latin typeface="Consolas" panose="020B0609020204030204" pitchFamily="49" charset="0"/>
              </a:endParaRPr>
            </a:p>
          </p:txBody>
        </p:sp>
        <p:sp>
          <p:nvSpPr>
            <p:cNvPr id="59397" name="TextBox 4">
              <a:extLst>
                <a:ext uri="{FF2B5EF4-FFF2-40B4-BE49-F238E27FC236}">
                  <a16:creationId xmlns:a16="http://schemas.microsoft.com/office/drawing/2014/main" id="{F99B3C2A-0CD9-EA15-7B3C-B86A6EF56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689" y="630238"/>
              <a:ext cx="4491037" cy="120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misc_register(&amp;ashmem_misc);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...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fd = open("/dev/ashmem", O_RDWR );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mmap( ,,,, fd );</a:t>
              </a:r>
              <a:endParaRPr kumimoji="1" lang="ko-KR" altLang="en-US" sz="1800">
                <a:latin typeface="Consolas" panose="020B0609020204030204" pitchFamily="49" charset="0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91D29E5-B5C0-7D14-18C7-4939E0564075}"/>
                </a:ext>
              </a:extLst>
            </p:cNvPr>
            <p:cNvCxnSpPr/>
            <p:nvPr/>
          </p:nvCxnSpPr>
          <p:spPr>
            <a:xfrm>
              <a:off x="650876" y="2605092"/>
              <a:ext cx="835183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0E5A90-6A1F-F35C-D4DB-72C7F3D93AEA}"/>
                </a:ext>
              </a:extLst>
            </p:cNvPr>
            <p:cNvSpPr/>
            <p:nvPr/>
          </p:nvSpPr>
          <p:spPr>
            <a:xfrm>
              <a:off x="7426326" y="5093539"/>
              <a:ext cx="1150938" cy="3605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468EA85-F693-5BE1-FD15-97C33B6CE773}"/>
                </a:ext>
              </a:extLst>
            </p:cNvPr>
            <p:cNvSpPr/>
            <p:nvPr/>
          </p:nvSpPr>
          <p:spPr>
            <a:xfrm>
              <a:off x="7426326" y="5454080"/>
              <a:ext cx="1150938" cy="3605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A6FF0A2-5C3F-8A7D-85D9-A59612865B0C}"/>
                </a:ext>
              </a:extLst>
            </p:cNvPr>
            <p:cNvSpPr/>
            <p:nvPr/>
          </p:nvSpPr>
          <p:spPr>
            <a:xfrm>
              <a:off x="7426326" y="5814622"/>
              <a:ext cx="1150938" cy="3605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59402" name="TextBox 10">
              <a:extLst>
                <a:ext uri="{FF2B5EF4-FFF2-40B4-BE49-F238E27FC236}">
                  <a16:creationId xmlns:a16="http://schemas.microsoft.com/office/drawing/2014/main" id="{CF07A8F2-6A3B-D15F-8A4B-FEDFA980F5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2976" y="5094289"/>
              <a:ext cx="6905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open</a:t>
              </a:r>
              <a:endParaRPr kumimoji="1" lang="ko-KR" altLang="en-US" sz="1800">
                <a:latin typeface="Consolas" panose="020B0609020204030204" pitchFamily="49" charset="0"/>
              </a:endParaRPr>
            </a:p>
          </p:txBody>
        </p:sp>
        <p:sp>
          <p:nvSpPr>
            <p:cNvPr id="59403" name="TextBox 11">
              <a:extLst>
                <a:ext uri="{FF2B5EF4-FFF2-40B4-BE49-F238E27FC236}">
                  <a16:creationId xmlns:a16="http://schemas.microsoft.com/office/drawing/2014/main" id="{4AD865B3-67CB-5D31-B7E7-A860668D59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2976" y="5445125"/>
              <a:ext cx="10699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release</a:t>
              </a:r>
              <a:endParaRPr kumimoji="1" lang="ko-KR" altLang="en-US" sz="1800">
                <a:latin typeface="Consolas" panose="020B0609020204030204" pitchFamily="49" charset="0"/>
              </a:endParaRPr>
            </a:p>
          </p:txBody>
        </p:sp>
        <p:sp>
          <p:nvSpPr>
            <p:cNvPr id="59404" name="TextBox 12">
              <a:extLst>
                <a:ext uri="{FF2B5EF4-FFF2-40B4-BE49-F238E27FC236}">
                  <a16:creationId xmlns:a16="http://schemas.microsoft.com/office/drawing/2014/main" id="{8ECF490E-EDDD-57CE-A3C7-82E0FFF9C8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62976" y="5815013"/>
              <a:ext cx="6905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mmap</a:t>
              </a:r>
              <a:endParaRPr kumimoji="1" lang="ko-KR" altLang="en-US" sz="1800">
                <a:latin typeface="Consolas" panose="020B0609020204030204" pitchFamily="49" charset="0"/>
              </a:endParaRPr>
            </a:p>
          </p:txBody>
        </p:sp>
        <p:sp>
          <p:nvSpPr>
            <p:cNvPr id="59405" name="TextBox 13">
              <a:extLst>
                <a:ext uri="{FF2B5EF4-FFF2-40B4-BE49-F238E27FC236}">
                  <a16:creationId xmlns:a16="http://schemas.microsoft.com/office/drawing/2014/main" id="{63512D02-A1D8-7D34-8E10-222A68E9E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6325" y="4724400"/>
              <a:ext cx="1576388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ashmem_fops</a:t>
              </a:r>
              <a:endParaRPr kumimoji="1" lang="ko-KR" altLang="en-US" sz="1800">
                <a:latin typeface="Consolas" panose="020B0609020204030204" pitchFamily="49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50B7DCDF-6D4C-DAEA-1C22-CFDB25B7CE1C}"/>
                </a:ext>
              </a:extLst>
            </p:cNvPr>
            <p:cNvSpPr/>
            <p:nvPr/>
          </p:nvSpPr>
          <p:spPr>
            <a:xfrm>
              <a:off x="5038726" y="5104143"/>
              <a:ext cx="1368425" cy="3605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57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7E617F0-922B-069A-D92E-CF14EF8ACA66}"/>
                </a:ext>
              </a:extLst>
            </p:cNvPr>
            <p:cNvSpPr/>
            <p:nvPr/>
          </p:nvSpPr>
          <p:spPr>
            <a:xfrm>
              <a:off x="5038726" y="5464685"/>
              <a:ext cx="1368425" cy="36054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"ashmem"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698BD4C-FFFF-FC6D-BE8E-DD0760048C27}"/>
                </a:ext>
              </a:extLst>
            </p:cNvPr>
            <p:cNvSpPr/>
            <p:nvPr/>
          </p:nvSpPr>
          <p:spPr>
            <a:xfrm>
              <a:off x="5038726" y="5825227"/>
              <a:ext cx="1368425" cy="3587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59409" name="TextBox 17">
              <a:extLst>
                <a:ext uri="{FF2B5EF4-FFF2-40B4-BE49-F238E27FC236}">
                  <a16:creationId xmlns:a16="http://schemas.microsoft.com/office/drawing/2014/main" id="{44841933-C37E-583F-D312-8BBEC8EEB3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1276" y="5103814"/>
              <a:ext cx="817563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minor</a:t>
              </a:r>
              <a:endParaRPr kumimoji="1" lang="ko-KR" altLang="en-US" sz="1800">
                <a:latin typeface="Consolas" panose="020B0609020204030204" pitchFamily="49" charset="0"/>
              </a:endParaRPr>
            </a:p>
          </p:txBody>
        </p:sp>
        <p:sp>
          <p:nvSpPr>
            <p:cNvPr id="59410" name="TextBox 18">
              <a:extLst>
                <a:ext uri="{FF2B5EF4-FFF2-40B4-BE49-F238E27FC236}">
                  <a16:creationId xmlns:a16="http://schemas.microsoft.com/office/drawing/2014/main" id="{31B8EA13-5BBB-FF05-D24F-47BEC3FDD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1275" y="5454650"/>
              <a:ext cx="6921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name</a:t>
              </a:r>
              <a:endParaRPr kumimoji="1" lang="ko-KR" altLang="en-US" sz="1800">
                <a:latin typeface="Consolas" panose="020B0609020204030204" pitchFamily="49" charset="0"/>
              </a:endParaRPr>
            </a:p>
          </p:txBody>
        </p:sp>
        <p:sp>
          <p:nvSpPr>
            <p:cNvPr id="59411" name="TextBox 19">
              <a:extLst>
                <a:ext uri="{FF2B5EF4-FFF2-40B4-BE49-F238E27FC236}">
                  <a16:creationId xmlns:a16="http://schemas.microsoft.com/office/drawing/2014/main" id="{ED5DACF5-8F05-4005-17D4-A0CFE966B1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1275" y="5824538"/>
              <a:ext cx="692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fops</a:t>
              </a:r>
              <a:endParaRPr kumimoji="1" lang="ko-KR" altLang="en-US" sz="1800">
                <a:latin typeface="Consolas" panose="020B0609020204030204" pitchFamily="49" charset="0"/>
              </a:endParaRPr>
            </a:p>
          </p:txBody>
        </p:sp>
        <p:sp>
          <p:nvSpPr>
            <p:cNvPr id="59412" name="TextBox 20">
              <a:extLst>
                <a:ext uri="{FF2B5EF4-FFF2-40B4-BE49-F238E27FC236}">
                  <a16:creationId xmlns:a16="http://schemas.microsoft.com/office/drawing/2014/main" id="{1CB1B6A7-E15F-7A11-1EBB-AD313E52B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4626" y="4733925"/>
              <a:ext cx="157797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ashmem_misc</a:t>
              </a:r>
              <a:endParaRPr kumimoji="1" lang="ko-KR" altLang="en-US" sz="1800">
                <a:latin typeface="Consolas" panose="020B0609020204030204" pitchFamily="49" charset="0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7D4362D5-C9DD-29BF-A2BD-DE70B2F9AAFC}"/>
                </a:ext>
              </a:extLst>
            </p:cNvPr>
            <p:cNvCxnSpPr>
              <a:stCxn id="59411" idx="1"/>
              <a:endCxn id="8" idx="1"/>
            </p:cNvCxnSpPr>
            <p:nvPr/>
          </p:nvCxnSpPr>
          <p:spPr>
            <a:xfrm flipV="1">
              <a:off x="6391276" y="5275577"/>
              <a:ext cx="1035050" cy="7334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795FC246-8BB4-F725-07F5-51E3FB5BF831}"/>
                </a:ext>
              </a:extLst>
            </p:cNvPr>
            <p:cNvSpPr/>
            <p:nvPr/>
          </p:nvSpPr>
          <p:spPr>
            <a:xfrm>
              <a:off x="560389" y="4593376"/>
              <a:ext cx="1152525" cy="72285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59415" name="TextBox 24">
              <a:extLst>
                <a:ext uri="{FF2B5EF4-FFF2-40B4-BE49-F238E27FC236}">
                  <a16:creationId xmlns:a16="http://schemas.microsoft.com/office/drawing/2014/main" id="{677621B0-8F7E-8714-C255-63C0B3624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476" y="4138614"/>
              <a:ext cx="17049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media server</a:t>
              </a:r>
              <a:endParaRPr kumimoji="1" lang="ko-KR" altLang="en-US" sz="1800">
                <a:latin typeface="Consolas" panose="020B0609020204030204" pitchFamily="49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54A5B3-5DDA-2928-419D-C96CE827F0E5}"/>
                </a:ext>
              </a:extLst>
            </p:cNvPr>
            <p:cNvSpPr/>
            <p:nvPr/>
          </p:nvSpPr>
          <p:spPr>
            <a:xfrm>
              <a:off x="4441826" y="2239249"/>
              <a:ext cx="1498600" cy="3587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CB9799C-221B-8C3C-011B-CD207D910FE7}"/>
                </a:ext>
              </a:extLst>
            </p:cNvPr>
            <p:cNvSpPr/>
            <p:nvPr/>
          </p:nvSpPr>
          <p:spPr>
            <a:xfrm>
              <a:off x="4441826" y="2598023"/>
              <a:ext cx="1498600" cy="3587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10 , 57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59418" name="TextBox 27">
              <a:extLst>
                <a:ext uri="{FF2B5EF4-FFF2-40B4-BE49-F238E27FC236}">
                  <a16:creationId xmlns:a16="http://schemas.microsoft.com/office/drawing/2014/main" id="{694CBC0A-D7FB-D605-BF38-459ED6EA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0514" y="1916113"/>
              <a:ext cx="14954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2400" b="1">
                  <a:latin typeface="Consolas" panose="020B0609020204030204" pitchFamily="49" charset="0"/>
                </a:rPr>
                <a:t>c</a:t>
              </a:r>
              <a:r>
                <a:rPr kumimoji="1" lang="en-US" altLang="ko-KR" sz="1800">
                  <a:latin typeface="Consolas" panose="020B0609020204030204" pitchFamily="49" charset="0"/>
                </a:rPr>
                <a:t>rw-rw-rw-</a:t>
              </a:r>
              <a:endParaRPr kumimoji="1" lang="ko-KR" altLang="en-US" sz="1800">
                <a:latin typeface="Consolas" panose="020B0609020204030204" pitchFamily="49" charset="0"/>
              </a:endParaRPr>
            </a:p>
          </p:txBody>
        </p:sp>
        <p:sp>
          <p:nvSpPr>
            <p:cNvPr id="59419" name="TextBox 28">
              <a:extLst>
                <a:ext uri="{FF2B5EF4-FFF2-40B4-BE49-F238E27FC236}">
                  <a16:creationId xmlns:a16="http://schemas.microsoft.com/office/drawing/2014/main" id="{563F7030-109D-1785-A5EA-B6EC85CF36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8263" y="2760664"/>
              <a:ext cx="1957587" cy="19530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sys_open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f-&gt;f_fp-&gt;open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chrdev_open();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misc_open();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f-&gt;f_fp-&gt;open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ashmem_open();</a:t>
              </a:r>
              <a:endParaRPr kumimoji="1" lang="ko-KR" altLang="en-US" sz="1800">
                <a:latin typeface="Consolas" panose="020B0609020204030204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DC5C6146-F180-715F-4672-DB21C1EFF822}"/>
                </a:ext>
              </a:extLst>
            </p:cNvPr>
            <p:cNvSpPr/>
            <p:nvPr/>
          </p:nvSpPr>
          <p:spPr>
            <a:xfrm>
              <a:off x="2032001" y="4208091"/>
              <a:ext cx="446088" cy="314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0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CECEFF3-3019-36A9-3D4B-B0795D790705}"/>
                </a:ext>
              </a:extLst>
            </p:cNvPr>
            <p:cNvSpPr/>
            <p:nvPr/>
          </p:nvSpPr>
          <p:spPr>
            <a:xfrm>
              <a:off x="2032001" y="4506774"/>
              <a:ext cx="446088" cy="3128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1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2C898F9-DBC1-445F-C790-BA53058852B7}"/>
                </a:ext>
              </a:extLst>
            </p:cNvPr>
            <p:cNvSpPr/>
            <p:nvPr/>
          </p:nvSpPr>
          <p:spPr>
            <a:xfrm>
              <a:off x="2032001" y="4803691"/>
              <a:ext cx="446088" cy="314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2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B455C27-4F2A-BAE1-AB7C-FDACE4854695}"/>
                </a:ext>
              </a:extLst>
            </p:cNvPr>
            <p:cNvSpPr/>
            <p:nvPr/>
          </p:nvSpPr>
          <p:spPr>
            <a:xfrm>
              <a:off x="2032001" y="5102376"/>
              <a:ext cx="446088" cy="31282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3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73ED71D-B6F1-4F45-31D6-87F5CEDFF31A}"/>
                </a:ext>
              </a:extLst>
            </p:cNvPr>
            <p:cNvSpPr/>
            <p:nvPr/>
          </p:nvSpPr>
          <p:spPr>
            <a:xfrm>
              <a:off x="2032001" y="5431105"/>
              <a:ext cx="446088" cy="3145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4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CB47423-A68E-2905-4AFF-5BB79A4335CE}"/>
                </a:ext>
              </a:extLst>
            </p:cNvPr>
            <p:cNvSpPr/>
            <p:nvPr/>
          </p:nvSpPr>
          <p:spPr>
            <a:xfrm>
              <a:off x="2032001" y="5697977"/>
              <a:ext cx="446088" cy="3128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5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1953AE6-D635-84E8-95A7-44EF3AE07632}"/>
                </a:ext>
              </a:extLst>
            </p:cNvPr>
            <p:cNvSpPr/>
            <p:nvPr/>
          </p:nvSpPr>
          <p:spPr>
            <a:xfrm>
              <a:off x="2478089" y="4223996"/>
              <a:ext cx="444500" cy="314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A8DE446E-B804-A746-FD3D-B8401FDEACB9}"/>
                </a:ext>
              </a:extLst>
            </p:cNvPr>
            <p:cNvSpPr/>
            <p:nvPr/>
          </p:nvSpPr>
          <p:spPr>
            <a:xfrm>
              <a:off x="2478089" y="4522681"/>
              <a:ext cx="444500" cy="312823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3AB506B-ECA3-4740-2F71-B77DC5BF7B3D}"/>
                </a:ext>
              </a:extLst>
            </p:cNvPr>
            <p:cNvSpPr/>
            <p:nvPr/>
          </p:nvSpPr>
          <p:spPr>
            <a:xfrm>
              <a:off x="2478089" y="4819598"/>
              <a:ext cx="444500" cy="31459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5013682-75CD-1B0C-8E56-C20F171A8FA3}"/>
                </a:ext>
              </a:extLst>
            </p:cNvPr>
            <p:cNvSpPr/>
            <p:nvPr/>
          </p:nvSpPr>
          <p:spPr>
            <a:xfrm>
              <a:off x="2478089" y="5118282"/>
              <a:ext cx="444500" cy="31282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8EDF8A7D-4BBF-F8B2-FDCA-85FB4B043A83}"/>
                </a:ext>
              </a:extLst>
            </p:cNvPr>
            <p:cNvSpPr/>
            <p:nvPr/>
          </p:nvSpPr>
          <p:spPr>
            <a:xfrm>
              <a:off x="2478089" y="5415199"/>
              <a:ext cx="444500" cy="31459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53A2F93-DAAE-15A7-271A-619B67C07EF4}"/>
                </a:ext>
              </a:extLst>
            </p:cNvPr>
            <p:cNvSpPr/>
            <p:nvPr/>
          </p:nvSpPr>
          <p:spPr>
            <a:xfrm>
              <a:off x="2478089" y="5713883"/>
              <a:ext cx="444500" cy="31282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516A672-A9D4-429B-A94C-BB14AF43BE67}"/>
                </a:ext>
              </a:extLst>
            </p:cNvPr>
            <p:cNvCxnSpPr>
              <a:stCxn id="24" idx="3"/>
              <a:endCxn id="36" idx="1"/>
            </p:cNvCxnSpPr>
            <p:nvPr/>
          </p:nvCxnSpPr>
          <p:spPr>
            <a:xfrm flipV="1">
              <a:off x="1712914" y="4381292"/>
              <a:ext cx="765175" cy="57262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33" name="TextBox 44">
              <a:extLst>
                <a:ext uri="{FF2B5EF4-FFF2-40B4-BE49-F238E27FC236}">
                  <a16:creationId xmlns:a16="http://schemas.microsoft.com/office/drawing/2014/main" id="{274D1AD5-7BF5-6EF7-0710-4DD807F01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3751" y="3840163"/>
              <a:ext cx="11969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fd_array</a:t>
              </a:r>
              <a:endParaRPr kumimoji="1" lang="ko-KR" altLang="en-US" sz="1800">
                <a:latin typeface="Consolas" panose="020B0609020204030204" pitchFamily="49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9E5843C6-4F79-B04F-CFCF-0FCFF3EAE40C}"/>
                </a:ext>
              </a:extLst>
            </p:cNvPr>
            <p:cNvSpPr/>
            <p:nvPr/>
          </p:nvSpPr>
          <p:spPr>
            <a:xfrm>
              <a:off x="3440114" y="3785690"/>
              <a:ext cx="1368425" cy="36054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679B78BC-2F1D-46A1-75F3-226D6FB92F30}"/>
                </a:ext>
              </a:extLst>
            </p:cNvPr>
            <p:cNvSpPr/>
            <p:nvPr/>
          </p:nvSpPr>
          <p:spPr>
            <a:xfrm>
              <a:off x="3440114" y="4146232"/>
              <a:ext cx="1368425" cy="36054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2AF0C631-ABE8-92B5-DC6A-8F7B0557866C}"/>
                </a:ext>
              </a:extLst>
            </p:cNvPr>
            <p:cNvSpPr/>
            <p:nvPr/>
          </p:nvSpPr>
          <p:spPr>
            <a:xfrm>
              <a:off x="3440114" y="4506774"/>
              <a:ext cx="1368425" cy="36054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59437" name="TextBox 51">
              <a:extLst>
                <a:ext uri="{FF2B5EF4-FFF2-40B4-BE49-F238E27FC236}">
                  <a16:creationId xmlns:a16="http://schemas.microsoft.com/office/drawing/2014/main" id="{5E906D46-783F-2684-6173-961AFF1826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251" y="4506913"/>
              <a:ext cx="6905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f_op</a:t>
              </a:r>
              <a:endParaRPr kumimoji="1" lang="ko-KR" altLang="en-US" sz="1800">
                <a:latin typeface="Consolas" panose="020B0609020204030204" pitchFamily="49" charset="0"/>
              </a:endParaRPr>
            </a:p>
          </p:txBody>
        </p:sp>
        <p:sp>
          <p:nvSpPr>
            <p:cNvPr id="59438" name="TextBox 52">
              <a:extLst>
                <a:ext uri="{FF2B5EF4-FFF2-40B4-BE49-F238E27FC236}">
                  <a16:creationId xmlns:a16="http://schemas.microsoft.com/office/drawing/2014/main" id="{4D75CF38-95ED-241D-F634-8F26D6BF9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1" y="3417888"/>
              <a:ext cx="69056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1800">
                  <a:latin typeface="Consolas" panose="020B0609020204030204" pitchFamily="49" charset="0"/>
                </a:rPr>
                <a:t>file</a:t>
              </a:r>
              <a:endParaRPr kumimoji="1" lang="ko-KR" altLang="en-US" sz="1800">
                <a:latin typeface="Consolas" panose="020B0609020204030204" pitchFamily="49" charset="0"/>
              </a:endParaRPr>
            </a:p>
          </p:txBody>
        </p:sp>
        <p:cxnSp>
          <p:nvCxnSpPr>
            <p:cNvPr id="55" name="구부러진 연결선 54">
              <a:extLst>
                <a:ext uri="{FF2B5EF4-FFF2-40B4-BE49-F238E27FC236}">
                  <a16:creationId xmlns:a16="http://schemas.microsoft.com/office/drawing/2014/main" id="{CC2ADA17-E2AF-CF0A-E956-AA0205A875CE}"/>
                </a:ext>
              </a:extLst>
            </p:cNvPr>
            <p:cNvCxnSpPr>
              <a:stCxn id="39" idx="3"/>
              <a:endCxn id="48" idx="1"/>
            </p:cNvCxnSpPr>
            <p:nvPr/>
          </p:nvCxnSpPr>
          <p:spPr>
            <a:xfrm flipV="1">
              <a:off x="2922589" y="3967729"/>
              <a:ext cx="517525" cy="1307848"/>
            </a:xfrm>
            <a:prstGeom prst="curvedConnector3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구부러진 연결선 55">
              <a:extLst>
                <a:ext uri="{FF2B5EF4-FFF2-40B4-BE49-F238E27FC236}">
                  <a16:creationId xmlns:a16="http://schemas.microsoft.com/office/drawing/2014/main" id="{8FEDA8C3-9622-FBA5-F66D-11EF12921021}"/>
                </a:ext>
              </a:extLst>
            </p:cNvPr>
            <p:cNvCxnSpPr>
              <a:stCxn id="50" idx="3"/>
              <a:endCxn id="15" idx="1"/>
            </p:cNvCxnSpPr>
            <p:nvPr/>
          </p:nvCxnSpPr>
          <p:spPr>
            <a:xfrm>
              <a:off x="4808539" y="4687045"/>
              <a:ext cx="230187" cy="5956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441" name="TextBox 59">
              <a:extLst>
                <a:ext uri="{FF2B5EF4-FFF2-40B4-BE49-F238E27FC236}">
                  <a16:creationId xmlns:a16="http://schemas.microsoft.com/office/drawing/2014/main" id="{AE820FBC-AB7F-80FE-20D9-6E24272C3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15025" y="1654175"/>
              <a:ext cx="28654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2000">
                  <a:latin typeface="Consolas" panose="020B0609020204030204" pitchFamily="49" charset="0"/>
                </a:rPr>
                <a:t>/dev mem filesystem</a:t>
              </a:r>
              <a:endParaRPr kumimoji="1" lang="ko-KR" altLang="en-US" sz="1600">
                <a:latin typeface="Consolas" panose="020B0609020204030204" pitchFamily="49" charset="0"/>
              </a:endParaRPr>
            </a:p>
          </p:txBody>
        </p:sp>
        <p:sp>
          <p:nvSpPr>
            <p:cNvPr id="59442" name="TextBox 61">
              <a:extLst>
                <a:ext uri="{FF2B5EF4-FFF2-40B4-BE49-F238E27FC236}">
                  <a16:creationId xmlns:a16="http://schemas.microsoft.com/office/drawing/2014/main" id="{7D989659-2288-20EC-8A66-CE26DDCAD8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68888" y="0"/>
              <a:ext cx="4557712" cy="1631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latinLnBrk="1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latinLnBrk="1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latinLnBrk="1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defTabSz="9128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2000">
                  <a:latin typeface="Consolas" panose="020B0609020204030204" pitchFamily="49" charset="0"/>
                </a:rPr>
                <a:t>/sys  sysfs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2000">
                  <a:latin typeface="Consolas" panose="020B0609020204030204" pitchFamily="49" charset="0"/>
                </a:rPr>
                <a:t>read -&gt; show_uevent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2000">
                  <a:latin typeface="Consolas" panose="020B0609020204030204" pitchFamily="49" charset="0"/>
                </a:rPr>
                <a:t>write(fd, "add\n", 4); -&gt; store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2000">
                  <a:latin typeface="Consolas" panose="020B0609020204030204" pitchFamily="49" charset="0"/>
                </a:rPr>
                <a:t>store_uevent( "add\n");</a:t>
              </a:r>
            </a:p>
            <a:p>
              <a:pPr eaLnBrk="1" latinLnBrk="0" hangingPunct="1">
                <a:spcBef>
                  <a:spcPct val="0"/>
                </a:spcBef>
                <a:buFontTx/>
                <a:buNone/>
              </a:pPr>
              <a:r>
                <a:rPr kumimoji="1" lang="en-US" altLang="ko-KR" sz="2000">
                  <a:latin typeface="Consolas" panose="020B0609020204030204" pitchFamily="49" charset="0"/>
                </a:rPr>
                <a:t>kobject_uevent();</a:t>
              </a:r>
              <a:endParaRPr kumimoji="1" lang="ko-KR" altLang="en-US" sz="1600">
                <a:latin typeface="Consolas" panose="020B0609020204030204" pitchFamily="49" charset="0"/>
              </a:endParaRPr>
            </a:p>
          </p:txBody>
        </p:sp>
      </p:grpSp>
      <p:sp>
        <p:nvSpPr>
          <p:cNvPr id="59395" name="제목 2">
            <a:extLst>
              <a:ext uri="{FF2B5EF4-FFF2-40B4-BE49-F238E27FC236}">
                <a16:creationId xmlns:a16="http://schemas.microsoft.com/office/drawing/2014/main" id="{3439F4CB-E781-208A-21FE-8377CB9D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device driver</a:t>
            </a:r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Box 3">
            <a:extLst>
              <a:ext uri="{FF2B5EF4-FFF2-40B4-BE49-F238E27FC236}">
                <a16:creationId xmlns:a16="http://schemas.microsoft.com/office/drawing/2014/main" id="{C99756AC-23EC-F3D0-DB6C-1F01501ED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2188" y="1122363"/>
            <a:ext cx="195738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ashmem_open();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9AC5F36-AAEE-8D1B-12B2-5D0C4BC5F60E}"/>
              </a:ext>
            </a:extLst>
          </p:cNvPr>
          <p:cNvSpPr/>
          <p:nvPr/>
        </p:nvSpPr>
        <p:spPr bwMode="auto">
          <a:xfrm>
            <a:off x="5757863" y="2419350"/>
            <a:ext cx="2016125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"dev/ashmem/"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599F65-F2F5-1962-5627-7B06C4869AA5}"/>
              </a:ext>
            </a:extLst>
          </p:cNvPr>
          <p:cNvSpPr/>
          <p:nvPr/>
        </p:nvSpPr>
        <p:spPr bwMode="auto">
          <a:xfrm>
            <a:off x="5757863" y="2792413"/>
            <a:ext cx="2016125" cy="3698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B2A72A9-6837-D5A7-9EE2-BE24A2BC39BD}"/>
              </a:ext>
            </a:extLst>
          </p:cNvPr>
          <p:cNvSpPr/>
          <p:nvPr/>
        </p:nvSpPr>
        <p:spPr bwMode="auto">
          <a:xfrm>
            <a:off x="5757863" y="3162300"/>
            <a:ext cx="2016125" cy="371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443A283-3F6D-4CBE-D3D3-850C96F26758}"/>
              </a:ext>
            </a:extLst>
          </p:cNvPr>
          <p:cNvSpPr/>
          <p:nvPr/>
        </p:nvSpPr>
        <p:spPr bwMode="auto">
          <a:xfrm>
            <a:off x="5757863" y="3533775"/>
            <a:ext cx="2016125" cy="371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BD8BB9-6C22-C4EE-D4C4-AE03BE145533}"/>
              </a:ext>
            </a:extLst>
          </p:cNvPr>
          <p:cNvSpPr/>
          <p:nvPr/>
        </p:nvSpPr>
        <p:spPr bwMode="auto">
          <a:xfrm>
            <a:off x="5757863" y="3905250"/>
            <a:ext cx="2016125" cy="3698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0x7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424" name="TextBox 10">
            <a:extLst>
              <a:ext uri="{FF2B5EF4-FFF2-40B4-BE49-F238E27FC236}">
                <a16:creationId xmlns:a16="http://schemas.microsoft.com/office/drawing/2014/main" id="{6AA3BD2F-0FB5-010C-3989-95B199B0B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2419350"/>
            <a:ext cx="690562" cy="31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name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0425" name="TextBox 11">
            <a:extLst>
              <a:ext uri="{FF2B5EF4-FFF2-40B4-BE49-F238E27FC236}">
                <a16:creationId xmlns:a16="http://schemas.microsoft.com/office/drawing/2014/main" id="{B3BBE329-1401-803A-AB77-BC0F9C59B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2563" y="2784475"/>
            <a:ext cx="183038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unpinned_list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0426" name="TextBox 12">
            <a:extLst>
              <a:ext uri="{FF2B5EF4-FFF2-40B4-BE49-F238E27FC236}">
                <a16:creationId xmlns:a16="http://schemas.microsoft.com/office/drawing/2014/main" id="{62DED2BC-188E-C1E9-85AC-3967080D6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5738" y="3146425"/>
            <a:ext cx="6921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file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0427" name="TextBox 13">
            <a:extLst>
              <a:ext uri="{FF2B5EF4-FFF2-40B4-BE49-F238E27FC236}">
                <a16:creationId xmlns:a16="http://schemas.microsoft.com/office/drawing/2014/main" id="{FB494F76-F397-3689-2962-461F858AB5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8913" y="3529013"/>
            <a:ext cx="6921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size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0428" name="TextBox 14">
            <a:extLst>
              <a:ext uri="{FF2B5EF4-FFF2-40B4-BE49-F238E27FC236}">
                <a16:creationId xmlns:a16="http://schemas.microsoft.com/office/drawing/2014/main" id="{C683D71A-D579-77B1-27D2-FD790EA9B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3675" y="3910013"/>
            <a:ext cx="1323975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prot_mask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0429" name="TextBox 16">
            <a:extLst>
              <a:ext uri="{FF2B5EF4-FFF2-40B4-BE49-F238E27FC236}">
                <a16:creationId xmlns:a16="http://schemas.microsoft.com/office/drawing/2014/main" id="{8BC09F59-72E5-7C55-8B67-DF464F2D5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5750" y="2082800"/>
            <a:ext cx="692150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asma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B2351-50AE-4175-2E83-28003E190A03}"/>
              </a:ext>
            </a:extLst>
          </p:cNvPr>
          <p:cNvSpPr/>
          <p:nvPr/>
        </p:nvSpPr>
        <p:spPr bwMode="auto">
          <a:xfrm>
            <a:off x="2463800" y="2287588"/>
            <a:ext cx="1368425" cy="3095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9D9765A-647A-9B90-E72A-1371047759BA}"/>
              </a:ext>
            </a:extLst>
          </p:cNvPr>
          <p:cNvSpPr/>
          <p:nvPr/>
        </p:nvSpPr>
        <p:spPr bwMode="auto">
          <a:xfrm>
            <a:off x="2463800" y="2597150"/>
            <a:ext cx="1368425" cy="3095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57F3E6F-D521-66C9-A21A-2599E0B4D0EA}"/>
              </a:ext>
            </a:extLst>
          </p:cNvPr>
          <p:cNvSpPr/>
          <p:nvPr/>
        </p:nvSpPr>
        <p:spPr bwMode="auto">
          <a:xfrm>
            <a:off x="2463800" y="2906713"/>
            <a:ext cx="1368425" cy="3095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433" name="TextBox 20">
            <a:extLst>
              <a:ext uri="{FF2B5EF4-FFF2-40B4-BE49-F238E27FC236}">
                <a16:creationId xmlns:a16="http://schemas.microsoft.com/office/drawing/2014/main" id="{87F39ED6-ADA7-CD9C-28FC-08B976A9C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6350" y="2906713"/>
            <a:ext cx="17049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private_data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0434" name="TextBox 21">
            <a:extLst>
              <a:ext uri="{FF2B5EF4-FFF2-40B4-BE49-F238E27FC236}">
                <a16:creationId xmlns:a16="http://schemas.microsoft.com/office/drawing/2014/main" id="{E474C989-C50E-6489-A5E8-02A460568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1971675"/>
            <a:ext cx="690563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file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cxnSp>
        <p:nvCxnSpPr>
          <p:cNvPr id="24" name="구부러진 연결선 23">
            <a:extLst>
              <a:ext uri="{FF2B5EF4-FFF2-40B4-BE49-F238E27FC236}">
                <a16:creationId xmlns:a16="http://schemas.microsoft.com/office/drawing/2014/main" id="{2A6D4299-76AB-B201-1590-0AD5DE95DB64}"/>
              </a:ext>
            </a:extLst>
          </p:cNvPr>
          <p:cNvCxnSpPr>
            <a:stCxn id="20" idx="3"/>
            <a:endCxn id="5" idx="1"/>
          </p:cNvCxnSpPr>
          <p:nvPr/>
        </p:nvCxnSpPr>
        <p:spPr bwMode="auto">
          <a:xfrm flipV="1">
            <a:off x="3832225" y="2605088"/>
            <a:ext cx="1925638" cy="455612"/>
          </a:xfrm>
          <a:prstGeom prst="curvedConnector3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36" name="TextBox 24">
            <a:extLst>
              <a:ext uri="{FF2B5EF4-FFF2-40B4-BE49-F238E27FC236}">
                <a16:creationId xmlns:a16="http://schemas.microsoft.com/office/drawing/2014/main" id="{4D2C1FEE-7ED3-89E0-EF2A-C707C5C9F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00" y="1122363"/>
            <a:ext cx="65166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BINDER_TYPE_FD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ioctl( binder_fd, BINDER_WRITE_READ, ashmem_fd ); 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3D13CE-5BAB-BB3A-87D9-B7054248A463}"/>
              </a:ext>
            </a:extLst>
          </p:cNvPr>
          <p:cNvSpPr/>
          <p:nvPr/>
        </p:nvSpPr>
        <p:spPr bwMode="auto">
          <a:xfrm>
            <a:off x="484188" y="3905250"/>
            <a:ext cx="1152525" cy="622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438" name="TextBox 26">
            <a:extLst>
              <a:ext uri="{FF2B5EF4-FFF2-40B4-BE49-F238E27FC236}">
                <a16:creationId xmlns:a16="http://schemas.microsoft.com/office/drawing/2014/main" id="{2543A84E-4DD2-A924-93E5-57A2A30D9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63" y="3516313"/>
            <a:ext cx="1703387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media server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548F12-3520-2575-7673-104827794988}"/>
              </a:ext>
            </a:extLst>
          </p:cNvPr>
          <p:cNvSpPr/>
          <p:nvPr/>
        </p:nvSpPr>
        <p:spPr bwMode="auto">
          <a:xfrm>
            <a:off x="1957388" y="3575050"/>
            <a:ext cx="444500" cy="269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D30B8CF-A8CF-81B6-E969-4A26355A8B89}"/>
              </a:ext>
            </a:extLst>
          </p:cNvPr>
          <p:cNvSpPr/>
          <p:nvPr/>
        </p:nvSpPr>
        <p:spPr bwMode="auto">
          <a:xfrm>
            <a:off x="1957388" y="3830638"/>
            <a:ext cx="444500" cy="268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2E27E94-DDF4-3319-2120-CF3609E62CCD}"/>
              </a:ext>
            </a:extLst>
          </p:cNvPr>
          <p:cNvSpPr/>
          <p:nvPr/>
        </p:nvSpPr>
        <p:spPr bwMode="auto">
          <a:xfrm>
            <a:off x="1957388" y="4086225"/>
            <a:ext cx="444500" cy="269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66AD94-E946-6342-2B08-92122FCDF584}"/>
              </a:ext>
            </a:extLst>
          </p:cNvPr>
          <p:cNvSpPr/>
          <p:nvPr/>
        </p:nvSpPr>
        <p:spPr bwMode="auto">
          <a:xfrm>
            <a:off x="1957388" y="4341813"/>
            <a:ext cx="444500" cy="268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D2B268A-0305-3A3C-D85A-88E5B9F35EA2}"/>
              </a:ext>
            </a:extLst>
          </p:cNvPr>
          <p:cNvSpPr/>
          <p:nvPr/>
        </p:nvSpPr>
        <p:spPr bwMode="auto">
          <a:xfrm>
            <a:off x="1957388" y="4624388"/>
            <a:ext cx="444500" cy="269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AC8C70F-D63B-C7CE-BC6E-397078F3FC47}"/>
              </a:ext>
            </a:extLst>
          </p:cNvPr>
          <p:cNvSpPr/>
          <p:nvPr/>
        </p:nvSpPr>
        <p:spPr bwMode="auto">
          <a:xfrm>
            <a:off x="1957388" y="4852988"/>
            <a:ext cx="444500" cy="269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BB070E0-4F09-C661-FB57-F94A89AAB601}"/>
              </a:ext>
            </a:extLst>
          </p:cNvPr>
          <p:cNvSpPr/>
          <p:nvPr/>
        </p:nvSpPr>
        <p:spPr bwMode="auto">
          <a:xfrm>
            <a:off x="2401888" y="3587750"/>
            <a:ext cx="444500" cy="269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6DFABA6-E2D9-4004-101D-80CCADC0CBF4}"/>
              </a:ext>
            </a:extLst>
          </p:cNvPr>
          <p:cNvSpPr/>
          <p:nvPr/>
        </p:nvSpPr>
        <p:spPr bwMode="auto">
          <a:xfrm>
            <a:off x="2401888" y="3844925"/>
            <a:ext cx="444500" cy="2682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07C18A5-D884-461D-69CF-B4D9CB654C98}"/>
              </a:ext>
            </a:extLst>
          </p:cNvPr>
          <p:cNvSpPr/>
          <p:nvPr/>
        </p:nvSpPr>
        <p:spPr bwMode="auto">
          <a:xfrm>
            <a:off x="2401888" y="4098925"/>
            <a:ext cx="444500" cy="269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3378FD-8C67-4F56-E0CA-90D0D73CB4B8}"/>
              </a:ext>
            </a:extLst>
          </p:cNvPr>
          <p:cNvSpPr/>
          <p:nvPr/>
        </p:nvSpPr>
        <p:spPr bwMode="auto">
          <a:xfrm>
            <a:off x="2401888" y="4356100"/>
            <a:ext cx="444500" cy="268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8FE9023-8018-6BA3-710B-B7D57EE5423B}"/>
              </a:ext>
            </a:extLst>
          </p:cNvPr>
          <p:cNvSpPr/>
          <p:nvPr/>
        </p:nvSpPr>
        <p:spPr bwMode="auto">
          <a:xfrm>
            <a:off x="2401888" y="4610100"/>
            <a:ext cx="444500" cy="2698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32D7722-C131-C195-2F54-6019766E990F}"/>
              </a:ext>
            </a:extLst>
          </p:cNvPr>
          <p:cNvSpPr/>
          <p:nvPr/>
        </p:nvSpPr>
        <p:spPr bwMode="auto">
          <a:xfrm>
            <a:off x="2401888" y="4867275"/>
            <a:ext cx="444500" cy="268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B4270A9-EB30-8E02-27C6-60B989F7B645}"/>
              </a:ext>
            </a:extLst>
          </p:cNvPr>
          <p:cNvCxnSpPr>
            <a:stCxn id="26" idx="3"/>
            <a:endCxn id="34" idx="1"/>
          </p:cNvCxnSpPr>
          <p:nvPr/>
        </p:nvCxnSpPr>
        <p:spPr bwMode="auto">
          <a:xfrm flipV="1">
            <a:off x="1636713" y="3722688"/>
            <a:ext cx="765175" cy="492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52" name="TextBox 40">
            <a:extLst>
              <a:ext uri="{FF2B5EF4-FFF2-40B4-BE49-F238E27FC236}">
                <a16:creationId xmlns:a16="http://schemas.microsoft.com/office/drawing/2014/main" id="{511D7969-9854-E317-1C28-4429B0F92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259138"/>
            <a:ext cx="1196975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fd_array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cxnSp>
        <p:nvCxnSpPr>
          <p:cNvPr id="42" name="구부러진 연결선 41">
            <a:extLst>
              <a:ext uri="{FF2B5EF4-FFF2-40B4-BE49-F238E27FC236}">
                <a16:creationId xmlns:a16="http://schemas.microsoft.com/office/drawing/2014/main" id="{625DD415-65D2-E9E8-B520-8898717B9D74}"/>
              </a:ext>
            </a:extLst>
          </p:cNvPr>
          <p:cNvCxnSpPr>
            <a:stCxn id="37" idx="3"/>
            <a:endCxn id="20" idx="2"/>
          </p:cNvCxnSpPr>
          <p:nvPr/>
        </p:nvCxnSpPr>
        <p:spPr bwMode="auto">
          <a:xfrm flipV="1">
            <a:off x="2846388" y="3216275"/>
            <a:ext cx="301625" cy="1274763"/>
          </a:xfrm>
          <a:prstGeom prst="curved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599E9EE-A78F-676A-F0BA-1F76A49382A3}"/>
              </a:ext>
            </a:extLst>
          </p:cNvPr>
          <p:cNvSpPr/>
          <p:nvPr/>
        </p:nvSpPr>
        <p:spPr bwMode="auto">
          <a:xfrm>
            <a:off x="3557588" y="5245100"/>
            <a:ext cx="1150937" cy="622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0455" name="TextBox 44">
            <a:extLst>
              <a:ext uri="{FF2B5EF4-FFF2-40B4-BE49-F238E27FC236}">
                <a16:creationId xmlns:a16="http://schemas.microsoft.com/office/drawing/2014/main" id="{E7169ADD-46E0-0F37-B8D7-A32EF9C44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675" y="4856163"/>
            <a:ext cx="1703388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media client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961C20D-A70C-9868-1E21-CF69E53FD423}"/>
              </a:ext>
            </a:extLst>
          </p:cNvPr>
          <p:cNvSpPr/>
          <p:nvPr/>
        </p:nvSpPr>
        <p:spPr bwMode="auto">
          <a:xfrm>
            <a:off x="5029200" y="4916488"/>
            <a:ext cx="444500" cy="268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9BA54FB-EE57-FE9D-4C6C-CE12C2A21345}"/>
              </a:ext>
            </a:extLst>
          </p:cNvPr>
          <p:cNvSpPr/>
          <p:nvPr/>
        </p:nvSpPr>
        <p:spPr bwMode="auto">
          <a:xfrm>
            <a:off x="5029200" y="5170488"/>
            <a:ext cx="444500" cy="2698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7477B3E-40B9-DC06-FEFA-7EC7429FF98A}"/>
              </a:ext>
            </a:extLst>
          </p:cNvPr>
          <p:cNvSpPr/>
          <p:nvPr/>
        </p:nvSpPr>
        <p:spPr bwMode="auto">
          <a:xfrm>
            <a:off x="5029200" y="5427663"/>
            <a:ext cx="444500" cy="268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2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74299B5-A7DD-B3BB-335E-253C6007A86D}"/>
              </a:ext>
            </a:extLst>
          </p:cNvPr>
          <p:cNvSpPr/>
          <p:nvPr/>
        </p:nvSpPr>
        <p:spPr bwMode="auto">
          <a:xfrm>
            <a:off x="5029200" y="5683250"/>
            <a:ext cx="444500" cy="268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5A4F343-985E-9841-1184-61038A412E14}"/>
              </a:ext>
            </a:extLst>
          </p:cNvPr>
          <p:cNvSpPr/>
          <p:nvPr/>
        </p:nvSpPr>
        <p:spPr bwMode="auto">
          <a:xfrm>
            <a:off x="5029200" y="5965825"/>
            <a:ext cx="444500" cy="268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4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60B7D90-97F3-F54A-AE0F-64C76C587EB3}"/>
              </a:ext>
            </a:extLst>
          </p:cNvPr>
          <p:cNvSpPr/>
          <p:nvPr/>
        </p:nvSpPr>
        <p:spPr bwMode="auto">
          <a:xfrm>
            <a:off x="5029200" y="6194425"/>
            <a:ext cx="444500" cy="268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5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3881AEA6-6608-B54B-4A45-80446660D53B}"/>
              </a:ext>
            </a:extLst>
          </p:cNvPr>
          <p:cNvSpPr/>
          <p:nvPr/>
        </p:nvSpPr>
        <p:spPr bwMode="auto">
          <a:xfrm>
            <a:off x="5473700" y="4929188"/>
            <a:ext cx="444500" cy="269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BC9FBAF-51DB-86D5-F69E-F210AA9CFD02}"/>
              </a:ext>
            </a:extLst>
          </p:cNvPr>
          <p:cNvSpPr/>
          <p:nvPr/>
        </p:nvSpPr>
        <p:spPr bwMode="auto">
          <a:xfrm>
            <a:off x="5473700" y="5184775"/>
            <a:ext cx="444500" cy="269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5367304-6F5A-6205-A782-30C2D8F78EB0}"/>
              </a:ext>
            </a:extLst>
          </p:cNvPr>
          <p:cNvSpPr/>
          <p:nvPr/>
        </p:nvSpPr>
        <p:spPr bwMode="auto">
          <a:xfrm>
            <a:off x="5473700" y="5440363"/>
            <a:ext cx="444500" cy="269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402A66B-3788-475B-75E8-C849206FD054}"/>
              </a:ext>
            </a:extLst>
          </p:cNvPr>
          <p:cNvSpPr/>
          <p:nvPr/>
        </p:nvSpPr>
        <p:spPr bwMode="auto">
          <a:xfrm>
            <a:off x="5473700" y="5695950"/>
            <a:ext cx="444500" cy="269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7A56CAA-6E09-AEBB-346C-274577C0E055}"/>
              </a:ext>
            </a:extLst>
          </p:cNvPr>
          <p:cNvSpPr/>
          <p:nvPr/>
        </p:nvSpPr>
        <p:spPr bwMode="auto">
          <a:xfrm>
            <a:off x="5473700" y="5951538"/>
            <a:ext cx="444500" cy="2698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D57D1B95-AC6B-C633-B64D-3C65FFDA583C}"/>
              </a:ext>
            </a:extLst>
          </p:cNvPr>
          <p:cNvSpPr/>
          <p:nvPr/>
        </p:nvSpPr>
        <p:spPr bwMode="auto">
          <a:xfrm>
            <a:off x="5473700" y="6208713"/>
            <a:ext cx="444500" cy="268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3EE903C-63B5-3F1E-5D05-D043505239A9}"/>
              </a:ext>
            </a:extLst>
          </p:cNvPr>
          <p:cNvCxnSpPr>
            <a:stCxn id="44" idx="3"/>
            <a:endCxn id="52" idx="1"/>
          </p:cNvCxnSpPr>
          <p:nvPr/>
        </p:nvCxnSpPr>
        <p:spPr bwMode="auto">
          <a:xfrm flipV="1">
            <a:off x="4708525" y="5064125"/>
            <a:ext cx="765175" cy="4921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69" name="TextBox 58">
            <a:extLst>
              <a:ext uri="{FF2B5EF4-FFF2-40B4-BE49-F238E27FC236}">
                <a16:creationId xmlns:a16="http://schemas.microsoft.com/office/drawing/2014/main" id="{36B80AE8-1144-0D0E-3A68-07F2FA6C8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9363" y="4598988"/>
            <a:ext cx="1198562" cy="31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fd_array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cxnSp>
        <p:nvCxnSpPr>
          <p:cNvPr id="60" name="구부러진 연결선 59">
            <a:extLst>
              <a:ext uri="{FF2B5EF4-FFF2-40B4-BE49-F238E27FC236}">
                <a16:creationId xmlns:a16="http://schemas.microsoft.com/office/drawing/2014/main" id="{7838B58F-ACF2-6B5F-809C-BFDF0EB7F73B}"/>
              </a:ext>
            </a:extLst>
          </p:cNvPr>
          <p:cNvCxnSpPr>
            <a:stCxn id="57" idx="3"/>
            <a:endCxn id="20" idx="2"/>
          </p:cNvCxnSpPr>
          <p:nvPr/>
        </p:nvCxnSpPr>
        <p:spPr bwMode="auto">
          <a:xfrm flipH="1" flipV="1">
            <a:off x="3148013" y="3216275"/>
            <a:ext cx="2770187" cy="3127375"/>
          </a:xfrm>
          <a:prstGeom prst="curvedConnector4">
            <a:avLst>
              <a:gd name="adj1" fmla="val -8252"/>
              <a:gd name="adj2" fmla="val 5214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71" name="TextBox 62">
            <a:extLst>
              <a:ext uri="{FF2B5EF4-FFF2-40B4-BE49-F238E27FC236}">
                <a16:creationId xmlns:a16="http://schemas.microsoft.com/office/drawing/2014/main" id="{041B3126-2E51-641C-01F6-9B2117021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413" y="1608138"/>
            <a:ext cx="23368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MemoryHeapBase();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0472" name="제목 2">
            <a:extLst>
              <a:ext uri="{FF2B5EF4-FFF2-40B4-BE49-F238E27FC236}">
                <a16:creationId xmlns:a16="http://schemas.microsoft.com/office/drawing/2014/main" id="{5E8EC6E0-C566-53EB-3364-00942F7E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device driver</a:t>
            </a:r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79B560-6F8F-0CBA-40C7-580953F9A40F}"/>
              </a:ext>
            </a:extLst>
          </p:cNvPr>
          <p:cNvSpPr/>
          <p:nvPr/>
        </p:nvSpPr>
        <p:spPr bwMode="auto">
          <a:xfrm>
            <a:off x="5222875" y="1936750"/>
            <a:ext cx="2016125" cy="3667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"dev/ashmem/"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A02B15B-6709-56B0-CEF6-E1A35CBDFD8D}"/>
              </a:ext>
            </a:extLst>
          </p:cNvPr>
          <p:cNvSpPr/>
          <p:nvPr/>
        </p:nvSpPr>
        <p:spPr bwMode="auto">
          <a:xfrm>
            <a:off x="5222875" y="2303463"/>
            <a:ext cx="2016125" cy="368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F8385B-20D2-3686-FAF0-96E0D1CE2805}"/>
              </a:ext>
            </a:extLst>
          </p:cNvPr>
          <p:cNvSpPr/>
          <p:nvPr/>
        </p:nvSpPr>
        <p:spPr bwMode="auto">
          <a:xfrm>
            <a:off x="5222875" y="2671763"/>
            <a:ext cx="2016125" cy="3667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4B2ADE-B1BC-EF16-EFA5-F8290EFB1DA6}"/>
              </a:ext>
            </a:extLst>
          </p:cNvPr>
          <p:cNvSpPr/>
          <p:nvPr/>
        </p:nvSpPr>
        <p:spPr bwMode="auto">
          <a:xfrm>
            <a:off x="5222875" y="3038475"/>
            <a:ext cx="2016125" cy="368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100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7871FA3-3F72-5BFE-6547-3C8F18C7E0FA}"/>
              </a:ext>
            </a:extLst>
          </p:cNvPr>
          <p:cNvSpPr/>
          <p:nvPr/>
        </p:nvSpPr>
        <p:spPr bwMode="auto">
          <a:xfrm>
            <a:off x="5222875" y="3406775"/>
            <a:ext cx="2016125" cy="3683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0x7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1447" name="TextBox 8">
            <a:extLst>
              <a:ext uri="{FF2B5EF4-FFF2-40B4-BE49-F238E27FC236}">
                <a16:creationId xmlns:a16="http://schemas.microsoft.com/office/drawing/2014/main" id="{ADB55412-5646-4CA9-D8A1-BF4295131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4400" y="1936750"/>
            <a:ext cx="690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name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1448" name="TextBox 9">
            <a:extLst>
              <a:ext uri="{FF2B5EF4-FFF2-40B4-BE49-F238E27FC236}">
                <a16:creationId xmlns:a16="http://schemas.microsoft.com/office/drawing/2014/main" id="{AA2327DB-1E5B-3C58-48B5-294148398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7575" y="2295525"/>
            <a:ext cx="183038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unpinned_list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1449" name="TextBox 10">
            <a:extLst>
              <a:ext uri="{FF2B5EF4-FFF2-40B4-BE49-F238E27FC236}">
                <a16:creationId xmlns:a16="http://schemas.microsoft.com/office/drawing/2014/main" id="{4892C826-35F6-D344-6971-D111D06401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2655888"/>
            <a:ext cx="6921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file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1450" name="TextBox 11">
            <a:extLst>
              <a:ext uri="{FF2B5EF4-FFF2-40B4-BE49-F238E27FC236}">
                <a16:creationId xmlns:a16="http://schemas.microsoft.com/office/drawing/2014/main" id="{CE0E06B3-0B7F-F7F6-06F1-F6E23E727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3925" y="3033713"/>
            <a:ext cx="6921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size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1451" name="TextBox 12">
            <a:extLst>
              <a:ext uri="{FF2B5EF4-FFF2-40B4-BE49-F238E27FC236}">
                <a16:creationId xmlns:a16="http://schemas.microsoft.com/office/drawing/2014/main" id="{BEAAB2CE-DE1D-A324-6DB0-14F423AC0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8688" y="3411538"/>
            <a:ext cx="1323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prot_mask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1452" name="TextBox 13">
            <a:extLst>
              <a:ext uri="{FF2B5EF4-FFF2-40B4-BE49-F238E27FC236}">
                <a16:creationId xmlns:a16="http://schemas.microsoft.com/office/drawing/2014/main" id="{55616889-CD04-FA7A-B149-8C0C0082E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763" y="1601788"/>
            <a:ext cx="6921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asma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1453" name="TextBox 14">
            <a:extLst>
              <a:ext uri="{FF2B5EF4-FFF2-40B4-BE49-F238E27FC236}">
                <a16:creationId xmlns:a16="http://schemas.microsoft.com/office/drawing/2014/main" id="{B5693383-D989-0189-306B-064857EED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7388" y="836613"/>
            <a:ext cx="3603625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sys_mmap();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do_mmap();   =&gt; find_vma();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ashmem_mmap();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D727C9-ECDD-8A02-BCBC-4E12D7CD6F53}"/>
              </a:ext>
            </a:extLst>
          </p:cNvPr>
          <p:cNvSpPr/>
          <p:nvPr/>
        </p:nvSpPr>
        <p:spPr bwMode="auto">
          <a:xfrm>
            <a:off x="2220913" y="1733550"/>
            <a:ext cx="1957387" cy="3282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9360B95-8655-382D-FA0A-97DE00D8E6DC}"/>
              </a:ext>
            </a:extLst>
          </p:cNvPr>
          <p:cNvSpPr/>
          <p:nvPr/>
        </p:nvSpPr>
        <p:spPr bwMode="auto">
          <a:xfrm>
            <a:off x="2220913" y="1814513"/>
            <a:ext cx="1957387" cy="5572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TEXT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CBD9F4-460C-1FC4-AEE6-2F30ACC32E86}"/>
              </a:ext>
            </a:extLst>
          </p:cNvPr>
          <p:cNvSpPr/>
          <p:nvPr/>
        </p:nvSpPr>
        <p:spPr bwMode="auto">
          <a:xfrm>
            <a:off x="2220913" y="2371725"/>
            <a:ext cx="1957387" cy="555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DATA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879FFE-A23F-FB49-4B90-1A5B99F68C54}"/>
              </a:ext>
            </a:extLst>
          </p:cNvPr>
          <p:cNvSpPr/>
          <p:nvPr/>
        </p:nvSpPr>
        <p:spPr bwMode="auto">
          <a:xfrm>
            <a:off x="2220913" y="2913063"/>
            <a:ext cx="1957387" cy="55562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BSS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BB0809-7794-4A7C-67A9-CEF18ED09738}"/>
              </a:ext>
            </a:extLst>
          </p:cNvPr>
          <p:cNvSpPr/>
          <p:nvPr/>
        </p:nvSpPr>
        <p:spPr bwMode="auto">
          <a:xfrm>
            <a:off x="2220913" y="5016500"/>
            <a:ext cx="1957387" cy="1397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80025B1-D226-44F8-02E1-21984C17672D}"/>
              </a:ext>
            </a:extLst>
          </p:cNvPr>
          <p:cNvSpPr/>
          <p:nvPr/>
        </p:nvSpPr>
        <p:spPr bwMode="auto">
          <a:xfrm>
            <a:off x="2220913" y="4462463"/>
            <a:ext cx="1957387" cy="5540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STACK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1460" name="TextBox 21">
            <a:extLst>
              <a:ext uri="{FF2B5EF4-FFF2-40B4-BE49-F238E27FC236}">
                <a16:creationId xmlns:a16="http://schemas.microsoft.com/office/drawing/2014/main" id="{33695C62-4AA1-F48D-CDB8-6FF59762B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2888" y="1601788"/>
            <a:ext cx="5651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0x0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1461" name="TextBox 22">
            <a:extLst>
              <a:ext uri="{FF2B5EF4-FFF2-40B4-BE49-F238E27FC236}">
                <a16:creationId xmlns:a16="http://schemas.microsoft.com/office/drawing/2014/main" id="{3AD55194-09B1-3014-AD9B-6F4DBFDCA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4741863"/>
            <a:ext cx="1450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0xc0000000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1462" name="TextBox 23">
            <a:extLst>
              <a:ext uri="{FF2B5EF4-FFF2-40B4-BE49-F238E27FC236}">
                <a16:creationId xmlns:a16="http://schemas.microsoft.com/office/drawing/2014/main" id="{C8E21154-F71D-7C4A-4A15-FE4A02313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100763"/>
            <a:ext cx="145097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0xffffffff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8446049-64CF-AD31-3371-684226064DFD}"/>
              </a:ext>
            </a:extLst>
          </p:cNvPr>
          <p:cNvSpPr/>
          <p:nvPr/>
        </p:nvSpPr>
        <p:spPr bwMode="auto">
          <a:xfrm>
            <a:off x="2220913" y="3497263"/>
            <a:ext cx="1957387" cy="2079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HEAP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4E4461-C851-9DE3-3744-45EC3D029815}"/>
              </a:ext>
            </a:extLst>
          </p:cNvPr>
          <p:cNvSpPr/>
          <p:nvPr/>
        </p:nvSpPr>
        <p:spPr bwMode="auto">
          <a:xfrm>
            <a:off x="2220913" y="3805238"/>
            <a:ext cx="1957387" cy="209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HEAP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1465" name="TextBox 27">
            <a:extLst>
              <a:ext uri="{FF2B5EF4-FFF2-40B4-BE49-F238E27FC236}">
                <a16:creationId xmlns:a16="http://schemas.microsoft.com/office/drawing/2014/main" id="{C26A216A-12C7-846A-DE2A-C96C67DB9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3600450"/>
            <a:ext cx="14509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0x80000000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9C8D98-C76F-1C9C-C6C7-726EA2AD346B}"/>
              </a:ext>
            </a:extLst>
          </p:cNvPr>
          <p:cNvSpPr/>
          <p:nvPr/>
        </p:nvSpPr>
        <p:spPr bwMode="auto">
          <a:xfrm>
            <a:off x="2220913" y="5511800"/>
            <a:ext cx="1957387" cy="2095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HEAP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D444C89-6FE3-1AAA-3EE1-C36CBC5618D2}"/>
              </a:ext>
            </a:extLst>
          </p:cNvPr>
          <p:cNvSpPr/>
          <p:nvPr/>
        </p:nvSpPr>
        <p:spPr bwMode="auto">
          <a:xfrm>
            <a:off x="5257800" y="4319588"/>
            <a:ext cx="1957388" cy="4206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8CDF269-41A8-6575-4669-4631DFC2C856}"/>
              </a:ext>
            </a:extLst>
          </p:cNvPr>
          <p:cNvCxnSpPr/>
          <p:nvPr/>
        </p:nvCxnSpPr>
        <p:spPr bwMode="auto">
          <a:xfrm flipH="1" flipV="1">
            <a:off x="4178300" y="3805238"/>
            <a:ext cx="1079500" cy="5143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F72A7537-98AA-35E2-7D61-E20A3C1FE3C0}"/>
              </a:ext>
            </a:extLst>
          </p:cNvPr>
          <p:cNvCxnSpPr/>
          <p:nvPr/>
        </p:nvCxnSpPr>
        <p:spPr bwMode="auto">
          <a:xfrm flipH="1" flipV="1">
            <a:off x="4165600" y="4016375"/>
            <a:ext cx="1092200" cy="7239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70" name="제목 2">
            <a:extLst>
              <a:ext uri="{FF2B5EF4-FFF2-40B4-BE49-F238E27FC236}">
                <a16:creationId xmlns:a16="http://schemas.microsoft.com/office/drawing/2014/main" id="{BDD539F5-FAD0-9515-A131-EB2EA3BA6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device driver</a:t>
            </a:r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DE61EE-BA8E-F20A-2766-9DF7942858DE}"/>
              </a:ext>
            </a:extLst>
          </p:cNvPr>
          <p:cNvSpPr/>
          <p:nvPr/>
        </p:nvSpPr>
        <p:spPr bwMode="auto">
          <a:xfrm>
            <a:off x="5638800" y="4486275"/>
            <a:ext cx="2016125" cy="393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"dev/ashmem/"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8C1E10-14CD-3835-9CD3-A7CB24FAA589}"/>
              </a:ext>
            </a:extLst>
          </p:cNvPr>
          <p:cNvSpPr/>
          <p:nvPr/>
        </p:nvSpPr>
        <p:spPr bwMode="auto">
          <a:xfrm>
            <a:off x="5638800" y="4879975"/>
            <a:ext cx="2016125" cy="395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86AE1C2-CCED-4220-CCBF-FEE52FBD286C}"/>
              </a:ext>
            </a:extLst>
          </p:cNvPr>
          <p:cNvSpPr/>
          <p:nvPr/>
        </p:nvSpPr>
        <p:spPr bwMode="auto">
          <a:xfrm>
            <a:off x="5638800" y="5275263"/>
            <a:ext cx="2016125" cy="3952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A37263-085E-1740-E7DF-C50B9CB51D31}"/>
              </a:ext>
            </a:extLst>
          </p:cNvPr>
          <p:cNvSpPr/>
          <p:nvPr/>
        </p:nvSpPr>
        <p:spPr bwMode="auto">
          <a:xfrm>
            <a:off x="5638800" y="5670550"/>
            <a:ext cx="2016125" cy="393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100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2EC95ED-7DC4-C221-7BAC-B54DDBF29594}"/>
              </a:ext>
            </a:extLst>
          </p:cNvPr>
          <p:cNvSpPr/>
          <p:nvPr/>
        </p:nvSpPr>
        <p:spPr bwMode="auto">
          <a:xfrm>
            <a:off x="5638800" y="6064250"/>
            <a:ext cx="2016125" cy="395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0x7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2471" name="TextBox 8">
            <a:extLst>
              <a:ext uri="{FF2B5EF4-FFF2-40B4-BE49-F238E27FC236}">
                <a16:creationId xmlns:a16="http://schemas.microsoft.com/office/drawing/2014/main" id="{E75CED82-8E17-5FA8-A0E6-EA0A1CE8C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2193925"/>
            <a:ext cx="817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i_ino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2472" name="TextBox 9">
            <a:extLst>
              <a:ext uri="{FF2B5EF4-FFF2-40B4-BE49-F238E27FC236}">
                <a16:creationId xmlns:a16="http://schemas.microsoft.com/office/drawing/2014/main" id="{D2C3377A-323A-B727-DB72-8F6A2BA71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00" y="4872038"/>
            <a:ext cx="1830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unpinned_list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2473" name="TextBox 10">
            <a:extLst>
              <a:ext uri="{FF2B5EF4-FFF2-40B4-BE49-F238E27FC236}">
                <a16:creationId xmlns:a16="http://schemas.microsoft.com/office/drawing/2014/main" id="{60E9B654-F778-B9DB-335D-BB553D690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6675" y="5257800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file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2474" name="TextBox 11">
            <a:extLst>
              <a:ext uri="{FF2B5EF4-FFF2-40B4-BE49-F238E27FC236}">
                <a16:creationId xmlns:a16="http://schemas.microsoft.com/office/drawing/2014/main" id="{76A99FE3-382D-07FE-6D2E-6902F5CDA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9850" y="5664200"/>
            <a:ext cx="6921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size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2475" name="TextBox 12">
            <a:extLst>
              <a:ext uri="{FF2B5EF4-FFF2-40B4-BE49-F238E27FC236}">
                <a16:creationId xmlns:a16="http://schemas.microsoft.com/office/drawing/2014/main" id="{41EC1014-85C7-8978-38DC-B0216677F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4613" y="6070600"/>
            <a:ext cx="1323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prot_mask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2476" name="TextBox 13">
            <a:extLst>
              <a:ext uri="{FF2B5EF4-FFF2-40B4-BE49-F238E27FC236}">
                <a16:creationId xmlns:a16="http://schemas.microsoft.com/office/drawing/2014/main" id="{4AEE5A7C-8FF8-498E-F3F7-2A4736787D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4125913"/>
            <a:ext cx="692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asma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2477" name="TextBox 14">
            <a:extLst>
              <a:ext uri="{FF2B5EF4-FFF2-40B4-BE49-F238E27FC236}">
                <a16:creationId xmlns:a16="http://schemas.microsoft.com/office/drawing/2014/main" id="{4C613ED9-CC98-8F72-8D55-8D90ABCEE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4950" y="1042988"/>
            <a:ext cx="7656513" cy="1096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sys_mmap();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do_mmap();   =&gt; find_vma();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ashmem_mmap(struct vm_area_struct *vma);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vmfile = shmem_file_setup(name, asma-&gt;size, vma-&gt;vm_flags);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010711-6869-345D-603A-A1B69C661CA2}"/>
              </a:ext>
            </a:extLst>
          </p:cNvPr>
          <p:cNvSpPr/>
          <p:nvPr/>
        </p:nvSpPr>
        <p:spPr bwMode="auto">
          <a:xfrm>
            <a:off x="1995488" y="3811588"/>
            <a:ext cx="1958975" cy="23685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3CCDF0-74B6-B01C-9020-E5968A0561F6}"/>
              </a:ext>
            </a:extLst>
          </p:cNvPr>
          <p:cNvSpPr/>
          <p:nvPr/>
        </p:nvSpPr>
        <p:spPr bwMode="auto">
          <a:xfrm>
            <a:off x="1995488" y="4878388"/>
            <a:ext cx="1958975" cy="44608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2480" name="직사각형 1">
            <a:extLst>
              <a:ext uri="{FF2B5EF4-FFF2-40B4-BE49-F238E27FC236}">
                <a16:creationId xmlns:a16="http://schemas.microsoft.com/office/drawing/2014/main" id="{A25206DC-022B-E675-8216-9711032B7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4708525"/>
            <a:ext cx="1066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vm_start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sp>
        <p:nvSpPr>
          <p:cNvPr id="62481" name="직사각형 30">
            <a:extLst>
              <a:ext uri="{FF2B5EF4-FFF2-40B4-BE49-F238E27FC236}">
                <a16:creationId xmlns:a16="http://schemas.microsoft.com/office/drawing/2014/main" id="{3C39A522-6D62-C329-BA87-69B8788B9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5103813"/>
            <a:ext cx="9937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vm_end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36C9B30-A2E7-C685-6B72-A080ADD35689}"/>
              </a:ext>
            </a:extLst>
          </p:cNvPr>
          <p:cNvSpPr/>
          <p:nvPr/>
        </p:nvSpPr>
        <p:spPr bwMode="auto">
          <a:xfrm>
            <a:off x="3279775" y="2428875"/>
            <a:ext cx="2017713" cy="3952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"dev/ashmem/"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8E98031-D3FB-7081-3060-1934BE183AA5}"/>
              </a:ext>
            </a:extLst>
          </p:cNvPr>
          <p:cNvSpPr/>
          <p:nvPr/>
        </p:nvSpPr>
        <p:spPr bwMode="auto">
          <a:xfrm>
            <a:off x="3279775" y="2824163"/>
            <a:ext cx="2017713" cy="3937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2484" name="TextBox 35">
            <a:extLst>
              <a:ext uri="{FF2B5EF4-FFF2-40B4-BE49-F238E27FC236}">
                <a16:creationId xmlns:a16="http://schemas.microsoft.com/office/drawing/2014/main" id="{5898A251-DD10-F0BD-4535-9B473927A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38" y="3217863"/>
            <a:ext cx="1576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path.dentry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CD751A3-FE8E-9BE8-7A57-BA9D1DB74455}"/>
              </a:ext>
            </a:extLst>
          </p:cNvPr>
          <p:cNvSpPr/>
          <p:nvPr/>
        </p:nvSpPr>
        <p:spPr bwMode="auto">
          <a:xfrm>
            <a:off x="6261100" y="2232025"/>
            <a:ext cx="1484313" cy="2619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1234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F09A044-B2EF-6C7B-53D7-D4B779933759}"/>
              </a:ext>
            </a:extLst>
          </p:cNvPr>
          <p:cNvSpPr/>
          <p:nvPr/>
        </p:nvSpPr>
        <p:spPr bwMode="auto">
          <a:xfrm>
            <a:off x="6261100" y="2493963"/>
            <a:ext cx="1484313" cy="263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100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FDC4FFA-713D-4BDB-F29C-6AF83F3BA22F}"/>
              </a:ext>
            </a:extLst>
          </p:cNvPr>
          <p:cNvSpPr/>
          <p:nvPr/>
        </p:nvSpPr>
        <p:spPr bwMode="auto">
          <a:xfrm>
            <a:off x="6261100" y="2757488"/>
            <a:ext cx="1484313" cy="263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2488" name="TextBox 39">
            <a:extLst>
              <a:ext uri="{FF2B5EF4-FFF2-40B4-BE49-F238E27FC236}">
                <a16:creationId xmlns:a16="http://schemas.microsoft.com/office/drawing/2014/main" id="{62813810-35C2-6CEB-DF6E-70D27D7667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4475" y="3328988"/>
            <a:ext cx="81756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inode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CEB50B7-9D20-1A03-7EC3-E4316A998229}"/>
              </a:ext>
            </a:extLst>
          </p:cNvPr>
          <p:cNvCxnSpPr>
            <a:stCxn id="35" idx="3"/>
            <a:endCxn id="37" idx="1"/>
          </p:cNvCxnSpPr>
          <p:nvPr/>
        </p:nvCxnSpPr>
        <p:spPr bwMode="auto">
          <a:xfrm flipV="1">
            <a:off x="5297488" y="2362200"/>
            <a:ext cx="963612" cy="65881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90" name="TextBox 40">
            <a:extLst>
              <a:ext uri="{FF2B5EF4-FFF2-40B4-BE49-F238E27FC236}">
                <a16:creationId xmlns:a16="http://schemas.microsoft.com/office/drawing/2014/main" id="{F4155556-874B-0E61-B580-EADF11CF6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700" y="2420938"/>
            <a:ext cx="944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i_size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2491" name="TextBox 41">
            <a:extLst>
              <a:ext uri="{FF2B5EF4-FFF2-40B4-BE49-F238E27FC236}">
                <a16:creationId xmlns:a16="http://schemas.microsoft.com/office/drawing/2014/main" id="{A1042995-D2C1-2252-B4BD-EFE629677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8750" y="2720975"/>
            <a:ext cx="1071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i_nlink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DB595B0-CAE2-0111-521E-4C07B3D83D36}"/>
              </a:ext>
            </a:extLst>
          </p:cNvPr>
          <p:cNvSpPr/>
          <p:nvPr/>
        </p:nvSpPr>
        <p:spPr bwMode="auto">
          <a:xfrm>
            <a:off x="1498600" y="2379663"/>
            <a:ext cx="1368425" cy="3302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C31FADE-A861-F789-FF69-DCF8ADB9E358}"/>
              </a:ext>
            </a:extLst>
          </p:cNvPr>
          <p:cNvSpPr/>
          <p:nvPr/>
        </p:nvSpPr>
        <p:spPr bwMode="auto">
          <a:xfrm>
            <a:off x="1498600" y="2709863"/>
            <a:ext cx="1368425" cy="3286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3B0DB11-B468-9397-9D1F-D7507597477E}"/>
              </a:ext>
            </a:extLst>
          </p:cNvPr>
          <p:cNvSpPr/>
          <p:nvPr/>
        </p:nvSpPr>
        <p:spPr bwMode="auto">
          <a:xfrm>
            <a:off x="1498600" y="3038475"/>
            <a:ext cx="1368425" cy="3286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2495" name="TextBox 45">
            <a:extLst>
              <a:ext uri="{FF2B5EF4-FFF2-40B4-BE49-F238E27FC236}">
                <a16:creationId xmlns:a16="http://schemas.microsoft.com/office/drawing/2014/main" id="{D7A00875-DCF3-CD3E-EB46-6960EE6B6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041525"/>
            <a:ext cx="9445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vmfile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4388CBA-62A9-A7B9-7343-DA43FB87E96C}"/>
              </a:ext>
            </a:extLst>
          </p:cNvPr>
          <p:cNvCxnSpPr>
            <a:stCxn id="45" idx="3"/>
            <a:endCxn id="34" idx="1"/>
          </p:cNvCxnSpPr>
          <p:nvPr/>
        </p:nvCxnSpPr>
        <p:spPr bwMode="auto">
          <a:xfrm flipV="1">
            <a:off x="2867025" y="2625725"/>
            <a:ext cx="412750" cy="576263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80DA1E6-A369-657C-BF19-B709156B1ECA}"/>
              </a:ext>
            </a:extLst>
          </p:cNvPr>
          <p:cNvCxnSpPr>
            <a:stCxn id="6" idx="1"/>
            <a:endCxn id="43" idx="3"/>
          </p:cNvCxnSpPr>
          <p:nvPr/>
        </p:nvCxnSpPr>
        <p:spPr bwMode="auto">
          <a:xfrm flipH="1" flipV="1">
            <a:off x="2867025" y="2543175"/>
            <a:ext cx="2771775" cy="29289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F661A3C-AAEB-CD23-544F-2E187D50A0B2}"/>
              </a:ext>
            </a:extLst>
          </p:cNvPr>
          <p:cNvSpPr/>
          <p:nvPr/>
        </p:nvSpPr>
        <p:spPr bwMode="auto">
          <a:xfrm>
            <a:off x="6261100" y="3024188"/>
            <a:ext cx="1484313" cy="2635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2499" name="TextBox 53">
            <a:extLst>
              <a:ext uri="{FF2B5EF4-FFF2-40B4-BE49-F238E27FC236}">
                <a16:creationId xmlns:a16="http://schemas.microsoft.com/office/drawing/2014/main" id="{F40F6331-E276-7E0F-23A2-63C9C0880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700" y="2952750"/>
            <a:ext cx="9445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i_data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34679377-B2E8-CC91-F095-BCEF05706E83}"/>
              </a:ext>
            </a:extLst>
          </p:cNvPr>
          <p:cNvSpPr/>
          <p:nvPr/>
        </p:nvSpPr>
        <p:spPr bwMode="auto">
          <a:xfrm>
            <a:off x="4591050" y="3824288"/>
            <a:ext cx="1484313" cy="4206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2501" name="제목 2">
            <a:extLst>
              <a:ext uri="{FF2B5EF4-FFF2-40B4-BE49-F238E27FC236}">
                <a16:creationId xmlns:a16="http://schemas.microsoft.com/office/drawing/2014/main" id="{ED7AA951-7D77-3A25-9B91-23DFEE80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device driver</a:t>
            </a:r>
            <a:endParaRPr lang="ko-KR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19122C-D4A0-B8E8-3A8D-A664721525E6}"/>
              </a:ext>
            </a:extLst>
          </p:cNvPr>
          <p:cNvSpPr/>
          <p:nvPr/>
        </p:nvSpPr>
        <p:spPr bwMode="auto">
          <a:xfrm>
            <a:off x="5341938" y="4225925"/>
            <a:ext cx="2016125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"dev/ashmem/"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FE2C33-3718-A361-940A-F457AF674706}"/>
              </a:ext>
            </a:extLst>
          </p:cNvPr>
          <p:cNvSpPr/>
          <p:nvPr/>
        </p:nvSpPr>
        <p:spPr bwMode="auto">
          <a:xfrm>
            <a:off x="5341938" y="4581525"/>
            <a:ext cx="2016125" cy="3540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2F68679-7B09-FDD4-8E05-040BF18E1AD9}"/>
              </a:ext>
            </a:extLst>
          </p:cNvPr>
          <p:cNvSpPr/>
          <p:nvPr/>
        </p:nvSpPr>
        <p:spPr bwMode="auto">
          <a:xfrm>
            <a:off x="5341938" y="4935538"/>
            <a:ext cx="2016125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C2BA90-0CF5-FBB1-A6B3-68F2EAD517FC}"/>
              </a:ext>
            </a:extLst>
          </p:cNvPr>
          <p:cNvSpPr/>
          <p:nvPr/>
        </p:nvSpPr>
        <p:spPr bwMode="auto">
          <a:xfrm>
            <a:off x="5341938" y="5291138"/>
            <a:ext cx="2016125" cy="3540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100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52A13C4-62BF-E003-99D8-09F2EDD47AD2}"/>
              </a:ext>
            </a:extLst>
          </p:cNvPr>
          <p:cNvSpPr/>
          <p:nvPr/>
        </p:nvSpPr>
        <p:spPr bwMode="auto">
          <a:xfrm>
            <a:off x="5341938" y="5645150"/>
            <a:ext cx="2016125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0x7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3495" name="TextBox 8">
            <a:extLst>
              <a:ext uri="{FF2B5EF4-FFF2-40B4-BE49-F238E27FC236}">
                <a16:creationId xmlns:a16="http://schemas.microsoft.com/office/drawing/2014/main" id="{A884AD2A-CD51-6960-4B1C-7BB2299B6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888" y="2166938"/>
            <a:ext cx="817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i_ino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3496" name="TextBox 9">
            <a:extLst>
              <a:ext uri="{FF2B5EF4-FFF2-40B4-BE49-F238E27FC236}">
                <a16:creationId xmlns:a16="http://schemas.microsoft.com/office/drawing/2014/main" id="{1EAD53A8-7C0E-15DA-A617-47F3E41746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6638" y="4573588"/>
            <a:ext cx="1830387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unpinned_list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3497" name="TextBox 10">
            <a:extLst>
              <a:ext uri="{FF2B5EF4-FFF2-40B4-BE49-F238E27FC236}">
                <a16:creationId xmlns:a16="http://schemas.microsoft.com/office/drawing/2014/main" id="{70971EAD-7067-E5F0-9789-293389DC4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9813" y="4919663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file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3498" name="TextBox 11">
            <a:extLst>
              <a:ext uri="{FF2B5EF4-FFF2-40B4-BE49-F238E27FC236}">
                <a16:creationId xmlns:a16="http://schemas.microsoft.com/office/drawing/2014/main" id="{9FFA347C-78A2-2227-9851-8B6DF69F1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2988" y="5284788"/>
            <a:ext cx="692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size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3499" name="TextBox 12">
            <a:extLst>
              <a:ext uri="{FF2B5EF4-FFF2-40B4-BE49-F238E27FC236}">
                <a16:creationId xmlns:a16="http://schemas.microsoft.com/office/drawing/2014/main" id="{30FBB2CD-C5B3-56FD-1AED-92224BD4F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7750" y="5649913"/>
            <a:ext cx="1323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prot_mask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3500" name="TextBox 13">
            <a:extLst>
              <a:ext uri="{FF2B5EF4-FFF2-40B4-BE49-F238E27FC236}">
                <a16:creationId xmlns:a16="http://schemas.microsoft.com/office/drawing/2014/main" id="{9E237C65-B57D-80BE-0BC0-39BDC6348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9825" y="3903663"/>
            <a:ext cx="692150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asma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3501" name="TextBox 14">
            <a:extLst>
              <a:ext uri="{FF2B5EF4-FFF2-40B4-BE49-F238E27FC236}">
                <a16:creationId xmlns:a16="http://schemas.microsoft.com/office/drawing/2014/main" id="{0A5974E0-4615-57DB-5622-69E610C91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1133475"/>
            <a:ext cx="145097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page_fault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04C8E0-DCCD-1434-E316-346A46E2A137}"/>
              </a:ext>
            </a:extLst>
          </p:cNvPr>
          <p:cNvSpPr/>
          <p:nvPr/>
        </p:nvSpPr>
        <p:spPr bwMode="auto">
          <a:xfrm>
            <a:off x="1698625" y="3621088"/>
            <a:ext cx="1958975" cy="11033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B19CFD-782E-5CBB-7EF2-E7E3F286EC89}"/>
              </a:ext>
            </a:extLst>
          </p:cNvPr>
          <p:cNvSpPr/>
          <p:nvPr/>
        </p:nvSpPr>
        <p:spPr bwMode="auto">
          <a:xfrm>
            <a:off x="1698625" y="4017963"/>
            <a:ext cx="1958975" cy="4000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3504" name="직사각형 1">
            <a:extLst>
              <a:ext uri="{FF2B5EF4-FFF2-40B4-BE49-F238E27FC236}">
                <a16:creationId xmlns:a16="http://schemas.microsoft.com/office/drawing/2014/main" id="{8DB11B35-B487-B264-A178-646529C02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3865563"/>
            <a:ext cx="1066800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vm_start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sp>
        <p:nvSpPr>
          <p:cNvPr id="63505" name="직사각형 30">
            <a:extLst>
              <a:ext uri="{FF2B5EF4-FFF2-40B4-BE49-F238E27FC236}">
                <a16:creationId xmlns:a16="http://schemas.microsoft.com/office/drawing/2014/main" id="{7DC49049-87BB-6548-4EC2-6432375EC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8" y="4219575"/>
            <a:ext cx="9937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vm_end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084821-1DA1-0C72-8299-CA165D0B9C96}"/>
              </a:ext>
            </a:extLst>
          </p:cNvPr>
          <p:cNvSpPr/>
          <p:nvPr/>
        </p:nvSpPr>
        <p:spPr bwMode="auto">
          <a:xfrm>
            <a:off x="2982913" y="2378075"/>
            <a:ext cx="2017712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"dev/ashmem/"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12C8E335-5B97-5267-8F6D-711FF20C2525}"/>
              </a:ext>
            </a:extLst>
          </p:cNvPr>
          <p:cNvSpPr/>
          <p:nvPr/>
        </p:nvSpPr>
        <p:spPr bwMode="auto">
          <a:xfrm>
            <a:off x="2982913" y="2733675"/>
            <a:ext cx="2017712" cy="35401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3508" name="TextBox 35">
            <a:extLst>
              <a:ext uri="{FF2B5EF4-FFF2-40B4-BE49-F238E27FC236}">
                <a16:creationId xmlns:a16="http://schemas.microsoft.com/office/drawing/2014/main" id="{4EEFFDA7-802E-90EA-9E36-F3631D2EB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3087688"/>
            <a:ext cx="15763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path.dentry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60C0EF8-4EC6-45E6-0F36-959DAB5D565B}"/>
              </a:ext>
            </a:extLst>
          </p:cNvPr>
          <p:cNvSpPr/>
          <p:nvPr/>
        </p:nvSpPr>
        <p:spPr bwMode="auto">
          <a:xfrm>
            <a:off x="5964238" y="2201863"/>
            <a:ext cx="1484312" cy="2349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1234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572AD19-6C7D-7DA7-599A-3D786746027B}"/>
              </a:ext>
            </a:extLst>
          </p:cNvPr>
          <p:cNvSpPr/>
          <p:nvPr/>
        </p:nvSpPr>
        <p:spPr bwMode="auto">
          <a:xfrm>
            <a:off x="5964238" y="2436813"/>
            <a:ext cx="1484312" cy="2365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100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24BEFEB-83CE-5875-BA7D-96EF18B551D6}"/>
              </a:ext>
            </a:extLst>
          </p:cNvPr>
          <p:cNvSpPr/>
          <p:nvPr/>
        </p:nvSpPr>
        <p:spPr bwMode="auto">
          <a:xfrm>
            <a:off x="5964238" y="2673350"/>
            <a:ext cx="1484312" cy="238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3512" name="TextBox 39">
            <a:extLst>
              <a:ext uri="{FF2B5EF4-FFF2-40B4-BE49-F238E27FC236}">
                <a16:creationId xmlns:a16="http://schemas.microsoft.com/office/drawing/2014/main" id="{FCFCE34C-2443-1C12-457D-366D91A34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7613" y="3187700"/>
            <a:ext cx="817562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inode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F22EF7E-1582-9966-21C5-732DB9E2AE80}"/>
              </a:ext>
            </a:extLst>
          </p:cNvPr>
          <p:cNvCxnSpPr>
            <a:stCxn id="35" idx="3"/>
            <a:endCxn id="37" idx="1"/>
          </p:cNvCxnSpPr>
          <p:nvPr/>
        </p:nvCxnSpPr>
        <p:spPr bwMode="auto">
          <a:xfrm flipV="1">
            <a:off x="5000625" y="2319338"/>
            <a:ext cx="963613" cy="59213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14" name="TextBox 40">
            <a:extLst>
              <a:ext uri="{FF2B5EF4-FFF2-40B4-BE49-F238E27FC236}">
                <a16:creationId xmlns:a16="http://schemas.microsoft.com/office/drawing/2014/main" id="{12680657-D87E-FFCB-5268-2248DA00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8" y="2371725"/>
            <a:ext cx="9445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i_size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63515" name="TextBox 41">
            <a:extLst>
              <a:ext uri="{FF2B5EF4-FFF2-40B4-BE49-F238E27FC236}">
                <a16:creationId xmlns:a16="http://schemas.microsoft.com/office/drawing/2014/main" id="{3F0A7C2F-70AA-E7C4-B5DE-86B4CE77E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1888" y="2641600"/>
            <a:ext cx="1071562" cy="30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i_nlink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90A1CDD-EB29-7BCA-ADCD-E48F58DF28F2}"/>
              </a:ext>
            </a:extLst>
          </p:cNvPr>
          <p:cNvSpPr/>
          <p:nvPr/>
        </p:nvSpPr>
        <p:spPr bwMode="auto">
          <a:xfrm>
            <a:off x="1201738" y="2335213"/>
            <a:ext cx="1368425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CA4DE4E-EAAC-AB18-1A11-5B02A74759B4}"/>
              </a:ext>
            </a:extLst>
          </p:cNvPr>
          <p:cNvSpPr/>
          <p:nvPr/>
        </p:nvSpPr>
        <p:spPr bwMode="auto">
          <a:xfrm>
            <a:off x="1201738" y="2630488"/>
            <a:ext cx="1368425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9AF77EF-D750-FFD0-7CA2-9CFFCD3CC72D}"/>
              </a:ext>
            </a:extLst>
          </p:cNvPr>
          <p:cNvSpPr/>
          <p:nvPr/>
        </p:nvSpPr>
        <p:spPr bwMode="auto">
          <a:xfrm>
            <a:off x="1201738" y="2925763"/>
            <a:ext cx="1368425" cy="29527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3519" name="TextBox 45">
            <a:extLst>
              <a:ext uri="{FF2B5EF4-FFF2-40B4-BE49-F238E27FC236}">
                <a16:creationId xmlns:a16="http://schemas.microsoft.com/office/drawing/2014/main" id="{FB248E9E-BB04-F339-01D2-37D3C98D3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7638" y="2030413"/>
            <a:ext cx="9445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vmfile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A947737-5A9E-1A53-3795-1C90459B46DF}"/>
              </a:ext>
            </a:extLst>
          </p:cNvPr>
          <p:cNvCxnSpPr>
            <a:stCxn id="45" idx="3"/>
            <a:endCxn id="34" idx="1"/>
          </p:cNvCxnSpPr>
          <p:nvPr/>
        </p:nvCxnSpPr>
        <p:spPr bwMode="auto">
          <a:xfrm flipV="1">
            <a:off x="2570163" y="2555875"/>
            <a:ext cx="412750" cy="517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6C8A75AD-7173-BE62-0213-3B92274C5BF7}"/>
              </a:ext>
            </a:extLst>
          </p:cNvPr>
          <p:cNvCxnSpPr>
            <a:stCxn id="6" idx="1"/>
            <a:endCxn id="43" idx="3"/>
          </p:cNvCxnSpPr>
          <p:nvPr/>
        </p:nvCxnSpPr>
        <p:spPr bwMode="auto">
          <a:xfrm flipH="1" flipV="1">
            <a:off x="2570163" y="2481263"/>
            <a:ext cx="2771775" cy="26320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0FCA2AB-A21E-1272-0022-F3FAD82A4AFA}"/>
              </a:ext>
            </a:extLst>
          </p:cNvPr>
          <p:cNvSpPr/>
          <p:nvPr/>
        </p:nvSpPr>
        <p:spPr bwMode="auto">
          <a:xfrm>
            <a:off x="5964238" y="2913063"/>
            <a:ext cx="1484312" cy="2381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3523" name="TextBox 53">
            <a:extLst>
              <a:ext uri="{FF2B5EF4-FFF2-40B4-BE49-F238E27FC236}">
                <a16:creationId xmlns:a16="http://schemas.microsoft.com/office/drawing/2014/main" id="{3D44A363-3683-316E-C678-D7BD4CBC3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2838" y="2849563"/>
            <a:ext cx="9445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i_data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76DAD9D-A9F4-D626-95A8-25B942A50512}"/>
              </a:ext>
            </a:extLst>
          </p:cNvPr>
          <p:cNvSpPr/>
          <p:nvPr/>
        </p:nvSpPr>
        <p:spPr bwMode="auto">
          <a:xfrm>
            <a:off x="4598988" y="3567113"/>
            <a:ext cx="1484312" cy="377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"hello"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3525" name="TextBox 2">
            <a:extLst>
              <a:ext uri="{FF2B5EF4-FFF2-40B4-BE49-F238E27FC236}">
                <a16:creationId xmlns:a16="http://schemas.microsoft.com/office/drawing/2014/main" id="{4FBA5AB2-0B6B-24E1-A8C4-BDB584ADC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9038" y="1133475"/>
            <a:ext cx="4489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0x12345678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0001001000 1101000101 011001111000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p flag = 0 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221AAFD0-80F6-4A90-FD80-CDD1232FD1C9}"/>
              </a:ext>
            </a:extLst>
          </p:cNvPr>
          <p:cNvCxnSpPr>
            <a:stCxn id="53" idx="1"/>
            <a:endCxn id="55" idx="0"/>
          </p:cNvCxnSpPr>
          <p:nvPr/>
        </p:nvCxnSpPr>
        <p:spPr bwMode="auto">
          <a:xfrm flipH="1">
            <a:off x="5341938" y="3032125"/>
            <a:ext cx="622300" cy="534988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560854A-DE39-E96A-4035-7724F188A6E5}"/>
              </a:ext>
            </a:extLst>
          </p:cNvPr>
          <p:cNvCxnSpPr/>
          <p:nvPr/>
        </p:nvCxnSpPr>
        <p:spPr bwMode="auto">
          <a:xfrm flipV="1">
            <a:off x="3657600" y="3567113"/>
            <a:ext cx="941388" cy="4508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F94E462-56C0-6B62-4A52-14519E28894E}"/>
              </a:ext>
            </a:extLst>
          </p:cNvPr>
          <p:cNvCxnSpPr/>
          <p:nvPr/>
        </p:nvCxnSpPr>
        <p:spPr bwMode="auto">
          <a:xfrm flipV="1">
            <a:off x="3657600" y="3903663"/>
            <a:ext cx="941388" cy="51435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1148FF-5AD9-5FA2-9FA2-5AD63149E8C1}"/>
              </a:ext>
            </a:extLst>
          </p:cNvPr>
          <p:cNvSpPr/>
          <p:nvPr/>
        </p:nvSpPr>
        <p:spPr bwMode="auto">
          <a:xfrm>
            <a:off x="1681163" y="5053013"/>
            <a:ext cx="1957387" cy="11049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0A2381C-DA70-45F6-F23A-5F6FED6869A1}"/>
              </a:ext>
            </a:extLst>
          </p:cNvPr>
          <p:cNvSpPr/>
          <p:nvPr/>
        </p:nvSpPr>
        <p:spPr bwMode="auto">
          <a:xfrm>
            <a:off x="1681163" y="5449888"/>
            <a:ext cx="1957387" cy="40163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3531" name="직사각형 56">
            <a:extLst>
              <a:ext uri="{FF2B5EF4-FFF2-40B4-BE49-F238E27FC236}">
                <a16:creationId xmlns:a16="http://schemas.microsoft.com/office/drawing/2014/main" id="{63AC4520-A428-8EA4-4797-40C7EAECE0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5299075"/>
            <a:ext cx="1068387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vm_start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sp>
        <p:nvSpPr>
          <p:cNvPr id="63532" name="직사각형 57">
            <a:extLst>
              <a:ext uri="{FF2B5EF4-FFF2-40B4-BE49-F238E27FC236}">
                <a16:creationId xmlns:a16="http://schemas.microsoft.com/office/drawing/2014/main" id="{2D4DB106-6F59-7517-1ECA-652ACBDD4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5653088"/>
            <a:ext cx="995362" cy="30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vm_end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E62D32AE-129E-6FB4-9AB2-1907CF24147D}"/>
              </a:ext>
            </a:extLst>
          </p:cNvPr>
          <p:cNvCxnSpPr/>
          <p:nvPr/>
        </p:nvCxnSpPr>
        <p:spPr bwMode="auto">
          <a:xfrm flipV="1">
            <a:off x="3638550" y="3567113"/>
            <a:ext cx="960438" cy="19002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7293C0-8702-0406-7386-93F7CBF79CA3}"/>
              </a:ext>
            </a:extLst>
          </p:cNvPr>
          <p:cNvCxnSpPr/>
          <p:nvPr/>
        </p:nvCxnSpPr>
        <p:spPr bwMode="auto">
          <a:xfrm flipV="1">
            <a:off x="3638550" y="3944938"/>
            <a:ext cx="960438" cy="18780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35" name="제목 2">
            <a:extLst>
              <a:ext uri="{FF2B5EF4-FFF2-40B4-BE49-F238E27FC236}">
                <a16:creationId xmlns:a16="http://schemas.microsoft.com/office/drawing/2014/main" id="{C96096DC-B705-6612-E387-36D28E54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device driver</a:t>
            </a:r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TextBox 3">
            <a:extLst>
              <a:ext uri="{FF2B5EF4-FFF2-40B4-BE49-F238E27FC236}">
                <a16:creationId xmlns:a16="http://schemas.microsoft.com/office/drawing/2014/main" id="{B5B2F9FB-95CD-DD5F-1019-26D5C26EE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038" y="1503363"/>
            <a:ext cx="6896100" cy="507841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class First{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static int s_data = 888;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int data;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native void foo();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native static void wow();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void bar()    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System.out.println("data="+data);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public static void main( String args[] ){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First.wow();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First first = new First();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first.foo();  // foo( &amp;fisrt 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static 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    System.loadLibrary("First");   // libFirst.so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}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26627" name="TextBox 4">
            <a:extLst>
              <a:ext uri="{FF2B5EF4-FFF2-40B4-BE49-F238E27FC236}">
                <a16:creationId xmlns:a16="http://schemas.microsoft.com/office/drawing/2014/main" id="{86BCF0D6-6AFB-E322-E277-1C64E2A6E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998538"/>
            <a:ext cx="2084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vi First.java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6628" name="제목 1">
            <a:extLst>
              <a:ext uri="{FF2B5EF4-FFF2-40B4-BE49-F238E27FC236}">
                <a16:creationId xmlns:a16="http://schemas.microsoft.com/office/drawing/2014/main" id="{05AE592C-C572-1027-3226-886F184B4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Static </a:t>
            </a:r>
            <a:r>
              <a:rPr lang="ko-KR" altLang="en-US"/>
              <a:t>멤버 함수 호출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1F04C29-3960-B42B-6A99-442A889B4ABA}"/>
              </a:ext>
            </a:extLst>
          </p:cNvPr>
          <p:cNvSpPr/>
          <p:nvPr/>
        </p:nvSpPr>
        <p:spPr>
          <a:xfrm>
            <a:off x="1695450" y="2805113"/>
            <a:ext cx="1584325" cy="64928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E9CA3C3-69FC-8A70-CB17-A35F8E933F45}"/>
              </a:ext>
            </a:extLst>
          </p:cNvPr>
          <p:cNvSpPr/>
          <p:nvPr/>
        </p:nvSpPr>
        <p:spPr>
          <a:xfrm>
            <a:off x="6159500" y="2805113"/>
            <a:ext cx="1584325" cy="64928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ECB8398-A3D6-3725-5CB4-91F10C7CEEF8}"/>
              </a:ext>
            </a:extLst>
          </p:cNvPr>
          <p:cNvCxnSpPr/>
          <p:nvPr/>
        </p:nvCxnSpPr>
        <p:spPr>
          <a:xfrm>
            <a:off x="974725" y="4183063"/>
            <a:ext cx="7273925" cy="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E9F50B-AA61-DAA5-3A27-3685D73511F4}"/>
              </a:ext>
            </a:extLst>
          </p:cNvPr>
          <p:cNvSpPr/>
          <p:nvPr/>
        </p:nvSpPr>
        <p:spPr>
          <a:xfrm>
            <a:off x="1911350" y="3848100"/>
            <a:ext cx="1152525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BF69508-7B47-F7AE-C381-C668BCEACA1F}"/>
              </a:ext>
            </a:extLst>
          </p:cNvPr>
          <p:cNvSpPr/>
          <p:nvPr/>
        </p:nvSpPr>
        <p:spPr>
          <a:xfrm>
            <a:off x="1911350" y="4181475"/>
            <a:ext cx="1152525" cy="3603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679E79-1169-1DED-444A-178516B36942}"/>
              </a:ext>
            </a:extLst>
          </p:cNvPr>
          <p:cNvSpPr/>
          <p:nvPr/>
        </p:nvSpPr>
        <p:spPr>
          <a:xfrm>
            <a:off x="6230938" y="3862388"/>
            <a:ext cx="1152525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4E8AB8-C12D-ECC3-40A5-51BBB28F44F9}"/>
              </a:ext>
            </a:extLst>
          </p:cNvPr>
          <p:cNvSpPr/>
          <p:nvPr/>
        </p:nvSpPr>
        <p:spPr>
          <a:xfrm>
            <a:off x="6230938" y="4195763"/>
            <a:ext cx="1152525" cy="3603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5E06880-3736-FB84-7283-5A9767E2D0DB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2487613" y="3454400"/>
            <a:ext cx="0" cy="3937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6A71B9-ABE3-559F-BD9D-6B6C36C4D323}"/>
              </a:ext>
            </a:extLst>
          </p:cNvPr>
          <p:cNvSpPr/>
          <p:nvPr/>
        </p:nvSpPr>
        <p:spPr>
          <a:xfrm>
            <a:off x="1911350" y="1725613"/>
            <a:ext cx="2016125" cy="5032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"hello"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3639B5-8D51-144C-1596-51165DC6667C}"/>
              </a:ext>
            </a:extLst>
          </p:cNvPr>
          <p:cNvSpPr/>
          <p:nvPr/>
        </p:nvSpPr>
        <p:spPr>
          <a:xfrm>
            <a:off x="1911350" y="5254625"/>
            <a:ext cx="2016125" cy="5032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"hello"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F3AAAAE-CAA5-16EB-886C-681998DB2540}"/>
              </a:ext>
            </a:extLst>
          </p:cNvPr>
          <p:cNvSpPr/>
          <p:nvPr/>
        </p:nvSpPr>
        <p:spPr>
          <a:xfrm>
            <a:off x="5943600" y="5264150"/>
            <a:ext cx="2016125" cy="5048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"hello"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F35FA08-A3E7-3657-2F03-EA4DCE0545C5}"/>
              </a:ext>
            </a:extLst>
          </p:cNvPr>
          <p:cNvCxnSpPr>
            <a:stCxn id="10" idx="0"/>
            <a:endCxn id="5" idx="2"/>
          </p:cNvCxnSpPr>
          <p:nvPr/>
        </p:nvCxnSpPr>
        <p:spPr>
          <a:xfrm flipV="1">
            <a:off x="6807200" y="3454400"/>
            <a:ext cx="144463" cy="40798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B52083D-8218-3B7E-4A5E-9C8785947C50}"/>
              </a:ext>
            </a:extLst>
          </p:cNvPr>
          <p:cNvSpPr/>
          <p:nvPr/>
        </p:nvSpPr>
        <p:spPr>
          <a:xfrm>
            <a:off x="6807200" y="1703388"/>
            <a:ext cx="2016125" cy="5032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"hello"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4527" name="제목 2">
            <a:extLst>
              <a:ext uri="{FF2B5EF4-FFF2-40B4-BE49-F238E27FC236}">
                <a16:creationId xmlns:a16="http://schemas.microsoft.com/office/drawing/2014/main" id="{F17F63C2-0496-10C7-90F2-544A8CDAF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device driver</a:t>
            </a:r>
            <a:endParaRPr lang="ko-KR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Box 1">
            <a:extLst>
              <a:ext uri="{FF2B5EF4-FFF2-40B4-BE49-F238E27FC236}">
                <a16:creationId xmlns:a16="http://schemas.microsoft.com/office/drawing/2014/main" id="{B06C150A-F738-8E65-D583-16579C888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330325"/>
            <a:ext cx="2160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000">
                <a:latin typeface="Consolas" panose="020B0609020204030204" pitchFamily="49" charset="0"/>
              </a:rPr>
              <a:t>MemoryHeapBase</a:t>
            </a:r>
            <a:endParaRPr kumimoji="1" lang="ko-KR" altLang="en-US" sz="2000"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24484A-0ADC-6184-8781-C8B5049C5123}"/>
              </a:ext>
            </a:extLst>
          </p:cNvPr>
          <p:cNvSpPr/>
          <p:nvPr/>
        </p:nvSpPr>
        <p:spPr>
          <a:xfrm>
            <a:off x="3754438" y="5381625"/>
            <a:ext cx="2220912" cy="323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MemoryHeapBase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1B52DF7-DA0B-9EBC-37A5-16175861F17F}"/>
              </a:ext>
            </a:extLst>
          </p:cNvPr>
          <p:cNvSpPr/>
          <p:nvPr/>
        </p:nvSpPr>
        <p:spPr>
          <a:xfrm>
            <a:off x="3754438" y="5705475"/>
            <a:ext cx="2220912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99C771-6CC3-4DD5-4091-1B81390F6410}"/>
              </a:ext>
            </a:extLst>
          </p:cNvPr>
          <p:cNvSpPr/>
          <p:nvPr/>
        </p:nvSpPr>
        <p:spPr>
          <a:xfrm>
            <a:off x="3754438" y="6029325"/>
            <a:ext cx="2220912" cy="325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getHeapID(){}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6D8ED37-C180-BFA3-C491-1AF3F4BE051B}"/>
              </a:ext>
            </a:extLst>
          </p:cNvPr>
          <p:cNvSpPr/>
          <p:nvPr/>
        </p:nvSpPr>
        <p:spPr>
          <a:xfrm>
            <a:off x="3754438" y="3168650"/>
            <a:ext cx="2220912" cy="323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BnInterface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4738F9-3184-4E12-43C1-2645B0F5424A}"/>
              </a:ext>
            </a:extLst>
          </p:cNvPr>
          <p:cNvSpPr/>
          <p:nvPr/>
        </p:nvSpPr>
        <p:spPr>
          <a:xfrm>
            <a:off x="3754438" y="3492500"/>
            <a:ext cx="2220912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A4097F-AC76-32AD-E3C1-CBE285692EEE}"/>
              </a:ext>
            </a:extLst>
          </p:cNvPr>
          <p:cNvSpPr/>
          <p:nvPr/>
        </p:nvSpPr>
        <p:spPr>
          <a:xfrm>
            <a:off x="3754438" y="3816350"/>
            <a:ext cx="2220912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4B1421-4E67-6E65-9B84-93A8DC545B17}"/>
              </a:ext>
            </a:extLst>
          </p:cNvPr>
          <p:cNvSpPr/>
          <p:nvPr/>
        </p:nvSpPr>
        <p:spPr>
          <a:xfrm>
            <a:off x="2212975" y="1708150"/>
            <a:ext cx="2220913" cy="323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IMemoryHeap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CE8F3D5-187B-B8C0-1A2A-9D8922F36FC9}"/>
              </a:ext>
            </a:extLst>
          </p:cNvPr>
          <p:cNvSpPr/>
          <p:nvPr/>
        </p:nvSpPr>
        <p:spPr>
          <a:xfrm>
            <a:off x="2212975" y="2032000"/>
            <a:ext cx="2220913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190BBC-9F91-C1C8-6FB9-C3344DE63E45}"/>
              </a:ext>
            </a:extLst>
          </p:cNvPr>
          <p:cNvSpPr/>
          <p:nvPr/>
        </p:nvSpPr>
        <p:spPr>
          <a:xfrm>
            <a:off x="2212975" y="2355850"/>
            <a:ext cx="2220913" cy="325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getHeapID()=0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62981D5-F809-E698-D8DC-4EE6594EB4E8}"/>
              </a:ext>
            </a:extLst>
          </p:cNvPr>
          <p:cNvCxnSpPr>
            <a:stCxn id="22" idx="0"/>
            <a:endCxn id="27" idx="2"/>
          </p:cNvCxnSpPr>
          <p:nvPr/>
        </p:nvCxnSpPr>
        <p:spPr>
          <a:xfrm flipH="1" flipV="1">
            <a:off x="3322638" y="2681288"/>
            <a:ext cx="1543050" cy="48736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75A077E-CF3E-D2D7-7FEA-434BCD822372}"/>
              </a:ext>
            </a:extLst>
          </p:cNvPr>
          <p:cNvCxnSpPr>
            <a:stCxn id="34" idx="0"/>
            <a:endCxn id="24" idx="2"/>
          </p:cNvCxnSpPr>
          <p:nvPr/>
        </p:nvCxnSpPr>
        <p:spPr>
          <a:xfrm flipV="1">
            <a:off x="4865688" y="4140200"/>
            <a:ext cx="0" cy="142875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2FDB4EC-B8E3-0FF0-1BBB-7A24D7071350}"/>
              </a:ext>
            </a:extLst>
          </p:cNvPr>
          <p:cNvSpPr/>
          <p:nvPr/>
        </p:nvSpPr>
        <p:spPr>
          <a:xfrm>
            <a:off x="5211763" y="1708150"/>
            <a:ext cx="2220912" cy="323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BBinder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2A719C-F250-76DD-42FC-F6FC1DA1EA91}"/>
              </a:ext>
            </a:extLst>
          </p:cNvPr>
          <p:cNvSpPr/>
          <p:nvPr/>
        </p:nvSpPr>
        <p:spPr>
          <a:xfrm>
            <a:off x="5211763" y="2032000"/>
            <a:ext cx="2220912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2326A78-D87A-C70B-C80F-884199E02D1F}"/>
              </a:ext>
            </a:extLst>
          </p:cNvPr>
          <p:cNvSpPr/>
          <p:nvPr/>
        </p:nvSpPr>
        <p:spPr>
          <a:xfrm>
            <a:off x="5211763" y="2355850"/>
            <a:ext cx="2220912" cy="32543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transact();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59CB1E88-2F3B-E5C0-C3B9-DC936CAE7330}"/>
              </a:ext>
            </a:extLst>
          </p:cNvPr>
          <p:cNvCxnSpPr>
            <a:stCxn id="22" idx="0"/>
            <a:endCxn id="32" idx="2"/>
          </p:cNvCxnSpPr>
          <p:nvPr/>
        </p:nvCxnSpPr>
        <p:spPr>
          <a:xfrm flipV="1">
            <a:off x="4865688" y="2681288"/>
            <a:ext cx="1457325" cy="487362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A7990-CB86-FFCC-35D3-4E03C6F64E20}"/>
              </a:ext>
            </a:extLst>
          </p:cNvPr>
          <p:cNvSpPr/>
          <p:nvPr/>
        </p:nvSpPr>
        <p:spPr>
          <a:xfrm>
            <a:off x="3754438" y="4283075"/>
            <a:ext cx="2220912" cy="32385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BnMemoryHeap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4B386AB-F5CB-BA9B-E60B-61AEC94D0F71}"/>
              </a:ext>
            </a:extLst>
          </p:cNvPr>
          <p:cNvSpPr/>
          <p:nvPr/>
        </p:nvSpPr>
        <p:spPr>
          <a:xfrm>
            <a:off x="3754438" y="4606925"/>
            <a:ext cx="2220912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F8C664A-6E26-DACD-78E0-C4BA20F912F5}"/>
              </a:ext>
            </a:extLst>
          </p:cNvPr>
          <p:cNvSpPr/>
          <p:nvPr/>
        </p:nvSpPr>
        <p:spPr>
          <a:xfrm>
            <a:off x="3754438" y="4930775"/>
            <a:ext cx="2220912" cy="32385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>
                <a:solidFill>
                  <a:schemeClr val="tx1"/>
                </a:solidFill>
                <a:latin typeface="Consolas" pitchFamily="49" charset="0"/>
              </a:rPr>
              <a:t>OnTransact();</a:t>
            </a:r>
            <a:endParaRPr lang="ko-KR" altLang="en-US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441BC29-06A7-9954-0B92-4238C93ACAB0}"/>
              </a:ext>
            </a:extLst>
          </p:cNvPr>
          <p:cNvCxnSpPr>
            <a:stCxn id="16" idx="0"/>
            <a:endCxn id="36" idx="2"/>
          </p:cNvCxnSpPr>
          <p:nvPr/>
        </p:nvCxnSpPr>
        <p:spPr>
          <a:xfrm flipV="1">
            <a:off x="4865688" y="5254625"/>
            <a:ext cx="0" cy="1270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58" name="TextBox 38">
            <a:extLst>
              <a:ext uri="{FF2B5EF4-FFF2-40B4-BE49-F238E27FC236}">
                <a16:creationId xmlns:a16="http://schemas.microsoft.com/office/drawing/2014/main" id="{23CBCB33-444F-9070-3BD5-483874C7F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638" y="1465263"/>
            <a:ext cx="6334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lang="en-US" altLang="ko-KR" sz="1600">
                <a:latin typeface="Consolas" panose="020B0609020204030204" pitchFamily="49" charset="0"/>
              </a:rPr>
              <a:t>1000</a:t>
            </a:r>
            <a:endParaRPr lang="ko-KR" altLang="en-US" sz="1600">
              <a:latin typeface="Consolas" panose="020B0609020204030204" pitchFamily="49" charset="0"/>
            </a:endParaRPr>
          </a:p>
        </p:txBody>
      </p:sp>
      <p:sp>
        <p:nvSpPr>
          <p:cNvPr id="65559" name="제목 2">
            <a:extLst>
              <a:ext uri="{FF2B5EF4-FFF2-40B4-BE49-F238E27FC236}">
                <a16:creationId xmlns:a16="http://schemas.microsoft.com/office/drawing/2014/main" id="{61EEE473-8C7C-D4AF-F317-9EF67437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Stub </a:t>
            </a:r>
            <a:r>
              <a:rPr lang="ko-KR" altLang="en-US"/>
              <a:t>구조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7019F1-A35E-EDC2-497A-78386429F9DF}"/>
              </a:ext>
            </a:extLst>
          </p:cNvPr>
          <p:cNvSpPr/>
          <p:nvPr/>
        </p:nvSpPr>
        <p:spPr>
          <a:xfrm>
            <a:off x="7545388" y="4206875"/>
            <a:ext cx="1763712" cy="43338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BpBinder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3E6B1E6-A401-982C-3C69-06B330816D05}"/>
              </a:ext>
            </a:extLst>
          </p:cNvPr>
          <p:cNvSpPr/>
          <p:nvPr/>
        </p:nvSpPr>
        <p:spPr>
          <a:xfrm>
            <a:off x="7545388" y="4640263"/>
            <a:ext cx="176371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handle=1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A1A4008-0CC1-E8D9-D6BE-B32CF9131E39}"/>
              </a:ext>
            </a:extLst>
          </p:cNvPr>
          <p:cNvSpPr/>
          <p:nvPr/>
        </p:nvSpPr>
        <p:spPr>
          <a:xfrm>
            <a:off x="7545388" y="5072063"/>
            <a:ext cx="176371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transact()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EE4F144-AF0B-2A0B-D48A-B3F44DF9BC81}"/>
              </a:ext>
            </a:extLst>
          </p:cNvPr>
          <p:cNvSpPr/>
          <p:nvPr/>
        </p:nvSpPr>
        <p:spPr>
          <a:xfrm>
            <a:off x="7545388" y="2530475"/>
            <a:ext cx="1763712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IBinder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1A1C8B9-F847-3B29-B970-88183E446E92}"/>
              </a:ext>
            </a:extLst>
          </p:cNvPr>
          <p:cNvSpPr/>
          <p:nvPr/>
        </p:nvSpPr>
        <p:spPr>
          <a:xfrm>
            <a:off x="7545388" y="2962275"/>
            <a:ext cx="1763712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492BB7-B500-AC3B-2150-80C5786C6556}"/>
              </a:ext>
            </a:extLst>
          </p:cNvPr>
          <p:cNvSpPr/>
          <p:nvPr/>
        </p:nvSpPr>
        <p:spPr>
          <a:xfrm>
            <a:off x="7545388" y="3394075"/>
            <a:ext cx="1763712" cy="433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transact()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7B614B-B4C6-6747-3797-872AB2C2C41B}"/>
              </a:ext>
            </a:extLst>
          </p:cNvPr>
          <p:cNvCxnSpPr>
            <a:stCxn id="4" idx="0"/>
            <a:endCxn id="9" idx="2"/>
          </p:cNvCxnSpPr>
          <p:nvPr/>
        </p:nvCxnSpPr>
        <p:spPr>
          <a:xfrm flipV="1">
            <a:off x="8426450" y="3827463"/>
            <a:ext cx="0" cy="3794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FF8DC9-2BE2-5568-8D9D-27EF38AF95CC}"/>
              </a:ext>
            </a:extLst>
          </p:cNvPr>
          <p:cNvSpPr/>
          <p:nvPr/>
        </p:nvSpPr>
        <p:spPr>
          <a:xfrm>
            <a:off x="2608263" y="5030788"/>
            <a:ext cx="2592387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BpMemoryHeap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9E8FE6-FB34-8A14-13F6-F3D8A50AB45C}"/>
              </a:ext>
            </a:extLst>
          </p:cNvPr>
          <p:cNvSpPr/>
          <p:nvPr/>
        </p:nvSpPr>
        <p:spPr>
          <a:xfrm>
            <a:off x="2608263" y="5462588"/>
            <a:ext cx="2592387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5017B2-650C-F4AF-2100-0E661A7E5620}"/>
              </a:ext>
            </a:extLst>
          </p:cNvPr>
          <p:cNvSpPr/>
          <p:nvPr/>
        </p:nvSpPr>
        <p:spPr>
          <a:xfrm>
            <a:off x="2608263" y="5894388"/>
            <a:ext cx="2592387" cy="43338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getHeapID(){}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A28A22-5DD5-86F0-40A2-6C6EE66429C2}"/>
              </a:ext>
            </a:extLst>
          </p:cNvPr>
          <p:cNvSpPr/>
          <p:nvPr/>
        </p:nvSpPr>
        <p:spPr>
          <a:xfrm>
            <a:off x="2608263" y="3448050"/>
            <a:ext cx="2590800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BpInterface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C6D95A-82CD-0AE9-EBBB-9C5D2E3D06FB}"/>
              </a:ext>
            </a:extLst>
          </p:cNvPr>
          <p:cNvSpPr/>
          <p:nvPr/>
        </p:nvSpPr>
        <p:spPr>
          <a:xfrm>
            <a:off x="2608263" y="3879850"/>
            <a:ext cx="25908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5050AA-8307-CB1A-8835-84DFD83DFE3E}"/>
              </a:ext>
            </a:extLst>
          </p:cNvPr>
          <p:cNvSpPr/>
          <p:nvPr/>
        </p:nvSpPr>
        <p:spPr>
          <a:xfrm>
            <a:off x="2608263" y="4311650"/>
            <a:ext cx="2590800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C64055-9FF1-E45A-4436-55B2D4583563}"/>
              </a:ext>
            </a:extLst>
          </p:cNvPr>
          <p:cNvSpPr/>
          <p:nvPr/>
        </p:nvSpPr>
        <p:spPr>
          <a:xfrm>
            <a:off x="587375" y="1719263"/>
            <a:ext cx="2592388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IMemoryHeap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072FDF3-FAAB-650D-17FD-23546B0F6DF5}"/>
              </a:ext>
            </a:extLst>
          </p:cNvPr>
          <p:cNvSpPr/>
          <p:nvPr/>
        </p:nvSpPr>
        <p:spPr>
          <a:xfrm>
            <a:off x="587375" y="2151063"/>
            <a:ext cx="2592388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82DF751-E0EF-C96D-98EA-06DEFD99CB99}"/>
              </a:ext>
            </a:extLst>
          </p:cNvPr>
          <p:cNvSpPr/>
          <p:nvPr/>
        </p:nvSpPr>
        <p:spPr>
          <a:xfrm>
            <a:off x="587375" y="2582863"/>
            <a:ext cx="2592388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getHeapID()=0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B510F4E-0FDB-3BB4-1763-283FAE5BB8B7}"/>
              </a:ext>
            </a:extLst>
          </p:cNvPr>
          <p:cNvCxnSpPr>
            <a:stCxn id="14" idx="0"/>
            <a:endCxn id="19" idx="2"/>
          </p:cNvCxnSpPr>
          <p:nvPr/>
        </p:nvCxnSpPr>
        <p:spPr>
          <a:xfrm flipH="1" flipV="1">
            <a:off x="1884363" y="3014663"/>
            <a:ext cx="2019300" cy="43338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A9AEF73-7AE4-EAA4-21B5-7B0EA3656510}"/>
              </a:ext>
            </a:extLst>
          </p:cNvPr>
          <p:cNvCxnSpPr>
            <a:stCxn id="11" idx="0"/>
            <a:endCxn id="16" idx="2"/>
          </p:cNvCxnSpPr>
          <p:nvPr/>
        </p:nvCxnSpPr>
        <p:spPr>
          <a:xfrm flipH="1" flipV="1">
            <a:off x="3903663" y="4743450"/>
            <a:ext cx="1587" cy="287338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45832E8-E342-5B5F-5800-01D7B2CB28E8}"/>
              </a:ext>
            </a:extLst>
          </p:cNvPr>
          <p:cNvSpPr/>
          <p:nvPr/>
        </p:nvSpPr>
        <p:spPr>
          <a:xfrm>
            <a:off x="4089400" y="1719263"/>
            <a:ext cx="2592388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BpRefBase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A4FF42-C585-668C-93A1-8E79E8474727}"/>
              </a:ext>
            </a:extLst>
          </p:cNvPr>
          <p:cNvSpPr/>
          <p:nvPr/>
        </p:nvSpPr>
        <p:spPr>
          <a:xfrm>
            <a:off x="4089400" y="2151063"/>
            <a:ext cx="2592388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mRemote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633BAC-412A-DCD8-C14A-1CD86B5A8278}"/>
              </a:ext>
            </a:extLst>
          </p:cNvPr>
          <p:cNvSpPr/>
          <p:nvPr/>
        </p:nvSpPr>
        <p:spPr>
          <a:xfrm>
            <a:off x="4089400" y="2582863"/>
            <a:ext cx="2592388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remote();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EF815CC-F17D-F91C-F03D-3B91494150FA}"/>
              </a:ext>
            </a:extLst>
          </p:cNvPr>
          <p:cNvCxnSpPr>
            <a:stCxn id="14" idx="0"/>
            <a:endCxn id="24" idx="2"/>
          </p:cNvCxnSpPr>
          <p:nvPr/>
        </p:nvCxnSpPr>
        <p:spPr>
          <a:xfrm flipV="1">
            <a:off x="3903663" y="3014663"/>
            <a:ext cx="1482725" cy="433387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48CF89C-9CED-B046-C3AF-DC54CFEB3C05}"/>
              </a:ext>
            </a:extLst>
          </p:cNvPr>
          <p:cNvCxnSpPr>
            <a:stCxn id="23" idx="3"/>
            <a:endCxn id="7" idx="1"/>
          </p:cNvCxnSpPr>
          <p:nvPr/>
        </p:nvCxnSpPr>
        <p:spPr>
          <a:xfrm>
            <a:off x="6681788" y="2366963"/>
            <a:ext cx="863600" cy="3794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585" name="제목 1">
            <a:extLst>
              <a:ext uri="{FF2B5EF4-FFF2-40B4-BE49-F238E27FC236}">
                <a16:creationId xmlns:a16="http://schemas.microsoft.com/office/drawing/2014/main" id="{77BF9936-876D-CCC3-6DC5-2AA5D655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Proxy </a:t>
            </a:r>
            <a:r>
              <a:rPr lang="ko-KR" altLang="en-US"/>
              <a:t>구조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TextBox 3">
            <a:extLst>
              <a:ext uri="{FF2B5EF4-FFF2-40B4-BE49-F238E27FC236}">
                <a16:creationId xmlns:a16="http://schemas.microsoft.com/office/drawing/2014/main" id="{D4F320C2-E0BF-9DC8-13E2-3E6460A64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989013"/>
            <a:ext cx="6769100" cy="230822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int main()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   sp&lt;IServiceManager&gt; sm = defaultServiceManager();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   sm-&gt;addService( String16(</a:t>
            </a:r>
            <a:r>
              <a:rPr lang="en-US" altLang="ko-KR" sz="1800">
                <a:latin typeface="Consolas" panose="020B0609020204030204" pitchFamily="49" charset="0"/>
                <a:ea typeface="굴림" panose="020B0600000101010101" pitchFamily="50" charset="-127"/>
              </a:rPr>
              <a:t>"ashmem.service"</a:t>
            </a:r>
            <a:r>
              <a:rPr kumimoji="1" lang="en-US" altLang="ko-KR" sz="1800">
                <a:latin typeface="Consolas" panose="020B0609020204030204" pitchFamily="49" charset="0"/>
              </a:rPr>
              <a:t>), 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       new </a:t>
            </a:r>
            <a:r>
              <a:rPr lang="en-US" altLang="ko-KR" sz="1800">
                <a:latin typeface="Consolas" panose="020B0609020204030204" pitchFamily="49" charset="0"/>
                <a:ea typeface="굴림" panose="020B0600000101010101" pitchFamily="50" charset="-127"/>
              </a:rPr>
              <a:t>MemoryHeapBase</a:t>
            </a:r>
            <a:r>
              <a:rPr kumimoji="1" lang="en-US" altLang="ko-KR" sz="1800">
                <a:latin typeface="Consolas" panose="020B0609020204030204" pitchFamily="49" charset="0"/>
              </a:rPr>
              <a:t>(100, 0, "MyHeap"), 0);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   // p-&gt;mBase = "hello";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   IPCThreadState::self()-&gt;joinThreadPool();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}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422975-0BA7-552F-4E08-09C11440E09F}"/>
              </a:ext>
            </a:extLst>
          </p:cNvPr>
          <p:cNvSpPr/>
          <p:nvPr/>
        </p:nvSpPr>
        <p:spPr>
          <a:xfrm>
            <a:off x="5127625" y="3697288"/>
            <a:ext cx="2592388" cy="431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MemoryHeapBase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C73427-7049-6C70-ABBB-22AD3959ACBF}"/>
              </a:ext>
            </a:extLst>
          </p:cNvPr>
          <p:cNvSpPr/>
          <p:nvPr/>
        </p:nvSpPr>
        <p:spPr>
          <a:xfrm>
            <a:off x="5127625" y="4129088"/>
            <a:ext cx="2592388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3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7589" name="TextBox 7">
            <a:extLst>
              <a:ext uri="{FF2B5EF4-FFF2-40B4-BE49-F238E27FC236}">
                <a16:creationId xmlns:a16="http://schemas.microsoft.com/office/drawing/2014/main" id="{4C190444-8C24-521D-BD08-C6503B109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4129088"/>
            <a:ext cx="565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mFD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7C06BCC-2194-7D45-B660-086711B69E76}"/>
              </a:ext>
            </a:extLst>
          </p:cNvPr>
          <p:cNvSpPr/>
          <p:nvPr/>
        </p:nvSpPr>
        <p:spPr>
          <a:xfrm>
            <a:off x="5127625" y="4560888"/>
            <a:ext cx="2592388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>
                <a:solidFill>
                  <a:schemeClr val="tx1"/>
                </a:solidFill>
                <a:latin typeface="Consolas" pitchFamily="49" charset="0"/>
              </a:rPr>
              <a:t>4096</a:t>
            </a: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7591" name="TextBox 9">
            <a:extLst>
              <a:ext uri="{FF2B5EF4-FFF2-40B4-BE49-F238E27FC236}">
                <a16:creationId xmlns:a16="http://schemas.microsoft.com/office/drawing/2014/main" id="{9A668781-E95F-594B-16BA-B8D95047C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4560888"/>
            <a:ext cx="819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mSize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D83686E-78EB-216E-982F-B60445680ACF}"/>
              </a:ext>
            </a:extLst>
          </p:cNvPr>
          <p:cNvSpPr/>
          <p:nvPr/>
        </p:nvSpPr>
        <p:spPr>
          <a:xfrm>
            <a:off x="5127625" y="4994275"/>
            <a:ext cx="2592388" cy="431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7593" name="TextBox 11">
            <a:extLst>
              <a:ext uri="{FF2B5EF4-FFF2-40B4-BE49-F238E27FC236}">
                <a16:creationId xmlns:a16="http://schemas.microsoft.com/office/drawing/2014/main" id="{C5B9E779-3C6F-62A1-97FD-BE7ED089EA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4300" y="4994275"/>
            <a:ext cx="819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</a:rPr>
              <a:t>mBase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B1C63D-BC7A-39D7-64C6-8FCCD2FDE9E3}"/>
              </a:ext>
            </a:extLst>
          </p:cNvPr>
          <p:cNvSpPr/>
          <p:nvPr/>
        </p:nvSpPr>
        <p:spPr>
          <a:xfrm>
            <a:off x="1727200" y="3581400"/>
            <a:ext cx="1958975" cy="259238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86C72B6-B028-39F9-0D67-B536D4B5EFFD}"/>
              </a:ext>
            </a:extLst>
          </p:cNvPr>
          <p:cNvSpPr/>
          <p:nvPr/>
        </p:nvSpPr>
        <p:spPr>
          <a:xfrm>
            <a:off x="1727200" y="4749800"/>
            <a:ext cx="1958975" cy="48736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>
              <a:solidFill>
                <a:schemeClr val="tx1"/>
              </a:solidFill>
              <a:latin typeface="Consolas" pitchFamily="49" charset="0"/>
            </a:endParaRPr>
          </a:p>
        </p:txBody>
      </p:sp>
      <p:sp>
        <p:nvSpPr>
          <p:cNvPr id="67596" name="직사각형 18">
            <a:extLst>
              <a:ext uri="{FF2B5EF4-FFF2-40B4-BE49-F238E27FC236}">
                <a16:creationId xmlns:a16="http://schemas.microsoft.com/office/drawing/2014/main" id="{0F07CEB6-C199-770C-7634-0E9246A5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4564063"/>
            <a:ext cx="1066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vm_start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sp>
        <p:nvSpPr>
          <p:cNvPr id="67597" name="직사각형 19">
            <a:extLst>
              <a:ext uri="{FF2B5EF4-FFF2-40B4-BE49-F238E27FC236}">
                <a16:creationId xmlns:a16="http://schemas.microsoft.com/office/drawing/2014/main" id="{45FF7366-2951-9D42-FDEC-8C908CC4A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4995863"/>
            <a:ext cx="9937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ea typeface="굴림" panose="020B0600000101010101" pitchFamily="50" charset="-127"/>
              </a:rPr>
              <a:t>vm_end</a:t>
            </a:r>
            <a:endParaRPr kumimoji="1" lang="ko-KR" altLang="en-US" sz="1800">
              <a:ea typeface="굴림" panose="020B0600000101010101" pitchFamily="50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F24F143-C35B-EE7F-3EEA-7AC2FAB94BBA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3686175" y="4746625"/>
            <a:ext cx="1441450" cy="46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99" name="제목 1">
            <a:extLst>
              <a:ext uri="{FF2B5EF4-FFF2-40B4-BE49-F238E27FC236}">
                <a16:creationId xmlns:a16="http://schemas.microsoft.com/office/drawing/2014/main" id="{8FFA69D1-D136-E471-0198-7D2D4E7F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</a:t>
            </a:r>
            <a:r>
              <a:rPr lang="ko-KR" altLang="en-US"/>
              <a:t>가상메모리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TextBox 3">
            <a:extLst>
              <a:ext uri="{FF2B5EF4-FFF2-40B4-BE49-F238E27FC236}">
                <a16:creationId xmlns:a16="http://schemas.microsoft.com/office/drawing/2014/main" id="{3449CF11-3ADF-6EB3-3DD3-FE001DE03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909638"/>
            <a:ext cx="9048750" cy="1754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int main(){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   sp&lt;IServiceManager&gt; sm = defaultServiceManager();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   sp&lt;IBinder&gt; sBinder = sm-&gt;getService( String16(</a:t>
            </a:r>
            <a:r>
              <a:rPr lang="en-US" altLang="ko-KR" sz="1800">
                <a:latin typeface="Consolas" panose="020B0609020204030204" pitchFamily="49" charset="0"/>
                <a:ea typeface="굴림" panose="020B0600000101010101" pitchFamily="50" charset="-127"/>
              </a:rPr>
              <a:t>"ashmem.service"</a:t>
            </a:r>
            <a:r>
              <a:rPr kumimoji="1" lang="en-US" altLang="ko-KR" sz="1800">
                <a:latin typeface="Consolas" panose="020B0609020204030204" pitchFamily="49" charset="0"/>
              </a:rPr>
              <a:t>) 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   sp&lt;IMemoryHeap&gt; sHeap = interface_cast&lt;IMemoryHeap&gt;(sBinder);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   char *p = (char*)sHeap-&gt;</a:t>
            </a:r>
            <a:r>
              <a:rPr lang="en-US" altLang="ko-KR" sz="1800">
                <a:latin typeface="Consolas" panose="020B0609020204030204" pitchFamily="49" charset="0"/>
                <a:ea typeface="굴림" panose="020B0600000101010101" pitchFamily="50" charset="-127"/>
              </a:rPr>
              <a:t>getbase();</a:t>
            </a:r>
            <a:endParaRPr kumimoji="1" lang="en-US" altLang="ko-KR" sz="1800">
              <a:latin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</a:rPr>
              <a:t>}</a:t>
            </a:r>
            <a:endParaRPr kumimoji="1" lang="ko-KR" altLang="en-US" sz="1800">
              <a:latin typeface="Consolas" panose="020B0609020204030204" pitchFamily="49" charset="0"/>
            </a:endParaRPr>
          </a:p>
        </p:txBody>
      </p:sp>
      <p:grpSp>
        <p:nvGrpSpPr>
          <p:cNvPr id="68611" name="그룹 1">
            <a:extLst>
              <a:ext uri="{FF2B5EF4-FFF2-40B4-BE49-F238E27FC236}">
                <a16:creationId xmlns:a16="http://schemas.microsoft.com/office/drawing/2014/main" id="{3F5C30A3-2076-93B8-7943-4CB83F9272F4}"/>
              </a:ext>
            </a:extLst>
          </p:cNvPr>
          <p:cNvGrpSpPr>
            <a:grpSpLocks/>
          </p:cNvGrpSpPr>
          <p:nvPr/>
        </p:nvGrpSpPr>
        <p:grpSpPr bwMode="auto">
          <a:xfrm>
            <a:off x="587375" y="2781300"/>
            <a:ext cx="8650288" cy="3960813"/>
            <a:chOff x="587375" y="2133600"/>
            <a:chExt cx="8650289" cy="4608513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2FB8456-9E26-A198-F253-EB8E70C629BA}"/>
                </a:ext>
              </a:extLst>
            </p:cNvPr>
            <p:cNvSpPr/>
            <p:nvPr/>
          </p:nvSpPr>
          <p:spPr>
            <a:xfrm>
              <a:off x="7473951" y="4399991"/>
              <a:ext cx="1763713" cy="434068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BpBinder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0CD3A22-4B95-566D-1FFE-624848970691}"/>
                </a:ext>
              </a:extLst>
            </p:cNvPr>
            <p:cNvSpPr/>
            <p:nvPr/>
          </p:nvSpPr>
          <p:spPr>
            <a:xfrm>
              <a:off x="7473951" y="4834059"/>
              <a:ext cx="1763713" cy="43222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handle=1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745161-D43B-F88D-54A5-303CD8CB0348}"/>
                </a:ext>
              </a:extLst>
            </p:cNvPr>
            <p:cNvSpPr/>
            <p:nvPr/>
          </p:nvSpPr>
          <p:spPr>
            <a:xfrm>
              <a:off x="7473951" y="5266280"/>
              <a:ext cx="1763713" cy="4303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transact()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CFC310-3CF2-063D-933E-8E04800AA9CC}"/>
                </a:ext>
              </a:extLst>
            </p:cNvPr>
            <p:cNvSpPr/>
            <p:nvPr/>
          </p:nvSpPr>
          <p:spPr>
            <a:xfrm>
              <a:off x="7473951" y="2724672"/>
              <a:ext cx="1763713" cy="430375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IBinder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C96467B-30A8-B492-FB47-7DFDEAB1D330}"/>
                </a:ext>
              </a:extLst>
            </p:cNvPr>
            <p:cNvSpPr/>
            <p:nvPr/>
          </p:nvSpPr>
          <p:spPr>
            <a:xfrm>
              <a:off x="7473951" y="3155046"/>
              <a:ext cx="1763713" cy="43222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4860529-DDE5-B482-1D47-6FAF64DD2FD0}"/>
                </a:ext>
              </a:extLst>
            </p:cNvPr>
            <p:cNvSpPr/>
            <p:nvPr/>
          </p:nvSpPr>
          <p:spPr>
            <a:xfrm>
              <a:off x="7473951" y="3587268"/>
              <a:ext cx="1763713" cy="43406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transact()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D2ABE19-AF43-14AA-C172-1778CA1A0AB4}"/>
                </a:ext>
              </a:extLst>
            </p:cNvPr>
            <p:cNvCxnSpPr>
              <a:stCxn id="15" idx="0"/>
              <a:endCxn id="25" idx="2"/>
            </p:cNvCxnSpPr>
            <p:nvPr/>
          </p:nvCxnSpPr>
          <p:spPr>
            <a:xfrm flipV="1">
              <a:off x="8355014" y="4021335"/>
              <a:ext cx="0" cy="37865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AC91AC0-031F-F327-3B67-70CD9CFDBAAC}"/>
                </a:ext>
              </a:extLst>
            </p:cNvPr>
            <p:cNvSpPr/>
            <p:nvPr/>
          </p:nvSpPr>
          <p:spPr>
            <a:xfrm>
              <a:off x="2635250" y="5445449"/>
              <a:ext cx="2592388" cy="4322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BpMemoryHeap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95A21BF-8DB8-878C-7B54-71CC968F4EE3}"/>
                </a:ext>
              </a:extLst>
            </p:cNvPr>
            <p:cNvSpPr/>
            <p:nvPr/>
          </p:nvSpPr>
          <p:spPr>
            <a:xfrm>
              <a:off x="2635250" y="5877671"/>
              <a:ext cx="2592388" cy="43037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B061D68-A85E-3485-1566-2AD3F73BBEF4}"/>
                </a:ext>
              </a:extLst>
            </p:cNvPr>
            <p:cNvSpPr/>
            <p:nvPr/>
          </p:nvSpPr>
          <p:spPr>
            <a:xfrm>
              <a:off x="2635250" y="6308044"/>
              <a:ext cx="2592388" cy="4340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getbase(){}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A90CB11-C53F-D71F-2145-B8CEB9EE0CE3}"/>
                </a:ext>
              </a:extLst>
            </p:cNvPr>
            <p:cNvSpPr/>
            <p:nvPr/>
          </p:nvSpPr>
          <p:spPr>
            <a:xfrm>
              <a:off x="2608263" y="3862485"/>
              <a:ext cx="2590800" cy="4322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BpInterface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865B1685-83A2-5C56-59B5-9217DAA4C4DF}"/>
                </a:ext>
              </a:extLst>
            </p:cNvPr>
            <p:cNvSpPr/>
            <p:nvPr/>
          </p:nvSpPr>
          <p:spPr>
            <a:xfrm>
              <a:off x="2608263" y="4294706"/>
              <a:ext cx="2590800" cy="4303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DF11856B-391B-3800-EB6F-C01E65724C51}"/>
                </a:ext>
              </a:extLst>
            </p:cNvPr>
            <p:cNvSpPr/>
            <p:nvPr/>
          </p:nvSpPr>
          <p:spPr>
            <a:xfrm>
              <a:off x="2608263" y="4725081"/>
              <a:ext cx="2590800" cy="43222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58068FF-0066-52B1-783C-D6C668467CFC}"/>
                </a:ext>
              </a:extLst>
            </p:cNvPr>
            <p:cNvSpPr/>
            <p:nvPr/>
          </p:nvSpPr>
          <p:spPr>
            <a:xfrm>
              <a:off x="587375" y="2133600"/>
              <a:ext cx="2592388" cy="4322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IMemoryHeap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585ED6F-E803-6F19-F589-E8AC2B44B76B}"/>
                </a:ext>
              </a:extLst>
            </p:cNvPr>
            <p:cNvSpPr/>
            <p:nvPr/>
          </p:nvSpPr>
          <p:spPr>
            <a:xfrm>
              <a:off x="587375" y="2565821"/>
              <a:ext cx="2592388" cy="43222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F81B650-8E13-3544-D4FC-825413233687}"/>
                </a:ext>
              </a:extLst>
            </p:cNvPr>
            <p:cNvSpPr/>
            <p:nvPr/>
          </p:nvSpPr>
          <p:spPr>
            <a:xfrm>
              <a:off x="587375" y="2998042"/>
              <a:ext cx="2592388" cy="4303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getbase()=0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B29063F-2444-D022-5BFB-E89EED864A2F}"/>
                </a:ext>
              </a:extLst>
            </p:cNvPr>
            <p:cNvCxnSpPr>
              <a:stCxn id="30" idx="0"/>
              <a:endCxn id="35" idx="2"/>
            </p:cNvCxnSpPr>
            <p:nvPr/>
          </p:nvCxnSpPr>
          <p:spPr>
            <a:xfrm flipH="1" flipV="1">
              <a:off x="1884363" y="3428417"/>
              <a:ext cx="2019300" cy="43406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435E8094-9648-36BE-CFEE-1845280BA2CD}"/>
                </a:ext>
              </a:extLst>
            </p:cNvPr>
            <p:cNvCxnSpPr>
              <a:stCxn id="27" idx="0"/>
              <a:endCxn id="32" idx="2"/>
            </p:cNvCxnSpPr>
            <p:nvPr/>
          </p:nvCxnSpPr>
          <p:spPr>
            <a:xfrm flipH="1" flipV="1">
              <a:off x="3903663" y="5157302"/>
              <a:ext cx="26987" cy="288147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0EEBB28-B137-028A-CC4F-EE3905694A48}"/>
                </a:ext>
              </a:extLst>
            </p:cNvPr>
            <p:cNvSpPr/>
            <p:nvPr/>
          </p:nvSpPr>
          <p:spPr>
            <a:xfrm>
              <a:off x="4089400" y="2133600"/>
              <a:ext cx="2592388" cy="432221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BpRefBase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5A6731A-D73A-5451-A644-A19B256E9439}"/>
                </a:ext>
              </a:extLst>
            </p:cNvPr>
            <p:cNvSpPr/>
            <p:nvPr/>
          </p:nvSpPr>
          <p:spPr>
            <a:xfrm>
              <a:off x="4089400" y="2565821"/>
              <a:ext cx="2592388" cy="432221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mRemote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693B8B1-8402-349A-4927-801B91DFD04F}"/>
                </a:ext>
              </a:extLst>
            </p:cNvPr>
            <p:cNvSpPr/>
            <p:nvPr/>
          </p:nvSpPr>
          <p:spPr>
            <a:xfrm>
              <a:off x="4089400" y="2998042"/>
              <a:ext cx="2592388" cy="43037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>
                  <a:solidFill>
                    <a:schemeClr val="tx1"/>
                  </a:solidFill>
                  <a:latin typeface="Consolas" pitchFamily="49" charset="0"/>
                </a:rPr>
                <a:t>remote();</a:t>
              </a:r>
              <a:endParaRPr lang="ko-KR" altLang="en-US" sz="2000">
                <a:solidFill>
                  <a:schemeClr val="tx1"/>
                </a:solidFill>
                <a:latin typeface="Consolas" pitchFamily="49" charset="0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82F0FF4-114D-180E-60E8-B5E52FB284EB}"/>
                </a:ext>
              </a:extLst>
            </p:cNvPr>
            <p:cNvCxnSpPr>
              <a:endCxn id="40" idx="2"/>
            </p:cNvCxnSpPr>
            <p:nvPr/>
          </p:nvCxnSpPr>
          <p:spPr>
            <a:xfrm flipV="1">
              <a:off x="3800475" y="3428417"/>
              <a:ext cx="1584325" cy="434068"/>
            </a:xfrm>
            <a:prstGeom prst="straightConnector1">
              <a:avLst/>
            </a:prstGeom>
            <a:ln>
              <a:solidFill>
                <a:schemeClr val="accent4">
                  <a:lumMod val="7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6149589-C885-D688-4B1B-5D88771200C1}"/>
                </a:ext>
              </a:extLst>
            </p:cNvPr>
            <p:cNvCxnSpPr>
              <a:stCxn id="39" idx="3"/>
              <a:endCxn id="23" idx="1"/>
            </p:cNvCxnSpPr>
            <p:nvPr/>
          </p:nvCxnSpPr>
          <p:spPr>
            <a:xfrm>
              <a:off x="6681789" y="2781932"/>
              <a:ext cx="792162" cy="158851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612" name="제목 2">
            <a:extLst>
              <a:ext uri="{FF2B5EF4-FFF2-40B4-BE49-F238E27FC236}">
                <a16:creationId xmlns:a16="http://schemas.microsoft.com/office/drawing/2014/main" id="{23D6FF51-5D61-FC54-7E7F-C23E8D23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</a:t>
            </a:r>
            <a:r>
              <a:rPr lang="ko-KR" altLang="en-US"/>
              <a:t>메모리 수신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>
            <a:extLst>
              <a:ext uri="{FF2B5EF4-FFF2-40B4-BE49-F238E27FC236}">
                <a16:creationId xmlns:a16="http://schemas.microsoft.com/office/drawing/2014/main" id="{429780FB-1322-EDB5-5EF9-C52F70906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341438"/>
            <a:ext cx="8596313" cy="50165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#define LOG_TAG "AAA"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//#define LOG_NDEBUG 0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&lt;binder/IPCThreadState.h&gt;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&lt;binder/IServiceManager.h&gt;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&lt;utils/Log.h&gt;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&lt;utils/Trace.h&gt;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&lt;binder/Parcel.h&gt;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&lt;binder/IPCThreadState.h&gt;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&lt;utils/String16.h&gt;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&lt;utils/threads.h&gt;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&lt;utils/Atomic.h&gt;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"AAA.h"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namespace android 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sp&lt;IMemoryHeap&gt; AAA::connect()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sp&lt;IMemoryHeap&gt; sHeap = new MemoryHeapBase( 4096, 0, "AAA" ); 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return sHeap;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69635" name="제목 1">
            <a:extLst>
              <a:ext uri="{FF2B5EF4-FFF2-40B4-BE49-F238E27FC236}">
                <a16:creationId xmlns:a16="http://schemas.microsoft.com/office/drawing/2014/main" id="{3501FB50-71A1-AAE2-CF16-E6035942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</a:t>
            </a:r>
            <a:r>
              <a:rPr lang="ko-KR" altLang="en-US"/>
              <a:t>테스트 코드</a:t>
            </a:r>
          </a:p>
        </p:txBody>
      </p:sp>
      <p:sp>
        <p:nvSpPr>
          <p:cNvPr id="69636" name="TextBox 3">
            <a:extLst>
              <a:ext uri="{FF2B5EF4-FFF2-40B4-BE49-F238E27FC236}">
                <a16:creationId xmlns:a16="http://schemas.microsoft.com/office/drawing/2014/main" id="{1057833E-9F78-F93C-A12B-A90D99C5A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50" y="973138"/>
            <a:ext cx="10763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AAA.cpp</a:t>
            </a:r>
            <a:endParaRPr lang="ko-KR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>
            <a:extLst>
              <a:ext uri="{FF2B5EF4-FFF2-40B4-BE49-F238E27FC236}">
                <a16:creationId xmlns:a16="http://schemas.microsoft.com/office/drawing/2014/main" id="{06BDF12B-E5B3-1024-0286-06595CB72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341438"/>
            <a:ext cx="8596313" cy="50165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#ifndef ANDROID_AAA_H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#define ANDROID_AAA_H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&lt;stdint.h&gt;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&lt;sys/types.h&gt;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&lt;limits.h&gt;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&lt;common_time/cc_helper.h&gt;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"IAAA.h"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&lt;utils/Atomic.h&gt;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&lt;utils/Errors.h&gt;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&lt;utils/threads.h&gt;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&lt;utils/SortedVector.h&gt;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&lt;utils/TypeHelpers.h&gt;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&lt;utils/Vector.h&gt;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&lt;binder/BinderService.h&gt;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&lt;binder/MemoryDealer.h&gt;</a:t>
            </a:r>
          </a:p>
        </p:txBody>
      </p:sp>
      <p:sp>
        <p:nvSpPr>
          <p:cNvPr id="71683" name="제목 1">
            <a:extLst>
              <a:ext uri="{FF2B5EF4-FFF2-40B4-BE49-F238E27FC236}">
                <a16:creationId xmlns:a16="http://schemas.microsoft.com/office/drawing/2014/main" id="{BBACCBC2-A75D-EA2C-A7AA-3686CDDB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</a:t>
            </a:r>
            <a:r>
              <a:rPr lang="ko-KR" altLang="en-US"/>
              <a:t>테스트 코드</a:t>
            </a:r>
          </a:p>
        </p:txBody>
      </p:sp>
      <p:sp>
        <p:nvSpPr>
          <p:cNvPr id="71684" name="TextBox 3">
            <a:extLst>
              <a:ext uri="{FF2B5EF4-FFF2-40B4-BE49-F238E27FC236}">
                <a16:creationId xmlns:a16="http://schemas.microsoft.com/office/drawing/2014/main" id="{4E0F150B-7499-DC27-3595-B82F35034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50" y="973138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AAA.h</a:t>
            </a:r>
            <a:endParaRPr lang="ko-KR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>
            <a:extLst>
              <a:ext uri="{FF2B5EF4-FFF2-40B4-BE49-F238E27FC236}">
                <a16:creationId xmlns:a16="http://schemas.microsoft.com/office/drawing/2014/main" id="{447F716B-5DDD-6BA8-89A9-88A7F35BC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341438"/>
            <a:ext cx="8596313" cy="427831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namespace android {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class AAA : public BnAAA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static const char* getServiceName() { return "aaa.service"; }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virtual sp&lt;IMemoryHeap&gt; connect();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// ----------------------------------------------------------------------------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}; // namespace android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#endif // ANDROID_AAA_H</a:t>
            </a:r>
          </a:p>
        </p:txBody>
      </p:sp>
      <p:sp>
        <p:nvSpPr>
          <p:cNvPr id="73731" name="제목 1">
            <a:extLst>
              <a:ext uri="{FF2B5EF4-FFF2-40B4-BE49-F238E27FC236}">
                <a16:creationId xmlns:a16="http://schemas.microsoft.com/office/drawing/2014/main" id="{E140C40E-C506-050A-8555-D32E3917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</a:t>
            </a:r>
            <a:r>
              <a:rPr lang="ko-KR" altLang="en-US"/>
              <a:t>테스트 코드</a:t>
            </a:r>
          </a:p>
        </p:txBody>
      </p:sp>
      <p:sp>
        <p:nvSpPr>
          <p:cNvPr id="73732" name="TextBox 3">
            <a:extLst>
              <a:ext uri="{FF2B5EF4-FFF2-40B4-BE49-F238E27FC236}">
                <a16:creationId xmlns:a16="http://schemas.microsoft.com/office/drawing/2014/main" id="{DD868189-B335-DD56-8D4E-4EA1309C3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850" y="973138"/>
            <a:ext cx="82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AAA.h</a:t>
            </a:r>
            <a:endParaRPr lang="ko-KR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>
            <a:extLst>
              <a:ext uri="{FF2B5EF4-FFF2-40B4-BE49-F238E27FC236}">
                <a16:creationId xmlns:a16="http://schemas.microsoft.com/office/drawing/2014/main" id="{B34E035D-FFEC-5D9F-AC8C-610D889B6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341438"/>
            <a:ext cx="8596313" cy="452437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&lt;binder/IServiceManager.h&gt;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&lt;binder/IPCThreadState.h&gt;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&lt;utils/StrongPointer.h&gt;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&lt;binder/IMemory.h&gt;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"IAAA.h"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using namespace android;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sp&lt;IServiceManager&gt; sm = defaultServiceManager();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sp&lt;IBinder&gt; sBinder = sm-&gt;getService( String16("aaa.service") 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sp&lt;IAAA&gt; sAAA = interface_cast&lt;IAAA&gt;(sBinder);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sp&lt;IMemoryHeap&gt; sHeap = sAAA-&gt;connect();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char *p = (char*)sHeap-&gt;getBase();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printf("p=%s\n", p 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5779" name="제목 1">
            <a:extLst>
              <a:ext uri="{FF2B5EF4-FFF2-40B4-BE49-F238E27FC236}">
                <a16:creationId xmlns:a16="http://schemas.microsoft.com/office/drawing/2014/main" id="{987D5CB1-A312-E5F4-1A11-5FDCDA75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</a:t>
            </a:r>
            <a:r>
              <a:rPr lang="ko-KR" altLang="en-US"/>
              <a:t>테스트 코드</a:t>
            </a:r>
          </a:p>
        </p:txBody>
      </p:sp>
      <p:sp>
        <p:nvSpPr>
          <p:cNvPr id="75780" name="TextBox 3">
            <a:extLst>
              <a:ext uri="{FF2B5EF4-FFF2-40B4-BE49-F238E27FC236}">
                <a16:creationId xmlns:a16="http://schemas.microsoft.com/office/drawing/2014/main" id="{615DD4CC-227C-E360-D4B7-83B5EC52A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973138"/>
            <a:ext cx="215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ashmem_client.cpp</a:t>
            </a:r>
            <a:endParaRPr lang="ko-KR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>
            <a:extLst>
              <a:ext uri="{FF2B5EF4-FFF2-40B4-BE49-F238E27FC236}">
                <a16:creationId xmlns:a16="http://schemas.microsoft.com/office/drawing/2014/main" id="{3B134B55-45C3-67AF-98C3-76A4F1A162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341438"/>
            <a:ext cx="8596313" cy="3540125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&lt;binder/IServiceManager.h&gt;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&lt;binder/IPCThreadState.h&gt;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&lt;utils/StrongPointer.h&gt;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"AAA.h"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using namespace android;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sp&lt;IServiceManager&gt; sm = defaultServiceManager();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sm-&gt;addService( String16("aaa.service"), new AAA(), 0);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IPCThreadState::self()-&gt;joinThreadPool();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7827" name="제목 1">
            <a:extLst>
              <a:ext uri="{FF2B5EF4-FFF2-40B4-BE49-F238E27FC236}">
                <a16:creationId xmlns:a16="http://schemas.microsoft.com/office/drawing/2014/main" id="{9DFE6A51-FBCB-4371-4F35-DDD89DD3E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</a:t>
            </a:r>
            <a:r>
              <a:rPr lang="ko-KR" altLang="en-US"/>
              <a:t>테스트 코드</a:t>
            </a:r>
          </a:p>
        </p:txBody>
      </p:sp>
      <p:sp>
        <p:nvSpPr>
          <p:cNvPr id="77828" name="TextBox 3">
            <a:extLst>
              <a:ext uri="{FF2B5EF4-FFF2-40B4-BE49-F238E27FC236}">
                <a16:creationId xmlns:a16="http://schemas.microsoft.com/office/drawing/2014/main" id="{A60ACD2B-2593-AAC7-A050-56634BB8E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973138"/>
            <a:ext cx="2211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ashmem_server.cpp</a:t>
            </a:r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TextBox 3">
            <a:extLst>
              <a:ext uri="{FF2B5EF4-FFF2-40B4-BE49-F238E27FC236}">
                <a16:creationId xmlns:a16="http://schemas.microsoft.com/office/drawing/2014/main" id="{863E2F9F-C5BD-0A4A-1406-A63B8936B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449388"/>
            <a:ext cx="8288337" cy="4802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include "First.h"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#include &lt;stdio.h&gt;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JNIEXPORT void JNICALL Java_First_foo (JNIEnv *env, jobject obj)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jfieldID id;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jmethodID mid;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jclass my_class;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printf("NATIVE : foo()\n");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my_class = (*env)-&gt;GetObjectClass(env, obj);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id = (*env)-&gt;GetFieldID(env, my_class, "data", "I" 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(*env)-&gt;SetIntField( env, obj, id, 777);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mid = (*env)-&gt;GetMethodID(env, my_class, "bar", "()V" 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(*env)-&gt;CallObjectMethod(env, obj, mid 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7651" name="TextBox 1">
            <a:extLst>
              <a:ext uri="{FF2B5EF4-FFF2-40B4-BE49-F238E27FC236}">
                <a16:creationId xmlns:a16="http://schemas.microsoft.com/office/drawing/2014/main" id="{17249C36-BC65-0B28-A1D4-9890646BA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895350"/>
            <a:ext cx="1703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vi First.c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7652" name="제목 1">
            <a:extLst>
              <a:ext uri="{FF2B5EF4-FFF2-40B4-BE49-F238E27FC236}">
                <a16:creationId xmlns:a16="http://schemas.microsoft.com/office/drawing/2014/main" id="{8BDCAB78-4EDA-8D93-B79A-37CF0D5D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객체 </a:t>
            </a:r>
            <a:r>
              <a:rPr lang="en-US" altLang="ko-KR"/>
              <a:t>data </a:t>
            </a:r>
            <a:r>
              <a:rPr lang="ko-KR" altLang="en-US"/>
              <a:t>접근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>
            <a:extLst>
              <a:ext uri="{FF2B5EF4-FFF2-40B4-BE49-F238E27FC236}">
                <a16:creationId xmlns:a16="http://schemas.microsoft.com/office/drawing/2014/main" id="{51E741AC-191E-8839-D986-24DA2E803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341438"/>
            <a:ext cx="8596313" cy="4278312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#define LOG_TAG "IAAA"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//#define LOG_NDEBUG 0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&lt;utils/Log.h&gt;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&lt;stdint.h&gt;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&lt;string.h&gt;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&lt;sys/types.h&gt;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&lt;binder/Parcel.h&gt;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"IAAA.h"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namespace android {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enum 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CONNECT = IBinder::FIRST_CALL_TRANSACTION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79875" name="제목 1">
            <a:extLst>
              <a:ext uri="{FF2B5EF4-FFF2-40B4-BE49-F238E27FC236}">
                <a16:creationId xmlns:a16="http://schemas.microsoft.com/office/drawing/2014/main" id="{632818EA-458C-CFF4-BA50-24337B1EC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</a:t>
            </a:r>
            <a:r>
              <a:rPr lang="ko-KR" altLang="en-US"/>
              <a:t>테스트 코드</a:t>
            </a:r>
          </a:p>
        </p:txBody>
      </p:sp>
      <p:sp>
        <p:nvSpPr>
          <p:cNvPr id="79876" name="TextBox 3">
            <a:extLst>
              <a:ext uri="{FF2B5EF4-FFF2-40B4-BE49-F238E27FC236}">
                <a16:creationId xmlns:a16="http://schemas.microsoft.com/office/drawing/2014/main" id="{FFD7DA6C-BD46-D24E-720C-1988D4F67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973138"/>
            <a:ext cx="1139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IAAA.cpp</a:t>
            </a:r>
            <a:endParaRPr lang="ko-KR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>
            <a:extLst>
              <a:ext uri="{FF2B5EF4-FFF2-40B4-BE49-F238E27FC236}">
                <a16:creationId xmlns:a16="http://schemas.microsoft.com/office/drawing/2014/main" id="{8D5C23A1-2911-BB4F-F5BD-F1303DCF2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341438"/>
            <a:ext cx="8596313" cy="50165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class BpAAA : public BpInterface&lt;IAAA&gt;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BpAAA(const sp&lt;IBinder&gt;&amp; impl)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: BpInterface&lt;IAAA&gt;(impl)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virtual sp&lt;IMemoryHeap&gt; connect()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sp&lt;IMemoryHeap&gt; sHeap;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Parcel data, reply;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data.writeInterfaceToken(IAAA::getInterfaceDescriptor());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status_t lStatus = remote()-&gt;transact(CONNECT, data, &amp;reply);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sp&lt;IBinder&gt; sBinder = reply.readStrongBinder();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sHeap = interface_cast&lt;IMemoryHeap&gt;(sBinder);  // binder =&gt; interface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return sHeap;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81923" name="제목 1">
            <a:extLst>
              <a:ext uri="{FF2B5EF4-FFF2-40B4-BE49-F238E27FC236}">
                <a16:creationId xmlns:a16="http://schemas.microsoft.com/office/drawing/2014/main" id="{602E868A-3046-047C-5E99-2A2DEA0BD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</a:t>
            </a:r>
            <a:r>
              <a:rPr lang="ko-KR" altLang="en-US"/>
              <a:t>테스트 코드</a:t>
            </a:r>
          </a:p>
        </p:txBody>
      </p:sp>
      <p:sp>
        <p:nvSpPr>
          <p:cNvPr id="81924" name="TextBox 3">
            <a:extLst>
              <a:ext uri="{FF2B5EF4-FFF2-40B4-BE49-F238E27FC236}">
                <a16:creationId xmlns:a16="http://schemas.microsoft.com/office/drawing/2014/main" id="{C29EFCE7-0B11-5729-EC04-FF21E8AA3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973138"/>
            <a:ext cx="1139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IAAA.cpp</a:t>
            </a:r>
            <a:endParaRPr lang="ko-KR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>
            <a:extLst>
              <a:ext uri="{FF2B5EF4-FFF2-40B4-BE49-F238E27FC236}">
                <a16:creationId xmlns:a16="http://schemas.microsoft.com/office/drawing/2014/main" id="{0C72361E-CC4E-3827-09C0-D1FF2BC07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341438"/>
            <a:ext cx="8596313" cy="50165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IMPLEMENT_META_INTERFACE(AAA, "android.my.IAAA");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status_t BnAAA::onTransact(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uint32_t code, const Parcel&amp; data, Parcel* reply, uint32_t flags)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switch (code) 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case CONNECT: 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    CHECK_INTERFACE(IAAA, data, reply);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	sp&lt;IMemoryHeap&gt; sHeap = connect();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	char *p =(char*)sHeap-&gt;getBase();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			strcpy( p, "Hello client!!\n");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    reply-&gt;writeStrongBinder(sHeap-&gt;asBinder());  // interface =&gt; binder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    return NO_ERROR;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} break;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default: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    return BBinder::onTransact(code, data, reply, flags);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}; // namespace android</a:t>
            </a:r>
          </a:p>
        </p:txBody>
      </p:sp>
      <p:sp>
        <p:nvSpPr>
          <p:cNvPr id="83971" name="제목 1">
            <a:extLst>
              <a:ext uri="{FF2B5EF4-FFF2-40B4-BE49-F238E27FC236}">
                <a16:creationId xmlns:a16="http://schemas.microsoft.com/office/drawing/2014/main" id="{3196121A-422B-A8EF-D497-CAA9E8653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</a:t>
            </a:r>
            <a:r>
              <a:rPr lang="ko-KR" altLang="en-US"/>
              <a:t>테스트 코드</a:t>
            </a:r>
          </a:p>
        </p:txBody>
      </p:sp>
      <p:sp>
        <p:nvSpPr>
          <p:cNvPr id="83972" name="TextBox 3">
            <a:extLst>
              <a:ext uri="{FF2B5EF4-FFF2-40B4-BE49-F238E27FC236}">
                <a16:creationId xmlns:a16="http://schemas.microsoft.com/office/drawing/2014/main" id="{082EC584-4908-790A-C297-3711764E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973138"/>
            <a:ext cx="1139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IAAA.cpp</a:t>
            </a:r>
            <a:endParaRPr lang="ko-K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>
            <a:extLst>
              <a:ext uri="{FF2B5EF4-FFF2-40B4-BE49-F238E27FC236}">
                <a16:creationId xmlns:a16="http://schemas.microsoft.com/office/drawing/2014/main" id="{56368A36-0FB1-1ED6-1D44-99ED818B2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341438"/>
            <a:ext cx="8596313" cy="403225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#ifndef ANDROID_IAAA_H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#define ANDROID_IAAA_H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&lt;stdint.h&gt;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&lt;sys/types.h&gt;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&lt;unistd.h&gt;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&lt;utils/RefBase.h&gt;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&lt;utils/Errors.h&gt;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&lt;binder/IInterface.h&gt;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&lt;utils/String8.h&gt;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#include &lt;binder/IMemory.h&gt;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namespace android {</a:t>
            </a:r>
          </a:p>
        </p:txBody>
      </p:sp>
      <p:sp>
        <p:nvSpPr>
          <p:cNvPr id="86019" name="제목 1">
            <a:extLst>
              <a:ext uri="{FF2B5EF4-FFF2-40B4-BE49-F238E27FC236}">
                <a16:creationId xmlns:a16="http://schemas.microsoft.com/office/drawing/2014/main" id="{D42DE358-72C8-979B-765A-1731CAD8A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</a:t>
            </a:r>
            <a:r>
              <a:rPr lang="ko-KR" altLang="en-US"/>
              <a:t>테스트 코드</a:t>
            </a:r>
          </a:p>
        </p:txBody>
      </p:sp>
      <p:sp>
        <p:nvSpPr>
          <p:cNvPr id="86020" name="TextBox 3">
            <a:extLst>
              <a:ext uri="{FF2B5EF4-FFF2-40B4-BE49-F238E27FC236}">
                <a16:creationId xmlns:a16="http://schemas.microsoft.com/office/drawing/2014/main" id="{81F528EC-4518-2F7E-EC73-49118F0BB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973138"/>
            <a:ext cx="88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IAAA.h</a:t>
            </a:r>
            <a:endParaRPr lang="ko-KR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Box 3">
            <a:extLst>
              <a:ext uri="{FF2B5EF4-FFF2-40B4-BE49-F238E27FC236}">
                <a16:creationId xmlns:a16="http://schemas.microsoft.com/office/drawing/2014/main" id="{64A6CEC4-BEFD-FBDA-9B9B-301E40ADD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341438"/>
            <a:ext cx="8596313" cy="5016500"/>
          </a:xfrm>
          <a:prstGeom prst="rect">
            <a:avLst/>
          </a:prstGeom>
          <a:noFill/>
          <a:ln w="9525">
            <a:solidFill>
              <a:schemeClr val="tx1">
                <a:lumMod val="65000"/>
                <a:lumOff val="35000"/>
              </a:schemeClr>
            </a:solidFill>
            <a:prstDash val="sysDash"/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class IAAA : public IInterface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DECLARE_META_INTERFACE(AAA);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virtual sp&lt;IMemoryHeap&gt; connect() = 0;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class BnAAA : public BnInterface&lt;IAAA&gt;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public: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virtual status_t    onTransact( uint32_t code,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const Parcel&amp; data,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Parcel* reply,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uint32_t flags = 0);</a:t>
            </a: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}; // namespace android</a:t>
            </a:r>
          </a:p>
          <a:p>
            <a:pPr eaLnBrk="1" hangingPunct="1">
              <a:defRPr/>
            </a:pPr>
            <a:endParaRPr lang="en-US" altLang="ko-KR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defRPr/>
            </a:pPr>
            <a:r>
              <a:rPr lang="en-US" altLang="ko-KR" sz="1600">
                <a:latin typeface="Consolas" panose="020B0609020204030204" pitchFamily="49" charset="0"/>
                <a:cs typeface="Consolas" panose="020B0609020204030204" pitchFamily="49" charset="0"/>
              </a:rPr>
              <a:t>#endif // ANDROID_IAAA_H</a:t>
            </a:r>
          </a:p>
        </p:txBody>
      </p:sp>
      <p:sp>
        <p:nvSpPr>
          <p:cNvPr id="88067" name="제목 1">
            <a:extLst>
              <a:ext uri="{FF2B5EF4-FFF2-40B4-BE49-F238E27FC236}">
                <a16:creationId xmlns:a16="http://schemas.microsoft.com/office/drawing/2014/main" id="{A243BBE1-802E-2EF1-13E3-96F08D276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Ashmem </a:t>
            </a:r>
            <a:r>
              <a:rPr lang="ko-KR" altLang="en-US"/>
              <a:t>테스트 코드</a:t>
            </a:r>
          </a:p>
        </p:txBody>
      </p:sp>
      <p:sp>
        <p:nvSpPr>
          <p:cNvPr id="88068" name="TextBox 3">
            <a:extLst>
              <a:ext uri="{FF2B5EF4-FFF2-40B4-BE49-F238E27FC236}">
                <a16:creationId xmlns:a16="http://schemas.microsoft.com/office/drawing/2014/main" id="{31C2A6AC-8A7B-69A2-027A-565FB39A3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973138"/>
            <a:ext cx="88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ko-KR"/>
              <a:t>IAAA.h</a:t>
            </a:r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TextBox 3">
            <a:extLst>
              <a:ext uri="{FF2B5EF4-FFF2-40B4-BE49-F238E27FC236}">
                <a16:creationId xmlns:a16="http://schemas.microsoft.com/office/drawing/2014/main" id="{9E6141CA-0FFF-F396-E7CA-2CC9443C7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50" y="842963"/>
            <a:ext cx="8415338" cy="258603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JNIEXPORT void JNICALL Java_First_wow (JNIEnv *env, jclass clazz)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jfieldID id;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jint s_data;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id = (*env)-&gt;GetStaticFieldID(env, clazz, "s_data", "I" 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s_data = (*env)-&gt;GetStaticIntField(env, clazz, id);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printf("s_data=%d\n", s_data 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8675" name="TextBox 4">
            <a:extLst>
              <a:ext uri="{FF2B5EF4-FFF2-40B4-BE49-F238E27FC236}">
                <a16:creationId xmlns:a16="http://schemas.microsoft.com/office/drawing/2014/main" id="{4AF37C29-243C-D747-C4A1-546CB3DBF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3500438"/>
            <a:ext cx="3349625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javap -s First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static int s_data;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Signature: I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int data;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Signature: I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First();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Signature: ()V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static native void wow();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Signature: ()V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void bar();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Signature: ()V</a:t>
            </a:r>
          </a:p>
        </p:txBody>
      </p:sp>
      <p:sp>
        <p:nvSpPr>
          <p:cNvPr id="28676" name="제목 1">
            <a:extLst>
              <a:ext uri="{FF2B5EF4-FFF2-40B4-BE49-F238E27FC236}">
                <a16:creationId xmlns:a16="http://schemas.microsoft.com/office/drawing/2014/main" id="{83702A62-5B49-ED26-7910-120ABCDA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Java </a:t>
            </a:r>
            <a:r>
              <a:rPr lang="ko-KR" altLang="en-US"/>
              <a:t>함수 시그니처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TextBox 3">
            <a:extLst>
              <a:ext uri="{FF2B5EF4-FFF2-40B4-BE49-F238E27FC236}">
                <a16:creationId xmlns:a16="http://schemas.microsoft.com/office/drawing/2014/main" id="{7954CD7D-8A8B-22DE-1D23-EC06D7C2D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2300" y="1260475"/>
            <a:ext cx="6959600" cy="5418138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static const JNINativeMethod gMethods[2] = 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 (char*)"foo",  (char*)"()V", (void*)foo },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{ (char*)"wow",  (char*)"()V", (void*)wow }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jint JNI_OnLoad(JavaVM* vm, void* reserved) {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JNIEnv* env = NULL;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jint result = -1;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jclass clazz;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vm-&gt;GetEnv((void**) &amp;env, JNI_VERSION_1_8);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clazz = env-&gt;FindClass("First");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env-&gt;RegisterNatives(clazz, gMethods, 2);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result = JNI_VERSION_1_4;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6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bail: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return result;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6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9699" name="TextBox 1">
            <a:extLst>
              <a:ext uri="{FF2B5EF4-FFF2-40B4-BE49-F238E27FC236}">
                <a16:creationId xmlns:a16="http://schemas.microsoft.com/office/drawing/2014/main" id="{5289221A-27AF-7A39-C83A-8B8CA0FC8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" y="904875"/>
            <a:ext cx="1957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vi First.cpp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29700" name="제목 1">
            <a:extLst>
              <a:ext uri="{FF2B5EF4-FFF2-40B4-BE49-F238E27FC236}">
                <a16:creationId xmlns:a16="http://schemas.microsoft.com/office/drawing/2014/main" id="{E3F56F9C-3E9A-DF79-87F0-65FB971D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Native </a:t>
            </a:r>
            <a:r>
              <a:rPr lang="ko-KR" altLang="en-US"/>
              <a:t>함수의 수동 매칭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TextBox 3">
            <a:extLst>
              <a:ext uri="{FF2B5EF4-FFF2-40B4-BE49-F238E27FC236}">
                <a16:creationId xmlns:a16="http://schemas.microsoft.com/office/drawing/2014/main" id="{106761ED-BCAE-78ED-5EA3-379276555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497013"/>
            <a:ext cx="8616950" cy="175418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my_class  = env-&gt;FindClass("Second");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mid       = env-&gt;GetMethodID( my_class, "</a:t>
            </a:r>
            <a:r>
              <a:rPr kumimoji="1" lang="en-US" altLang="ko-KR" sz="180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&lt;init&gt;</a:t>
            </a: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", "()V" 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my_object = env-&gt;NewObject(my_class, mid 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endParaRPr kumimoji="1" lang="en-US" altLang="ko-KR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mid = env-&gt;GetMethodID( my_class, "baz", "()V" );</a:t>
            </a:r>
          </a:p>
          <a:p>
            <a:pPr eaLnBrk="1" latinLnBrk="0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    env-&gt;CallObjectMethod( my_object, mid );</a:t>
            </a:r>
          </a:p>
        </p:txBody>
      </p:sp>
      <p:sp>
        <p:nvSpPr>
          <p:cNvPr id="30723" name="TextBox 1">
            <a:extLst>
              <a:ext uri="{FF2B5EF4-FFF2-40B4-BE49-F238E27FC236}">
                <a16:creationId xmlns:a16="http://schemas.microsoft.com/office/drawing/2014/main" id="{2FEAD6BC-A4C4-612F-2147-6740B029E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1065213"/>
            <a:ext cx="19573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18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vi First.cpp</a:t>
            </a:r>
            <a:endParaRPr kumimoji="1" lang="ko-KR" altLang="en-US" sz="18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0724" name="제목 1">
            <a:extLst>
              <a:ext uri="{FF2B5EF4-FFF2-40B4-BE49-F238E27FC236}">
                <a16:creationId xmlns:a16="http://schemas.microsoft.com/office/drawing/2014/main" id="{93EFF898-6F75-3552-259B-2F48F9EF1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Native </a:t>
            </a:r>
            <a:r>
              <a:rPr lang="ko-KR" altLang="en-US"/>
              <a:t>에서 </a:t>
            </a:r>
            <a:r>
              <a:rPr lang="en-US" altLang="ko-KR"/>
              <a:t>JAVA </a:t>
            </a:r>
            <a:r>
              <a:rPr lang="ko-KR" altLang="en-US"/>
              <a:t>객체 생성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>
            <a:extLst>
              <a:ext uri="{FF2B5EF4-FFF2-40B4-BE49-F238E27FC236}">
                <a16:creationId xmlns:a16="http://schemas.microsoft.com/office/drawing/2014/main" id="{94674E3E-93CE-AAA0-9CD8-AE0C53AE5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" y="1042988"/>
            <a:ext cx="6811963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latinLnBrk="1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7013" latinLnBrk="1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cd source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# cd ./frameworks/base/cmds/app_process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24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r>
              <a:rPr kumimoji="1" lang="en-US" altLang="ko-KR" sz="2400">
                <a:latin typeface="Consolas" panose="020B0609020204030204" pitchFamily="49" charset="0"/>
                <a:ea typeface="굴림" panose="020B0600000101010101" pitchFamily="50" charset="-127"/>
                <a:cs typeface="Consolas" panose="020B0609020204030204" pitchFamily="49" charset="0"/>
              </a:rPr>
              <a:t>startVm(&amp;mJavaVM, &amp;env)</a:t>
            </a: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en-US" altLang="ko-KR" sz="24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  <a:p>
            <a:pPr eaLnBrk="1" latinLnBrk="0" hangingPunct="1">
              <a:spcBef>
                <a:spcPct val="0"/>
              </a:spcBef>
              <a:buFontTx/>
              <a:buNone/>
            </a:pPr>
            <a:endParaRPr kumimoji="1" lang="ko-KR" altLang="en-US" sz="2400">
              <a:latin typeface="Consolas" panose="020B0609020204030204" pitchFamily="49" charset="0"/>
              <a:ea typeface="굴림" panose="020B0600000101010101" pitchFamily="50" charset="-127"/>
              <a:cs typeface="Consolas" panose="020B0609020204030204" pitchFamily="49" charset="0"/>
            </a:endParaRPr>
          </a:p>
        </p:txBody>
      </p:sp>
      <p:sp>
        <p:nvSpPr>
          <p:cNvPr id="31747" name="제목 2">
            <a:extLst>
              <a:ext uri="{FF2B5EF4-FFF2-40B4-BE49-F238E27FC236}">
                <a16:creationId xmlns:a16="http://schemas.microsoft.com/office/drawing/2014/main" id="{6221FC16-317A-55C0-E29E-41554185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142875"/>
            <a:ext cx="9610725" cy="630238"/>
          </a:xfrm>
        </p:spPr>
        <p:txBody>
          <a:bodyPr/>
          <a:lstStyle/>
          <a:p>
            <a:r>
              <a:rPr lang="en-US" altLang="ko-KR"/>
              <a:t>Native</a:t>
            </a:r>
            <a:r>
              <a:rPr lang="ko-KR" altLang="en-US"/>
              <a:t>에서 </a:t>
            </a:r>
            <a:r>
              <a:rPr lang="en-US" altLang="ko-KR"/>
              <a:t>JAVA VM </a:t>
            </a:r>
            <a:r>
              <a:rPr lang="ko-KR" altLang="en-US"/>
              <a:t>기동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CEO보고장표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2F2F2"/>
      </a:accent1>
      <a:accent2>
        <a:srgbClr val="D8D8D8"/>
      </a:accent2>
      <a:accent3>
        <a:srgbClr val="A5A5A5"/>
      </a:accent3>
      <a:accent4>
        <a:srgbClr val="595959"/>
      </a:accent4>
      <a:accent5>
        <a:srgbClr val="3F3F3F"/>
      </a:accent5>
      <a:accent6>
        <a:srgbClr val="C5003D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solidFill>
            <a:schemeClr val="tx1"/>
          </a:solidFill>
          <a:round/>
          <a:headEnd/>
          <a:tailEnd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lIns="92075" tIns="46038" rIns="92075" bIns="46038" anchor="ctr"/>
      <a:lstStyle>
        <a:defPPr>
          <a:defRPr/>
        </a:defPPr>
      </a:lstStyle>
    </a:spDef>
    <a:lnDef>
      <a:spPr>
        <a:ln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제목 슬라이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lnSpc>
            <a:spcPct val="130000"/>
          </a:lnSpc>
          <a:buClr>
            <a:srgbClr val="C5003D"/>
          </a:buClr>
          <a:defRPr sz="1600" b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4409</Words>
  <Application>Microsoft Office PowerPoint</Application>
  <PresentationFormat>A4 용지(210x297mm)</PresentationFormat>
  <Paragraphs>977</Paragraphs>
  <Slides>54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54</vt:i4>
      </vt:variant>
    </vt:vector>
  </HeadingPairs>
  <TitlesOfParts>
    <vt:vector size="61" baseType="lpstr">
      <vt:lpstr>Consolas</vt:lpstr>
      <vt:lpstr>맑은 고딕</vt:lpstr>
      <vt:lpstr>Arial</vt:lpstr>
      <vt:lpstr>굴림</vt:lpstr>
      <vt:lpstr>Wingdings</vt:lpstr>
      <vt:lpstr>Office 테마</vt:lpstr>
      <vt:lpstr>1_제목 슬라이드</vt:lpstr>
      <vt:lpstr>Java Programming 원리</vt:lpstr>
      <vt:lpstr>JNI Library 구조</vt:lpstr>
      <vt:lpstr>JNIEnv 타입의 구조</vt:lpstr>
      <vt:lpstr>Static 멤버 함수 호출</vt:lpstr>
      <vt:lpstr>Java 객체 data 접근</vt:lpstr>
      <vt:lpstr>Java 함수 시그니처</vt:lpstr>
      <vt:lpstr>Native 함수의 수동 매칭</vt:lpstr>
      <vt:lpstr>Native 에서 JAVA 객체 생성</vt:lpstr>
      <vt:lpstr>Native에서 JAVA VM 기동</vt:lpstr>
      <vt:lpstr>VM 기동 코드</vt:lpstr>
      <vt:lpstr>VM 기동 코드</vt:lpstr>
      <vt:lpstr>Zygote 기동 분석</vt:lpstr>
      <vt:lpstr>Zygote 가상 메모리</vt:lpstr>
      <vt:lpstr>System Service 기동시 동작</vt:lpstr>
      <vt:lpstr>Activity Class 로딩</vt:lpstr>
      <vt:lpstr>JAVA로 부터 드라이버가 호출 되는 과정</vt:lpstr>
      <vt:lpstr>PowerPoint 프레젠테이션</vt:lpstr>
      <vt:lpstr>Thread Class 구현</vt:lpstr>
      <vt:lpstr>Android Thread  테스트 </vt:lpstr>
      <vt:lpstr>미디어 서버 thread 예제</vt:lpstr>
      <vt:lpstr>Android Thread 구조</vt:lpstr>
      <vt:lpstr>Android Looper</vt:lpstr>
      <vt:lpstr>looper의 실제 구현 테스트</vt:lpstr>
      <vt:lpstr>기본 pipe를 이용한 이벤트 처리</vt:lpstr>
      <vt:lpstr>Epoll을 이용한 이벤트 수신</vt:lpstr>
      <vt:lpstr>쓰레드간 이벤트 송수신</vt:lpstr>
      <vt:lpstr>looper에 콜백 함수 등록</vt:lpstr>
      <vt:lpstr>사용자 정의 pipe를 이용한 looper 통신</vt:lpstr>
      <vt:lpstr>looper에 콜백 Class 등록</vt:lpstr>
      <vt:lpstr>callbackHandler의 구현</vt:lpstr>
      <vt:lpstr>사용자 정의 handler 재정의</vt:lpstr>
      <vt:lpstr>사용자정의 MessageHandler 구현</vt:lpstr>
      <vt:lpstr>Message 전송을 통한 looper 동작</vt:lpstr>
      <vt:lpstr>Ashmem 개념</vt:lpstr>
      <vt:lpstr>Ashmem device driver</vt:lpstr>
      <vt:lpstr>Ashmem device driver</vt:lpstr>
      <vt:lpstr>Ashmem device driver</vt:lpstr>
      <vt:lpstr>Ashmem device driver</vt:lpstr>
      <vt:lpstr>Ashmem device driver</vt:lpstr>
      <vt:lpstr>Ashmem device driver</vt:lpstr>
      <vt:lpstr>Ashmem Stub 구조</vt:lpstr>
      <vt:lpstr>Ashmem Proxy 구조</vt:lpstr>
      <vt:lpstr>Ashmem 가상메모리</vt:lpstr>
      <vt:lpstr>Ashmem 메모리 수신</vt:lpstr>
      <vt:lpstr>Ashmem 테스트 코드</vt:lpstr>
      <vt:lpstr>Ashmem 테스트 코드</vt:lpstr>
      <vt:lpstr>Ashmem 테스트 코드</vt:lpstr>
      <vt:lpstr>Ashmem 테스트 코드</vt:lpstr>
      <vt:lpstr>Ashmem 테스트 코드</vt:lpstr>
      <vt:lpstr>Ashmem 테스트 코드</vt:lpstr>
      <vt:lpstr>Ashmem 테스트 코드</vt:lpstr>
      <vt:lpstr>Ashmem 테스트 코드</vt:lpstr>
      <vt:lpstr>Ashmem 테스트 코드</vt:lpstr>
      <vt:lpstr>Ashmem 테스트 코드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제목(과정명)</dc:title>
  <dc:creator>Jisun Kim</dc:creator>
  <cp:lastModifiedBy>jungin kim</cp:lastModifiedBy>
  <cp:revision>831</cp:revision>
  <cp:lastPrinted>2013-07-15T01:00:43Z</cp:lastPrinted>
  <dcterms:created xsi:type="dcterms:W3CDTF">2012-03-09T02:24:26Z</dcterms:created>
  <dcterms:modified xsi:type="dcterms:W3CDTF">2025-07-24T14:37:52Z</dcterms:modified>
</cp:coreProperties>
</file>