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149" d="100"/>
          <a:sy n="149" d="100"/>
        </p:scale>
        <p:origin x="2704" y="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50167-330A-45CC-BEB9-46A29BD8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33834"/>
            <a:ext cx="26876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간단한 </a:t>
            </a:r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myapp.c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1237A-5595-455E-834E-DAD4FA80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484784"/>
            <a:ext cx="3984625" cy="203041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printf("hello android\n");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4C3F36A-E779-452A-9E6A-83A8FE1E8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7" y="1206971"/>
            <a:ext cx="32242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gcc myapp.c -o myapp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업로드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devices </a:t>
            </a:r>
          </a:p>
          <a:p>
            <a:r>
              <a:rPr lang="en-US" altLang="ko-KR">
                <a:latin typeface="Consolas" panose="020B0609020204030204" pitchFamily="49" charset="0"/>
              </a:rPr>
              <a:t>HT4ANJT06434    device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push myapp /data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또 다른 터미널 실행 후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연결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shell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 # cd data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flounder:/data # ./myapp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3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81F6727-079B-4D94-BC20-12BEA14D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00" y="620688"/>
            <a:ext cx="11594841" cy="6740307"/>
          </a:xfrm>
          <a:prstGeom prst="rect">
            <a:avLst/>
          </a:prstGeom>
          <a:noFill/>
          <a:ln w="9525">
            <a:solidFill>
              <a:schemeClr val="accent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__attribute__((__unused__)) = 10;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사용하지 않는 변수에 대해서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warning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을 내지 말라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__attribute__((__used__)) = 10;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최적화 금지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사용하지 않는 변수는 최적화에 의해서 코드 삭제 금지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__attribute__(( aligned(1))) = 10;</a:t>
            </a: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모든 변수를 </a:t>
            </a:r>
            <a:r>
              <a:rPr lang="ko-KR" altLang="en-US" sz="2400" dirty="0" err="1">
                <a:latin typeface="Consolas" pitchFamily="49" charset="0"/>
                <a:cs typeface="Consolas" pitchFamily="49" charset="0"/>
              </a:rPr>
              <a:t>캐쉬라인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정렬을 하도록 되어 있으나 이 변수는 지키지 않아도 됨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fr-FR" altLang="ko-KR" sz="2400" dirty="0">
                <a:latin typeface="Consolas" pitchFamily="49" charset="0"/>
                <a:cs typeface="Consolas" pitchFamily="49" charset="0"/>
              </a:rPr>
              <a:t>int  i __attribute__((section(".modinfo"))) = 0x77777777;</a:t>
            </a:r>
          </a:p>
          <a:p>
            <a:pPr>
              <a:defRPr/>
            </a:pPr>
            <a:endParaRPr lang="fr-FR" altLang="ko-KR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전역 변수를 지정된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section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에 할당하라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altLang="ko-KR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05D1A24-4FFC-41BB-9DBF-2B672FA6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624"/>
            <a:ext cx="291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MODULE_LICENSE </a:t>
            </a:r>
            <a:r>
              <a:rPr lang="ko-KR" altLang="en-US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68150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1AF77AE-E81A-46A7-9667-D1A31826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077913"/>
            <a:ext cx="291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ko-KR"/>
              <a:t>MODULE_LICENSE </a:t>
            </a:r>
            <a:r>
              <a:rPr lang="ko-KR" altLang="en-US"/>
              <a:t>분석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1AA1822-11F0-40D7-BFCB-135210D0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1963738"/>
            <a:ext cx="36337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#define ___PASTE(a,b) a##b</a:t>
            </a:r>
          </a:p>
          <a:p>
            <a:r>
              <a:rPr lang="en-US" altLang="ko-KR">
                <a:latin typeface="Consolas" panose="020B0609020204030204" pitchFamily="49" charset="0"/>
              </a:rPr>
              <a:t>#define __PASTE(a,b) ___PASTE(a,b)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729BF6B-9303-4E0F-8A79-A6DDA062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16075"/>
            <a:ext cx="35845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## </a:t>
            </a:r>
            <a:r>
              <a:rPr lang="ko-KR" altLang="en-US">
                <a:latin typeface="Consolas" panose="020B0609020204030204" pitchFamily="49" charset="0"/>
              </a:rPr>
              <a:t>매크로는 두개의 심볼을 연결하라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43273E1F-7B2F-4A82-9E66-38A4CD9B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079750"/>
            <a:ext cx="46577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#define __stringify_1(x...) #x</a:t>
            </a:r>
          </a:p>
          <a:p>
            <a:r>
              <a:rPr lang="en-US" altLang="ko-KR">
                <a:latin typeface="Consolas" panose="020B0609020204030204" pitchFamily="49" charset="0"/>
              </a:rPr>
              <a:t>#define __stringify(x...)   __stringify_1(x)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ED86093-ECCD-4DC0-9B1E-D12186C4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2770188"/>
            <a:ext cx="34813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# </a:t>
            </a:r>
            <a:r>
              <a:rPr lang="ko-KR" altLang="en-US">
                <a:latin typeface="Consolas" panose="020B0609020204030204" pitchFamily="49" charset="0"/>
              </a:rPr>
              <a:t>매크로는 심볼을 문자열로 바꿔라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68FA546-9C5F-4C0C-9BEA-A9DC31C54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289425"/>
            <a:ext cx="968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__LINE__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8B92C90-3D2B-4393-A6E3-36F6026AC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4289425"/>
            <a:ext cx="31908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컴파일시 </a:t>
            </a:r>
            <a:r>
              <a:rPr lang="en-US" altLang="ko-KR">
                <a:latin typeface="Consolas" panose="020B0609020204030204" pitchFamily="49" charset="0"/>
              </a:rPr>
              <a:t>c</a:t>
            </a:r>
            <a:r>
              <a:rPr lang="ko-KR" altLang="en-US">
                <a:latin typeface="Consolas" panose="020B0609020204030204" pitchFamily="49" charset="0"/>
              </a:rPr>
              <a:t>언어의 라인을 해석 됨 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BDA531D-DD3B-4CD9-9F4B-DF628C512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4656138"/>
            <a:ext cx="968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__FILE__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DCC686BC-0443-44ED-B8B3-D618C32D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4656138"/>
            <a:ext cx="38544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컴파일시 </a:t>
            </a:r>
            <a:r>
              <a:rPr lang="en-US" altLang="ko-KR">
                <a:latin typeface="Consolas" panose="020B0609020204030204" pitchFamily="49" charset="0"/>
              </a:rPr>
              <a:t>c</a:t>
            </a:r>
            <a:r>
              <a:rPr lang="ko-KR" altLang="en-US">
                <a:latin typeface="Consolas" panose="020B0609020204030204" pitchFamily="49" charset="0"/>
              </a:rPr>
              <a:t>언어의 파일 이름으로 해석 됨 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E9122AB-517A-4639-95E3-1F2F7E85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5130800"/>
            <a:ext cx="13779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__function__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C7C6B1B5-8621-4F1B-9084-8F846EE89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5130800"/>
            <a:ext cx="3854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컴파일시 </a:t>
            </a:r>
            <a:r>
              <a:rPr lang="en-US" altLang="ko-KR">
                <a:latin typeface="Consolas" panose="020B0609020204030204" pitchFamily="49" charset="0"/>
              </a:rPr>
              <a:t>c</a:t>
            </a:r>
            <a:r>
              <a:rPr lang="ko-KR" altLang="en-US">
                <a:latin typeface="Consolas" panose="020B0609020204030204" pitchFamily="49" charset="0"/>
              </a:rPr>
              <a:t>언어의 함수 이름으로 해석 됨 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411E2C54-051B-47F7-8136-D2AE78D3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5678488"/>
            <a:ext cx="12763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__COUNTER__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16967682-E6C5-4AC9-87EA-EB412146F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5678488"/>
            <a:ext cx="34813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유니크한 </a:t>
            </a:r>
            <a:r>
              <a:rPr lang="en-US" altLang="ko-KR">
                <a:latin typeface="Consolas" panose="020B0609020204030204" pitchFamily="49" charset="0"/>
              </a:rPr>
              <a:t>ID</a:t>
            </a:r>
            <a:r>
              <a:rPr lang="ko-KR" altLang="en-US">
                <a:latin typeface="Consolas" panose="020B0609020204030204" pitchFamily="49" charset="0"/>
              </a:rPr>
              <a:t>를 순서적으로 생성한다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2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467544" y="548680"/>
            <a:ext cx="128419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모듈로 컴파일 될 경우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module_init(initfn)                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int init_module(void) __attribute__((alias(#initfn)));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int init_module(void) __attribute__((alias("my_init")));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4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179512" y="620688"/>
            <a:ext cx="14198118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커널로 컴파일 될 경우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__define_initcall(fn, id)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static initcall_t __initcall_##fn##id __used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__attribute__((__section__(".initcall" #id ".init"))) = fn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device_initcall(fn)     __define_initcall(fn, 6)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__initcall(fn) device_initcall(fn)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module_init(x)  __initcall(x);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module_init(my_init);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__initcall(my_init);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device_initcall(my_init);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__define_initcall(my_init, 6);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static initcall_t __initcall_##fn##id __used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__attribute__((__section__(".initcall" #id ".init"))) = fn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7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-468560" y="476672"/>
            <a:ext cx="1397209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커널내 전역적 함수 포인터내에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my_init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이 등록되는 과정</a:t>
            </a:r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typedef int (*initcall_t)(void);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static initcall_t __initcall_my_init6 __used \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__attribute__((__section__(".initcall6.init"))) = my_init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3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593E-2CB5-48BB-9F7C-0077DAE5CC7A}"/>
              </a:ext>
            </a:extLst>
          </p:cNvPr>
          <p:cNvSpPr txBox="1"/>
          <p:nvPr/>
        </p:nvSpPr>
        <p:spPr>
          <a:xfrm>
            <a:off x="-468560" y="476672"/>
            <a:ext cx="1600630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Consolas" pitchFamily="49" charset="0"/>
                <a:cs typeface="Consolas" pitchFamily="49" charset="0"/>
              </a:rPr>
              <a:t>등록된 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my_init</a:t>
            </a:r>
            <a:r>
              <a:rPr lang="ko-KR" altLang="en-US" sz="3200">
                <a:latin typeface="Consolas" pitchFamily="49" charset="0"/>
                <a:cs typeface="Consolas" pitchFamily="49" charset="0"/>
              </a:rPr>
              <a:t>이 부팅되는 과정에서 호출된다</a:t>
            </a:r>
            <a:r>
              <a:rPr lang="en-US" altLang="ko-KR" sz="32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start_kernel(void);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rest_init();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kernel_thread(kernel_init);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kernel_init();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kernel_init_freeable();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do_basic_setup();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do_initcalls();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 (level = 0; level &lt; ARRAY_SIZE(initcall_levels) - 1; level++)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do_initcall_level(level=6);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for (fn = initcall_levels[level]; fn &lt; initcall_levels[level+1]; fn++)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        do_one_initcall(*fn);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fn() =&gt; my_init();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57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971600" y="332656"/>
            <a:ext cx="117118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get_current() (current_thread_info()-&gt;task)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#define current get_current()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current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get_current()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current_thread_info()-&gt;task;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251520" y="188640"/>
            <a:ext cx="67393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struct tast_struct *temp;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struct thread_info *info;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// temp = current;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info = current_thread_info();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temp = info-&gt;task;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7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107504" y="0"/>
            <a:ext cx="110337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struct thread_info *info;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info = current_thread_info();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unsigned long sp asm ("sp");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(struct thread_info *)(sp &amp; ~(THREAD_SIZE - 1));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25225-E2CD-42E9-9870-831AD8092C5F}"/>
              </a:ext>
            </a:extLst>
          </p:cNvPr>
          <p:cNvSpPr/>
          <p:nvPr/>
        </p:nvSpPr>
        <p:spPr>
          <a:xfrm>
            <a:off x="2843808" y="3717032"/>
            <a:ext cx="1872208" cy="165618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2916C-0539-40EB-8E51-D29B42E45B40}"/>
              </a:ext>
            </a:extLst>
          </p:cNvPr>
          <p:cNvSpPr/>
          <p:nvPr/>
        </p:nvSpPr>
        <p:spPr>
          <a:xfrm>
            <a:off x="3059832" y="3976500"/>
            <a:ext cx="1080120" cy="5326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5F41F-177B-43ED-AA31-5F1DC6A27D4D}"/>
              </a:ext>
            </a:extLst>
          </p:cNvPr>
          <p:cNvSpPr txBox="1"/>
          <p:nvPr/>
        </p:nvSpPr>
        <p:spPr>
          <a:xfrm>
            <a:off x="3275856" y="314096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CPU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798B7-CBC8-4923-879C-CF4817C7121D}"/>
              </a:ext>
            </a:extLst>
          </p:cNvPr>
          <p:cNvSpPr/>
          <p:nvPr/>
        </p:nvSpPr>
        <p:spPr>
          <a:xfrm>
            <a:off x="6012160" y="3284984"/>
            <a:ext cx="1584176" cy="316835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D8543-DCA7-4D96-BC2E-857979DF8799}"/>
              </a:ext>
            </a:extLst>
          </p:cNvPr>
          <p:cNvSpPr/>
          <p:nvPr/>
        </p:nvSpPr>
        <p:spPr>
          <a:xfrm>
            <a:off x="6012160" y="5805264"/>
            <a:ext cx="1584176" cy="64807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9573B2-D967-405E-A523-A4F9967D9DFC}"/>
              </a:ext>
            </a:extLst>
          </p:cNvPr>
          <p:cNvSpPr/>
          <p:nvPr/>
        </p:nvSpPr>
        <p:spPr>
          <a:xfrm rot="10800000">
            <a:off x="6469867" y="4937559"/>
            <a:ext cx="576064" cy="864096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6BB6AE-A994-4DA5-B504-D2F0300A5F75}"/>
              </a:ext>
            </a:extLst>
          </p:cNvPr>
          <p:cNvCxnSpPr>
            <a:stCxn id="5" idx="3"/>
          </p:cNvCxnSpPr>
          <p:nvPr/>
        </p:nvCxnSpPr>
        <p:spPr>
          <a:xfrm>
            <a:off x="4139952" y="4242810"/>
            <a:ext cx="1872208" cy="1558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811FA-CB3A-4569-A940-D91CB7CD0C92}"/>
              </a:ext>
            </a:extLst>
          </p:cNvPr>
          <p:cNvSpPr txBox="1"/>
          <p:nvPr/>
        </p:nvSpPr>
        <p:spPr>
          <a:xfrm>
            <a:off x="7668344" y="557082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0x12345678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1FC08-9601-41C0-9640-3BBC2905110D}"/>
              </a:ext>
            </a:extLst>
          </p:cNvPr>
          <p:cNvSpPr txBox="1"/>
          <p:nvPr/>
        </p:nvSpPr>
        <p:spPr>
          <a:xfrm>
            <a:off x="8388424" y="440749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0x12344000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7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273D0-91B7-4927-B370-AD0DA0743325}"/>
              </a:ext>
            </a:extLst>
          </p:cNvPr>
          <p:cNvSpPr txBox="1"/>
          <p:nvPr/>
        </p:nvSpPr>
        <p:spPr>
          <a:xfrm>
            <a:off x="0" y="-474185"/>
            <a:ext cx="89995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0x12345678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00010010001101000101001001111000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11111111111111111100000000000000 &amp;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------------------------------------</a:t>
            </a: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00010010001101000100000000000000 </a:t>
            </a:r>
          </a:p>
          <a:p>
            <a:endParaRPr lang="en-US" altLang="ko-KR" sz="3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0001 0010 0011 0100 0100 0000 0000 0000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25225-E2CD-42E9-9870-831AD8092C5F}"/>
              </a:ext>
            </a:extLst>
          </p:cNvPr>
          <p:cNvSpPr/>
          <p:nvPr/>
        </p:nvSpPr>
        <p:spPr>
          <a:xfrm>
            <a:off x="2843808" y="3717032"/>
            <a:ext cx="1872208" cy="165618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62916C-0539-40EB-8E51-D29B42E45B40}"/>
              </a:ext>
            </a:extLst>
          </p:cNvPr>
          <p:cNvSpPr/>
          <p:nvPr/>
        </p:nvSpPr>
        <p:spPr>
          <a:xfrm>
            <a:off x="3059832" y="3976500"/>
            <a:ext cx="1080120" cy="53262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5F41F-177B-43ED-AA31-5F1DC6A27D4D}"/>
              </a:ext>
            </a:extLst>
          </p:cNvPr>
          <p:cNvSpPr txBox="1"/>
          <p:nvPr/>
        </p:nvSpPr>
        <p:spPr>
          <a:xfrm>
            <a:off x="3275856" y="314096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CPU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3798B7-CBC8-4923-879C-CF4817C7121D}"/>
              </a:ext>
            </a:extLst>
          </p:cNvPr>
          <p:cNvSpPr/>
          <p:nvPr/>
        </p:nvSpPr>
        <p:spPr>
          <a:xfrm>
            <a:off x="6012160" y="5880882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6BB6AE-A994-4DA5-B504-D2F0300A5F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39952" y="4242810"/>
            <a:ext cx="1872207" cy="108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811FA-CB3A-4569-A940-D91CB7CD0C92}"/>
              </a:ext>
            </a:extLst>
          </p:cNvPr>
          <p:cNvSpPr txBox="1"/>
          <p:nvPr/>
        </p:nvSpPr>
        <p:spPr>
          <a:xfrm>
            <a:off x="7596336" y="503255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0x12345278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1FC08-9601-41C0-9640-3BBC2905110D}"/>
              </a:ext>
            </a:extLst>
          </p:cNvPr>
          <p:cNvSpPr txBox="1"/>
          <p:nvPr/>
        </p:nvSpPr>
        <p:spPr>
          <a:xfrm>
            <a:off x="7596336" y="302197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0x12344000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6AF98-2C36-46EF-8D64-A1A391784D3F}"/>
              </a:ext>
            </a:extLst>
          </p:cNvPr>
          <p:cNvSpPr/>
          <p:nvPr/>
        </p:nvSpPr>
        <p:spPr>
          <a:xfrm>
            <a:off x="6012160" y="5014981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DD8A43-5341-43DC-9A41-7739B5AFDF41}"/>
              </a:ext>
            </a:extLst>
          </p:cNvPr>
          <p:cNvSpPr/>
          <p:nvPr/>
        </p:nvSpPr>
        <p:spPr>
          <a:xfrm>
            <a:off x="6012160" y="4149080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902B30-9AE0-46B6-8691-1F796FC52188}"/>
              </a:ext>
            </a:extLst>
          </p:cNvPr>
          <p:cNvSpPr/>
          <p:nvPr/>
        </p:nvSpPr>
        <p:spPr>
          <a:xfrm>
            <a:off x="6012160" y="3283179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79573B2-D967-405E-A523-A4F9967D9DFC}"/>
              </a:ext>
            </a:extLst>
          </p:cNvPr>
          <p:cNvSpPr/>
          <p:nvPr/>
        </p:nvSpPr>
        <p:spPr>
          <a:xfrm rot="10800000">
            <a:off x="6516216" y="4365210"/>
            <a:ext cx="576064" cy="1008115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9D8543-DCA7-4D96-BC2E-857979DF8799}"/>
              </a:ext>
            </a:extLst>
          </p:cNvPr>
          <p:cNvSpPr/>
          <p:nvPr/>
        </p:nvSpPr>
        <p:spPr>
          <a:xfrm>
            <a:off x="6012160" y="5324841"/>
            <a:ext cx="1584176" cy="142013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6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CF35B629-0F52-47DC-90FF-C046EEA9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58" y="461169"/>
            <a:ext cx="2687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간단한 </a:t>
            </a:r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3F024F8-101F-4335-8BD1-779921C7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124744"/>
            <a:ext cx="575670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Android</a:t>
            </a:r>
            <a:r>
              <a:rPr lang="ko-KR" altLang="en-US">
                <a:latin typeface="Consolas" panose="020B0609020204030204" pitchFamily="49" charset="0"/>
              </a:rPr>
              <a:t>는 </a:t>
            </a:r>
            <a:r>
              <a:rPr lang="en-US" altLang="ko-KR">
                <a:latin typeface="Consolas" panose="020B0609020204030204" pitchFamily="49" charset="0"/>
              </a:rPr>
              <a:t>bionic C library</a:t>
            </a:r>
            <a:r>
              <a:rPr lang="ko-KR" altLang="en-US">
                <a:latin typeface="Consolas" panose="020B0609020204030204" pitchFamily="49" charset="0"/>
              </a:rPr>
              <a:t>를 사용하기 때문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aarch64-linux-android-gcc myapp.c -o myapp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error: stdio.h: No such file or directory</a:t>
            </a:r>
          </a:p>
          <a:p>
            <a:endParaRPr lang="en-US" altLang="ko-KR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7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57D7-504F-4669-B2B8-B7F0E7C150DF}"/>
              </a:ext>
            </a:extLst>
          </p:cNvPr>
          <p:cNvSpPr txBox="1"/>
          <p:nvPr/>
        </p:nvSpPr>
        <p:spPr>
          <a:xfrm>
            <a:off x="971600" y="33265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Consolas" pitchFamily="49" charset="0"/>
                <a:cs typeface="Consolas" pitchFamily="49" charset="0"/>
              </a:rPr>
              <a:t>__get_free_pages(order=2);</a:t>
            </a:r>
            <a:endParaRPr lang="ko-KR" altLang="en-US" sz="3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FF4977-4F1B-47C4-B053-FF15C21FD1F6}"/>
              </a:ext>
            </a:extLst>
          </p:cNvPr>
          <p:cNvSpPr/>
          <p:nvPr/>
        </p:nvSpPr>
        <p:spPr>
          <a:xfrm>
            <a:off x="969581" y="4730559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8C441-5BC2-4D4E-912E-80973AFA7F5B}"/>
              </a:ext>
            </a:extLst>
          </p:cNvPr>
          <p:cNvSpPr txBox="1"/>
          <p:nvPr/>
        </p:nvSpPr>
        <p:spPr>
          <a:xfrm>
            <a:off x="2553757" y="388223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0x12345278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69558-8548-4C82-8874-EBF898749348}"/>
              </a:ext>
            </a:extLst>
          </p:cNvPr>
          <p:cNvSpPr txBox="1"/>
          <p:nvPr/>
        </p:nvSpPr>
        <p:spPr>
          <a:xfrm>
            <a:off x="2553757" y="187165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0x12344000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CB8E2-3403-4FA2-9794-A5F2B92F9C8C}"/>
              </a:ext>
            </a:extLst>
          </p:cNvPr>
          <p:cNvSpPr/>
          <p:nvPr/>
        </p:nvSpPr>
        <p:spPr>
          <a:xfrm>
            <a:off x="969581" y="3864658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AE68C2-E5ED-4908-8FCC-EE301BC21E38}"/>
              </a:ext>
            </a:extLst>
          </p:cNvPr>
          <p:cNvSpPr/>
          <p:nvPr/>
        </p:nvSpPr>
        <p:spPr>
          <a:xfrm>
            <a:off x="969581" y="2998757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82BF8-6A05-4DF3-A863-20DB10978B2F}"/>
              </a:ext>
            </a:extLst>
          </p:cNvPr>
          <p:cNvSpPr/>
          <p:nvPr/>
        </p:nvSpPr>
        <p:spPr>
          <a:xfrm>
            <a:off x="969581" y="2132856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CB791F1-3AB7-49BD-B22B-33869A2B40C3}"/>
              </a:ext>
            </a:extLst>
          </p:cNvPr>
          <p:cNvSpPr/>
          <p:nvPr/>
        </p:nvSpPr>
        <p:spPr>
          <a:xfrm rot="10800000">
            <a:off x="1473637" y="3214887"/>
            <a:ext cx="576064" cy="1008115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9337BE-AB71-4312-8345-79F693C69F9D}"/>
              </a:ext>
            </a:extLst>
          </p:cNvPr>
          <p:cNvSpPr/>
          <p:nvPr/>
        </p:nvSpPr>
        <p:spPr>
          <a:xfrm>
            <a:off x="969581" y="4174518"/>
            <a:ext cx="1584176" cy="142013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1C9A58-DFEC-48C3-A270-C42C01239524}"/>
              </a:ext>
            </a:extLst>
          </p:cNvPr>
          <p:cNvSpPr/>
          <p:nvPr/>
        </p:nvSpPr>
        <p:spPr>
          <a:xfrm>
            <a:off x="969581" y="2132856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A4BB3-1ADD-48F1-8E76-48A863FEC422}"/>
              </a:ext>
            </a:extLst>
          </p:cNvPr>
          <p:cNvSpPr/>
          <p:nvPr/>
        </p:nvSpPr>
        <p:spPr>
          <a:xfrm>
            <a:off x="969581" y="2348880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B8935D-96CF-489F-AF3B-B35DA6FF8776}"/>
              </a:ext>
            </a:extLst>
          </p:cNvPr>
          <p:cNvSpPr/>
          <p:nvPr/>
        </p:nvSpPr>
        <p:spPr>
          <a:xfrm>
            <a:off x="969581" y="2564904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DEF150-C72B-4425-85CC-67DF615986AC}"/>
              </a:ext>
            </a:extLst>
          </p:cNvPr>
          <p:cNvSpPr/>
          <p:nvPr/>
        </p:nvSpPr>
        <p:spPr>
          <a:xfrm>
            <a:off x="969581" y="2780928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F09AB5-7D15-4515-AE5A-DA15ADD15CC9}"/>
              </a:ext>
            </a:extLst>
          </p:cNvPr>
          <p:cNvCxnSpPr/>
          <p:nvPr/>
        </p:nvCxnSpPr>
        <p:spPr>
          <a:xfrm>
            <a:off x="539552" y="2132856"/>
            <a:ext cx="43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BECCED-C526-424B-822F-5A4D63A09C46}"/>
              </a:ext>
            </a:extLst>
          </p:cNvPr>
          <p:cNvSpPr txBox="1"/>
          <p:nvPr/>
        </p:nvSpPr>
        <p:spPr>
          <a:xfrm>
            <a:off x="179512" y="24928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529A9A-6AC3-43E4-B416-03A1E441A056}"/>
              </a:ext>
            </a:extLst>
          </p:cNvPr>
          <p:cNvSpPr/>
          <p:nvPr/>
        </p:nvSpPr>
        <p:spPr>
          <a:xfrm>
            <a:off x="5508104" y="1988840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F1E467-1E76-408E-8D67-5FAF148A7587}"/>
              </a:ext>
            </a:extLst>
          </p:cNvPr>
          <p:cNvSpPr/>
          <p:nvPr/>
        </p:nvSpPr>
        <p:spPr>
          <a:xfrm>
            <a:off x="5508104" y="2450505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EB15CB-4BA6-4D79-BBAA-06CCAC8323D9}"/>
              </a:ext>
            </a:extLst>
          </p:cNvPr>
          <p:cNvSpPr/>
          <p:nvPr/>
        </p:nvSpPr>
        <p:spPr>
          <a:xfrm>
            <a:off x="5508104" y="2912170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94839-396B-4A09-83B4-1DB1211B5BF2}"/>
              </a:ext>
            </a:extLst>
          </p:cNvPr>
          <p:cNvSpPr/>
          <p:nvPr/>
        </p:nvSpPr>
        <p:spPr>
          <a:xfrm>
            <a:off x="5508104" y="3373835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"insmod"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7462FB-B897-45CE-93E7-9DE961B54345}"/>
              </a:ext>
            </a:extLst>
          </p:cNvPr>
          <p:cNvSpPr/>
          <p:nvPr/>
        </p:nvSpPr>
        <p:spPr>
          <a:xfrm>
            <a:off x="5508104" y="3835500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2A9CF8-ACBC-4AA2-9FFC-C63800B7F8E8}"/>
              </a:ext>
            </a:extLst>
          </p:cNvPr>
          <p:cNvSpPr/>
          <p:nvPr/>
        </p:nvSpPr>
        <p:spPr>
          <a:xfrm>
            <a:off x="5508104" y="4297165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A93C2-087D-48ED-A820-B11B9A2697AF}"/>
              </a:ext>
            </a:extLst>
          </p:cNvPr>
          <p:cNvSpPr txBox="1"/>
          <p:nvPr/>
        </p:nvSpPr>
        <p:spPr>
          <a:xfrm>
            <a:off x="5292080" y="1391581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18C81-F9BF-4045-8A0B-19E775BC9F45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2553757" y="2219673"/>
            <a:ext cx="2954347" cy="45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BE53ED-3C11-459C-9F68-A51E16BE48BE}"/>
              </a:ext>
            </a:extLst>
          </p:cNvPr>
          <p:cNvSpPr txBox="1"/>
          <p:nvPr/>
        </p:nvSpPr>
        <p:spPr>
          <a:xfrm>
            <a:off x="7308304" y="2352619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03A991-9340-4D7A-92C9-DE3DDB8D5959}"/>
              </a:ext>
            </a:extLst>
          </p:cNvPr>
          <p:cNvSpPr txBox="1"/>
          <p:nvPr/>
        </p:nvSpPr>
        <p:spPr>
          <a:xfrm>
            <a:off x="7282275" y="332219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A3109-D326-42F1-82E2-375A05F9058D}"/>
              </a:ext>
            </a:extLst>
          </p:cNvPr>
          <p:cNvSpPr txBox="1"/>
          <p:nvPr/>
        </p:nvSpPr>
        <p:spPr>
          <a:xfrm>
            <a:off x="32566" y="-756180"/>
            <a:ext cx="83407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fork()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-------------------------------------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sys_fork();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do_fork();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 = copy_process();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 = dup_task_struct(current);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tsk = alloc_task_struct_node(node);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tsk = kmem_cache_alloc_node(task_struct_cachep);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ti = alloc_thread_info_node(tsk, node);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alloc_pages_node(THREAD_SIZE_ORDER=2);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8F9ECB-89E9-413E-B6A5-55CDB0993BE3}"/>
              </a:ext>
            </a:extLst>
          </p:cNvPr>
          <p:cNvSpPr/>
          <p:nvPr/>
        </p:nvSpPr>
        <p:spPr>
          <a:xfrm>
            <a:off x="6228184" y="3916213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A758AB-DB59-4623-A422-947D2E70F85A}"/>
              </a:ext>
            </a:extLst>
          </p:cNvPr>
          <p:cNvSpPr/>
          <p:nvPr/>
        </p:nvSpPr>
        <p:spPr>
          <a:xfrm>
            <a:off x="6228184" y="4377878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E4B80C-78ED-4FCD-8D5C-C5AD309A92A2}"/>
              </a:ext>
            </a:extLst>
          </p:cNvPr>
          <p:cNvSpPr/>
          <p:nvPr/>
        </p:nvSpPr>
        <p:spPr>
          <a:xfrm>
            <a:off x="6228184" y="4839543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EC075-6EB0-4227-A6AA-F1BF4EBE3A17}"/>
              </a:ext>
            </a:extLst>
          </p:cNvPr>
          <p:cNvSpPr/>
          <p:nvPr/>
        </p:nvSpPr>
        <p:spPr>
          <a:xfrm>
            <a:off x="6228184" y="5301208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"insmod"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654AE8-2BA8-431F-9D9A-DA591D00D9AE}"/>
              </a:ext>
            </a:extLst>
          </p:cNvPr>
          <p:cNvSpPr/>
          <p:nvPr/>
        </p:nvSpPr>
        <p:spPr>
          <a:xfrm>
            <a:off x="6228184" y="5762873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C06B3C-C672-4983-8A5F-8E88EFDF32EC}"/>
              </a:ext>
            </a:extLst>
          </p:cNvPr>
          <p:cNvSpPr/>
          <p:nvPr/>
        </p:nvSpPr>
        <p:spPr>
          <a:xfrm>
            <a:off x="6228184" y="6224538"/>
            <a:ext cx="1800200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AE89D-7FCC-4C4F-AC35-24209B94EE7E}"/>
              </a:ext>
            </a:extLst>
          </p:cNvPr>
          <p:cNvSpPr txBox="1"/>
          <p:nvPr/>
        </p:nvSpPr>
        <p:spPr>
          <a:xfrm>
            <a:off x="6012160" y="33189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1F522-FFFB-450A-B006-8AB3635825F3}"/>
              </a:ext>
            </a:extLst>
          </p:cNvPr>
          <p:cNvSpPr txBox="1"/>
          <p:nvPr/>
        </p:nvSpPr>
        <p:spPr>
          <a:xfrm>
            <a:off x="8028384" y="427999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7CBF7-2913-49F0-920A-45F99B47A8A7}"/>
              </a:ext>
            </a:extLst>
          </p:cNvPr>
          <p:cNvSpPr txBox="1"/>
          <p:nvPr/>
        </p:nvSpPr>
        <p:spPr>
          <a:xfrm>
            <a:off x="8002355" y="524956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C7F80-FFBB-4FA3-A976-0402FB04FF01}"/>
              </a:ext>
            </a:extLst>
          </p:cNvPr>
          <p:cNvSpPr/>
          <p:nvPr/>
        </p:nvSpPr>
        <p:spPr>
          <a:xfrm>
            <a:off x="1691680" y="5683421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6B7A0C-882A-48CD-900D-2182899E775C}"/>
              </a:ext>
            </a:extLst>
          </p:cNvPr>
          <p:cNvSpPr/>
          <p:nvPr/>
        </p:nvSpPr>
        <p:spPr>
          <a:xfrm>
            <a:off x="1691680" y="4817520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8DE707-B218-4B64-B7A8-6B19A789A3C5}"/>
              </a:ext>
            </a:extLst>
          </p:cNvPr>
          <p:cNvSpPr/>
          <p:nvPr/>
        </p:nvSpPr>
        <p:spPr>
          <a:xfrm>
            <a:off x="1691680" y="3951619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486802-0B96-4D34-A83B-6759BE724061}"/>
              </a:ext>
            </a:extLst>
          </p:cNvPr>
          <p:cNvSpPr/>
          <p:nvPr/>
        </p:nvSpPr>
        <p:spPr>
          <a:xfrm>
            <a:off x="1691680" y="3085718"/>
            <a:ext cx="1584176" cy="864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2B5C226-7B1B-4A07-B289-22C5166FC559}"/>
              </a:ext>
            </a:extLst>
          </p:cNvPr>
          <p:cNvSpPr/>
          <p:nvPr/>
        </p:nvSpPr>
        <p:spPr>
          <a:xfrm rot="10800000">
            <a:off x="2195736" y="4167749"/>
            <a:ext cx="576064" cy="1008115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3F81B9-639C-4C86-BAB1-D007CC3CC0C9}"/>
              </a:ext>
            </a:extLst>
          </p:cNvPr>
          <p:cNvSpPr/>
          <p:nvPr/>
        </p:nvSpPr>
        <p:spPr>
          <a:xfrm>
            <a:off x="1691680" y="5127380"/>
            <a:ext cx="1584176" cy="142013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A2ED1B-FAFB-4E57-B645-83B26E52D93F}"/>
              </a:ext>
            </a:extLst>
          </p:cNvPr>
          <p:cNvSpPr/>
          <p:nvPr/>
        </p:nvSpPr>
        <p:spPr>
          <a:xfrm>
            <a:off x="1691680" y="3085718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5EF8CF-94E3-42DE-87D2-4B0CEF9567CF}"/>
              </a:ext>
            </a:extLst>
          </p:cNvPr>
          <p:cNvSpPr/>
          <p:nvPr/>
        </p:nvSpPr>
        <p:spPr>
          <a:xfrm>
            <a:off x="1691680" y="3301742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4B583F-46D1-4088-9B25-74EB8FBF96C9}"/>
              </a:ext>
            </a:extLst>
          </p:cNvPr>
          <p:cNvSpPr/>
          <p:nvPr/>
        </p:nvSpPr>
        <p:spPr>
          <a:xfrm>
            <a:off x="1691680" y="3517766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9BF526-2ECD-4042-B1CC-B80825554B61}"/>
              </a:ext>
            </a:extLst>
          </p:cNvPr>
          <p:cNvSpPr/>
          <p:nvPr/>
        </p:nvSpPr>
        <p:spPr>
          <a:xfrm>
            <a:off x="1691680" y="3733790"/>
            <a:ext cx="1584176" cy="218037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99455B-477C-477C-A2EA-4E5C54A685F1}"/>
              </a:ext>
            </a:extLst>
          </p:cNvPr>
          <p:cNvCxnSpPr/>
          <p:nvPr/>
        </p:nvCxnSpPr>
        <p:spPr>
          <a:xfrm>
            <a:off x="1261651" y="3085718"/>
            <a:ext cx="430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44874E-81CD-4099-8060-3C4CC139C2B1}"/>
              </a:ext>
            </a:extLst>
          </p:cNvPr>
          <p:cNvSpPr txBox="1"/>
          <p:nvPr/>
        </p:nvSpPr>
        <p:spPr>
          <a:xfrm>
            <a:off x="901611" y="34457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E3BF65-8081-435F-914D-2F5A028AB5C0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3275856" y="3842809"/>
            <a:ext cx="2952328" cy="304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4B0F40-2CB3-40F8-9853-A7091E8111A1}"/>
              </a:ext>
            </a:extLst>
          </p:cNvPr>
          <p:cNvSpPr txBox="1"/>
          <p:nvPr/>
        </p:nvSpPr>
        <p:spPr>
          <a:xfrm>
            <a:off x="8015370" y="57529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stack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96FA2D-D544-45BB-BDFF-5D30A2CD15A1}"/>
              </a:ext>
            </a:extLst>
          </p:cNvPr>
          <p:cNvCxnSpPr>
            <a:cxnSpLocks/>
            <a:stCxn id="9" idx="1"/>
            <a:endCxn id="20" idx="3"/>
          </p:cNvCxnSpPr>
          <p:nvPr/>
        </p:nvCxnSpPr>
        <p:spPr>
          <a:xfrm flipH="1" flipV="1">
            <a:off x="3275856" y="3194737"/>
            <a:ext cx="2952328" cy="2798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8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3743908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374390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374390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374390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3743908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80100" y="27685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411760" y="1268760"/>
            <a:ext cx="1332148" cy="172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509AEA-9E00-4BB7-95E0-3F7E5EBADB7C}"/>
              </a:ext>
            </a:extLst>
          </p:cNvPr>
          <p:cNvSpPr txBox="1"/>
          <p:nvPr/>
        </p:nvSpPr>
        <p:spPr>
          <a:xfrm>
            <a:off x="6228184" y="378242"/>
            <a:ext cx="7491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device_info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struct device_info *next;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insert_device( struct device_info *device);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1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3743908" y="105273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374390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374390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374390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3743908" y="278092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80100" y="27685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1760" y="2780928"/>
            <a:ext cx="133214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509AEA-9E00-4BB7-95E0-3F7E5EBADB7C}"/>
              </a:ext>
            </a:extLst>
          </p:cNvPr>
          <p:cNvSpPr txBox="1"/>
          <p:nvPr/>
        </p:nvSpPr>
        <p:spPr>
          <a:xfrm>
            <a:off x="6228184" y="378242"/>
            <a:ext cx="66415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list_head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struct list_head *next;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device_info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struct list_head node;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insert_data( struct list_head *node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13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602941" y="4293096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- 16);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6062595" y="30283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8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602941" y="4293096"/>
            <a:ext cx="13789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(sizeof(SAWON)-sizeof(struct list_head)));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6062595" y="30283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39155" y="4797152"/>
            <a:ext cx="13789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(sizeof(SAWON)-sizeof(struct list_head)));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58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39155" y="4797152"/>
            <a:ext cx="98459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&amp;((SAWON*)0)-&gt;node1 );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48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828600" y="4288447"/>
            <a:ext cx="108318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(int)&amp;((SAWON*)0)-&gt;node1 );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1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828600" y="4288447"/>
            <a:ext cx="128035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SAWON *s;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(SAWON*)((char*)temp - (unsigned long)&amp;((SAWON*)0)-&gt;node1 );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1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19018A9-9C5E-43A3-A695-765E0A05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84" y="377850"/>
            <a:ext cx="2687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간단한 </a:t>
            </a:r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myapp.c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8697559-C7B4-40C4-92A8-B85C6740E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628800"/>
            <a:ext cx="3984625" cy="2032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&lt;stdio.h&gt;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printf("hello android\n");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7177592-E855-4CA2-B617-7D1FF6A35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97" y="1646263"/>
            <a:ext cx="3603625" cy="17541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LOCAL_PATH:= $(call my-dir)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include $(CLEAR_VARS)</a:t>
            </a:r>
          </a:p>
          <a:p>
            <a:r>
              <a:rPr lang="en-US" altLang="ko-KR">
                <a:latin typeface="Consolas" panose="020B0609020204030204" pitchFamily="49" charset="0"/>
              </a:rPr>
              <a:t>LOCAL_SRC_FILES:= </a:t>
            </a:r>
            <a:r>
              <a:rPr lang="en-US" altLang="ko-KR" b="1">
                <a:latin typeface="Consolas" panose="020B0609020204030204" pitchFamily="49" charset="0"/>
              </a:rPr>
              <a:t>myapp.c</a:t>
            </a:r>
          </a:p>
          <a:p>
            <a:r>
              <a:rPr lang="en-US" altLang="ko-KR">
                <a:latin typeface="Consolas" panose="020B0609020204030204" pitchFamily="49" charset="0"/>
              </a:rPr>
              <a:t>LOCAL_MODULE := </a:t>
            </a:r>
            <a:r>
              <a:rPr lang="en-US" altLang="ko-KR" b="1">
                <a:latin typeface="Consolas" panose="020B0609020204030204" pitchFamily="49" charset="0"/>
              </a:rPr>
              <a:t>myapp</a:t>
            </a:r>
          </a:p>
          <a:p>
            <a:r>
              <a:rPr lang="en-US" altLang="ko-KR">
                <a:latin typeface="Consolas" panose="020B0609020204030204" pitchFamily="49" charset="0"/>
              </a:rPr>
              <a:t>include $(BUILD_EXECUTABLE)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849A461-4459-43AD-A679-044824D50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97" y="765200"/>
            <a:ext cx="208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Android.mk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993256F-1F27-46E5-8038-7F0A43C1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84" y="3895750"/>
            <a:ext cx="96824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PDK </a:t>
            </a:r>
            <a:r>
              <a:rPr lang="ko-KR" altLang="en-US">
                <a:latin typeface="Consolas" panose="020B0609020204030204" pitchFamily="49" charset="0"/>
              </a:rPr>
              <a:t>빌드 하기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현재 디렉토리만 빌드하기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mm</a:t>
            </a:r>
          </a:p>
          <a:p>
            <a:r>
              <a:rPr lang="en-US" altLang="ko-KR">
                <a:latin typeface="Consolas" panose="020B0609020204030204" pitchFamily="49" charset="0"/>
              </a:rPr>
              <a:t>Install: /root/android/out/target/product/flounder/system/bin/myapp</a:t>
            </a:r>
          </a:p>
          <a:p>
            <a:r>
              <a:rPr lang="en-US" altLang="ko-KR">
                <a:latin typeface="Consolas" panose="020B0609020204030204" pitchFamily="49" charset="0"/>
              </a:rPr>
              <a:t># adb push /root/android/out/target/product/flounder/system/bin/myapp /data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0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4283968" y="148478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4283968" y="191683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4283968" y="234888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4283968" y="27809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4283968" y="3212976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298BC2-8599-4759-A991-1A20DC25B431}"/>
              </a:ext>
            </a:extLst>
          </p:cNvPr>
          <p:cNvCxnSpPr/>
          <p:nvPr/>
        </p:nvCxnSpPr>
        <p:spPr>
          <a:xfrm>
            <a:off x="3023828" y="3212976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0C4C67-6A8D-4770-95EC-F0A89E980089}"/>
              </a:ext>
            </a:extLst>
          </p:cNvPr>
          <p:cNvCxnSpPr/>
          <p:nvPr/>
        </p:nvCxnSpPr>
        <p:spPr>
          <a:xfrm>
            <a:off x="3023828" y="1484784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C89AC4-D1E3-4169-A24D-9A2E29249554}"/>
              </a:ext>
            </a:extLst>
          </p:cNvPr>
          <p:cNvCxnSpPr/>
          <p:nvPr/>
        </p:nvCxnSpPr>
        <p:spPr>
          <a:xfrm flipV="1">
            <a:off x="3815916" y="1484784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ECC9D4-BDCC-40DD-82D0-3F2B0E54EAE7}"/>
              </a:ext>
            </a:extLst>
          </p:cNvPr>
          <p:cNvSpPr txBox="1"/>
          <p:nvPr/>
        </p:nvSpPr>
        <p:spPr>
          <a:xfrm>
            <a:off x="2210169" y="13001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54C3-F38A-4D3D-B7BC-0A7E58BEA5D2}"/>
              </a:ext>
            </a:extLst>
          </p:cNvPr>
          <p:cNvSpPr txBox="1"/>
          <p:nvPr/>
        </p:nvSpPr>
        <p:spPr>
          <a:xfrm>
            <a:off x="2210169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165847" y="4046881"/>
            <a:ext cx="122119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container_of( ptr, type, member)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((type *)((char*)ptr - (unsigned long)&amp;((type *)0)-&gt;member ))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list_entry( ptr, type , member)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container_of( ptr, type, member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container_of( temp, SAWON, 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325BF8-EAB7-43DE-8CB9-469C0EF6F412}"/>
              </a:ext>
            </a:extLst>
          </p:cNvPr>
          <p:cNvSpPr txBox="1"/>
          <p:nvPr/>
        </p:nvSpPr>
        <p:spPr>
          <a:xfrm>
            <a:off x="5986795" y="32691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CC4289-E4AB-451F-956F-797A8722649A}"/>
              </a:ext>
            </a:extLst>
          </p:cNvPr>
          <p:cNvSpPr txBox="1"/>
          <p:nvPr/>
        </p:nvSpPr>
        <p:spPr>
          <a:xfrm>
            <a:off x="6052126" y="1309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57FE7-EBAD-40C7-B703-DF10CF01DD46}"/>
              </a:ext>
            </a:extLst>
          </p:cNvPr>
          <p:cNvSpPr txBox="1"/>
          <p:nvPr/>
        </p:nvSpPr>
        <p:spPr>
          <a:xfrm>
            <a:off x="5986795" y="238023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005A1D-E95E-4F73-84E9-A60DA4802385}"/>
              </a:ext>
            </a:extLst>
          </p:cNvPr>
          <p:cNvCxnSpPr/>
          <p:nvPr/>
        </p:nvCxnSpPr>
        <p:spPr>
          <a:xfrm>
            <a:off x="3023828" y="2348880"/>
            <a:ext cx="1260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BFA6-0AB2-4A95-B385-9F5B4321201B}"/>
              </a:ext>
            </a:extLst>
          </p:cNvPr>
          <p:cNvCxnSpPr>
            <a:cxnSpLocks/>
          </p:cNvCxnSpPr>
          <p:nvPr/>
        </p:nvCxnSpPr>
        <p:spPr>
          <a:xfrm flipV="1">
            <a:off x="3995936" y="1484784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4F66F5-C978-417A-9A4A-D13DC01360B8}"/>
              </a:ext>
            </a:extLst>
          </p:cNvPr>
          <p:cNvSpPr txBox="1"/>
          <p:nvPr/>
        </p:nvSpPr>
        <p:spPr>
          <a:xfrm>
            <a:off x="2187233" y="2164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1008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F7659A-FEAC-47EE-A907-22C38BBAD8EF}"/>
              </a:ext>
            </a:extLst>
          </p:cNvPr>
          <p:cNvSpPr txBox="1"/>
          <p:nvPr/>
        </p:nvSpPr>
        <p:spPr>
          <a:xfrm>
            <a:off x="1315999" y="1275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A1D13-C08E-4778-BAB5-351F25D7498A}"/>
              </a:ext>
            </a:extLst>
          </p:cNvPr>
          <p:cNvSpPr txBox="1"/>
          <p:nvPr/>
        </p:nvSpPr>
        <p:spPr>
          <a:xfrm>
            <a:off x="1315999" y="297198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1616B2-1933-4E16-9217-06A55DC6E752}"/>
              </a:ext>
            </a:extLst>
          </p:cNvPr>
          <p:cNvSpPr txBox="1"/>
          <p:nvPr/>
        </p:nvSpPr>
        <p:spPr>
          <a:xfrm>
            <a:off x="1293063" y="2139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3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404906B-1E4E-4681-899D-7C8F26B2A140}"/>
              </a:ext>
            </a:extLst>
          </p:cNvPr>
          <p:cNvSpPr txBox="1"/>
          <p:nvPr/>
        </p:nvSpPr>
        <p:spPr>
          <a:xfrm>
            <a:off x="-36512" y="0"/>
            <a:ext cx="122119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container_of( ptr, type, member)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((type *)((char*)ptr - (unsigned long)&amp;((type *)0)-&gt;member ))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list_entry( ptr, type , member)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container_of( ptr, type, member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 = container_of( temp, SAWON, node1 );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07D28-73AC-4BF9-ACD4-B4FBF2CC91B8}"/>
              </a:ext>
            </a:extLst>
          </p:cNvPr>
          <p:cNvSpPr txBox="1"/>
          <p:nvPr/>
        </p:nvSpPr>
        <p:spPr>
          <a:xfrm>
            <a:off x="-324544" y="2996952"/>
            <a:ext cx="124091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offsetof(TYPE, MEMBER) ((size_t) &amp;((TYPE *)0)-&gt;MEMBER)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container_of(ptr, type, member) ({      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const typeof( ((type *)0)-&gt;member ) *__mptr = (ptr);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(type *)( (char *)__mptr - offsetof(type,member) );})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#define list_entry(ptr, type, member)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container_of(ptr, type, member)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301470-D8CA-48F0-9199-49C610DAB39A}"/>
              </a:ext>
            </a:extLst>
          </p:cNvPr>
          <p:cNvCxnSpPr/>
          <p:nvPr/>
        </p:nvCxnSpPr>
        <p:spPr>
          <a:xfrm>
            <a:off x="-396552" y="2564904"/>
            <a:ext cx="128057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52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251520" y="116632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Generic List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56112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56112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56112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56112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56112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2865379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2865379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2865379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kthreadd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2865379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2865379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-612576" y="24471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17307" y="2403042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51938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51938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51938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51938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51938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752237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752237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752237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insmod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752237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752237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1563" y="2403042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8E7F2-A35E-4F48-A607-10A9568ADF9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50060" y="2415420"/>
            <a:ext cx="672313" cy="20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9286292" y="109880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9302850" y="15344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7878420" y="260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current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7F5285-0654-4CC2-8C8B-160BE43482C3}"/>
              </a:ext>
            </a:extLst>
          </p:cNvPr>
          <p:cNvCxnSpPr>
            <a:stCxn id="27" idx="3"/>
            <a:endCxn id="9" idx="1"/>
          </p:cNvCxnSpPr>
          <p:nvPr/>
        </p:nvCxnSpPr>
        <p:spPr>
          <a:xfrm flipH="1">
            <a:off x="561123" y="2619066"/>
            <a:ext cx="8617434" cy="12700"/>
          </a:xfrm>
          <a:prstGeom prst="bentConnector5">
            <a:avLst>
              <a:gd name="adj1" fmla="val -2653"/>
              <a:gd name="adj2" fmla="val 3500976"/>
              <a:gd name="adj3" fmla="val 102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5B7901-05CC-4A36-85DD-0B7504FD2A09}"/>
              </a:ext>
            </a:extLst>
          </p:cNvPr>
          <p:cNvSpPr txBox="1"/>
          <p:nvPr/>
        </p:nvSpPr>
        <p:spPr>
          <a:xfrm>
            <a:off x="490615" y="3295260"/>
            <a:ext cx="91903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task_struct *p;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 temp = current-&gt;tasks.next;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!= &amp;current-&gt;tasks;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= temp-&gt;next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 = list_entry( temp, struct task_struct, tasks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printk("pid=%d, comm=%s\n", p-&gt;pid, p-&gt;comm 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 = list_entry( temp, struct task_struct, tasks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printk("pid=%d, comm=%s\n", p-&gt;pid, p-&gt;comm );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6922366" y="22624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6922365" y="592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18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-2484784" y="-482646"/>
            <a:ext cx="7085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struct task_struct init_task = ...;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EXPORT_SYMBOL(init_task);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2865379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2865379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2865379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kthreadd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2865379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2865379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-612576" y="24471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1760" y="2403042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51938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51938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51938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51938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51938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752237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752237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752237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insmod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752237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752237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1563" y="2403042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8E7F2-A35E-4F48-A607-10A9568ADF9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50060" y="2415420"/>
            <a:ext cx="672313" cy="20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-2099144" y="11188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-2082586" y="15545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-1148140" y="3449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7F5285-0654-4CC2-8C8B-160BE43482C3}"/>
              </a:ext>
            </a:extLst>
          </p:cNvPr>
          <p:cNvCxnSpPr>
            <a:cxnSpLocks/>
            <a:stCxn id="27" idx="3"/>
            <a:endCxn id="44" idx="1"/>
          </p:cNvCxnSpPr>
          <p:nvPr/>
        </p:nvCxnSpPr>
        <p:spPr>
          <a:xfrm flipH="1" flipV="1">
            <a:off x="-1404664" y="2605005"/>
            <a:ext cx="10583221" cy="14061"/>
          </a:xfrm>
          <a:prstGeom prst="bentConnector5">
            <a:avLst>
              <a:gd name="adj1" fmla="val -2160"/>
              <a:gd name="adj2" fmla="val -3240986"/>
              <a:gd name="adj3" fmla="val 10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5B7901-05CC-4A36-85DD-0B7504FD2A09}"/>
              </a:ext>
            </a:extLst>
          </p:cNvPr>
          <p:cNvSpPr txBox="1"/>
          <p:nvPr/>
        </p:nvSpPr>
        <p:spPr>
          <a:xfrm>
            <a:off x="490615" y="3295260"/>
            <a:ext cx="91903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task_struct *p;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 temp = init_task.tasks.next;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!= &amp;init_task.tasks;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temp = temp-&gt;next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 = list_entry( temp, struct task_struct, tasks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printk("pid=%d, comm=%s\n", p-&gt;pid, p-&gt;comm 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 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6922366" y="22624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6922365" y="592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819D6-7B13-4888-A892-1209F2440E10}"/>
              </a:ext>
            </a:extLst>
          </p:cNvPr>
          <p:cNvSpPr/>
          <p:nvPr/>
        </p:nvSpPr>
        <p:spPr>
          <a:xfrm>
            <a:off x="-1404664" y="660789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F98CB-A0E4-46CF-A035-976975579C39}"/>
              </a:ext>
            </a:extLst>
          </p:cNvPr>
          <p:cNvSpPr/>
          <p:nvPr/>
        </p:nvSpPr>
        <p:spPr>
          <a:xfrm>
            <a:off x="-1404664" y="10928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E99213-DEDD-4443-B93E-535D72E9D525}"/>
              </a:ext>
            </a:extLst>
          </p:cNvPr>
          <p:cNvSpPr/>
          <p:nvPr/>
        </p:nvSpPr>
        <p:spPr>
          <a:xfrm>
            <a:off x="-1404664" y="15248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swapper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BA01DD-7D15-46BA-8400-298A845E8441}"/>
              </a:ext>
            </a:extLst>
          </p:cNvPr>
          <p:cNvSpPr/>
          <p:nvPr/>
        </p:nvSpPr>
        <p:spPr>
          <a:xfrm>
            <a:off x="-1404664" y="19569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6B36BA-B3E5-4A0D-9DF2-D156AD077111}"/>
              </a:ext>
            </a:extLst>
          </p:cNvPr>
          <p:cNvSpPr/>
          <p:nvPr/>
        </p:nvSpPr>
        <p:spPr>
          <a:xfrm>
            <a:off x="-1404664" y="238898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484D70-41BC-4392-81E5-00994B34FDC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1520" y="2381952"/>
            <a:ext cx="309603" cy="22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8488FC-D0DE-42AD-AF56-1F19DF17F8D6}"/>
              </a:ext>
            </a:extLst>
          </p:cNvPr>
          <p:cNvSpPr txBox="1"/>
          <p:nvPr/>
        </p:nvSpPr>
        <p:spPr>
          <a:xfrm>
            <a:off x="341176" y="22287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1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4A6A4-C10A-4A85-A75B-E360A238822C}"/>
              </a:ext>
            </a:extLst>
          </p:cNvPr>
          <p:cNvSpPr txBox="1"/>
          <p:nvPr/>
        </p:nvSpPr>
        <p:spPr>
          <a:xfrm>
            <a:off x="-2484784" y="-482646"/>
            <a:ext cx="7085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struct task_struct init_task = ...;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EXPORT_SYMBOL(init_task);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7555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7555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7555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7555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7555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2865379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2865379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2865379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kthreadd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2865379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2865379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-612576" y="24471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411760" y="2403042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5193876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5193876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5193876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5193876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5193876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7522373" y="674850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7522373" y="110689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7522373" y="153894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insmod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7522373" y="197099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7522373" y="240304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21563" y="2403042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8E7F2-A35E-4F48-A607-10A9568ADF9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850060" y="2415420"/>
            <a:ext cx="672313" cy="203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-2099144" y="11188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-2082586" y="15545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-1148140" y="3449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E7F5285-0654-4CC2-8C8B-160BE43482C3}"/>
              </a:ext>
            </a:extLst>
          </p:cNvPr>
          <p:cNvCxnSpPr>
            <a:cxnSpLocks/>
            <a:stCxn id="27" idx="3"/>
            <a:endCxn id="44" idx="1"/>
          </p:cNvCxnSpPr>
          <p:nvPr/>
        </p:nvCxnSpPr>
        <p:spPr>
          <a:xfrm flipH="1" flipV="1">
            <a:off x="-1404664" y="2605005"/>
            <a:ext cx="10583221" cy="14061"/>
          </a:xfrm>
          <a:prstGeom prst="bentConnector5">
            <a:avLst>
              <a:gd name="adj1" fmla="val -2160"/>
              <a:gd name="adj2" fmla="val -3240986"/>
              <a:gd name="adj3" fmla="val 1021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5B7901-05CC-4A36-85DD-0B7504FD2A09}"/>
              </a:ext>
            </a:extLst>
          </p:cNvPr>
          <p:cNvSpPr txBox="1"/>
          <p:nvPr/>
        </p:nvSpPr>
        <p:spPr>
          <a:xfrm>
            <a:off x="490615" y="3295260"/>
            <a:ext cx="8850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task_struct *p;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for_each_process(p);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printk("pid=%d, comm=%s\n", p-&gt;pid, p-&gt;comm ); 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6922366" y="22624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6922365" y="5927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819D6-7B13-4888-A892-1209F2440E10}"/>
              </a:ext>
            </a:extLst>
          </p:cNvPr>
          <p:cNvSpPr/>
          <p:nvPr/>
        </p:nvSpPr>
        <p:spPr>
          <a:xfrm>
            <a:off x="-1404664" y="660789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F98CB-A0E4-46CF-A035-976975579C39}"/>
              </a:ext>
            </a:extLst>
          </p:cNvPr>
          <p:cNvSpPr/>
          <p:nvPr/>
        </p:nvSpPr>
        <p:spPr>
          <a:xfrm>
            <a:off x="-1404664" y="10928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E99213-DEDD-4443-B93E-535D72E9D525}"/>
              </a:ext>
            </a:extLst>
          </p:cNvPr>
          <p:cNvSpPr/>
          <p:nvPr/>
        </p:nvSpPr>
        <p:spPr>
          <a:xfrm>
            <a:off x="-1404664" y="15248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swapper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BA01DD-7D15-46BA-8400-298A845E8441}"/>
              </a:ext>
            </a:extLst>
          </p:cNvPr>
          <p:cNvSpPr/>
          <p:nvPr/>
        </p:nvSpPr>
        <p:spPr>
          <a:xfrm>
            <a:off x="-1404664" y="19569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6B36BA-B3E5-4A0D-9DF2-D156AD077111}"/>
              </a:ext>
            </a:extLst>
          </p:cNvPr>
          <p:cNvSpPr/>
          <p:nvPr/>
        </p:nvSpPr>
        <p:spPr>
          <a:xfrm>
            <a:off x="-1404664" y="238898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484D70-41BC-4392-81E5-00994B34FDC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1520" y="2381952"/>
            <a:ext cx="309603" cy="223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8488FC-D0DE-42AD-AF56-1F19DF17F8D6}"/>
              </a:ext>
            </a:extLst>
          </p:cNvPr>
          <p:cNvSpPr txBox="1"/>
          <p:nvPr/>
        </p:nvSpPr>
        <p:spPr>
          <a:xfrm>
            <a:off x="341176" y="22287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temp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5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3C3316-EB7F-4057-88B3-7A951289AC31}"/>
              </a:ext>
            </a:extLst>
          </p:cNvPr>
          <p:cNvSpPr/>
          <p:nvPr/>
        </p:nvSpPr>
        <p:spPr>
          <a:xfrm>
            <a:off x="3059832" y="34124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42CC8-DCFD-4CC2-89D7-8F2F8181D70F}"/>
              </a:ext>
            </a:extLst>
          </p:cNvPr>
          <p:cNvSpPr/>
          <p:nvPr/>
        </p:nvSpPr>
        <p:spPr>
          <a:xfrm>
            <a:off x="3059832" y="384447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0CB0BC-01B6-4E29-BFD4-37A4558BD87A}"/>
              </a:ext>
            </a:extLst>
          </p:cNvPr>
          <p:cNvSpPr/>
          <p:nvPr/>
        </p:nvSpPr>
        <p:spPr>
          <a:xfrm>
            <a:off x="3059832" y="427652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HwBinder:812_1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8987A1-6AC6-467A-809A-27E2E1891519}"/>
              </a:ext>
            </a:extLst>
          </p:cNvPr>
          <p:cNvSpPr/>
          <p:nvPr/>
        </p:nvSpPr>
        <p:spPr>
          <a:xfrm>
            <a:off x="3059832" y="470857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D86498-5F90-47FE-AE99-25BCC544DC20}"/>
              </a:ext>
            </a:extLst>
          </p:cNvPr>
          <p:cNvSpPr/>
          <p:nvPr/>
        </p:nvSpPr>
        <p:spPr>
          <a:xfrm>
            <a:off x="3059832" y="51406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489F2-0210-4A21-907F-0666820C4A89}"/>
              </a:ext>
            </a:extLst>
          </p:cNvPr>
          <p:cNvSpPr/>
          <p:nvPr/>
        </p:nvSpPr>
        <p:spPr>
          <a:xfrm>
            <a:off x="5169635" y="34124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21D6C-1D22-47E8-A600-05C9F4B0AA73}"/>
              </a:ext>
            </a:extLst>
          </p:cNvPr>
          <p:cNvSpPr/>
          <p:nvPr/>
        </p:nvSpPr>
        <p:spPr>
          <a:xfrm>
            <a:off x="5169635" y="384447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9ED2A2-521B-4644-B47A-D6AFD583A629}"/>
              </a:ext>
            </a:extLst>
          </p:cNvPr>
          <p:cNvSpPr/>
          <p:nvPr/>
        </p:nvSpPr>
        <p:spPr>
          <a:xfrm>
            <a:off x="5169635" y="427652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Binder:812_2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C7C2D2-F66D-4D31-A68C-E031900B23EF}"/>
              </a:ext>
            </a:extLst>
          </p:cNvPr>
          <p:cNvSpPr/>
          <p:nvPr/>
        </p:nvSpPr>
        <p:spPr>
          <a:xfrm>
            <a:off x="5169635" y="470857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507ACE-D64B-45BD-9606-6BFE7089FAB0}"/>
              </a:ext>
            </a:extLst>
          </p:cNvPr>
          <p:cNvSpPr/>
          <p:nvPr/>
        </p:nvSpPr>
        <p:spPr>
          <a:xfrm>
            <a:off x="5169635" y="51406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43823-436C-4842-8850-3ECDA96097B2}"/>
              </a:ext>
            </a:extLst>
          </p:cNvPr>
          <p:cNvSpPr txBox="1"/>
          <p:nvPr/>
        </p:nvSpPr>
        <p:spPr>
          <a:xfrm>
            <a:off x="1691680" y="51846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C3F3DB-F4DB-4501-B507-58DA95DB00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16016" y="5140620"/>
            <a:ext cx="453619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5B3713-4226-4420-9402-EACD7CEAA1CF}"/>
              </a:ext>
            </a:extLst>
          </p:cNvPr>
          <p:cNvSpPr/>
          <p:nvPr/>
        </p:nvSpPr>
        <p:spPr>
          <a:xfrm>
            <a:off x="7498132" y="3412428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58ED7D-5553-4186-B92B-DC37E03DF0ED}"/>
              </a:ext>
            </a:extLst>
          </p:cNvPr>
          <p:cNvSpPr/>
          <p:nvPr/>
        </p:nvSpPr>
        <p:spPr>
          <a:xfrm>
            <a:off x="7498132" y="3844476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64FF5D-E380-4431-9DC1-5ED2401CA6D3}"/>
              </a:ext>
            </a:extLst>
          </p:cNvPr>
          <p:cNvSpPr/>
          <p:nvPr/>
        </p:nvSpPr>
        <p:spPr>
          <a:xfrm>
            <a:off x="7498132" y="4276524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Binder:812_3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CDBA01-B101-44F4-9B34-E26F1FF88CEF}"/>
              </a:ext>
            </a:extLst>
          </p:cNvPr>
          <p:cNvSpPr/>
          <p:nvPr/>
        </p:nvSpPr>
        <p:spPr>
          <a:xfrm>
            <a:off x="7498132" y="4708572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41D533-2B0B-4974-B52C-FAAA49033CBB}"/>
              </a:ext>
            </a:extLst>
          </p:cNvPr>
          <p:cNvSpPr/>
          <p:nvPr/>
        </p:nvSpPr>
        <p:spPr>
          <a:xfrm>
            <a:off x="7498132" y="51406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3961145" y="4484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3961145" y="8804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3961145" y="13125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3961145" y="1744581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3961145" y="2176629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1A1E63E-49BD-4E25-8C16-784B1A8912F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825819" y="5140620"/>
            <a:ext cx="672313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7109DD-4287-4644-8FC8-B3E80697AE14}"/>
              </a:ext>
            </a:extLst>
          </p:cNvPr>
          <p:cNvSpPr txBox="1"/>
          <p:nvPr/>
        </p:nvSpPr>
        <p:spPr>
          <a:xfrm>
            <a:off x="205112" y="38563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E40481-F1B4-4FC6-9AD9-FA4F7509D229}"/>
              </a:ext>
            </a:extLst>
          </p:cNvPr>
          <p:cNvSpPr txBox="1"/>
          <p:nvPr/>
        </p:nvSpPr>
        <p:spPr>
          <a:xfrm>
            <a:off x="221670" y="42920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AE530-0AF8-46BE-A2F5-D8C63375A266}"/>
              </a:ext>
            </a:extLst>
          </p:cNvPr>
          <p:cNvSpPr txBox="1"/>
          <p:nvPr/>
        </p:nvSpPr>
        <p:spPr>
          <a:xfrm>
            <a:off x="1156116" y="30824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init_task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2183611" y="2195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thread_group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3275856" y="4766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F819D6-7B13-4888-A892-1209F2440E10}"/>
              </a:ext>
            </a:extLst>
          </p:cNvPr>
          <p:cNvSpPr/>
          <p:nvPr/>
        </p:nvSpPr>
        <p:spPr>
          <a:xfrm>
            <a:off x="899592" y="339836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CF98CB-A0E4-46CF-A035-976975579C39}"/>
              </a:ext>
            </a:extLst>
          </p:cNvPr>
          <p:cNvSpPr/>
          <p:nvPr/>
        </p:nvSpPr>
        <p:spPr>
          <a:xfrm>
            <a:off x="899592" y="383041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2E99213-DEDD-4443-B93E-535D72E9D525}"/>
              </a:ext>
            </a:extLst>
          </p:cNvPr>
          <p:cNvSpPr/>
          <p:nvPr/>
        </p:nvSpPr>
        <p:spPr>
          <a:xfrm>
            <a:off x="899592" y="426246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Binder:812_1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BA01DD-7D15-46BA-8400-298A845E8441}"/>
              </a:ext>
            </a:extLst>
          </p:cNvPr>
          <p:cNvSpPr/>
          <p:nvPr/>
        </p:nvSpPr>
        <p:spPr>
          <a:xfrm>
            <a:off x="899592" y="4694511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D6B36BA-B3E5-4A0D-9DF2-D156AD077111}"/>
              </a:ext>
            </a:extLst>
          </p:cNvPr>
          <p:cNvSpPr/>
          <p:nvPr/>
        </p:nvSpPr>
        <p:spPr>
          <a:xfrm>
            <a:off x="899592" y="5126559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484D70-41BC-4392-81E5-00994B34FDC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555776" y="5126559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2C8345B-939C-4BCC-BC4D-FFEC9E1D5122}"/>
              </a:ext>
            </a:extLst>
          </p:cNvPr>
          <p:cNvSpPr txBox="1"/>
          <p:nvPr/>
        </p:nvSpPr>
        <p:spPr>
          <a:xfrm>
            <a:off x="3396567" y="9042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2B343-DC3E-438A-BB9B-C4085B32C125}"/>
              </a:ext>
            </a:extLst>
          </p:cNvPr>
          <p:cNvSpPr txBox="1"/>
          <p:nvPr/>
        </p:nvSpPr>
        <p:spPr>
          <a:xfrm>
            <a:off x="205433" y="32952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581597E-C8FD-4C7D-B282-FE1667C4D266}"/>
              </a:ext>
            </a:extLst>
          </p:cNvPr>
          <p:cNvCxnSpPr>
            <a:stCxn id="27" idx="3"/>
            <a:endCxn id="44" idx="1"/>
          </p:cNvCxnSpPr>
          <p:nvPr/>
        </p:nvCxnSpPr>
        <p:spPr>
          <a:xfrm flipH="1">
            <a:off x="899592" y="2392653"/>
            <a:ext cx="4717737" cy="2949930"/>
          </a:xfrm>
          <a:prstGeom prst="bentConnector5">
            <a:avLst>
              <a:gd name="adj1" fmla="val -4846"/>
              <a:gd name="adj2" fmla="val 18309"/>
              <a:gd name="adj3" fmla="val 104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741BFC5-24C9-4615-859A-DDE133CF4756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H="1" flipV="1">
            <a:off x="3961145" y="2392653"/>
            <a:ext cx="5193171" cy="2963991"/>
          </a:xfrm>
          <a:prstGeom prst="bentConnector5">
            <a:avLst>
              <a:gd name="adj1" fmla="val -4402"/>
              <a:gd name="adj2" fmla="val 74864"/>
              <a:gd name="adj3" fmla="val 10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5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42628A-8829-45F2-8654-54A3B1AA52E0}"/>
              </a:ext>
            </a:extLst>
          </p:cNvPr>
          <p:cNvSpPr/>
          <p:nvPr/>
        </p:nvSpPr>
        <p:spPr>
          <a:xfrm>
            <a:off x="3961145" y="448437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C30EE8-7E9E-404A-BB86-099EECF8547C}"/>
              </a:ext>
            </a:extLst>
          </p:cNvPr>
          <p:cNvSpPr/>
          <p:nvPr/>
        </p:nvSpPr>
        <p:spPr>
          <a:xfrm>
            <a:off x="3961145" y="880485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4A5826E-9B19-4714-8A0C-865FFF4B6B0C}"/>
              </a:ext>
            </a:extLst>
          </p:cNvPr>
          <p:cNvSpPr/>
          <p:nvPr/>
        </p:nvSpPr>
        <p:spPr>
          <a:xfrm>
            <a:off x="3961145" y="1312533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9B20C-4857-4AC5-9EAD-8EEC13C6EE28}"/>
              </a:ext>
            </a:extLst>
          </p:cNvPr>
          <p:cNvSpPr/>
          <p:nvPr/>
        </p:nvSpPr>
        <p:spPr>
          <a:xfrm>
            <a:off x="3961145" y="1744581"/>
            <a:ext cx="165618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A64119-61AF-444C-BBA6-083E770F6760}"/>
              </a:ext>
            </a:extLst>
          </p:cNvPr>
          <p:cNvSpPr/>
          <p:nvPr/>
        </p:nvSpPr>
        <p:spPr>
          <a:xfrm>
            <a:off x="3961145" y="2176629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33600-696C-408E-8776-1A3AA469908D}"/>
              </a:ext>
            </a:extLst>
          </p:cNvPr>
          <p:cNvSpPr txBox="1"/>
          <p:nvPr/>
        </p:nvSpPr>
        <p:spPr>
          <a:xfrm>
            <a:off x="2183611" y="2195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thread_group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697495-F981-4136-9116-11F5487521F6}"/>
              </a:ext>
            </a:extLst>
          </p:cNvPr>
          <p:cNvSpPr txBox="1"/>
          <p:nvPr/>
        </p:nvSpPr>
        <p:spPr>
          <a:xfrm>
            <a:off x="3275856" y="4766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C8345B-939C-4BCC-BC4D-FFEC9E1D5122}"/>
              </a:ext>
            </a:extLst>
          </p:cNvPr>
          <p:cNvSpPr txBox="1"/>
          <p:nvPr/>
        </p:nvSpPr>
        <p:spPr>
          <a:xfrm>
            <a:off x="3396567" y="9042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581597E-C8FD-4C7D-B282-FE1667C4D266}"/>
              </a:ext>
            </a:extLst>
          </p:cNvPr>
          <p:cNvCxnSpPr>
            <a:cxnSpLocks/>
            <a:stCxn id="27" idx="3"/>
            <a:endCxn id="27" idx="1"/>
          </p:cNvCxnSpPr>
          <p:nvPr/>
        </p:nvCxnSpPr>
        <p:spPr>
          <a:xfrm flipH="1">
            <a:off x="3961145" y="2392653"/>
            <a:ext cx="1656184" cy="12700"/>
          </a:xfrm>
          <a:prstGeom prst="bentConnector5">
            <a:avLst>
              <a:gd name="adj1" fmla="val -13803"/>
              <a:gd name="adj2" fmla="val 3500976"/>
              <a:gd name="adj3" fmla="val 1138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384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57F03-2AD8-43D7-9A6D-8166DF6DB823}"/>
              </a:ext>
            </a:extLst>
          </p:cNvPr>
          <p:cNvSpPr txBox="1"/>
          <p:nvPr/>
        </p:nvSpPr>
        <p:spPr>
          <a:xfrm>
            <a:off x="-314944" y="332656"/>
            <a:ext cx="10482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do_each_thread(g, t)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 (g = t = &amp;init_task ; (g = t = next_task(g)) != &amp;init_task ; ) do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5">
            <a:extLst>
              <a:ext uri="{FF2B5EF4-FFF2-40B4-BE49-F238E27FC236}">
                <a16:creationId xmlns:a16="http://schemas.microsoft.com/office/drawing/2014/main" id="{F9351D3B-84B9-42DD-B23A-E30BE389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04" y="5928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6001E338-7D13-48D7-844D-32EEFCB92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304" y="669032"/>
            <a:ext cx="1036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user 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running </a:t>
            </a: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C0FBE25B-2848-43E8-AD93-7E929E18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04" y="2269232"/>
            <a:ext cx="1219200" cy="838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B5183084-BD40-4257-82E2-504950E4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504" y="2421632"/>
            <a:ext cx="1036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kernel 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running </a:t>
            </a:r>
          </a:p>
        </p:txBody>
      </p:sp>
      <p:sp>
        <p:nvSpPr>
          <p:cNvPr id="54" name="Oval 23">
            <a:extLst>
              <a:ext uri="{FF2B5EF4-FFF2-40B4-BE49-F238E27FC236}">
                <a16:creationId xmlns:a16="http://schemas.microsoft.com/office/drawing/2014/main" id="{E71E2C66-6AD7-4892-AB4A-4B6015CE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904" y="20406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071781E2-2452-4C38-870A-59AAAB4F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704" y="2269232"/>
            <a:ext cx="1120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zombie</a:t>
            </a:r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2F334380-F86F-47BA-8C59-409B5553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04" y="19644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Text Box 27">
            <a:extLst>
              <a:ext uri="{FF2B5EF4-FFF2-40B4-BE49-F238E27FC236}">
                <a16:creationId xmlns:a16="http://schemas.microsoft.com/office/drawing/2014/main" id="{B65BFA1A-BE05-4C37-9A3B-709AD1DB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104" y="2116832"/>
            <a:ext cx="90011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initial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(idle)</a:t>
            </a:r>
          </a:p>
        </p:txBody>
      </p:sp>
      <p:sp>
        <p:nvSpPr>
          <p:cNvPr id="58" name="Line 34">
            <a:extLst>
              <a:ext uri="{FF2B5EF4-FFF2-40B4-BE49-F238E27FC236}">
                <a16:creationId xmlns:a16="http://schemas.microsoft.com/office/drawing/2014/main" id="{91EB2974-C679-49C8-9B3A-4F24FD473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04" y="234543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Text Box 36">
            <a:extLst>
              <a:ext uri="{FF2B5EF4-FFF2-40B4-BE49-F238E27FC236}">
                <a16:creationId xmlns:a16="http://schemas.microsoft.com/office/drawing/2014/main" id="{9AE09BC7-BBF3-4FA0-9AB0-6D65576CA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04" y="204063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fork</a:t>
            </a:r>
          </a:p>
        </p:txBody>
      </p:sp>
      <p:sp>
        <p:nvSpPr>
          <p:cNvPr id="60" name="Line 37">
            <a:extLst>
              <a:ext uri="{FF2B5EF4-FFF2-40B4-BE49-F238E27FC236}">
                <a16:creationId xmlns:a16="http://schemas.microsoft.com/office/drawing/2014/main" id="{FF91F61B-CFF5-4916-AD13-F6A5DA9ED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504" y="135483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Oval 41">
            <a:extLst>
              <a:ext uri="{FF2B5EF4-FFF2-40B4-BE49-F238E27FC236}">
                <a16:creationId xmlns:a16="http://schemas.microsoft.com/office/drawing/2014/main" id="{2492E354-E95F-43D3-98C2-62BCA1C1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304" y="34884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 Box 42">
            <a:extLst>
              <a:ext uri="{FF2B5EF4-FFF2-40B4-BE49-F238E27FC236}">
                <a16:creationId xmlns:a16="http://schemas.microsoft.com/office/drawing/2014/main" id="{36ADE5A9-E7E7-4E45-8376-7BA04032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504" y="3640832"/>
            <a:ext cx="9096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ready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to run</a:t>
            </a:r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9E3A4519-B91D-4109-91BE-FDE3E5D69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104" y="4860032"/>
            <a:ext cx="1371600" cy="838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Text Box 45">
            <a:extLst>
              <a:ext uri="{FF2B5EF4-FFF2-40B4-BE49-F238E27FC236}">
                <a16:creationId xmlns:a16="http://schemas.microsoft.com/office/drawing/2014/main" id="{D518A51B-BF58-4CDB-9FAE-17F99DD0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304" y="5012432"/>
            <a:ext cx="1241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suspended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ready</a:t>
            </a:r>
          </a:p>
        </p:txBody>
      </p:sp>
      <p:sp>
        <p:nvSpPr>
          <p:cNvPr id="65" name="Oval 50">
            <a:extLst>
              <a:ext uri="{FF2B5EF4-FFF2-40B4-BE49-F238E27FC236}">
                <a16:creationId xmlns:a16="http://schemas.microsoft.com/office/drawing/2014/main" id="{7B30191E-6CC7-4FE0-88F7-E1C28521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304" y="3488432"/>
            <a:ext cx="1143000" cy="7620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 Box 51">
            <a:extLst>
              <a:ext uri="{FF2B5EF4-FFF2-40B4-BE49-F238E27FC236}">
                <a16:creationId xmlns:a16="http://schemas.microsoft.com/office/drawing/2014/main" id="{1406AE20-745D-43C7-B251-AD905A98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717032"/>
            <a:ext cx="1008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asleep</a:t>
            </a:r>
          </a:p>
        </p:txBody>
      </p:sp>
      <p:sp>
        <p:nvSpPr>
          <p:cNvPr id="67" name="Oval 52">
            <a:extLst>
              <a:ext uri="{FF2B5EF4-FFF2-40B4-BE49-F238E27FC236}">
                <a16:creationId xmlns:a16="http://schemas.microsoft.com/office/drawing/2014/main" id="{2926A0A2-5746-4510-96EA-F8FB5D862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4860032"/>
            <a:ext cx="1371600" cy="838200"/>
          </a:xfrm>
          <a:prstGeom prst="ellipse">
            <a:avLst/>
          </a:prstGeom>
          <a:solidFill>
            <a:srgbClr val="99CC0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Text Box 53">
            <a:extLst>
              <a:ext uri="{FF2B5EF4-FFF2-40B4-BE49-F238E27FC236}">
                <a16:creationId xmlns:a16="http://schemas.microsoft.com/office/drawing/2014/main" id="{F90CA61F-F3DA-41BD-8D68-0F0FB0E5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304" y="5012432"/>
            <a:ext cx="12414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suspended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asleep</a:t>
            </a:r>
          </a:p>
        </p:txBody>
      </p:sp>
      <p:sp>
        <p:nvSpPr>
          <p:cNvPr id="69" name="Line 54">
            <a:extLst>
              <a:ext uri="{FF2B5EF4-FFF2-40B4-BE49-F238E27FC236}">
                <a16:creationId xmlns:a16="http://schemas.microsoft.com/office/drawing/2014/main" id="{8C1912F5-4461-4C8F-B7D3-248AEBA421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9904" y="1354832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Line 55">
            <a:extLst>
              <a:ext uri="{FF2B5EF4-FFF2-40B4-BE49-F238E27FC236}">
                <a16:creationId xmlns:a16="http://schemas.microsoft.com/office/drawing/2014/main" id="{2C77319E-D51F-4193-979D-4284A7358C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3304" y="2421632"/>
            <a:ext cx="1371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Line 56">
            <a:extLst>
              <a:ext uri="{FF2B5EF4-FFF2-40B4-BE49-F238E27FC236}">
                <a16:creationId xmlns:a16="http://schemas.microsoft.com/office/drawing/2014/main" id="{64408E68-EC5D-4FFE-853D-490CE84FB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7904" y="2421632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57">
            <a:extLst>
              <a:ext uri="{FF2B5EF4-FFF2-40B4-BE49-F238E27FC236}">
                <a16:creationId xmlns:a16="http://schemas.microsoft.com/office/drawing/2014/main" id="{C616A8C4-16D1-4E24-9454-318494C85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904" y="2726432"/>
            <a:ext cx="5334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Line 58">
            <a:extLst>
              <a:ext uri="{FF2B5EF4-FFF2-40B4-BE49-F238E27FC236}">
                <a16:creationId xmlns:a16="http://schemas.microsoft.com/office/drawing/2014/main" id="{80964A0F-64AB-465C-99E5-54F65BA53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304" y="3107432"/>
            <a:ext cx="838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Line 59">
            <a:extLst>
              <a:ext uri="{FF2B5EF4-FFF2-40B4-BE49-F238E27FC236}">
                <a16:creationId xmlns:a16="http://schemas.microsoft.com/office/drawing/2014/main" id="{7EBB821F-8D56-41EC-B55C-700E001A9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6904" y="3107432"/>
            <a:ext cx="914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Line 60">
            <a:extLst>
              <a:ext uri="{FF2B5EF4-FFF2-40B4-BE49-F238E27FC236}">
                <a16:creationId xmlns:a16="http://schemas.microsoft.com/office/drawing/2014/main" id="{95ECF31C-2571-4DBF-AB8E-2C42D95C37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4504" y="3031232"/>
            <a:ext cx="914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Line 61">
            <a:extLst>
              <a:ext uri="{FF2B5EF4-FFF2-40B4-BE49-F238E27FC236}">
                <a16:creationId xmlns:a16="http://schemas.microsoft.com/office/drawing/2014/main" id="{C82A42DA-43CB-4435-98BC-3EC96719A6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9304" y="3869432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7" name="Line 62">
            <a:extLst>
              <a:ext uri="{FF2B5EF4-FFF2-40B4-BE49-F238E27FC236}">
                <a16:creationId xmlns:a16="http://schemas.microsoft.com/office/drawing/2014/main" id="{FFED3D22-800E-4C4E-A749-92C4489F5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97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8" name="Line 63">
            <a:extLst>
              <a:ext uri="{FF2B5EF4-FFF2-40B4-BE49-F238E27FC236}">
                <a16:creationId xmlns:a16="http://schemas.microsoft.com/office/drawing/2014/main" id="{E68756BE-BA9D-4C43-9B9F-5A3EB408C5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21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9DE40081-F2B7-482C-8C89-99FB5E965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77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Line 65">
            <a:extLst>
              <a:ext uri="{FF2B5EF4-FFF2-40B4-BE49-F238E27FC236}">
                <a16:creationId xmlns:a16="http://schemas.microsoft.com/office/drawing/2014/main" id="{DAD7D970-6240-4EB7-B358-153FD13E49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104" y="4250432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Line 66">
            <a:extLst>
              <a:ext uri="{FF2B5EF4-FFF2-40B4-BE49-F238E27FC236}">
                <a16:creationId xmlns:a16="http://schemas.microsoft.com/office/drawing/2014/main" id="{C61289CB-B849-4D9A-9FEF-B1A9F89E9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6204" y="4578270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Text Box 67">
            <a:extLst>
              <a:ext uri="{FF2B5EF4-FFF2-40B4-BE49-F238E27FC236}">
                <a16:creationId xmlns:a16="http://schemas.microsoft.com/office/drawing/2014/main" id="{27DA3DB5-4FED-46D4-AFDF-1CF65D6C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304" y="2955032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fork</a:t>
            </a:r>
          </a:p>
        </p:txBody>
      </p:sp>
      <p:sp>
        <p:nvSpPr>
          <p:cNvPr id="83" name="Text Box 68">
            <a:extLst>
              <a:ext uri="{FF2B5EF4-FFF2-40B4-BE49-F238E27FC236}">
                <a16:creationId xmlns:a16="http://schemas.microsoft.com/office/drawing/2014/main" id="{7BC31171-664F-474F-96EC-4EC0226A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904" y="1431032"/>
            <a:ext cx="12319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return from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syscall or</a:t>
            </a:r>
          </a:p>
          <a:p>
            <a:pPr marL="0" marR="0" lvl="0" indent="0" defTabSz="912813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interrupt</a:t>
            </a:r>
          </a:p>
        </p:txBody>
      </p:sp>
      <p:sp>
        <p:nvSpPr>
          <p:cNvPr id="84" name="Text Box 69">
            <a:extLst>
              <a:ext uri="{FF2B5EF4-FFF2-40B4-BE49-F238E27FC236}">
                <a16:creationId xmlns:a16="http://schemas.microsoft.com/office/drawing/2014/main" id="{AAAC1DD9-9901-439D-8AA1-59CE76963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904" y="1507232"/>
            <a:ext cx="9715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syscall,</a:t>
            </a:r>
          </a:p>
          <a:p>
            <a:pPr marL="0" marR="0" lvl="0" indent="0" defTabSz="912813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interrupt</a:t>
            </a:r>
          </a:p>
        </p:txBody>
      </p:sp>
      <p:sp>
        <p:nvSpPr>
          <p:cNvPr id="85" name="Text Box 70">
            <a:extLst>
              <a:ext uri="{FF2B5EF4-FFF2-40B4-BE49-F238E27FC236}">
                <a16:creationId xmlns:a16="http://schemas.microsoft.com/office/drawing/2014/main" id="{6A9722A8-29F2-4C56-82E1-13C61E31A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304" y="3031232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swtch</a:t>
            </a:r>
          </a:p>
        </p:txBody>
      </p:sp>
      <p:sp>
        <p:nvSpPr>
          <p:cNvPr id="86" name="Text Box 71">
            <a:extLst>
              <a:ext uri="{FF2B5EF4-FFF2-40B4-BE49-F238E27FC236}">
                <a16:creationId xmlns:a16="http://schemas.microsoft.com/office/drawing/2014/main" id="{91120893-01F5-4D03-A72F-C972D99B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104" y="3031232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sleep, lock</a:t>
            </a:r>
          </a:p>
        </p:txBody>
      </p:sp>
      <p:sp>
        <p:nvSpPr>
          <p:cNvPr id="87" name="Text Box 72">
            <a:extLst>
              <a:ext uri="{FF2B5EF4-FFF2-40B4-BE49-F238E27FC236}">
                <a16:creationId xmlns:a16="http://schemas.microsoft.com/office/drawing/2014/main" id="{521F5874-4338-4A96-8462-7280D935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904" y="3793232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wakeup, unlock</a:t>
            </a:r>
          </a:p>
        </p:txBody>
      </p:sp>
      <p:sp>
        <p:nvSpPr>
          <p:cNvPr id="88" name="Text Box 73">
            <a:extLst>
              <a:ext uri="{FF2B5EF4-FFF2-40B4-BE49-F238E27FC236}">
                <a16:creationId xmlns:a16="http://schemas.microsoft.com/office/drawing/2014/main" id="{26141E8C-C380-45CA-AC60-CB1BCC9BB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304" y="2193032"/>
            <a:ext cx="52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exit</a:t>
            </a:r>
          </a:p>
        </p:txBody>
      </p:sp>
      <p:sp>
        <p:nvSpPr>
          <p:cNvPr id="89" name="Text Box 74">
            <a:extLst>
              <a:ext uri="{FF2B5EF4-FFF2-40B4-BE49-F238E27FC236}">
                <a16:creationId xmlns:a16="http://schemas.microsoft.com/office/drawing/2014/main" id="{016A59ED-4FCA-465D-9BC2-DCD07FA9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104" y="2116832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wait</a:t>
            </a:r>
          </a:p>
        </p:txBody>
      </p:sp>
      <p:sp>
        <p:nvSpPr>
          <p:cNvPr id="90" name="Text Box 75">
            <a:extLst>
              <a:ext uri="{FF2B5EF4-FFF2-40B4-BE49-F238E27FC236}">
                <a16:creationId xmlns:a16="http://schemas.microsoft.com/office/drawing/2014/main" id="{367C0474-4DA2-4591-A88A-2199A46C1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304" y="4479032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swap</a:t>
            </a:r>
          </a:p>
        </p:txBody>
      </p:sp>
      <p:sp>
        <p:nvSpPr>
          <p:cNvPr id="91" name="Text Box 76">
            <a:extLst>
              <a:ext uri="{FF2B5EF4-FFF2-40B4-BE49-F238E27FC236}">
                <a16:creationId xmlns:a16="http://schemas.microsoft.com/office/drawing/2014/main" id="{8AC7D803-739E-4BB2-A0D7-AF535F3B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104" y="4479032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swap</a:t>
            </a:r>
          </a:p>
        </p:txBody>
      </p:sp>
      <p:sp>
        <p:nvSpPr>
          <p:cNvPr id="92" name="Text Box 77">
            <a:extLst>
              <a:ext uri="{FF2B5EF4-FFF2-40B4-BE49-F238E27FC236}">
                <a16:creationId xmlns:a16="http://schemas.microsoft.com/office/drawing/2014/main" id="{1DFF3F8F-C13F-4F56-867B-0AE3AEF6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04" y="3259832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2813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swtch</a:t>
            </a:r>
          </a:p>
        </p:txBody>
      </p:sp>
      <p:sp>
        <p:nvSpPr>
          <p:cNvPr id="93" name="Rectangle 78">
            <a:extLst>
              <a:ext uri="{FF2B5EF4-FFF2-40B4-BE49-F238E27FC236}">
                <a16:creationId xmlns:a16="http://schemas.microsoft.com/office/drawing/2014/main" id="{1552843E-200C-4C98-830A-56DFC07F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304" y="5469632"/>
            <a:ext cx="216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</a:rPr>
              <a:t>(Source : UNIX Internals)</a:t>
            </a:r>
          </a:p>
        </p:txBody>
      </p:sp>
      <p:sp>
        <p:nvSpPr>
          <p:cNvPr id="94" name="TextBox 48">
            <a:extLst>
              <a:ext uri="{FF2B5EF4-FFF2-40B4-BE49-F238E27FC236}">
                <a16:creationId xmlns:a16="http://schemas.microsoft.com/office/drawing/2014/main" id="{7E797B53-3AB7-42EB-A371-6FFFF75C5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54" y="1635820"/>
            <a:ext cx="24955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부팅시 </a:t>
            </a: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init 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프로세스 생성</a:t>
            </a:r>
          </a:p>
        </p:txBody>
      </p:sp>
      <p:sp>
        <p:nvSpPr>
          <p:cNvPr id="95" name="TextBox 48">
            <a:extLst>
              <a:ext uri="{FF2B5EF4-FFF2-40B4-BE49-F238E27FC236}">
                <a16:creationId xmlns:a16="http://schemas.microsoft.com/office/drawing/2014/main" id="{1E1B67DC-9D9D-4E9D-8DC5-92278EFA5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29" y="3259832"/>
            <a:ext cx="2036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모든 프로세스는</a:t>
            </a:r>
            <a:endParaRPr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281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ko-KR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으로 부터 생성됨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57B119-00E1-42F4-9E96-713F15C26FE0}"/>
              </a:ext>
            </a:extLst>
          </p:cNvPr>
          <p:cNvSpPr txBox="1"/>
          <p:nvPr/>
        </p:nvSpPr>
        <p:spPr>
          <a:xfrm>
            <a:off x="458822" y="18867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상태 전이도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F77F8D0-9E0F-4577-92A3-405966C67E6F}"/>
              </a:ext>
            </a:extLst>
          </p:cNvPr>
          <p:cNvSpPr txBox="1"/>
          <p:nvPr/>
        </p:nvSpPr>
        <p:spPr>
          <a:xfrm>
            <a:off x="5173141" y="35753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7128D-1A75-40AF-BB4E-92842AC1ED33}"/>
              </a:ext>
            </a:extLst>
          </p:cNvPr>
          <p:cNvSpPr txBox="1"/>
          <p:nvPr/>
        </p:nvSpPr>
        <p:spPr>
          <a:xfrm>
            <a:off x="6920314" y="3474591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D12FFC-6E86-4D80-9AAF-4D910DE3BFA3}"/>
              </a:ext>
            </a:extLst>
          </p:cNvPr>
          <p:cNvSpPr txBox="1"/>
          <p:nvPr/>
        </p:nvSpPr>
        <p:spPr>
          <a:xfrm>
            <a:off x="6901312" y="386943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TASK_UNINTERRUPTIBLE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513641-04CE-44DA-B8AD-087B922242D2}"/>
              </a:ext>
            </a:extLst>
          </p:cNvPr>
          <p:cNvSpPr txBox="1"/>
          <p:nvPr/>
        </p:nvSpPr>
        <p:spPr>
          <a:xfrm>
            <a:off x="6883612" y="3050736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signal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수신 가능 유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299021A-6A4B-4980-AEF5-157F590C0212}"/>
              </a:ext>
            </a:extLst>
          </p:cNvPr>
          <p:cNvSpPr txBox="1"/>
          <p:nvPr/>
        </p:nvSpPr>
        <p:spPr>
          <a:xfrm>
            <a:off x="6318187" y="145533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EXIT_ZOMBIE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5A1993-3722-4BC7-8129-596E8C8B116A}"/>
              </a:ext>
            </a:extLst>
          </p:cNvPr>
          <p:cNvSpPr txBox="1"/>
          <p:nvPr/>
        </p:nvSpPr>
        <p:spPr>
          <a:xfrm>
            <a:off x="8788337" y="185327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EXIT_DEAD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48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76">
            <a:extLst>
              <a:ext uri="{FF2B5EF4-FFF2-40B4-BE49-F238E27FC236}">
                <a16:creationId xmlns:a16="http://schemas.microsoft.com/office/drawing/2014/main" id="{43629E84-9F9B-48AB-A172-9DB16335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92" y="346720"/>
            <a:ext cx="8229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m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arlett" pitchFamily="2" charset="2"/>
              <a:buChar char="h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rgbClr val="000000"/>
              </a:buClr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Flow of execution : execution mode (cf: address space)</a:t>
            </a:r>
          </a:p>
        </p:txBody>
      </p:sp>
      <p:sp>
        <p:nvSpPr>
          <p:cNvPr id="5" name="Rectangle 1077" descr="수평 정방향 사선">
            <a:extLst>
              <a:ext uri="{FF2B5EF4-FFF2-40B4-BE49-F238E27FC236}">
                <a16:creationId xmlns:a16="http://schemas.microsoft.com/office/drawing/2014/main" id="{2277AFB1-4007-4545-8764-D322C976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1108720"/>
            <a:ext cx="2209800" cy="5334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Rectangle 1078">
            <a:extLst>
              <a:ext uri="{FF2B5EF4-FFF2-40B4-BE49-F238E27FC236}">
                <a16:creationId xmlns:a16="http://schemas.microsoft.com/office/drawing/2014/main" id="{025D51F7-9F6B-41E5-960F-FF8865C2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1642120"/>
            <a:ext cx="2209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Text Box 1080">
            <a:extLst>
              <a:ext uri="{FF2B5EF4-FFF2-40B4-BE49-F238E27FC236}">
                <a16:creationId xmlns:a16="http://schemas.microsoft.com/office/drawing/2014/main" id="{B54AFFC3-8924-4BF5-AA6D-E9CD78654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11849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8" name="Text Box 1081">
            <a:extLst>
              <a:ext uri="{FF2B5EF4-FFF2-40B4-BE49-F238E27FC236}">
                <a16:creationId xmlns:a16="http://schemas.microsoft.com/office/drawing/2014/main" id="{9F355ED0-53DC-4F04-9892-4DECBF997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67" y="1718320"/>
            <a:ext cx="2289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A execution</a:t>
            </a:r>
          </a:p>
        </p:txBody>
      </p:sp>
      <p:sp>
        <p:nvSpPr>
          <p:cNvPr id="9" name="Rectangle 1083" descr="수평 정방향 사선">
            <a:extLst>
              <a:ext uri="{FF2B5EF4-FFF2-40B4-BE49-F238E27FC236}">
                <a16:creationId xmlns:a16="http://schemas.microsoft.com/office/drawing/2014/main" id="{D381A621-24BF-4325-9A0F-6CAF5E34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2175520"/>
            <a:ext cx="2209800" cy="9906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1084">
            <a:extLst>
              <a:ext uri="{FF2B5EF4-FFF2-40B4-BE49-F238E27FC236}">
                <a16:creationId xmlns:a16="http://schemas.microsoft.com/office/drawing/2014/main" id="{BF6D2166-1AEE-4E0D-9720-EFAD7952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22517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1" name="Rectangle 1085" descr="수평 정방향 사선">
            <a:extLst>
              <a:ext uri="{FF2B5EF4-FFF2-40B4-BE49-F238E27FC236}">
                <a16:creationId xmlns:a16="http://schemas.microsoft.com/office/drawing/2014/main" id="{8C5A83AE-DD80-4E70-807F-52CA3A17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3928120"/>
            <a:ext cx="2209800" cy="2286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1086">
            <a:extLst>
              <a:ext uri="{FF2B5EF4-FFF2-40B4-BE49-F238E27FC236}">
                <a16:creationId xmlns:a16="http://schemas.microsoft.com/office/drawing/2014/main" id="{CF6179B4-5FDB-4AF7-86D7-8CD4896D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38519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3" name="Rectangle 1087" descr="수평 정방향 사선">
            <a:extLst>
              <a:ext uri="{FF2B5EF4-FFF2-40B4-BE49-F238E27FC236}">
                <a16:creationId xmlns:a16="http://schemas.microsoft.com/office/drawing/2014/main" id="{6868ECE0-263D-423F-9389-50957E23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4690120"/>
            <a:ext cx="2209800" cy="533400"/>
          </a:xfrm>
          <a:prstGeom prst="rect">
            <a:avLst/>
          </a:prstGeom>
          <a:pattFill prst="dashUpDiag">
            <a:fgClr>
              <a:srgbClr val="FF99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ko-KR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Text Box 1088">
            <a:extLst>
              <a:ext uri="{FF2B5EF4-FFF2-40B4-BE49-F238E27FC236}">
                <a16:creationId xmlns:a16="http://schemas.microsoft.com/office/drawing/2014/main" id="{E1DFD0A7-C8F8-4A12-B4CE-0A5039886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92" y="4766320"/>
            <a:ext cx="208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Kernel execution</a:t>
            </a:r>
          </a:p>
        </p:txBody>
      </p:sp>
      <p:sp>
        <p:nvSpPr>
          <p:cNvPr id="15" name="Rectangle 1089">
            <a:extLst>
              <a:ext uri="{FF2B5EF4-FFF2-40B4-BE49-F238E27FC236}">
                <a16:creationId xmlns:a16="http://schemas.microsoft.com/office/drawing/2014/main" id="{D89521BA-6E89-40EE-B8E0-61C433A9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3166120"/>
            <a:ext cx="2209800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Text Box 1090">
            <a:extLst>
              <a:ext uri="{FF2B5EF4-FFF2-40B4-BE49-F238E27FC236}">
                <a16:creationId xmlns:a16="http://schemas.microsoft.com/office/drawing/2014/main" id="{83A26F28-A129-4483-9693-0206B939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67" y="3318520"/>
            <a:ext cx="2282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C execution</a:t>
            </a:r>
          </a:p>
        </p:txBody>
      </p:sp>
      <p:sp>
        <p:nvSpPr>
          <p:cNvPr id="17" name="Rectangle 1091">
            <a:extLst>
              <a:ext uri="{FF2B5EF4-FFF2-40B4-BE49-F238E27FC236}">
                <a16:creationId xmlns:a16="http://schemas.microsoft.com/office/drawing/2014/main" id="{2C625E0A-99AF-4A46-BCA8-6A01CDF5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592" y="4156720"/>
            <a:ext cx="2209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Text Box 1092">
            <a:extLst>
              <a:ext uri="{FF2B5EF4-FFF2-40B4-BE49-F238E27FC236}">
                <a16:creationId xmlns:a16="http://schemas.microsoft.com/office/drawing/2014/main" id="{54925B1C-8CC6-4753-978E-824C5E34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67" y="4232920"/>
            <a:ext cx="2271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B execution</a:t>
            </a:r>
          </a:p>
        </p:txBody>
      </p:sp>
      <p:sp>
        <p:nvSpPr>
          <p:cNvPr id="19" name="Text Box 1093">
            <a:extLst>
              <a:ext uri="{FF2B5EF4-FFF2-40B4-BE49-F238E27FC236}">
                <a16:creationId xmlns:a16="http://schemas.microsoft.com/office/drawing/2014/main" id="{5B0C11D2-6E12-4A01-807B-EA729CB98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708920"/>
            <a:ext cx="2271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  process B creation</a:t>
            </a:r>
          </a:p>
        </p:txBody>
      </p:sp>
      <p:sp>
        <p:nvSpPr>
          <p:cNvPr id="20" name="Line 1094">
            <a:extLst>
              <a:ext uri="{FF2B5EF4-FFF2-40B4-BE49-F238E27FC236}">
                <a16:creationId xmlns:a16="http://schemas.microsoft.com/office/drawing/2014/main" id="{B6E166DF-147F-42BE-BD5C-2F5E4D67E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3592" y="880120"/>
            <a:ext cx="0" cy="449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Line 1095">
            <a:extLst>
              <a:ext uri="{FF2B5EF4-FFF2-40B4-BE49-F238E27FC236}">
                <a16:creationId xmlns:a16="http://schemas.microsoft.com/office/drawing/2014/main" id="{499E4C45-D2C0-4C5C-A390-114E89C31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392" y="956320"/>
            <a:ext cx="0" cy="449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" name="Line 1096">
            <a:extLst>
              <a:ext uri="{FF2B5EF4-FFF2-40B4-BE49-F238E27FC236}">
                <a16:creationId xmlns:a16="http://schemas.microsoft.com/office/drawing/2014/main" id="{C0FB690E-4728-4D0F-9C54-ACF6F5208E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33392" y="2175520"/>
            <a:ext cx="1066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3" name="Line 1097">
            <a:extLst>
              <a:ext uri="{FF2B5EF4-FFF2-40B4-BE49-F238E27FC236}">
                <a16:creationId xmlns:a16="http://schemas.microsoft.com/office/drawing/2014/main" id="{99B9CD46-1ED5-43BB-B615-B406B2E07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392" y="2480320"/>
            <a:ext cx="106680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Line 1098">
            <a:extLst>
              <a:ext uri="{FF2B5EF4-FFF2-40B4-BE49-F238E27FC236}">
                <a16:creationId xmlns:a16="http://schemas.microsoft.com/office/drawing/2014/main" id="{26F30886-A39C-4A2D-99DD-838E9C2EB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3392" y="2480320"/>
            <a:ext cx="106680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5" name="Text Box 1099">
            <a:extLst>
              <a:ext uri="{FF2B5EF4-FFF2-40B4-BE49-F238E27FC236}">
                <a16:creationId xmlns:a16="http://schemas.microsoft.com/office/drawing/2014/main" id="{B5430997-3BBD-4B19-A829-C3AE0BDF6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192" y="2251720"/>
            <a:ext cx="2025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Interrupt or Trap cause change of execution modes </a:t>
            </a:r>
          </a:p>
        </p:txBody>
      </p:sp>
      <p:sp>
        <p:nvSpPr>
          <p:cNvPr id="26" name="Rectangle 1100">
            <a:extLst>
              <a:ext uri="{FF2B5EF4-FFF2-40B4-BE49-F238E27FC236}">
                <a16:creationId xmlns:a16="http://schemas.microsoft.com/office/drawing/2014/main" id="{492CC023-0553-4707-886F-C804182BC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192" y="5223520"/>
            <a:ext cx="2159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1400" i="1">
                <a:solidFill>
                  <a:srgbClr val="000000"/>
                </a:solidFill>
                <a:latin typeface="+mn-ea"/>
                <a:ea typeface="+mn-ea"/>
              </a:rPr>
              <a:t>(Source : Magic Garden)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2D8103F-7309-4DAF-8C5A-D2206CA444D4}"/>
              </a:ext>
            </a:extLst>
          </p:cNvPr>
          <p:cNvCxnSpPr/>
          <p:nvPr/>
        </p:nvCxnSpPr>
        <p:spPr>
          <a:xfrm>
            <a:off x="2065437" y="2175520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9E3D4-F292-488B-8C9E-119D5935063E}"/>
              </a:ext>
            </a:extLst>
          </p:cNvPr>
          <p:cNvSpPr txBox="1"/>
          <p:nvPr/>
        </p:nvSpPr>
        <p:spPr>
          <a:xfrm>
            <a:off x="1145703" y="19908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fork()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A0B708-5B0C-4E0F-8F70-75D6163C2C61}"/>
              </a:ext>
            </a:extLst>
          </p:cNvPr>
          <p:cNvCxnSpPr/>
          <p:nvPr/>
        </p:nvCxnSpPr>
        <p:spPr>
          <a:xfrm>
            <a:off x="2051720" y="3166120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D8D45D-765B-4F62-8985-0DE5B51C04A7}"/>
              </a:ext>
            </a:extLst>
          </p:cNvPr>
          <p:cNvSpPr txBox="1"/>
          <p:nvPr/>
        </p:nvSpPr>
        <p:spPr>
          <a:xfrm>
            <a:off x="111832" y="2938889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context_switch()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4E6C1A-8C1C-434A-92A6-DD96C190C70E}"/>
              </a:ext>
            </a:extLst>
          </p:cNvPr>
          <p:cNvCxnSpPr/>
          <p:nvPr/>
        </p:nvCxnSpPr>
        <p:spPr>
          <a:xfrm>
            <a:off x="2051720" y="3928120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4D2711-9F36-4722-A6E8-F145BC415F5E}"/>
              </a:ext>
            </a:extLst>
          </p:cNvPr>
          <p:cNvSpPr txBox="1"/>
          <p:nvPr/>
        </p:nvSpPr>
        <p:spPr>
          <a:xfrm>
            <a:off x="765790" y="374345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interrupt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836317-447C-4CD5-B3BE-80A9323CAC88}"/>
              </a:ext>
            </a:extLst>
          </p:cNvPr>
          <p:cNvSpPr txBox="1"/>
          <p:nvPr/>
        </p:nvSpPr>
        <p:spPr>
          <a:xfrm>
            <a:off x="126119" y="395647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context_switch()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967EE9E-69B4-413B-A69E-83CA7A6C399C}"/>
              </a:ext>
            </a:extLst>
          </p:cNvPr>
          <p:cNvCxnSpPr/>
          <p:nvPr/>
        </p:nvCxnSpPr>
        <p:spPr>
          <a:xfrm>
            <a:off x="2061245" y="4155422"/>
            <a:ext cx="5623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1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9157DFF-202A-4A4F-A6D7-ED035C5B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1133475"/>
            <a:ext cx="67691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업로드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devices </a:t>
            </a:r>
          </a:p>
          <a:p>
            <a:r>
              <a:rPr lang="en-US" altLang="ko-KR">
                <a:latin typeface="Consolas" panose="020B0609020204030204" pitchFamily="49" charset="0"/>
              </a:rPr>
              <a:t>HT4ANJT06434    device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push /root/android/out/target/product/flounder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/system/bin/myapp /data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또 다른 터미널 실행 후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타겟 보드에 연결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shell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 # cd data</a:t>
            </a:r>
          </a:p>
          <a:p>
            <a:r>
              <a:rPr lang="en-US" altLang="ko-KR">
                <a:latin typeface="Consolas" panose="020B0609020204030204" pitchFamily="49" charset="0"/>
              </a:rPr>
              <a:t>flounder:/data # ./myapp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99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38288D2-E794-430C-A6EF-0211418E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0728" y="17846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Context ( System )</a:t>
            </a:r>
            <a:endParaRPr lang="ko-KR" altLang="en-US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2A878492-A424-49B2-ADFC-ABD54A46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060450"/>
            <a:ext cx="9639300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2800" b="1"/>
              <a:t>System context</a:t>
            </a:r>
          </a:p>
          <a:p>
            <a:pPr lvl="1">
              <a:lnSpc>
                <a:spcPct val="90000"/>
              </a:lnSpc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altLang="ko-KR" sz="2400"/>
              <a:t>task_struct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identification: pid, process group id, …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family relation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state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sleep channel: sleep queue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scheduling information : p_cpu, p_pri, p_nice, ..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signal handling information</a:t>
            </a:r>
          </a:p>
          <a:p>
            <a:pPr lvl="2">
              <a:lnSpc>
                <a:spcPct val="8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address (memory) information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stores hardware context when the process is not running currently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UID, GID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arguments, return values, and error status for system call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signal catch function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file descriptor</a:t>
            </a:r>
          </a:p>
          <a:p>
            <a:pPr lvl="2">
              <a:lnSpc>
                <a:spcPct val="90000"/>
              </a:lnSpc>
              <a:buClr>
                <a:srgbClr val="595959"/>
              </a:buClr>
              <a:buFont typeface="맑은 고딕" panose="020B0503020000020004" pitchFamily="50" charset="-127"/>
              <a:buChar char="–"/>
            </a:pPr>
            <a:r>
              <a:rPr lang="en-US" altLang="ko-KR" sz="2000"/>
              <a:t>usage statistics</a:t>
            </a:r>
          </a:p>
        </p:txBody>
      </p:sp>
    </p:spTree>
    <p:extLst>
      <p:ext uri="{BB962C8B-B14F-4D97-AF65-F5344CB8AC3E}">
        <p14:creationId xmlns:p14="http://schemas.microsoft.com/office/powerpoint/2010/main" val="1584097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B869107-A458-4B9C-90FA-3870F17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Context( Hardware )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FFE3-5E4A-4DF2-A3CE-0078B49D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55825"/>
            <a:ext cx="1066800" cy="1663700"/>
          </a:xfrm>
          <a:prstGeom prst="rect">
            <a:avLst/>
          </a:prstGeom>
          <a:solidFill>
            <a:srgbClr val="FF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BA93F1D-82D6-4D4B-9C54-8C15267A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79713"/>
            <a:ext cx="457200" cy="1039812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3B4F3F-63E6-4C9A-B84E-F9767DE79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24088"/>
            <a:ext cx="838200" cy="1457325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47EFF101-9474-438F-A2E1-96558AF87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4320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FBC3AF84-45BB-45CA-B887-129E92D63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4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BF6D80E5-C5EB-44B2-9382-005AFFAD3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49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2C20D369-876D-4EE2-B1EF-6352EA31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57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BAE62290-6063-4D95-8618-205C58AE3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654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E6C8348-E3E4-4B2E-A6F6-B0EF54AF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947863"/>
            <a:ext cx="0" cy="201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3E619B00-37DC-4389-BC17-BCD55066D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947863"/>
            <a:ext cx="0" cy="2011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ABB6FFD4-6FBC-439E-B7B0-7087E372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24088"/>
            <a:ext cx="762000" cy="27781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FECA3E2E-CFEA-4935-90C0-8C66F890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987675"/>
            <a:ext cx="762000" cy="277813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46BF867-016D-440E-A15A-C62508D3E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79713"/>
            <a:ext cx="457200" cy="623887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650A6AA2-F8B0-4845-A07B-CE302192F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17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3BBEA79E-F3EC-4EB5-8265-73B491ED1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57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C416D8D9-BA43-43A1-9EEC-4A60CBEC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195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E541E92D-473A-4678-9D4F-5FC1DD8B9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35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Line 30">
            <a:extLst>
              <a:ext uri="{FF2B5EF4-FFF2-40B4-BE49-F238E27FC236}">
                <a16:creationId xmlns:a16="http://schemas.microsoft.com/office/drawing/2014/main" id="{43235426-F9ED-4A9D-80F7-DBD366BB6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473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082DEAD3-CFEA-41C6-8880-EA7BABF2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28800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proc table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1ED494FC-EDFE-41FC-8F98-AA96059F1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0500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page table</a:t>
            </a:r>
          </a:p>
        </p:txBody>
      </p:sp>
      <p:sp>
        <p:nvSpPr>
          <p:cNvPr id="25" name="Text Box 35">
            <a:extLst>
              <a:ext uri="{FF2B5EF4-FFF2-40B4-BE49-F238E27FC236}">
                <a16:creationId xmlns:a16="http://schemas.microsoft.com/office/drawing/2014/main" id="{64E71C32-7AEE-4D5E-B9BA-69958AC3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6002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memory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9EEBB23E-476E-4D38-B44B-0A67B8ED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5546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disk</a:t>
            </a:r>
          </a:p>
        </p:txBody>
      </p:sp>
      <p:sp>
        <p:nvSpPr>
          <p:cNvPr id="27" name="Text Box 38">
            <a:extLst>
              <a:ext uri="{FF2B5EF4-FFF2-40B4-BE49-F238E27FC236}">
                <a16:creationId xmlns:a16="http://schemas.microsoft.com/office/drawing/2014/main" id="{51563007-A0A6-4DFF-ABA4-8E07BDA69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019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fd</a:t>
            </a:r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C5588CFC-F1C3-4F95-A63D-CB9442E2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file table</a:t>
            </a:r>
          </a:p>
        </p:txBody>
      </p:sp>
      <p:sp>
        <p:nvSpPr>
          <p:cNvPr id="29" name="Text Box 41">
            <a:extLst>
              <a:ext uri="{FF2B5EF4-FFF2-40B4-BE49-F238E27FC236}">
                <a16:creationId xmlns:a16="http://schemas.microsoft.com/office/drawing/2014/main" id="{FAE50E3C-96D6-4BEB-A4A7-286F1CEEF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4298950"/>
            <a:ext cx="163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Registers (TSS)</a:t>
            </a:r>
          </a:p>
        </p:txBody>
      </p:sp>
      <p:sp>
        <p:nvSpPr>
          <p:cNvPr id="30" name="Line 55">
            <a:extLst>
              <a:ext uri="{FF2B5EF4-FFF2-40B4-BE49-F238E27FC236}">
                <a16:creationId xmlns:a16="http://schemas.microsoft.com/office/drawing/2014/main" id="{EDC2BB51-C0B3-4900-BFA7-6E0DD20DC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225800"/>
            <a:ext cx="1219200" cy="142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1" name="Line 57">
            <a:extLst>
              <a:ext uri="{FF2B5EF4-FFF2-40B4-BE49-F238E27FC236}">
                <a16:creationId xmlns:a16="http://schemas.microsoft.com/office/drawing/2014/main" id="{6CB63CF3-1D69-490A-BBB6-8852587C8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224088"/>
            <a:ext cx="2590800" cy="41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2" name="Line 58">
            <a:extLst>
              <a:ext uri="{FF2B5EF4-FFF2-40B4-BE49-F238E27FC236}">
                <a16:creationId xmlns:a16="http://schemas.microsoft.com/office/drawing/2014/main" id="{6F128427-8D29-487F-A19C-71F65BE78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224088"/>
            <a:ext cx="9144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3" name="Line 59">
            <a:extLst>
              <a:ext uri="{FF2B5EF4-FFF2-40B4-BE49-F238E27FC236}">
                <a16:creationId xmlns:a16="http://schemas.microsoft.com/office/drawing/2014/main" id="{5E057ABC-37CC-4C9E-90A9-ACF5F363E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01900"/>
            <a:ext cx="9144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4" name="Line 60">
            <a:extLst>
              <a:ext uri="{FF2B5EF4-FFF2-40B4-BE49-F238E27FC236}">
                <a16:creationId xmlns:a16="http://schemas.microsoft.com/office/drawing/2014/main" id="{F7E5C773-0CFF-4A78-AC74-2964A6A49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17825"/>
            <a:ext cx="914400" cy="166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5" name="Line 61">
            <a:extLst>
              <a:ext uri="{FF2B5EF4-FFF2-40B4-BE49-F238E27FC236}">
                <a16:creationId xmlns:a16="http://schemas.microsoft.com/office/drawing/2014/main" id="{26874DF3-5469-40D5-902D-7C3E28D97F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779713"/>
            <a:ext cx="11430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6" name="Line 62">
            <a:extLst>
              <a:ext uri="{FF2B5EF4-FFF2-40B4-BE49-F238E27FC236}">
                <a16:creationId xmlns:a16="http://schemas.microsoft.com/office/drawing/2014/main" id="{BA0906FF-023B-4C47-816D-A26BCCF1A5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95400" y="2779713"/>
            <a:ext cx="6096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7" name="Rectangle 64">
            <a:extLst>
              <a:ext uri="{FF2B5EF4-FFF2-40B4-BE49-F238E27FC236}">
                <a16:creationId xmlns:a16="http://schemas.microsoft.com/office/drawing/2014/main" id="{0E79B750-41EC-4A1B-B0DA-745E7705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060450"/>
            <a:ext cx="963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266700" indent="-266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4988" indent="-1746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95350" indent="-1746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257300" indent="-1841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525588" indent="-1825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9827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4399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28971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354388" indent="-182563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buClr>
                <a:srgbClr val="595959"/>
              </a:buClr>
              <a:buFont typeface="Wingdings" panose="05000000000000000000" pitchFamily="2" charset="2"/>
              <a:buChar char="u"/>
            </a:pPr>
            <a:r>
              <a:rPr lang="en-US" altLang="ko-KR" sz="1800" b="1"/>
              <a:t>context : </a:t>
            </a:r>
            <a:r>
              <a:rPr lang="en-US" altLang="ko-KR" sz="2200" b="1"/>
              <a:t>system context, address (memory) context, H/W context 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925CB063-7486-44DC-8FA7-161325C9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652963"/>
            <a:ext cx="1143000" cy="1595437"/>
          </a:xfrm>
          <a:prstGeom prst="rect">
            <a:avLst/>
          </a:pr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CCC61094-DF77-4CFC-A32E-C8C5CEB9B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8609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28FE2270-A2BA-4649-AE28-CDD08EB3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0688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1" name="Text Box 44">
            <a:extLst>
              <a:ext uri="{FF2B5EF4-FFF2-40B4-BE49-F238E27FC236}">
                <a16:creationId xmlns:a16="http://schemas.microsoft.com/office/drawing/2014/main" id="{7F04D4FE-1CBD-4D88-B183-3C991476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583113"/>
            <a:ext cx="59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eip</a:t>
            </a:r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AFE501BE-41D0-4517-819B-2E75F1B0F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768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2E947E78-12E1-49AC-96C2-AA736BF61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8481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4" name="Line 47">
            <a:extLst>
              <a:ext uri="{FF2B5EF4-FFF2-40B4-BE49-F238E27FC236}">
                <a16:creationId xmlns:a16="http://schemas.microsoft.com/office/drawing/2014/main" id="{454D47D4-FE50-48CB-9886-A08C5A6F1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27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5" name="Text Box 50">
            <a:extLst>
              <a:ext uri="{FF2B5EF4-FFF2-40B4-BE49-F238E27FC236}">
                <a16:creationId xmlns:a16="http://schemas.microsoft.com/office/drawing/2014/main" id="{51C56F5D-A5D0-4C56-B8E1-C3F953F74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4791075"/>
            <a:ext cx="728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/>
              <a:t> sp</a:t>
            </a:r>
          </a:p>
        </p:txBody>
      </p:sp>
      <p:sp>
        <p:nvSpPr>
          <p:cNvPr id="46" name="Text Box 51">
            <a:extLst>
              <a:ext uri="{FF2B5EF4-FFF2-40B4-BE49-F238E27FC236}">
                <a16:creationId xmlns:a16="http://schemas.microsoft.com/office/drawing/2014/main" id="{2BE70A77-B32E-44F5-81A9-4A1AD0C4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4997450"/>
            <a:ext cx="1020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ko-KR" sz="1600"/>
              <a:t> eflags</a:t>
            </a:r>
          </a:p>
        </p:txBody>
      </p:sp>
      <p:sp>
        <p:nvSpPr>
          <p:cNvPr id="47" name="Text Box 52">
            <a:extLst>
              <a:ext uri="{FF2B5EF4-FFF2-40B4-BE49-F238E27FC236}">
                <a16:creationId xmlns:a16="http://schemas.microsoft.com/office/drawing/2014/main" id="{DD1E36B2-4934-4B42-9C77-E303F1F68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20700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eax</a:t>
            </a:r>
          </a:p>
        </p:txBody>
      </p:sp>
      <p:sp>
        <p:nvSpPr>
          <p:cNvPr id="48" name="Text Box 53">
            <a:extLst>
              <a:ext uri="{FF2B5EF4-FFF2-40B4-BE49-F238E27FC236}">
                <a16:creationId xmlns:a16="http://schemas.microsoft.com/office/drawing/2014/main" id="{8A53E451-8DDD-4472-B995-B547BCA90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624513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/>
              <a:t>cs</a:t>
            </a:r>
          </a:p>
        </p:txBody>
      </p:sp>
      <p:sp>
        <p:nvSpPr>
          <p:cNvPr id="49" name="Line 54">
            <a:extLst>
              <a:ext uri="{FF2B5EF4-FFF2-40B4-BE49-F238E27FC236}">
                <a16:creationId xmlns:a16="http://schemas.microsoft.com/office/drawing/2014/main" id="{4584407A-0D47-4848-8592-A4CB4BBE4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9007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Text Box 65">
            <a:extLst>
              <a:ext uri="{FF2B5EF4-FFF2-40B4-BE49-F238E27FC236}">
                <a16:creationId xmlns:a16="http://schemas.microsoft.com/office/drawing/2014/main" id="{53AF4E5B-2759-4306-98A6-CAB0F7200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3482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….</a:t>
            </a:r>
            <a:endParaRPr lang="en-US" altLang="ko-KR" sz="1600"/>
          </a:p>
        </p:txBody>
      </p:sp>
      <p:sp>
        <p:nvSpPr>
          <p:cNvPr id="51" name="Text Box 66">
            <a:extLst>
              <a:ext uri="{FF2B5EF4-FFF2-40B4-BE49-F238E27FC236}">
                <a16:creationId xmlns:a16="http://schemas.microsoft.com/office/drawing/2014/main" id="{AA0A42C7-3F82-4655-A5AE-DE002E16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5791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….</a:t>
            </a:r>
            <a:endParaRPr lang="en-US" altLang="ko-KR" sz="1600"/>
          </a:p>
        </p:txBody>
      </p:sp>
      <p:sp>
        <p:nvSpPr>
          <p:cNvPr id="52" name="AutoShape 67">
            <a:extLst>
              <a:ext uri="{FF2B5EF4-FFF2-40B4-BE49-F238E27FC236}">
                <a16:creationId xmlns:a16="http://schemas.microsoft.com/office/drawing/2014/main" id="{0966D6AC-1B46-4DFC-B758-E0060DE7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914400" cy="1066800"/>
          </a:xfrm>
          <a:prstGeom prst="can">
            <a:avLst>
              <a:gd name="adj" fmla="val 29167"/>
            </a:avLst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ko-KR"/>
              <a:t>swap</a:t>
            </a:r>
          </a:p>
        </p:txBody>
      </p:sp>
      <p:sp>
        <p:nvSpPr>
          <p:cNvPr id="53" name="Text Box 41">
            <a:extLst>
              <a:ext uri="{FF2B5EF4-FFF2-40B4-BE49-F238E27FC236}">
                <a16:creationId xmlns:a16="http://schemas.microsoft.com/office/drawing/2014/main" id="{4B98F5E3-27C1-4AC3-948C-DC108CCD2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131" y="3856037"/>
            <a:ext cx="71173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150987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D1B28A-B40F-4737-89D6-9CD0A1D4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pPr eaLnBrk="1" hangingPunct="1"/>
            <a:r>
              <a:rPr lang="en-US" altLang="ko-KR"/>
              <a:t>Context( Hardware )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7EF6F-EB70-4248-8671-2E3810E8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2296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m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arlett" pitchFamily="2" charset="2"/>
              <a:buChar char="h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rgbClr val="000000"/>
              </a:buClr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time sharing (multitasking)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BF1F6C6-60A4-4B30-A501-9A75521DE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2766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127E62F-50A7-451A-8F4D-E7A5ACEF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086100"/>
            <a:ext cx="1179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9CDE65B-BF6A-4DD1-A038-0A6EC1353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179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0B7FAA3-741F-4BDD-BE91-07207E42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1179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process 3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B24CA4D-9FB2-4CFE-8CB2-3621A5104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956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67DD797-60A4-4DCE-B44D-C4F0EF4DE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148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8C89C085-5CBC-49C9-A0CF-B24144EEC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362" y="1747882"/>
            <a:ext cx="2518318" cy="10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nice=0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time quantum=100ms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</a:rPr>
              <a:t>time slice</a:t>
            </a:r>
            <a:endParaRPr kumimoji="1" lang="en-US" altLang="ko-KR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E4CAEFD-681B-4064-AD9C-C8798F5C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530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AA406F7-5397-4625-AF8D-52C9E62D07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276600"/>
            <a:ext cx="0" cy="838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C868A03-3084-4E5B-BFD6-D0AB948D99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4114800"/>
            <a:ext cx="0" cy="838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EA7CA27-54D5-41B6-9750-287905CA89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200400"/>
            <a:ext cx="0" cy="17526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DB64C8A8-CE77-462A-AE18-F3F9F072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1066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24676AEA-BE08-42AD-BFD7-7EE158F68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0386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8DB09FE3-1AB1-40A7-8E34-08BDC53AC3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9400" y="3200400"/>
            <a:ext cx="0" cy="838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Tx/>
              <a:buChar char="•"/>
              <a:defRPr/>
            </a:pPr>
            <a:endParaRPr kumimoji="1" lang="ko-KR" altLang="en-US" ker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2C726C8-DB2E-40DE-80B9-8B6F5DA3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414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 sz="2400">
                <a:solidFill>
                  <a:srgbClr val="000000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F702BB98-83A0-4C56-AE17-29C854B7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2895600" cy="914400"/>
          </a:xfrm>
          <a:prstGeom prst="cloudCallout">
            <a:avLst>
              <a:gd name="adj1" fmla="val -43750"/>
              <a:gd name="adj2" fmla="val 85069"/>
            </a:avLst>
          </a:prstGeom>
          <a:solidFill>
            <a:srgbClr val="9999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914400" eaLnBrk="1" fontAlgn="auto" latinLnBrk="1" hangingPunct="1"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1" lang="en-US" altLang="ko-KR" kern="0">
                <a:solidFill>
                  <a:srgbClr val="000000"/>
                </a:solidFill>
                <a:latin typeface="+mn-ea"/>
                <a:ea typeface="+mn-ea"/>
              </a:rPr>
              <a:t>Where am I ??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D0574A80-AF4C-4727-869C-5E01D1DCD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83" y="3320785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schedule</a:t>
            </a: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BCE4EC99-44E2-4601-8DDF-8066D0C8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767" y="4071144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schedule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7DF5D5E3-ECAF-4802-9A62-5CAD2D447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5002125"/>
            <a:ext cx="11028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schedule</a:t>
            </a: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4CEE40C2-997C-430F-9143-4EC8042E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3" y="806371"/>
            <a:ext cx="1149354" cy="10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pc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  <a:ea typeface="+mn-ea"/>
              </a:rPr>
              <a:t>sp</a:t>
            </a:r>
          </a:p>
          <a:p>
            <a:pPr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ea"/>
              </a:rPr>
              <a:t>r0    cpsr</a:t>
            </a:r>
            <a:endParaRPr kumimoji="1" lang="en-US" altLang="ko-KR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4989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162808-1F5F-4913-801A-6A44C13D5329}"/>
              </a:ext>
            </a:extLst>
          </p:cNvPr>
          <p:cNvCxnSpPr/>
          <p:nvPr/>
        </p:nvCxnSpPr>
        <p:spPr>
          <a:xfrm>
            <a:off x="251520" y="39330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451D4F-DF0B-4254-B808-F826A3D9ACBF}"/>
              </a:ext>
            </a:extLst>
          </p:cNvPr>
          <p:cNvCxnSpPr/>
          <p:nvPr/>
        </p:nvCxnSpPr>
        <p:spPr>
          <a:xfrm>
            <a:off x="251520" y="4509120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3A2357-9409-4332-9B12-04EC4F39D764}"/>
              </a:ext>
            </a:extLst>
          </p:cNvPr>
          <p:cNvSpPr/>
          <p:nvPr/>
        </p:nvSpPr>
        <p:spPr>
          <a:xfrm>
            <a:off x="467544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B3A7A2-8C76-4E17-95C5-0C7504E94FAC}"/>
              </a:ext>
            </a:extLst>
          </p:cNvPr>
          <p:cNvSpPr/>
          <p:nvPr/>
        </p:nvSpPr>
        <p:spPr>
          <a:xfrm>
            <a:off x="1403648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3EF22F-7EFF-44AC-870A-FBE2BED0FFCF}"/>
              </a:ext>
            </a:extLst>
          </p:cNvPr>
          <p:cNvSpPr/>
          <p:nvPr/>
        </p:nvSpPr>
        <p:spPr>
          <a:xfrm>
            <a:off x="2393559" y="4005063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D1A6-A171-49C3-BDE2-D4B65D334785}"/>
              </a:ext>
            </a:extLst>
          </p:cNvPr>
          <p:cNvSpPr txBox="1"/>
          <p:nvPr/>
        </p:nvSpPr>
        <p:spPr>
          <a:xfrm>
            <a:off x="272778" y="3491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2425-65DA-42C6-BA7F-676A2158FBA9}"/>
              </a:ext>
            </a:extLst>
          </p:cNvPr>
          <p:cNvSpPr txBox="1"/>
          <p:nvPr/>
        </p:nvSpPr>
        <p:spPr>
          <a:xfrm>
            <a:off x="827584" y="464384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E6C46-F56F-48BA-87C8-9BC426722F1E}"/>
              </a:ext>
            </a:extLst>
          </p:cNvPr>
          <p:cNvSpPr/>
          <p:nvPr/>
        </p:nvSpPr>
        <p:spPr>
          <a:xfrm>
            <a:off x="4139952" y="1052736"/>
            <a:ext cx="136815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89BA6-4746-4B4D-A7F7-E12A7971639A}"/>
              </a:ext>
            </a:extLst>
          </p:cNvPr>
          <p:cNvSpPr/>
          <p:nvPr/>
        </p:nvSpPr>
        <p:spPr>
          <a:xfrm>
            <a:off x="4355976" y="1196752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7BA82-4D17-45D0-891C-8E1249A7D618}"/>
              </a:ext>
            </a:extLst>
          </p:cNvPr>
          <p:cNvSpPr/>
          <p:nvPr/>
        </p:nvSpPr>
        <p:spPr>
          <a:xfrm>
            <a:off x="4355976" y="1592796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7F8FA-B649-4C43-A498-D539ED077202}"/>
              </a:ext>
            </a:extLst>
          </p:cNvPr>
          <p:cNvSpPr txBox="1"/>
          <p:nvPr/>
        </p:nvSpPr>
        <p:spPr>
          <a:xfrm>
            <a:off x="4824028" y="4462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4DB1-E1B1-4C99-8335-16FD4BAEE980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flipV="1">
            <a:off x="2753599" y="1592796"/>
            <a:ext cx="1386353" cy="241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1F570-292F-4788-A2D9-8278E2E8D099}"/>
              </a:ext>
            </a:extLst>
          </p:cNvPr>
          <p:cNvSpPr txBox="1"/>
          <p:nvPr/>
        </p:nvSpPr>
        <p:spPr>
          <a:xfrm>
            <a:off x="4680012" y="2514962"/>
            <a:ext cx="3990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양보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I/O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요청시 실행 불가능한 상태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7E147B-E21E-4FDC-A4FA-108FBEFAE3F8}"/>
              </a:ext>
            </a:extLst>
          </p:cNvPr>
          <p:cNvCxnSpPr/>
          <p:nvPr/>
        </p:nvCxnSpPr>
        <p:spPr>
          <a:xfrm>
            <a:off x="4923839" y="4437109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B453C-B008-46BD-9573-D90D4C8E84CA}"/>
              </a:ext>
            </a:extLst>
          </p:cNvPr>
          <p:cNvCxnSpPr/>
          <p:nvPr/>
        </p:nvCxnSpPr>
        <p:spPr>
          <a:xfrm>
            <a:off x="4923839" y="5013173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0930A-FAC2-4142-B034-8F8CCD42D492}"/>
              </a:ext>
            </a:extLst>
          </p:cNvPr>
          <p:cNvSpPr txBox="1"/>
          <p:nvPr/>
        </p:nvSpPr>
        <p:spPr>
          <a:xfrm>
            <a:off x="5299485" y="40050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6EE98-AD0A-4C26-BA40-6E9BB66C3D7F}"/>
              </a:ext>
            </a:extLst>
          </p:cNvPr>
          <p:cNvSpPr txBox="1"/>
          <p:nvPr/>
        </p:nvSpPr>
        <p:spPr>
          <a:xfrm>
            <a:off x="438040" y="537321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83C96-190B-4501-934C-BF09E3F73B4B}"/>
              </a:ext>
            </a:extLst>
          </p:cNvPr>
          <p:cNvSpPr txBox="1"/>
          <p:nvPr/>
        </p:nvSpPr>
        <p:spPr>
          <a:xfrm>
            <a:off x="5115695" y="537321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EB9EE7-958E-4C62-9801-423B19BDB68B}"/>
              </a:ext>
            </a:extLst>
          </p:cNvPr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3727C4-5D93-4FD1-BA79-8DCF4096AE47}"/>
              </a:ext>
            </a:extLst>
          </p:cNvPr>
          <p:cNvCxnSpPr/>
          <p:nvPr/>
        </p:nvCxnSpPr>
        <p:spPr>
          <a:xfrm>
            <a:off x="5508104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827763-60AE-46C9-BDA4-63D8B482CD27}"/>
              </a:ext>
            </a:extLst>
          </p:cNvPr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0F3438-5383-4BED-B326-52EE16378398}"/>
              </a:ext>
            </a:extLst>
          </p:cNvPr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E565B3-DDE4-4E51-A433-CF92CE619F48}"/>
              </a:ext>
            </a:extLst>
          </p:cNvPr>
          <p:cNvCxnSpPr/>
          <p:nvPr/>
        </p:nvCxnSpPr>
        <p:spPr>
          <a:xfrm>
            <a:off x="5508104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7D247-7669-4DED-8EF6-60B9F8603FE7}"/>
              </a:ext>
            </a:extLst>
          </p:cNvPr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93EEE1-8A23-44B8-BFC7-468CF762F6E5}"/>
              </a:ext>
            </a:extLst>
          </p:cNvPr>
          <p:cNvCxnSpPr/>
          <p:nvPr/>
        </p:nvCxnSpPr>
        <p:spPr>
          <a:xfrm>
            <a:off x="5508104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D2D9-A57C-4A78-B284-D56202D80059}"/>
              </a:ext>
            </a:extLst>
          </p:cNvPr>
          <p:cNvCxnSpPr/>
          <p:nvPr/>
        </p:nvCxnSpPr>
        <p:spPr>
          <a:xfrm>
            <a:off x="5508104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20ED1A-3786-436F-84F8-E6CAA817380E}"/>
              </a:ext>
            </a:extLst>
          </p:cNvPr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87869-A7EF-4645-82D7-FE7E9FA16B5E}"/>
              </a:ext>
            </a:extLst>
          </p:cNvPr>
          <p:cNvCxnSpPr/>
          <p:nvPr/>
        </p:nvCxnSpPr>
        <p:spPr>
          <a:xfrm>
            <a:off x="5508104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CB2E18-FE86-4ECF-9E09-01819C627D20}"/>
              </a:ext>
            </a:extLst>
          </p:cNvPr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F82387-C846-472F-9E47-C335D3E316B9}"/>
              </a:ext>
            </a:extLst>
          </p:cNvPr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7A1C4-2B2D-4506-919C-BB0A282AE942}"/>
              </a:ext>
            </a:extLst>
          </p:cNvPr>
          <p:cNvCxnSpPr/>
          <p:nvPr/>
        </p:nvCxnSpPr>
        <p:spPr>
          <a:xfrm>
            <a:off x="5508104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B49FA9-D0F4-4AD6-827E-B463325AFC30}"/>
              </a:ext>
            </a:extLst>
          </p:cNvPr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FF907-39F4-41E9-9BF7-900908A673B5}"/>
              </a:ext>
            </a:extLst>
          </p:cNvPr>
          <p:cNvSpPr/>
          <p:nvPr/>
        </p:nvSpPr>
        <p:spPr>
          <a:xfrm>
            <a:off x="6336196" y="1016729"/>
            <a:ext cx="82809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86857C3-DB6E-4816-A518-B63BB80B1D36}"/>
              </a:ext>
            </a:extLst>
          </p:cNvPr>
          <p:cNvCxnSpPr/>
          <p:nvPr/>
        </p:nvCxnSpPr>
        <p:spPr>
          <a:xfrm>
            <a:off x="7164288" y="10527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0C84E6-14AB-444D-AF2C-488D1F2C487A}"/>
              </a:ext>
            </a:extLst>
          </p:cNvPr>
          <p:cNvCxnSpPr/>
          <p:nvPr/>
        </p:nvCxnSpPr>
        <p:spPr>
          <a:xfrm>
            <a:off x="7164288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EF158B-5DC2-4EC1-85B0-DEEA4CB63E3B}"/>
              </a:ext>
            </a:extLst>
          </p:cNvPr>
          <p:cNvCxnSpPr/>
          <p:nvPr/>
        </p:nvCxnSpPr>
        <p:spPr>
          <a:xfrm>
            <a:off x="7164288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850C91-455B-4A9D-9689-7C56698AB5F9}"/>
              </a:ext>
            </a:extLst>
          </p:cNvPr>
          <p:cNvCxnSpPr/>
          <p:nvPr/>
        </p:nvCxnSpPr>
        <p:spPr>
          <a:xfrm>
            <a:off x="7164288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8754B-5F10-4583-B3DD-4B465958D81B}"/>
              </a:ext>
            </a:extLst>
          </p:cNvPr>
          <p:cNvCxnSpPr/>
          <p:nvPr/>
        </p:nvCxnSpPr>
        <p:spPr>
          <a:xfrm>
            <a:off x="7164288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9A5BB28-5A82-4996-BAB8-D889D9F29900}"/>
              </a:ext>
            </a:extLst>
          </p:cNvPr>
          <p:cNvCxnSpPr/>
          <p:nvPr/>
        </p:nvCxnSpPr>
        <p:spPr>
          <a:xfrm>
            <a:off x="7164288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675D80-8400-4424-BACE-475227BC5509}"/>
              </a:ext>
            </a:extLst>
          </p:cNvPr>
          <p:cNvCxnSpPr/>
          <p:nvPr/>
        </p:nvCxnSpPr>
        <p:spPr>
          <a:xfrm>
            <a:off x="7164288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9C1FB-E6A2-4B30-A10F-766E9AC2CFAD}"/>
              </a:ext>
            </a:extLst>
          </p:cNvPr>
          <p:cNvCxnSpPr/>
          <p:nvPr/>
        </p:nvCxnSpPr>
        <p:spPr>
          <a:xfrm>
            <a:off x="7164288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28736F-F8A8-410A-B067-9DD2E0366881}"/>
              </a:ext>
            </a:extLst>
          </p:cNvPr>
          <p:cNvCxnSpPr/>
          <p:nvPr/>
        </p:nvCxnSpPr>
        <p:spPr>
          <a:xfrm>
            <a:off x="7164288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8871D2-A9C0-46EF-ADC0-1625772638BA}"/>
              </a:ext>
            </a:extLst>
          </p:cNvPr>
          <p:cNvCxnSpPr/>
          <p:nvPr/>
        </p:nvCxnSpPr>
        <p:spPr>
          <a:xfrm>
            <a:off x="7164288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E3FAD1-DE39-4ECC-98FB-FEFF281FE2EA}"/>
              </a:ext>
            </a:extLst>
          </p:cNvPr>
          <p:cNvCxnSpPr/>
          <p:nvPr/>
        </p:nvCxnSpPr>
        <p:spPr>
          <a:xfrm>
            <a:off x="7164288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9A1D4A-D2D1-49BB-B33B-32B19809B3CB}"/>
              </a:ext>
            </a:extLst>
          </p:cNvPr>
          <p:cNvCxnSpPr/>
          <p:nvPr/>
        </p:nvCxnSpPr>
        <p:spPr>
          <a:xfrm>
            <a:off x="71642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A35368-1F6A-4630-A12A-8D0056C12182}"/>
              </a:ext>
            </a:extLst>
          </p:cNvPr>
          <p:cNvCxnSpPr/>
          <p:nvPr/>
        </p:nvCxnSpPr>
        <p:spPr>
          <a:xfrm>
            <a:off x="7164288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2FE49E-3945-4DDD-80B3-A6146236A92D}"/>
              </a:ext>
            </a:extLst>
          </p:cNvPr>
          <p:cNvCxnSpPr/>
          <p:nvPr/>
        </p:nvCxnSpPr>
        <p:spPr>
          <a:xfrm>
            <a:off x="7164288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61B2BD-659B-4A1A-8A33-D800EAF91348}"/>
              </a:ext>
            </a:extLst>
          </p:cNvPr>
          <p:cNvCxnSpPr/>
          <p:nvPr/>
        </p:nvCxnSpPr>
        <p:spPr>
          <a:xfrm flipH="1">
            <a:off x="7164288" y="1066355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DD58DBE-7BE5-4F73-9AB1-7C119304C5D5}"/>
              </a:ext>
            </a:extLst>
          </p:cNvPr>
          <p:cNvCxnSpPr/>
          <p:nvPr/>
        </p:nvCxnSpPr>
        <p:spPr>
          <a:xfrm>
            <a:off x="6192180" y="117813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07F032-AF6E-4487-8DBF-CCEABBFF87AB}"/>
              </a:ext>
            </a:extLst>
          </p:cNvPr>
          <p:cNvCxnSpPr/>
          <p:nvPr/>
        </p:nvCxnSpPr>
        <p:spPr>
          <a:xfrm rot="10800000" flipV="1">
            <a:off x="5652120" y="1196752"/>
            <a:ext cx="504056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14C4BF-E388-439A-B2D8-1C0F953CC2C8}"/>
              </a:ext>
            </a:extLst>
          </p:cNvPr>
          <p:cNvSpPr txBox="1"/>
          <p:nvPr/>
        </p:nvSpPr>
        <p:spPr>
          <a:xfrm>
            <a:off x="5305266" y="6206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irq-0x21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8FDABA-785A-49A5-A4B4-51650E6F9D0D}"/>
              </a:ext>
            </a:extLst>
          </p:cNvPr>
          <p:cNvSpPr/>
          <p:nvPr/>
        </p:nvSpPr>
        <p:spPr>
          <a:xfrm>
            <a:off x="7948955" y="1484784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4E08D-3688-46B9-AAA0-0B95950AE3BB}"/>
              </a:ext>
            </a:extLst>
          </p:cNvPr>
          <p:cNvSpPr/>
          <p:nvPr/>
        </p:nvSpPr>
        <p:spPr>
          <a:xfrm>
            <a:off x="7948955" y="1788496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A27862-7E31-4BF9-A403-934733C66946}"/>
              </a:ext>
            </a:extLst>
          </p:cNvPr>
          <p:cNvSpPr/>
          <p:nvPr/>
        </p:nvSpPr>
        <p:spPr>
          <a:xfrm>
            <a:off x="7948955" y="2092208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339193-1FD8-4886-AC9A-F2E88D09E3E1}"/>
              </a:ext>
            </a:extLst>
          </p:cNvPr>
          <p:cNvSpPr/>
          <p:nvPr/>
        </p:nvSpPr>
        <p:spPr>
          <a:xfrm>
            <a:off x="7948955" y="2395920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BE881-15B4-4E82-A5AB-886E464456CD}"/>
              </a:ext>
            </a:extLst>
          </p:cNvPr>
          <p:cNvSpPr txBox="1"/>
          <p:nvPr/>
        </p:nvSpPr>
        <p:spPr>
          <a:xfrm>
            <a:off x="7948955" y="9087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IVT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83613-8128-49F8-9017-39ADF3FBE44B}"/>
              </a:ext>
            </a:extLst>
          </p:cNvPr>
          <p:cNvSpPr txBox="1"/>
          <p:nvPr/>
        </p:nvSpPr>
        <p:spPr>
          <a:xfrm>
            <a:off x="7214717" y="2395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두루마리 모양: 세로로 말림 69">
            <a:extLst>
              <a:ext uri="{FF2B5EF4-FFF2-40B4-BE49-F238E27FC236}">
                <a16:creationId xmlns:a16="http://schemas.microsoft.com/office/drawing/2014/main" id="{523B3F44-8953-4F98-ADEB-2A5CCD3C0E2F}"/>
              </a:ext>
            </a:extLst>
          </p:cNvPr>
          <p:cNvSpPr/>
          <p:nvPr/>
        </p:nvSpPr>
        <p:spPr>
          <a:xfrm>
            <a:off x="9468544" y="2132856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19196-55C7-4DBE-A14E-76EE64631C3B}"/>
              </a:ext>
            </a:extLst>
          </p:cNvPr>
          <p:cNvSpPr txBox="1"/>
          <p:nvPr/>
        </p:nvSpPr>
        <p:spPr>
          <a:xfrm>
            <a:off x="9252520" y="178849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key_handler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92D7F4F-5924-4B85-A7A8-459C52A8A0F5}"/>
              </a:ext>
            </a:extLst>
          </p:cNvPr>
          <p:cNvCxnSpPr>
            <a:endCxn id="70" idx="1"/>
          </p:cNvCxnSpPr>
          <p:nvPr/>
        </p:nvCxnSpPr>
        <p:spPr>
          <a:xfrm flipV="1">
            <a:off x="8670207" y="2424082"/>
            <a:ext cx="871144" cy="90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9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162808-1F5F-4913-801A-6A44C13D5329}"/>
              </a:ext>
            </a:extLst>
          </p:cNvPr>
          <p:cNvCxnSpPr/>
          <p:nvPr/>
        </p:nvCxnSpPr>
        <p:spPr>
          <a:xfrm>
            <a:off x="251520" y="39330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451D4F-DF0B-4254-B808-F826A3D9ACBF}"/>
              </a:ext>
            </a:extLst>
          </p:cNvPr>
          <p:cNvCxnSpPr/>
          <p:nvPr/>
        </p:nvCxnSpPr>
        <p:spPr>
          <a:xfrm>
            <a:off x="251520" y="4509120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3A2357-9409-4332-9B12-04EC4F39D764}"/>
              </a:ext>
            </a:extLst>
          </p:cNvPr>
          <p:cNvSpPr/>
          <p:nvPr/>
        </p:nvSpPr>
        <p:spPr>
          <a:xfrm>
            <a:off x="467544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B3A7A2-8C76-4E17-95C5-0C7504E94FAC}"/>
              </a:ext>
            </a:extLst>
          </p:cNvPr>
          <p:cNvSpPr/>
          <p:nvPr/>
        </p:nvSpPr>
        <p:spPr>
          <a:xfrm>
            <a:off x="1403648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3EF22F-7EFF-44AC-870A-FBE2BED0FFCF}"/>
              </a:ext>
            </a:extLst>
          </p:cNvPr>
          <p:cNvSpPr/>
          <p:nvPr/>
        </p:nvSpPr>
        <p:spPr>
          <a:xfrm>
            <a:off x="2393558" y="4005063"/>
            <a:ext cx="954305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D1A6-A171-49C3-BDE2-D4B65D334785}"/>
              </a:ext>
            </a:extLst>
          </p:cNvPr>
          <p:cNvSpPr txBox="1"/>
          <p:nvPr/>
        </p:nvSpPr>
        <p:spPr>
          <a:xfrm>
            <a:off x="272778" y="3491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2425-65DA-42C6-BA7F-676A2158FBA9}"/>
              </a:ext>
            </a:extLst>
          </p:cNvPr>
          <p:cNvSpPr txBox="1"/>
          <p:nvPr/>
        </p:nvSpPr>
        <p:spPr>
          <a:xfrm>
            <a:off x="725011" y="550265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E6C46-F56F-48BA-87C8-9BC426722F1E}"/>
              </a:ext>
            </a:extLst>
          </p:cNvPr>
          <p:cNvSpPr/>
          <p:nvPr/>
        </p:nvSpPr>
        <p:spPr>
          <a:xfrm>
            <a:off x="4139952" y="1052736"/>
            <a:ext cx="136815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89BA6-4746-4B4D-A7F7-E12A7971639A}"/>
              </a:ext>
            </a:extLst>
          </p:cNvPr>
          <p:cNvSpPr/>
          <p:nvPr/>
        </p:nvSpPr>
        <p:spPr>
          <a:xfrm>
            <a:off x="4355976" y="1196752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7BA82-4D17-45D0-891C-8E1249A7D618}"/>
              </a:ext>
            </a:extLst>
          </p:cNvPr>
          <p:cNvSpPr/>
          <p:nvPr/>
        </p:nvSpPr>
        <p:spPr>
          <a:xfrm>
            <a:off x="4355976" y="1592796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7F8FA-B649-4C43-A498-D539ED077202}"/>
              </a:ext>
            </a:extLst>
          </p:cNvPr>
          <p:cNvSpPr txBox="1"/>
          <p:nvPr/>
        </p:nvSpPr>
        <p:spPr>
          <a:xfrm>
            <a:off x="2680189" y="49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4DB1-E1B1-4C99-8335-16FD4BAEE9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657683" y="1592796"/>
            <a:ext cx="2482269" cy="248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1F570-292F-4788-A2D9-8278E2E8D099}"/>
              </a:ext>
            </a:extLst>
          </p:cNvPr>
          <p:cNvSpPr txBox="1"/>
          <p:nvPr/>
        </p:nvSpPr>
        <p:spPr>
          <a:xfrm>
            <a:off x="4680012" y="2514962"/>
            <a:ext cx="3990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양보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I/O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요청시 실행 불가능한 상태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시간 만료시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time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slice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100ms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7E147B-E21E-4FDC-A4FA-108FBEFAE3F8}"/>
              </a:ext>
            </a:extLst>
          </p:cNvPr>
          <p:cNvCxnSpPr/>
          <p:nvPr/>
        </p:nvCxnSpPr>
        <p:spPr>
          <a:xfrm>
            <a:off x="4923839" y="5291913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B453C-B008-46BD-9573-D90D4C8E84CA}"/>
              </a:ext>
            </a:extLst>
          </p:cNvPr>
          <p:cNvCxnSpPr/>
          <p:nvPr/>
        </p:nvCxnSpPr>
        <p:spPr>
          <a:xfrm>
            <a:off x="4923839" y="5867977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0930A-FAC2-4142-B034-8F8CCD42D492}"/>
              </a:ext>
            </a:extLst>
          </p:cNvPr>
          <p:cNvSpPr txBox="1"/>
          <p:nvPr/>
        </p:nvSpPr>
        <p:spPr>
          <a:xfrm>
            <a:off x="5299485" y="4859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6EE98-AD0A-4C26-BA40-6E9BB66C3D7F}"/>
              </a:ext>
            </a:extLst>
          </p:cNvPr>
          <p:cNvSpPr txBox="1"/>
          <p:nvPr/>
        </p:nvSpPr>
        <p:spPr>
          <a:xfrm>
            <a:off x="335467" y="62320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83C96-190B-4501-934C-BF09E3F73B4B}"/>
              </a:ext>
            </a:extLst>
          </p:cNvPr>
          <p:cNvSpPr txBox="1"/>
          <p:nvPr/>
        </p:nvSpPr>
        <p:spPr>
          <a:xfrm>
            <a:off x="5115695" y="622802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EB9EE7-958E-4C62-9801-423B19BDB68B}"/>
              </a:ext>
            </a:extLst>
          </p:cNvPr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3727C4-5D93-4FD1-BA79-8DCF4096AE47}"/>
              </a:ext>
            </a:extLst>
          </p:cNvPr>
          <p:cNvCxnSpPr/>
          <p:nvPr/>
        </p:nvCxnSpPr>
        <p:spPr>
          <a:xfrm>
            <a:off x="5508104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827763-60AE-46C9-BDA4-63D8B482CD27}"/>
              </a:ext>
            </a:extLst>
          </p:cNvPr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0F3438-5383-4BED-B326-52EE16378398}"/>
              </a:ext>
            </a:extLst>
          </p:cNvPr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E565B3-DDE4-4E51-A433-CF92CE619F48}"/>
              </a:ext>
            </a:extLst>
          </p:cNvPr>
          <p:cNvCxnSpPr/>
          <p:nvPr/>
        </p:nvCxnSpPr>
        <p:spPr>
          <a:xfrm>
            <a:off x="5508104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7D247-7669-4DED-8EF6-60B9F8603FE7}"/>
              </a:ext>
            </a:extLst>
          </p:cNvPr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93EEE1-8A23-44B8-BFC7-468CF762F6E5}"/>
              </a:ext>
            </a:extLst>
          </p:cNvPr>
          <p:cNvCxnSpPr/>
          <p:nvPr/>
        </p:nvCxnSpPr>
        <p:spPr>
          <a:xfrm>
            <a:off x="5508104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D2D9-A57C-4A78-B284-D56202D80059}"/>
              </a:ext>
            </a:extLst>
          </p:cNvPr>
          <p:cNvCxnSpPr/>
          <p:nvPr/>
        </p:nvCxnSpPr>
        <p:spPr>
          <a:xfrm>
            <a:off x="5508104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20ED1A-3786-436F-84F8-E6CAA817380E}"/>
              </a:ext>
            </a:extLst>
          </p:cNvPr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87869-A7EF-4645-82D7-FE7E9FA16B5E}"/>
              </a:ext>
            </a:extLst>
          </p:cNvPr>
          <p:cNvCxnSpPr/>
          <p:nvPr/>
        </p:nvCxnSpPr>
        <p:spPr>
          <a:xfrm>
            <a:off x="5508104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CB2E18-FE86-4ECF-9E09-01819C627D20}"/>
              </a:ext>
            </a:extLst>
          </p:cNvPr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F82387-C846-472F-9E47-C335D3E316B9}"/>
              </a:ext>
            </a:extLst>
          </p:cNvPr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7A1C4-2B2D-4506-919C-BB0A282AE942}"/>
              </a:ext>
            </a:extLst>
          </p:cNvPr>
          <p:cNvCxnSpPr/>
          <p:nvPr/>
        </p:nvCxnSpPr>
        <p:spPr>
          <a:xfrm>
            <a:off x="5508104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B49FA9-D0F4-4AD6-827E-B463325AFC30}"/>
              </a:ext>
            </a:extLst>
          </p:cNvPr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FF907-39F4-41E9-9BF7-900908A673B5}"/>
              </a:ext>
            </a:extLst>
          </p:cNvPr>
          <p:cNvSpPr/>
          <p:nvPr/>
        </p:nvSpPr>
        <p:spPr>
          <a:xfrm>
            <a:off x="6336196" y="1016729"/>
            <a:ext cx="82809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86857C3-DB6E-4816-A518-B63BB80B1D36}"/>
              </a:ext>
            </a:extLst>
          </p:cNvPr>
          <p:cNvCxnSpPr/>
          <p:nvPr/>
        </p:nvCxnSpPr>
        <p:spPr>
          <a:xfrm>
            <a:off x="7164288" y="10527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0C84E6-14AB-444D-AF2C-488D1F2C487A}"/>
              </a:ext>
            </a:extLst>
          </p:cNvPr>
          <p:cNvCxnSpPr/>
          <p:nvPr/>
        </p:nvCxnSpPr>
        <p:spPr>
          <a:xfrm>
            <a:off x="7164288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EF158B-5DC2-4EC1-85B0-DEEA4CB63E3B}"/>
              </a:ext>
            </a:extLst>
          </p:cNvPr>
          <p:cNvCxnSpPr/>
          <p:nvPr/>
        </p:nvCxnSpPr>
        <p:spPr>
          <a:xfrm>
            <a:off x="7164288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850C91-455B-4A9D-9689-7C56698AB5F9}"/>
              </a:ext>
            </a:extLst>
          </p:cNvPr>
          <p:cNvCxnSpPr/>
          <p:nvPr/>
        </p:nvCxnSpPr>
        <p:spPr>
          <a:xfrm>
            <a:off x="7164288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8754B-5F10-4583-B3DD-4B465958D81B}"/>
              </a:ext>
            </a:extLst>
          </p:cNvPr>
          <p:cNvCxnSpPr/>
          <p:nvPr/>
        </p:nvCxnSpPr>
        <p:spPr>
          <a:xfrm>
            <a:off x="7164288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9A5BB28-5A82-4996-BAB8-D889D9F29900}"/>
              </a:ext>
            </a:extLst>
          </p:cNvPr>
          <p:cNvCxnSpPr/>
          <p:nvPr/>
        </p:nvCxnSpPr>
        <p:spPr>
          <a:xfrm>
            <a:off x="7164288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675D80-8400-4424-BACE-475227BC5509}"/>
              </a:ext>
            </a:extLst>
          </p:cNvPr>
          <p:cNvCxnSpPr/>
          <p:nvPr/>
        </p:nvCxnSpPr>
        <p:spPr>
          <a:xfrm>
            <a:off x="7164288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9C1FB-E6A2-4B30-A10F-766E9AC2CFAD}"/>
              </a:ext>
            </a:extLst>
          </p:cNvPr>
          <p:cNvCxnSpPr/>
          <p:nvPr/>
        </p:nvCxnSpPr>
        <p:spPr>
          <a:xfrm>
            <a:off x="7164288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28736F-F8A8-410A-B067-9DD2E0366881}"/>
              </a:ext>
            </a:extLst>
          </p:cNvPr>
          <p:cNvCxnSpPr/>
          <p:nvPr/>
        </p:nvCxnSpPr>
        <p:spPr>
          <a:xfrm>
            <a:off x="7164288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8871D2-A9C0-46EF-ADC0-1625772638BA}"/>
              </a:ext>
            </a:extLst>
          </p:cNvPr>
          <p:cNvCxnSpPr/>
          <p:nvPr/>
        </p:nvCxnSpPr>
        <p:spPr>
          <a:xfrm>
            <a:off x="7164288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E3FAD1-DE39-4ECC-98FB-FEFF281FE2EA}"/>
              </a:ext>
            </a:extLst>
          </p:cNvPr>
          <p:cNvCxnSpPr/>
          <p:nvPr/>
        </p:nvCxnSpPr>
        <p:spPr>
          <a:xfrm>
            <a:off x="7164288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9A1D4A-D2D1-49BB-B33B-32B19809B3CB}"/>
              </a:ext>
            </a:extLst>
          </p:cNvPr>
          <p:cNvCxnSpPr/>
          <p:nvPr/>
        </p:nvCxnSpPr>
        <p:spPr>
          <a:xfrm>
            <a:off x="71642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A35368-1F6A-4630-A12A-8D0056C12182}"/>
              </a:ext>
            </a:extLst>
          </p:cNvPr>
          <p:cNvCxnSpPr/>
          <p:nvPr/>
        </p:nvCxnSpPr>
        <p:spPr>
          <a:xfrm>
            <a:off x="7164288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2FE49E-3945-4DDD-80B3-A6146236A92D}"/>
              </a:ext>
            </a:extLst>
          </p:cNvPr>
          <p:cNvCxnSpPr/>
          <p:nvPr/>
        </p:nvCxnSpPr>
        <p:spPr>
          <a:xfrm>
            <a:off x="7164288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61B2BD-659B-4A1A-8A33-D800EAF91348}"/>
              </a:ext>
            </a:extLst>
          </p:cNvPr>
          <p:cNvCxnSpPr/>
          <p:nvPr/>
        </p:nvCxnSpPr>
        <p:spPr>
          <a:xfrm flipH="1">
            <a:off x="7308304" y="1046440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DD58DBE-7BE5-4F73-9AB1-7C119304C5D5}"/>
              </a:ext>
            </a:extLst>
          </p:cNvPr>
          <p:cNvCxnSpPr/>
          <p:nvPr/>
        </p:nvCxnSpPr>
        <p:spPr>
          <a:xfrm>
            <a:off x="6192180" y="117813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07F032-AF6E-4487-8DBF-CCEABBFF87AB}"/>
              </a:ext>
            </a:extLst>
          </p:cNvPr>
          <p:cNvCxnSpPr/>
          <p:nvPr/>
        </p:nvCxnSpPr>
        <p:spPr>
          <a:xfrm rot="10800000" flipV="1">
            <a:off x="5652120" y="1196752"/>
            <a:ext cx="504056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14C4BF-E388-439A-B2D8-1C0F953CC2C8}"/>
              </a:ext>
            </a:extLst>
          </p:cNvPr>
          <p:cNvSpPr txBox="1"/>
          <p:nvPr/>
        </p:nvSpPr>
        <p:spPr>
          <a:xfrm>
            <a:off x="5305266" y="6206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irq-0x20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8FDABA-785A-49A5-A4B4-51650E6F9D0D}"/>
              </a:ext>
            </a:extLst>
          </p:cNvPr>
          <p:cNvSpPr/>
          <p:nvPr/>
        </p:nvSpPr>
        <p:spPr>
          <a:xfrm>
            <a:off x="7948955" y="1484784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4E08D-3688-46B9-AAA0-0B95950AE3BB}"/>
              </a:ext>
            </a:extLst>
          </p:cNvPr>
          <p:cNvSpPr/>
          <p:nvPr/>
        </p:nvSpPr>
        <p:spPr>
          <a:xfrm>
            <a:off x="7948955" y="1788496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A27862-7E31-4BF9-A403-934733C66946}"/>
              </a:ext>
            </a:extLst>
          </p:cNvPr>
          <p:cNvSpPr/>
          <p:nvPr/>
        </p:nvSpPr>
        <p:spPr>
          <a:xfrm>
            <a:off x="7948955" y="2092208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339193-1FD8-4886-AC9A-F2E88D09E3E1}"/>
              </a:ext>
            </a:extLst>
          </p:cNvPr>
          <p:cNvSpPr/>
          <p:nvPr/>
        </p:nvSpPr>
        <p:spPr>
          <a:xfrm>
            <a:off x="7948955" y="2395920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BE881-15B4-4E82-A5AB-886E464456CD}"/>
              </a:ext>
            </a:extLst>
          </p:cNvPr>
          <p:cNvSpPr txBox="1"/>
          <p:nvPr/>
        </p:nvSpPr>
        <p:spPr>
          <a:xfrm>
            <a:off x="8080712" y="10923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IVT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83613-8128-49F8-9017-39ADF3FBE44B}"/>
              </a:ext>
            </a:extLst>
          </p:cNvPr>
          <p:cNvSpPr txBox="1"/>
          <p:nvPr/>
        </p:nvSpPr>
        <p:spPr>
          <a:xfrm>
            <a:off x="7214717" y="2395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두루마리 모양: 세로로 말림 69">
            <a:extLst>
              <a:ext uri="{FF2B5EF4-FFF2-40B4-BE49-F238E27FC236}">
                <a16:creationId xmlns:a16="http://schemas.microsoft.com/office/drawing/2014/main" id="{523B3F44-8953-4F98-ADEB-2A5CCD3C0E2F}"/>
              </a:ext>
            </a:extLst>
          </p:cNvPr>
          <p:cNvSpPr/>
          <p:nvPr/>
        </p:nvSpPr>
        <p:spPr>
          <a:xfrm>
            <a:off x="9528188" y="2846548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19196-55C7-4DBE-A14E-76EE64631C3B}"/>
              </a:ext>
            </a:extLst>
          </p:cNvPr>
          <p:cNvSpPr txBox="1"/>
          <p:nvPr/>
        </p:nvSpPr>
        <p:spPr>
          <a:xfrm>
            <a:off x="9312164" y="25021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key_handler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92D7F4F-5924-4B85-A7A8-459C52A8A0F5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77047" y="2555614"/>
            <a:ext cx="823948" cy="582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078702E-AF93-46E1-924F-C2DAEF6D332E}"/>
              </a:ext>
            </a:extLst>
          </p:cNvPr>
          <p:cNvSpPr txBox="1"/>
          <p:nvPr/>
        </p:nvSpPr>
        <p:spPr>
          <a:xfrm>
            <a:off x="2364930" y="44604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counter=0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F8E01E-9AEE-407E-B944-B243A58245B7}"/>
              </a:ext>
            </a:extLst>
          </p:cNvPr>
          <p:cNvSpPr/>
          <p:nvPr/>
        </p:nvSpPr>
        <p:spPr>
          <a:xfrm>
            <a:off x="8047987" y="692696"/>
            <a:ext cx="387142" cy="387142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1AA462-DD69-4457-BDB5-6310AA3CDAD7}"/>
              </a:ext>
            </a:extLst>
          </p:cNvPr>
          <p:cNvCxnSpPr>
            <a:endCxn id="3" idx="1"/>
          </p:cNvCxnSpPr>
          <p:nvPr/>
        </p:nvCxnSpPr>
        <p:spPr>
          <a:xfrm flipH="1" flipV="1">
            <a:off x="8104683" y="749392"/>
            <a:ext cx="13972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1CCB29-B37F-4951-BD57-4EB5A25A61E3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8241558" y="749392"/>
            <a:ext cx="13687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5BF9CA-D3E4-489A-A91A-ADCA6BEACCE3}"/>
              </a:ext>
            </a:extLst>
          </p:cNvPr>
          <p:cNvSpPr txBox="1"/>
          <p:nvPr/>
        </p:nvSpPr>
        <p:spPr>
          <a:xfrm>
            <a:off x="7310966" y="5777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453CEE-9377-46EE-8EFF-B4553D361E90}"/>
              </a:ext>
            </a:extLst>
          </p:cNvPr>
          <p:cNvSpPr txBox="1"/>
          <p:nvPr/>
        </p:nvSpPr>
        <p:spPr>
          <a:xfrm>
            <a:off x="7380312" y="2324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3AE0EF-0D64-4303-A723-DD52ACEE81C7}"/>
              </a:ext>
            </a:extLst>
          </p:cNvPr>
          <p:cNvSpPr txBox="1"/>
          <p:nvPr/>
        </p:nvSpPr>
        <p:spPr>
          <a:xfrm>
            <a:off x="7207311" y="20126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두루마리 모양: 세로로 말림 75">
            <a:extLst>
              <a:ext uri="{FF2B5EF4-FFF2-40B4-BE49-F238E27FC236}">
                <a16:creationId xmlns:a16="http://schemas.microsoft.com/office/drawing/2014/main" id="{DD0CCBAE-D624-4A6E-9C73-B7A42335983C}"/>
              </a:ext>
            </a:extLst>
          </p:cNvPr>
          <p:cNvSpPr/>
          <p:nvPr/>
        </p:nvSpPr>
        <p:spPr>
          <a:xfrm>
            <a:off x="9461123" y="1552147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0D58CF-71C6-424C-93ED-840015ADA515}"/>
              </a:ext>
            </a:extLst>
          </p:cNvPr>
          <p:cNvSpPr txBox="1"/>
          <p:nvPr/>
        </p:nvSpPr>
        <p:spPr>
          <a:xfrm>
            <a:off x="9245099" y="120778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5D306E-1853-4E7A-972D-BAC47D257804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 flipV="1">
            <a:off x="8777047" y="1843373"/>
            <a:ext cx="756883" cy="408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E62C8A-2E8D-488D-B508-174FEA1E7D3A}"/>
              </a:ext>
            </a:extLst>
          </p:cNvPr>
          <p:cNvSpPr txBox="1"/>
          <p:nvPr/>
        </p:nvSpPr>
        <p:spPr>
          <a:xfrm>
            <a:off x="10231647" y="16476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current-&gt;counter-=10;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35F5F2-8E3E-402A-B4CF-CA24C1BDD160}"/>
              </a:ext>
            </a:extLst>
          </p:cNvPr>
          <p:cNvSpPr txBox="1"/>
          <p:nvPr/>
        </p:nvSpPr>
        <p:spPr>
          <a:xfrm>
            <a:off x="1040528" y="468449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counter=0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72A289-32EA-42D1-BB4E-C31671D19BC8}"/>
              </a:ext>
            </a:extLst>
          </p:cNvPr>
          <p:cNvSpPr txBox="1"/>
          <p:nvPr/>
        </p:nvSpPr>
        <p:spPr>
          <a:xfrm>
            <a:off x="-136779" y="50012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counter=0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96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162808-1F5F-4913-801A-6A44C13D5329}"/>
              </a:ext>
            </a:extLst>
          </p:cNvPr>
          <p:cNvCxnSpPr/>
          <p:nvPr/>
        </p:nvCxnSpPr>
        <p:spPr>
          <a:xfrm>
            <a:off x="251520" y="3933056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451D4F-DF0B-4254-B808-F826A3D9ACBF}"/>
              </a:ext>
            </a:extLst>
          </p:cNvPr>
          <p:cNvCxnSpPr/>
          <p:nvPr/>
        </p:nvCxnSpPr>
        <p:spPr>
          <a:xfrm>
            <a:off x="251520" y="4509120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3A2357-9409-4332-9B12-04EC4F39D764}"/>
              </a:ext>
            </a:extLst>
          </p:cNvPr>
          <p:cNvSpPr/>
          <p:nvPr/>
        </p:nvSpPr>
        <p:spPr>
          <a:xfrm>
            <a:off x="467544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B3A7A2-8C76-4E17-95C5-0C7504E94FAC}"/>
              </a:ext>
            </a:extLst>
          </p:cNvPr>
          <p:cNvSpPr/>
          <p:nvPr/>
        </p:nvSpPr>
        <p:spPr>
          <a:xfrm>
            <a:off x="1403648" y="4005064"/>
            <a:ext cx="720080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3EF22F-7EFF-44AC-870A-FBE2BED0FFCF}"/>
              </a:ext>
            </a:extLst>
          </p:cNvPr>
          <p:cNvSpPr/>
          <p:nvPr/>
        </p:nvSpPr>
        <p:spPr>
          <a:xfrm>
            <a:off x="2393558" y="4005063"/>
            <a:ext cx="954305" cy="43204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FD1A6-A171-49C3-BDE2-D4B65D334785}"/>
              </a:ext>
            </a:extLst>
          </p:cNvPr>
          <p:cNvSpPr txBox="1"/>
          <p:nvPr/>
        </p:nvSpPr>
        <p:spPr>
          <a:xfrm>
            <a:off x="272778" y="34917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Ready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92425-65DA-42C6-BA7F-676A2158FBA9}"/>
              </a:ext>
            </a:extLst>
          </p:cNvPr>
          <p:cNvSpPr txBox="1"/>
          <p:nvPr/>
        </p:nvSpPr>
        <p:spPr>
          <a:xfrm>
            <a:off x="725011" y="550265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E6C46-F56F-48BA-87C8-9BC426722F1E}"/>
              </a:ext>
            </a:extLst>
          </p:cNvPr>
          <p:cNvSpPr/>
          <p:nvPr/>
        </p:nvSpPr>
        <p:spPr>
          <a:xfrm>
            <a:off x="4139952" y="1052736"/>
            <a:ext cx="136815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89BA6-4746-4B4D-A7F7-E12A7971639A}"/>
              </a:ext>
            </a:extLst>
          </p:cNvPr>
          <p:cNvSpPr/>
          <p:nvPr/>
        </p:nvSpPr>
        <p:spPr>
          <a:xfrm>
            <a:off x="4355976" y="1196752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7BA82-4D17-45D0-891C-8E1249A7D618}"/>
              </a:ext>
            </a:extLst>
          </p:cNvPr>
          <p:cNvSpPr/>
          <p:nvPr/>
        </p:nvSpPr>
        <p:spPr>
          <a:xfrm>
            <a:off x="4355976" y="1592796"/>
            <a:ext cx="648072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7F8FA-B649-4C43-A498-D539ED077202}"/>
              </a:ext>
            </a:extLst>
          </p:cNvPr>
          <p:cNvSpPr txBox="1"/>
          <p:nvPr/>
        </p:nvSpPr>
        <p:spPr>
          <a:xfrm>
            <a:off x="2680189" y="49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fetch - decode - execute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8C4DB1-E1B1-4C99-8335-16FD4BAEE9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657683" y="1592796"/>
            <a:ext cx="2482269" cy="248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F1F570-292F-4788-A2D9-8278E2E8D099}"/>
              </a:ext>
            </a:extLst>
          </p:cNvPr>
          <p:cNvSpPr txBox="1"/>
          <p:nvPr/>
        </p:nvSpPr>
        <p:spPr>
          <a:xfrm>
            <a:off x="4680012" y="2514962"/>
            <a:ext cx="3990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CPU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의 양보 시점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I/O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요청시 실행 불가능한 상태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시간 만료시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time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slice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100ms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F7E147B-E21E-4FDC-A4FA-108FBEFAE3F8}"/>
              </a:ext>
            </a:extLst>
          </p:cNvPr>
          <p:cNvCxnSpPr/>
          <p:nvPr/>
        </p:nvCxnSpPr>
        <p:spPr>
          <a:xfrm>
            <a:off x="4923839" y="5291913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77B453C-B008-46BD-9573-D90D4C8E84CA}"/>
              </a:ext>
            </a:extLst>
          </p:cNvPr>
          <p:cNvCxnSpPr/>
          <p:nvPr/>
        </p:nvCxnSpPr>
        <p:spPr>
          <a:xfrm>
            <a:off x="4923839" y="5867977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E0930A-FAC2-4142-B034-8F8CCD42D492}"/>
              </a:ext>
            </a:extLst>
          </p:cNvPr>
          <p:cNvSpPr txBox="1"/>
          <p:nvPr/>
        </p:nvSpPr>
        <p:spPr>
          <a:xfrm>
            <a:off x="5299485" y="4859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Wait 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6EE98-AD0A-4C26-BA40-6E9BB66C3D7F}"/>
              </a:ext>
            </a:extLst>
          </p:cNvPr>
          <p:cNvSpPr txBox="1"/>
          <p:nvPr/>
        </p:nvSpPr>
        <p:spPr>
          <a:xfrm>
            <a:off x="335467" y="623203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TASK_RUNNING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383C96-190B-4501-934C-BF09E3F73B4B}"/>
              </a:ext>
            </a:extLst>
          </p:cNvPr>
          <p:cNvSpPr txBox="1"/>
          <p:nvPr/>
        </p:nvSpPr>
        <p:spPr>
          <a:xfrm>
            <a:off x="5115695" y="622802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TASK_INTERRUPTIBLE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EB9EE7-958E-4C62-9801-423B19BDB68B}"/>
              </a:ext>
            </a:extLst>
          </p:cNvPr>
          <p:cNvCxnSpPr/>
          <p:nvPr/>
        </p:nvCxnSpPr>
        <p:spPr>
          <a:xfrm>
            <a:off x="5508104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3727C4-5D93-4FD1-BA79-8DCF4096AE47}"/>
              </a:ext>
            </a:extLst>
          </p:cNvPr>
          <p:cNvCxnSpPr/>
          <p:nvPr/>
        </p:nvCxnSpPr>
        <p:spPr>
          <a:xfrm>
            <a:off x="5508104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D827763-60AE-46C9-BDA4-63D8B482CD27}"/>
              </a:ext>
            </a:extLst>
          </p:cNvPr>
          <p:cNvCxnSpPr/>
          <p:nvPr/>
        </p:nvCxnSpPr>
        <p:spPr>
          <a:xfrm>
            <a:off x="5508104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0F3438-5383-4BED-B326-52EE16378398}"/>
              </a:ext>
            </a:extLst>
          </p:cNvPr>
          <p:cNvCxnSpPr/>
          <p:nvPr/>
        </p:nvCxnSpPr>
        <p:spPr>
          <a:xfrm>
            <a:off x="5508104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E565B3-DDE4-4E51-A433-CF92CE619F48}"/>
              </a:ext>
            </a:extLst>
          </p:cNvPr>
          <p:cNvCxnSpPr/>
          <p:nvPr/>
        </p:nvCxnSpPr>
        <p:spPr>
          <a:xfrm>
            <a:off x="5508104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7D247-7669-4DED-8EF6-60B9F8603FE7}"/>
              </a:ext>
            </a:extLst>
          </p:cNvPr>
          <p:cNvCxnSpPr/>
          <p:nvPr/>
        </p:nvCxnSpPr>
        <p:spPr>
          <a:xfrm>
            <a:off x="5508104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B93EEE1-8A23-44B8-BFC7-468CF762F6E5}"/>
              </a:ext>
            </a:extLst>
          </p:cNvPr>
          <p:cNvCxnSpPr/>
          <p:nvPr/>
        </p:nvCxnSpPr>
        <p:spPr>
          <a:xfrm>
            <a:off x="5508104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D2D9-A57C-4A78-B284-D56202D80059}"/>
              </a:ext>
            </a:extLst>
          </p:cNvPr>
          <p:cNvCxnSpPr/>
          <p:nvPr/>
        </p:nvCxnSpPr>
        <p:spPr>
          <a:xfrm>
            <a:off x="5508104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20ED1A-3786-436F-84F8-E6CAA817380E}"/>
              </a:ext>
            </a:extLst>
          </p:cNvPr>
          <p:cNvCxnSpPr/>
          <p:nvPr/>
        </p:nvCxnSpPr>
        <p:spPr>
          <a:xfrm>
            <a:off x="5508104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187869-A7EF-4645-82D7-FE7E9FA16B5E}"/>
              </a:ext>
            </a:extLst>
          </p:cNvPr>
          <p:cNvCxnSpPr/>
          <p:nvPr/>
        </p:nvCxnSpPr>
        <p:spPr>
          <a:xfrm>
            <a:off x="5508104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0CB2E18-FE86-4ECF-9E09-01819C627D20}"/>
              </a:ext>
            </a:extLst>
          </p:cNvPr>
          <p:cNvCxnSpPr/>
          <p:nvPr/>
        </p:nvCxnSpPr>
        <p:spPr>
          <a:xfrm>
            <a:off x="5508104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F82387-C846-472F-9E47-C335D3E316B9}"/>
              </a:ext>
            </a:extLst>
          </p:cNvPr>
          <p:cNvCxnSpPr/>
          <p:nvPr/>
        </p:nvCxnSpPr>
        <p:spPr>
          <a:xfrm>
            <a:off x="5508104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B7A1C4-2B2D-4506-919C-BB0A282AE942}"/>
              </a:ext>
            </a:extLst>
          </p:cNvPr>
          <p:cNvCxnSpPr/>
          <p:nvPr/>
        </p:nvCxnSpPr>
        <p:spPr>
          <a:xfrm>
            <a:off x="5508104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B49FA9-D0F4-4AD6-827E-B463325AFC30}"/>
              </a:ext>
            </a:extLst>
          </p:cNvPr>
          <p:cNvCxnSpPr/>
          <p:nvPr/>
        </p:nvCxnSpPr>
        <p:spPr>
          <a:xfrm>
            <a:off x="5508104" y="20608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1FF907-39F4-41E9-9BF7-900908A673B5}"/>
              </a:ext>
            </a:extLst>
          </p:cNvPr>
          <p:cNvSpPr/>
          <p:nvPr/>
        </p:nvSpPr>
        <p:spPr>
          <a:xfrm>
            <a:off x="6336196" y="1016729"/>
            <a:ext cx="828092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PIC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86857C3-DB6E-4816-A518-B63BB80B1D36}"/>
              </a:ext>
            </a:extLst>
          </p:cNvPr>
          <p:cNvCxnSpPr/>
          <p:nvPr/>
        </p:nvCxnSpPr>
        <p:spPr>
          <a:xfrm>
            <a:off x="7164288" y="105273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10C84E6-14AB-444D-AF2C-488D1F2C487A}"/>
              </a:ext>
            </a:extLst>
          </p:cNvPr>
          <p:cNvCxnSpPr/>
          <p:nvPr/>
        </p:nvCxnSpPr>
        <p:spPr>
          <a:xfrm>
            <a:off x="7164288" y="112474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CEF158B-5DC2-4EC1-85B0-DEEA4CB63E3B}"/>
              </a:ext>
            </a:extLst>
          </p:cNvPr>
          <p:cNvCxnSpPr/>
          <p:nvPr/>
        </p:nvCxnSpPr>
        <p:spPr>
          <a:xfrm>
            <a:off x="7164288" y="11967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850C91-455B-4A9D-9689-7C56698AB5F9}"/>
              </a:ext>
            </a:extLst>
          </p:cNvPr>
          <p:cNvCxnSpPr/>
          <p:nvPr/>
        </p:nvCxnSpPr>
        <p:spPr>
          <a:xfrm>
            <a:off x="7164288" y="126876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8754B-5F10-4583-B3DD-4B465958D81B}"/>
              </a:ext>
            </a:extLst>
          </p:cNvPr>
          <p:cNvCxnSpPr/>
          <p:nvPr/>
        </p:nvCxnSpPr>
        <p:spPr>
          <a:xfrm>
            <a:off x="7164288" y="134076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9A5BB28-5A82-4996-BAB8-D889D9F29900}"/>
              </a:ext>
            </a:extLst>
          </p:cNvPr>
          <p:cNvCxnSpPr/>
          <p:nvPr/>
        </p:nvCxnSpPr>
        <p:spPr>
          <a:xfrm>
            <a:off x="7164288" y="141277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6675D80-8400-4424-BACE-475227BC5509}"/>
              </a:ext>
            </a:extLst>
          </p:cNvPr>
          <p:cNvCxnSpPr/>
          <p:nvPr/>
        </p:nvCxnSpPr>
        <p:spPr>
          <a:xfrm>
            <a:off x="7164288" y="148478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009C1FB-E6A2-4B30-A10F-766E9AC2CFAD}"/>
              </a:ext>
            </a:extLst>
          </p:cNvPr>
          <p:cNvCxnSpPr/>
          <p:nvPr/>
        </p:nvCxnSpPr>
        <p:spPr>
          <a:xfrm>
            <a:off x="7164288" y="155679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D28736F-F8A8-410A-B067-9DD2E0366881}"/>
              </a:ext>
            </a:extLst>
          </p:cNvPr>
          <p:cNvCxnSpPr/>
          <p:nvPr/>
        </p:nvCxnSpPr>
        <p:spPr>
          <a:xfrm>
            <a:off x="7164288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B8871D2-A9C0-46EF-ADC0-1625772638BA}"/>
              </a:ext>
            </a:extLst>
          </p:cNvPr>
          <p:cNvCxnSpPr/>
          <p:nvPr/>
        </p:nvCxnSpPr>
        <p:spPr>
          <a:xfrm>
            <a:off x="7164288" y="170080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5E3FAD1-DE39-4ECC-98FB-FEFF281FE2EA}"/>
              </a:ext>
            </a:extLst>
          </p:cNvPr>
          <p:cNvCxnSpPr/>
          <p:nvPr/>
        </p:nvCxnSpPr>
        <p:spPr>
          <a:xfrm>
            <a:off x="7164288" y="177281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9A1D4A-D2D1-49BB-B33B-32B19809B3CB}"/>
              </a:ext>
            </a:extLst>
          </p:cNvPr>
          <p:cNvCxnSpPr/>
          <p:nvPr/>
        </p:nvCxnSpPr>
        <p:spPr>
          <a:xfrm>
            <a:off x="7164288" y="184482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DA35368-1F6A-4630-A12A-8D0056C12182}"/>
              </a:ext>
            </a:extLst>
          </p:cNvPr>
          <p:cNvCxnSpPr/>
          <p:nvPr/>
        </p:nvCxnSpPr>
        <p:spPr>
          <a:xfrm>
            <a:off x="7164288" y="19168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2FE49E-3945-4DDD-80B3-A6146236A92D}"/>
              </a:ext>
            </a:extLst>
          </p:cNvPr>
          <p:cNvCxnSpPr/>
          <p:nvPr/>
        </p:nvCxnSpPr>
        <p:spPr>
          <a:xfrm>
            <a:off x="7164288" y="19888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A61B2BD-659B-4A1A-8A33-D800EAF91348}"/>
              </a:ext>
            </a:extLst>
          </p:cNvPr>
          <p:cNvCxnSpPr/>
          <p:nvPr/>
        </p:nvCxnSpPr>
        <p:spPr>
          <a:xfrm flipH="1">
            <a:off x="7308304" y="1046440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DD58DBE-7BE5-4F73-9AB1-7C119304C5D5}"/>
              </a:ext>
            </a:extLst>
          </p:cNvPr>
          <p:cNvCxnSpPr/>
          <p:nvPr/>
        </p:nvCxnSpPr>
        <p:spPr>
          <a:xfrm>
            <a:off x="6192180" y="1178139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F07F032-AF6E-4487-8DBF-CCEABBFF87AB}"/>
              </a:ext>
            </a:extLst>
          </p:cNvPr>
          <p:cNvCxnSpPr/>
          <p:nvPr/>
        </p:nvCxnSpPr>
        <p:spPr>
          <a:xfrm rot="10800000" flipV="1">
            <a:off x="5652120" y="1196752"/>
            <a:ext cx="504056" cy="21602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14C4BF-E388-439A-B2D8-1C0F953CC2C8}"/>
              </a:ext>
            </a:extLst>
          </p:cNvPr>
          <p:cNvSpPr txBox="1"/>
          <p:nvPr/>
        </p:nvSpPr>
        <p:spPr>
          <a:xfrm>
            <a:off x="5305266" y="6206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irq-0x20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8FDABA-785A-49A5-A4B4-51650E6F9D0D}"/>
              </a:ext>
            </a:extLst>
          </p:cNvPr>
          <p:cNvSpPr/>
          <p:nvPr/>
        </p:nvSpPr>
        <p:spPr>
          <a:xfrm>
            <a:off x="7948955" y="1484784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E4E08D-3688-46B9-AAA0-0B95950AE3BB}"/>
              </a:ext>
            </a:extLst>
          </p:cNvPr>
          <p:cNvSpPr/>
          <p:nvPr/>
        </p:nvSpPr>
        <p:spPr>
          <a:xfrm>
            <a:off x="7948955" y="1788496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A27862-7E31-4BF9-A403-934733C66946}"/>
              </a:ext>
            </a:extLst>
          </p:cNvPr>
          <p:cNvSpPr/>
          <p:nvPr/>
        </p:nvSpPr>
        <p:spPr>
          <a:xfrm>
            <a:off x="7948955" y="2092208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C339193-1FD8-4886-AC9A-F2E88D09E3E1}"/>
              </a:ext>
            </a:extLst>
          </p:cNvPr>
          <p:cNvSpPr/>
          <p:nvPr/>
        </p:nvSpPr>
        <p:spPr>
          <a:xfrm>
            <a:off x="7948955" y="2395920"/>
            <a:ext cx="828092" cy="31938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2BE881-15B4-4E82-A5AB-886E464456CD}"/>
              </a:ext>
            </a:extLst>
          </p:cNvPr>
          <p:cNvSpPr txBox="1"/>
          <p:nvPr/>
        </p:nvSpPr>
        <p:spPr>
          <a:xfrm>
            <a:off x="8080712" y="10923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IVT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83613-8128-49F8-9017-39ADF3FBE44B}"/>
              </a:ext>
            </a:extLst>
          </p:cNvPr>
          <p:cNvSpPr txBox="1"/>
          <p:nvPr/>
        </p:nvSpPr>
        <p:spPr>
          <a:xfrm>
            <a:off x="7214717" y="2395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두루마리 모양: 세로로 말림 69">
            <a:extLst>
              <a:ext uri="{FF2B5EF4-FFF2-40B4-BE49-F238E27FC236}">
                <a16:creationId xmlns:a16="http://schemas.microsoft.com/office/drawing/2014/main" id="{523B3F44-8953-4F98-ADEB-2A5CCD3C0E2F}"/>
              </a:ext>
            </a:extLst>
          </p:cNvPr>
          <p:cNvSpPr/>
          <p:nvPr/>
        </p:nvSpPr>
        <p:spPr>
          <a:xfrm>
            <a:off x="9528188" y="2846548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319196-55C7-4DBE-A14E-76EE64631C3B}"/>
              </a:ext>
            </a:extLst>
          </p:cNvPr>
          <p:cNvSpPr txBox="1"/>
          <p:nvPr/>
        </p:nvSpPr>
        <p:spPr>
          <a:xfrm>
            <a:off x="9312164" y="25021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key_handler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92D7F4F-5924-4B85-A7A8-459C52A8A0F5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8777047" y="2555614"/>
            <a:ext cx="823948" cy="5821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4F8E01E-9AEE-407E-B944-B243A58245B7}"/>
              </a:ext>
            </a:extLst>
          </p:cNvPr>
          <p:cNvSpPr/>
          <p:nvPr/>
        </p:nvSpPr>
        <p:spPr>
          <a:xfrm>
            <a:off x="8047987" y="692696"/>
            <a:ext cx="387142" cy="387142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1AA462-DD69-4457-BDB5-6310AA3CDAD7}"/>
              </a:ext>
            </a:extLst>
          </p:cNvPr>
          <p:cNvCxnSpPr>
            <a:endCxn id="3" idx="1"/>
          </p:cNvCxnSpPr>
          <p:nvPr/>
        </p:nvCxnSpPr>
        <p:spPr>
          <a:xfrm flipH="1" flipV="1">
            <a:off x="8104683" y="749392"/>
            <a:ext cx="13972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1CCB29-B37F-4951-BD57-4EB5A25A61E3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8241558" y="749392"/>
            <a:ext cx="136875" cy="15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5BF9CA-D3E4-489A-A91A-ADCA6BEACCE3}"/>
              </a:ext>
            </a:extLst>
          </p:cNvPr>
          <p:cNvSpPr txBox="1"/>
          <p:nvPr/>
        </p:nvSpPr>
        <p:spPr>
          <a:xfrm>
            <a:off x="7310966" y="5777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453CEE-9377-46EE-8EFF-B4553D361E90}"/>
              </a:ext>
            </a:extLst>
          </p:cNvPr>
          <p:cNvSpPr txBox="1"/>
          <p:nvPr/>
        </p:nvSpPr>
        <p:spPr>
          <a:xfrm>
            <a:off x="7380312" y="2324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3AE0EF-0D64-4303-A723-DD52ACEE81C7}"/>
              </a:ext>
            </a:extLst>
          </p:cNvPr>
          <p:cNvSpPr txBox="1"/>
          <p:nvPr/>
        </p:nvSpPr>
        <p:spPr>
          <a:xfrm>
            <a:off x="7207311" y="20126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두루마리 모양: 세로로 말림 75">
            <a:extLst>
              <a:ext uri="{FF2B5EF4-FFF2-40B4-BE49-F238E27FC236}">
                <a16:creationId xmlns:a16="http://schemas.microsoft.com/office/drawing/2014/main" id="{DD0CCBAE-D624-4A6E-9C73-B7A42335983C}"/>
              </a:ext>
            </a:extLst>
          </p:cNvPr>
          <p:cNvSpPr/>
          <p:nvPr/>
        </p:nvSpPr>
        <p:spPr>
          <a:xfrm>
            <a:off x="9461123" y="1552147"/>
            <a:ext cx="648072" cy="58245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0D58CF-71C6-424C-93ED-840015ADA515}"/>
              </a:ext>
            </a:extLst>
          </p:cNvPr>
          <p:cNvSpPr txBox="1"/>
          <p:nvPr/>
        </p:nvSpPr>
        <p:spPr>
          <a:xfrm>
            <a:off x="9245099" y="120778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tick_handler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5D306E-1853-4E7A-972D-BAC47D257804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 flipV="1">
            <a:off x="8777047" y="1843373"/>
            <a:ext cx="756883" cy="408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E62C8A-2E8D-488D-B508-174FEA1E7D3A}"/>
              </a:ext>
            </a:extLst>
          </p:cNvPr>
          <p:cNvSpPr txBox="1"/>
          <p:nvPr/>
        </p:nvSpPr>
        <p:spPr>
          <a:xfrm>
            <a:off x="10231647" y="16476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current-&gt;counter-=10;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E2236C-595F-485C-A7C1-F29600BE5A26}"/>
              </a:ext>
            </a:extLst>
          </p:cNvPr>
          <p:cNvSpPr/>
          <p:nvPr/>
        </p:nvSpPr>
        <p:spPr>
          <a:xfrm>
            <a:off x="2483768" y="4653136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F45832-F0F1-4B29-9C29-DC9071A9A81F}"/>
              </a:ext>
            </a:extLst>
          </p:cNvPr>
          <p:cNvSpPr/>
          <p:nvPr/>
        </p:nvSpPr>
        <p:spPr>
          <a:xfrm>
            <a:off x="2483768" y="5010545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C1BECF-0BE2-4D81-88D6-03A2F42439FD}"/>
              </a:ext>
            </a:extLst>
          </p:cNvPr>
          <p:cNvSpPr/>
          <p:nvPr/>
        </p:nvSpPr>
        <p:spPr>
          <a:xfrm>
            <a:off x="1423798" y="4653136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451318-9E7E-4BED-BD9F-39E178A9EF98}"/>
              </a:ext>
            </a:extLst>
          </p:cNvPr>
          <p:cNvSpPr/>
          <p:nvPr/>
        </p:nvSpPr>
        <p:spPr>
          <a:xfrm>
            <a:off x="1423798" y="5010545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844DDA-E0CB-4108-B299-11AF92C60896}"/>
              </a:ext>
            </a:extLst>
          </p:cNvPr>
          <p:cNvSpPr/>
          <p:nvPr/>
        </p:nvSpPr>
        <p:spPr>
          <a:xfrm>
            <a:off x="363828" y="4653136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EB5855F-13C8-41D7-943D-73A643810320}"/>
              </a:ext>
            </a:extLst>
          </p:cNvPr>
          <p:cNvSpPr/>
          <p:nvPr/>
        </p:nvSpPr>
        <p:spPr>
          <a:xfrm>
            <a:off x="363828" y="5010545"/>
            <a:ext cx="720080" cy="36003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AB6FA0-D82A-490F-8DFD-8D049602F815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flipH="1">
            <a:off x="2843808" y="4437109"/>
            <a:ext cx="26903" cy="2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254F4EA-3AB2-4A20-9BDC-5FDCD5A4CF6F}"/>
              </a:ext>
            </a:extLst>
          </p:cNvPr>
          <p:cNvCxnSpPr>
            <a:cxnSpLocks/>
          </p:cNvCxnSpPr>
          <p:nvPr/>
        </p:nvCxnSpPr>
        <p:spPr>
          <a:xfrm flipH="1">
            <a:off x="1691680" y="4437112"/>
            <a:ext cx="26903" cy="2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076C224-92D4-4820-BE92-488DBC198DF5}"/>
              </a:ext>
            </a:extLst>
          </p:cNvPr>
          <p:cNvCxnSpPr>
            <a:cxnSpLocks/>
          </p:cNvCxnSpPr>
          <p:nvPr/>
        </p:nvCxnSpPr>
        <p:spPr>
          <a:xfrm flipH="1">
            <a:off x="728673" y="4437115"/>
            <a:ext cx="26903" cy="2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95C8DD-4BD7-45E2-A299-1EC8F12A5F36}"/>
              </a:ext>
            </a:extLst>
          </p:cNvPr>
          <p:cNvSpPr txBox="1"/>
          <p:nvPr/>
        </p:nvSpPr>
        <p:spPr>
          <a:xfrm>
            <a:off x="3252597" y="45765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3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8D6-1E5C-4051-87CD-DB85219C37D9}"/>
              </a:ext>
            </a:extLst>
          </p:cNvPr>
          <p:cNvSpPr txBox="1"/>
          <p:nvPr/>
        </p:nvSpPr>
        <p:spPr>
          <a:xfrm>
            <a:off x="410057" y="4462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05478-CBC8-4F5B-920D-91E8A51BDDFA}"/>
              </a:ext>
            </a:extLst>
          </p:cNvPr>
          <p:cNvSpPr/>
          <p:nvPr/>
        </p:nvSpPr>
        <p:spPr>
          <a:xfrm>
            <a:off x="611560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20B335-8841-4509-A880-0E614ECFCFE8}"/>
              </a:ext>
            </a:extLst>
          </p:cNvPr>
          <p:cNvSpPr/>
          <p:nvPr/>
        </p:nvSpPr>
        <p:spPr>
          <a:xfrm>
            <a:off x="611560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49312-796A-4480-8BB1-17E77E377F46}"/>
              </a:ext>
            </a:extLst>
          </p:cNvPr>
          <p:cNvSpPr/>
          <p:nvPr/>
        </p:nvSpPr>
        <p:spPr>
          <a:xfrm>
            <a:off x="611560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ACCFB-73E8-4B12-A826-FA9A7013AD6E}"/>
              </a:ext>
            </a:extLst>
          </p:cNvPr>
          <p:cNvSpPr/>
          <p:nvPr/>
        </p:nvSpPr>
        <p:spPr>
          <a:xfrm>
            <a:off x="611560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20809-9FE6-4B95-A493-BACF9222894D}"/>
              </a:ext>
            </a:extLst>
          </p:cNvPr>
          <p:cNvSpPr/>
          <p:nvPr/>
        </p:nvSpPr>
        <p:spPr>
          <a:xfrm>
            <a:off x="611560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B535B-DB49-445F-87F1-B9E586EDA3E9}"/>
              </a:ext>
            </a:extLst>
          </p:cNvPr>
          <p:cNvSpPr/>
          <p:nvPr/>
        </p:nvSpPr>
        <p:spPr>
          <a:xfrm>
            <a:off x="2987824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D34A0-6C62-4AF5-B22E-301292F0F19F}"/>
              </a:ext>
            </a:extLst>
          </p:cNvPr>
          <p:cNvSpPr/>
          <p:nvPr/>
        </p:nvSpPr>
        <p:spPr>
          <a:xfrm>
            <a:off x="2987824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6F2FB-B623-4ABC-A23D-187187E6C4F3}"/>
              </a:ext>
            </a:extLst>
          </p:cNvPr>
          <p:cNvSpPr/>
          <p:nvPr/>
        </p:nvSpPr>
        <p:spPr>
          <a:xfrm>
            <a:off x="2987824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EC9E0-2B2E-4B3B-B179-F12AE05BCE47}"/>
              </a:ext>
            </a:extLst>
          </p:cNvPr>
          <p:cNvSpPr/>
          <p:nvPr/>
        </p:nvSpPr>
        <p:spPr>
          <a:xfrm>
            <a:off x="2987824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2E75BD-452D-4979-B801-42B6867139E9}"/>
              </a:ext>
            </a:extLst>
          </p:cNvPr>
          <p:cNvSpPr/>
          <p:nvPr/>
        </p:nvSpPr>
        <p:spPr>
          <a:xfrm>
            <a:off x="2987824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262F9-F35E-4480-A231-31A1A68A538A}"/>
              </a:ext>
            </a:extLst>
          </p:cNvPr>
          <p:cNvSpPr/>
          <p:nvPr/>
        </p:nvSpPr>
        <p:spPr>
          <a:xfrm>
            <a:off x="5364088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E55608-67B8-4A15-BAC8-4A8F7BC7852F}"/>
              </a:ext>
            </a:extLst>
          </p:cNvPr>
          <p:cNvSpPr/>
          <p:nvPr/>
        </p:nvSpPr>
        <p:spPr>
          <a:xfrm>
            <a:off x="5364088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0440D-55C7-4715-8FA4-98D1B0728C01}"/>
              </a:ext>
            </a:extLst>
          </p:cNvPr>
          <p:cNvSpPr/>
          <p:nvPr/>
        </p:nvSpPr>
        <p:spPr>
          <a:xfrm>
            <a:off x="5364088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804878-CD49-475B-827E-AB829C865272}"/>
              </a:ext>
            </a:extLst>
          </p:cNvPr>
          <p:cNvSpPr/>
          <p:nvPr/>
        </p:nvSpPr>
        <p:spPr>
          <a:xfrm>
            <a:off x="5364088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F4EA71-9F48-4048-AB97-4D8F026152F9}"/>
              </a:ext>
            </a:extLst>
          </p:cNvPr>
          <p:cNvSpPr/>
          <p:nvPr/>
        </p:nvSpPr>
        <p:spPr>
          <a:xfrm>
            <a:off x="5364088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EF0C5-2B4A-470C-82B5-E7E02EB8A8A4}"/>
              </a:ext>
            </a:extLst>
          </p:cNvPr>
          <p:cNvSpPr/>
          <p:nvPr/>
        </p:nvSpPr>
        <p:spPr>
          <a:xfrm>
            <a:off x="7740352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F2B69-B782-4B32-ADB6-6D283DB8D88D}"/>
              </a:ext>
            </a:extLst>
          </p:cNvPr>
          <p:cNvSpPr/>
          <p:nvPr/>
        </p:nvSpPr>
        <p:spPr>
          <a:xfrm>
            <a:off x="7740352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FE3C28-2EA4-4948-9961-44452D1A7BB1}"/>
              </a:ext>
            </a:extLst>
          </p:cNvPr>
          <p:cNvSpPr/>
          <p:nvPr/>
        </p:nvSpPr>
        <p:spPr>
          <a:xfrm>
            <a:off x="7740352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90476-7CF6-435B-AE6B-877D083AD554}"/>
              </a:ext>
            </a:extLst>
          </p:cNvPr>
          <p:cNvSpPr/>
          <p:nvPr/>
        </p:nvSpPr>
        <p:spPr>
          <a:xfrm>
            <a:off x="7740352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4D387-E1BD-419B-A101-3BECA3543F9F}"/>
              </a:ext>
            </a:extLst>
          </p:cNvPr>
          <p:cNvSpPr/>
          <p:nvPr/>
        </p:nvSpPr>
        <p:spPr>
          <a:xfrm>
            <a:off x="7740352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7A9A30-9300-4357-9550-2DB8BAD7654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907704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00FF4F-AF12-4E90-95BE-B73DF172AAC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283968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683D97-3553-4F0B-A90C-914BCFB2091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660232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AE51FE-C995-40A6-9191-4144442A7135}"/>
              </a:ext>
            </a:extLst>
          </p:cNvPr>
          <p:cNvSpPr txBox="1"/>
          <p:nvPr/>
        </p:nvSpPr>
        <p:spPr>
          <a:xfrm>
            <a:off x="-1957587" y="274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run_queue_head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B850ED-BAF0-4979-B553-8D518E243B83}"/>
              </a:ext>
            </a:extLst>
          </p:cNvPr>
          <p:cNvSpPr/>
          <p:nvPr/>
        </p:nvSpPr>
        <p:spPr>
          <a:xfrm>
            <a:off x="-1647331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B6085B-9893-493B-9F07-A4B626F7634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-351187" y="3346253"/>
            <a:ext cx="96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E91E5-DC0E-43C9-B98F-044788FAF44B}"/>
              </a:ext>
            </a:extLst>
          </p:cNvPr>
          <p:cNvSpPr txBox="1"/>
          <p:nvPr/>
        </p:nvSpPr>
        <p:spPr>
          <a:xfrm>
            <a:off x="-274214" y="17240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nice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01CD7-E548-4E87-8B32-4FB6972CED92}"/>
              </a:ext>
            </a:extLst>
          </p:cNvPr>
          <p:cNvSpPr txBox="1"/>
          <p:nvPr/>
        </p:nvSpPr>
        <p:spPr>
          <a:xfrm>
            <a:off x="-783969" y="22350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03EDD-791A-42FA-A260-AFF2E8523207}"/>
              </a:ext>
            </a:extLst>
          </p:cNvPr>
          <p:cNvSpPr txBox="1"/>
          <p:nvPr/>
        </p:nvSpPr>
        <p:spPr>
          <a:xfrm>
            <a:off x="1224798" y="4149080"/>
            <a:ext cx="5791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c = -1000;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weight = counter+20-nice;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c &lt; weight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c = weight;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next = 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if( prev != 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context_switch( prev, next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6E9FC-A155-4C93-91BF-9D513094223C}"/>
              </a:ext>
            </a:extLst>
          </p:cNvPr>
          <p:cNvSpPr txBox="1"/>
          <p:nvPr/>
        </p:nvSpPr>
        <p:spPr>
          <a:xfrm>
            <a:off x="91320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120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5BAADF-A40C-47EF-AD3A-2BA5AECA5F26}"/>
              </a:ext>
            </a:extLst>
          </p:cNvPr>
          <p:cNvSpPr txBox="1"/>
          <p:nvPr/>
        </p:nvSpPr>
        <p:spPr>
          <a:xfrm>
            <a:off x="3288685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180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021A8-A860-43F0-A491-F07ABE6FED8D}"/>
              </a:ext>
            </a:extLst>
          </p:cNvPr>
          <p:cNvSpPr txBox="1"/>
          <p:nvPr/>
        </p:nvSpPr>
        <p:spPr>
          <a:xfrm>
            <a:off x="572412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D4038F-B378-4B81-9FAD-171A402AEEFE}"/>
              </a:ext>
            </a:extLst>
          </p:cNvPr>
          <p:cNvSpPr txBox="1"/>
          <p:nvPr/>
        </p:nvSpPr>
        <p:spPr>
          <a:xfrm>
            <a:off x="8041213" y="35923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90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B63C6C-6611-471E-A8DC-02FC47A42D21}"/>
              </a:ext>
            </a:extLst>
          </p:cNvPr>
          <p:cNvSpPr txBox="1"/>
          <p:nvPr/>
        </p:nvSpPr>
        <p:spPr>
          <a:xfrm>
            <a:off x="827584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A958F2-1BF4-433A-B754-7B06EC8EEB12}"/>
              </a:ext>
            </a:extLst>
          </p:cNvPr>
          <p:cNvSpPr txBox="1"/>
          <p:nvPr/>
        </p:nvSpPr>
        <p:spPr>
          <a:xfrm>
            <a:off x="3203848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47556-FDDB-4E5C-BAA4-C0FB7F0F3A84}"/>
              </a:ext>
            </a:extLst>
          </p:cNvPr>
          <p:cNvSpPr txBox="1"/>
          <p:nvPr/>
        </p:nvSpPr>
        <p:spPr>
          <a:xfrm>
            <a:off x="3037335" y="109375"/>
            <a:ext cx="4823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13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8D6-1E5C-4051-87CD-DB85219C37D9}"/>
              </a:ext>
            </a:extLst>
          </p:cNvPr>
          <p:cNvSpPr txBox="1"/>
          <p:nvPr/>
        </p:nvSpPr>
        <p:spPr>
          <a:xfrm>
            <a:off x="410057" y="4462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05478-CBC8-4F5B-920D-91E8A51BDDFA}"/>
              </a:ext>
            </a:extLst>
          </p:cNvPr>
          <p:cNvSpPr/>
          <p:nvPr/>
        </p:nvSpPr>
        <p:spPr>
          <a:xfrm>
            <a:off x="611560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20B335-8841-4509-A880-0E614ECFCFE8}"/>
              </a:ext>
            </a:extLst>
          </p:cNvPr>
          <p:cNvSpPr/>
          <p:nvPr/>
        </p:nvSpPr>
        <p:spPr>
          <a:xfrm>
            <a:off x="611560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A49312-796A-4480-8BB1-17E77E377F46}"/>
              </a:ext>
            </a:extLst>
          </p:cNvPr>
          <p:cNvSpPr/>
          <p:nvPr/>
        </p:nvSpPr>
        <p:spPr>
          <a:xfrm>
            <a:off x="611560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ACCFB-73E8-4B12-A826-FA9A7013AD6E}"/>
              </a:ext>
            </a:extLst>
          </p:cNvPr>
          <p:cNvSpPr/>
          <p:nvPr/>
        </p:nvSpPr>
        <p:spPr>
          <a:xfrm>
            <a:off x="611560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20809-9FE6-4B95-A493-BACF9222894D}"/>
              </a:ext>
            </a:extLst>
          </p:cNvPr>
          <p:cNvSpPr/>
          <p:nvPr/>
        </p:nvSpPr>
        <p:spPr>
          <a:xfrm>
            <a:off x="611560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B535B-DB49-445F-87F1-B9E586EDA3E9}"/>
              </a:ext>
            </a:extLst>
          </p:cNvPr>
          <p:cNvSpPr/>
          <p:nvPr/>
        </p:nvSpPr>
        <p:spPr>
          <a:xfrm>
            <a:off x="2987824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D34A0-6C62-4AF5-B22E-301292F0F19F}"/>
              </a:ext>
            </a:extLst>
          </p:cNvPr>
          <p:cNvSpPr/>
          <p:nvPr/>
        </p:nvSpPr>
        <p:spPr>
          <a:xfrm>
            <a:off x="2987824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E6F2FB-B623-4ABC-A23D-187187E6C4F3}"/>
              </a:ext>
            </a:extLst>
          </p:cNvPr>
          <p:cNvSpPr/>
          <p:nvPr/>
        </p:nvSpPr>
        <p:spPr>
          <a:xfrm>
            <a:off x="2987824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DEC9E0-2B2E-4B3B-B179-F12AE05BCE47}"/>
              </a:ext>
            </a:extLst>
          </p:cNvPr>
          <p:cNvSpPr/>
          <p:nvPr/>
        </p:nvSpPr>
        <p:spPr>
          <a:xfrm>
            <a:off x="2987824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2E75BD-452D-4979-B801-42B6867139E9}"/>
              </a:ext>
            </a:extLst>
          </p:cNvPr>
          <p:cNvSpPr/>
          <p:nvPr/>
        </p:nvSpPr>
        <p:spPr>
          <a:xfrm>
            <a:off x="2987824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5262F9-F35E-4480-A231-31A1A68A538A}"/>
              </a:ext>
            </a:extLst>
          </p:cNvPr>
          <p:cNvSpPr/>
          <p:nvPr/>
        </p:nvSpPr>
        <p:spPr>
          <a:xfrm>
            <a:off x="5364088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E55608-67B8-4A15-BAC8-4A8F7BC7852F}"/>
              </a:ext>
            </a:extLst>
          </p:cNvPr>
          <p:cNvSpPr/>
          <p:nvPr/>
        </p:nvSpPr>
        <p:spPr>
          <a:xfrm>
            <a:off x="5364088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40440D-55C7-4715-8FA4-98D1B0728C01}"/>
              </a:ext>
            </a:extLst>
          </p:cNvPr>
          <p:cNvSpPr/>
          <p:nvPr/>
        </p:nvSpPr>
        <p:spPr>
          <a:xfrm>
            <a:off x="5364088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804878-CD49-475B-827E-AB829C865272}"/>
              </a:ext>
            </a:extLst>
          </p:cNvPr>
          <p:cNvSpPr/>
          <p:nvPr/>
        </p:nvSpPr>
        <p:spPr>
          <a:xfrm>
            <a:off x="5364088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F4EA71-9F48-4048-AB97-4D8F026152F9}"/>
              </a:ext>
            </a:extLst>
          </p:cNvPr>
          <p:cNvSpPr/>
          <p:nvPr/>
        </p:nvSpPr>
        <p:spPr>
          <a:xfrm>
            <a:off x="5364088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EF0C5-2B4A-470C-82B5-E7E02EB8A8A4}"/>
              </a:ext>
            </a:extLst>
          </p:cNvPr>
          <p:cNvSpPr/>
          <p:nvPr/>
        </p:nvSpPr>
        <p:spPr>
          <a:xfrm>
            <a:off x="7740352" y="126876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CF2B69-B782-4B32-ADB6-6D283DB8D88D}"/>
              </a:ext>
            </a:extLst>
          </p:cNvPr>
          <p:cNvSpPr/>
          <p:nvPr/>
        </p:nvSpPr>
        <p:spPr>
          <a:xfrm>
            <a:off x="7740352" y="173042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FE3C28-2EA4-4948-9961-44452D1A7BB1}"/>
              </a:ext>
            </a:extLst>
          </p:cNvPr>
          <p:cNvSpPr/>
          <p:nvPr/>
        </p:nvSpPr>
        <p:spPr>
          <a:xfrm>
            <a:off x="7740352" y="2192090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75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090476-7CF6-435B-AE6B-877D083AD554}"/>
              </a:ext>
            </a:extLst>
          </p:cNvPr>
          <p:cNvSpPr/>
          <p:nvPr/>
        </p:nvSpPr>
        <p:spPr>
          <a:xfrm>
            <a:off x="7740352" y="2653755"/>
            <a:ext cx="1296144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4D387-E1BD-419B-A101-3BECA3543F9F}"/>
              </a:ext>
            </a:extLst>
          </p:cNvPr>
          <p:cNvSpPr/>
          <p:nvPr/>
        </p:nvSpPr>
        <p:spPr>
          <a:xfrm>
            <a:off x="7740352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57A9A30-9300-4357-9550-2DB8BAD7654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1907704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500FF4F-AF12-4E90-95BE-B73DF172AACD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4283968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B683D97-3553-4F0B-A90C-914BCFB2091C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6660232" y="3346253"/>
            <a:ext cx="108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AE51FE-C995-40A6-9191-4144442A7135}"/>
              </a:ext>
            </a:extLst>
          </p:cNvPr>
          <p:cNvSpPr txBox="1"/>
          <p:nvPr/>
        </p:nvSpPr>
        <p:spPr>
          <a:xfrm>
            <a:off x="-1957587" y="2746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run_queue_head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B850ED-BAF0-4979-B553-8D518E243B83}"/>
              </a:ext>
            </a:extLst>
          </p:cNvPr>
          <p:cNvSpPr/>
          <p:nvPr/>
        </p:nvSpPr>
        <p:spPr>
          <a:xfrm>
            <a:off x="-1647331" y="3115420"/>
            <a:ext cx="1296144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B6085B-9893-493B-9F07-A4B626F7634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-351187" y="3346253"/>
            <a:ext cx="962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6E91E5-DC0E-43C9-B98F-044788FAF44B}"/>
              </a:ext>
            </a:extLst>
          </p:cNvPr>
          <p:cNvSpPr txBox="1"/>
          <p:nvPr/>
        </p:nvSpPr>
        <p:spPr>
          <a:xfrm>
            <a:off x="-274214" y="172403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nice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01CD7-E548-4E87-8B32-4FB6972CED92}"/>
              </a:ext>
            </a:extLst>
          </p:cNvPr>
          <p:cNvSpPr txBox="1"/>
          <p:nvPr/>
        </p:nvSpPr>
        <p:spPr>
          <a:xfrm>
            <a:off x="-783969" y="22350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03EDD-791A-42FA-A260-AFF2E8523207}"/>
              </a:ext>
            </a:extLst>
          </p:cNvPr>
          <p:cNvSpPr txBox="1"/>
          <p:nvPr/>
        </p:nvSpPr>
        <p:spPr>
          <a:xfrm>
            <a:off x="1224798" y="4149080"/>
            <a:ext cx="5791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c = -1000;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for()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weight = counter+20-nice;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if( c &lt; weight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c = weight;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next = 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if( prev != next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context_switch( prev, next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D6E9FC-A155-4C93-91BF-9D513094223C}"/>
              </a:ext>
            </a:extLst>
          </p:cNvPr>
          <p:cNvSpPr txBox="1"/>
          <p:nvPr/>
        </p:nvSpPr>
        <p:spPr>
          <a:xfrm>
            <a:off x="91320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120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5BAADF-A40C-47EF-AD3A-2BA5AECA5F26}"/>
              </a:ext>
            </a:extLst>
          </p:cNvPr>
          <p:cNvSpPr txBox="1"/>
          <p:nvPr/>
        </p:nvSpPr>
        <p:spPr>
          <a:xfrm>
            <a:off x="3288685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180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021A8-A860-43F0-A491-F07ABE6FED8D}"/>
              </a:ext>
            </a:extLst>
          </p:cNvPr>
          <p:cNvSpPr txBox="1"/>
          <p:nvPr/>
        </p:nvSpPr>
        <p:spPr>
          <a:xfrm>
            <a:off x="5724128" y="359230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D4038F-B378-4B81-9FAD-171A402AEEFE}"/>
              </a:ext>
            </a:extLst>
          </p:cNvPr>
          <p:cNvSpPr txBox="1"/>
          <p:nvPr/>
        </p:nvSpPr>
        <p:spPr>
          <a:xfrm>
            <a:off x="8041213" y="35923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90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B63C6C-6611-471E-A8DC-02FC47A42D21}"/>
              </a:ext>
            </a:extLst>
          </p:cNvPr>
          <p:cNvSpPr txBox="1"/>
          <p:nvPr/>
        </p:nvSpPr>
        <p:spPr>
          <a:xfrm>
            <a:off x="827584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prev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A958F2-1BF4-433A-B754-7B06EC8EEB12}"/>
              </a:ext>
            </a:extLst>
          </p:cNvPr>
          <p:cNvSpPr txBox="1"/>
          <p:nvPr/>
        </p:nvSpPr>
        <p:spPr>
          <a:xfrm>
            <a:off x="3203848" y="7647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47556-FDDB-4E5C-BAA4-C0FB7F0F3A84}"/>
              </a:ext>
            </a:extLst>
          </p:cNvPr>
          <p:cNvSpPr txBox="1"/>
          <p:nvPr/>
        </p:nvSpPr>
        <p:spPr>
          <a:xfrm>
            <a:off x="2858617" y="63208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시간 재계산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O(n)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76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588D6-1E5C-4051-87CD-DB85219C37D9}"/>
              </a:ext>
            </a:extLst>
          </p:cNvPr>
          <p:cNvSpPr txBox="1"/>
          <p:nvPr/>
        </p:nvSpPr>
        <p:spPr>
          <a:xfrm>
            <a:off x="410057" y="4462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schedule();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647556-FDDB-4E5C-BAA4-C0FB7F0F3A84}"/>
              </a:ext>
            </a:extLst>
          </p:cNvPr>
          <p:cNvSpPr txBox="1"/>
          <p:nvPr/>
        </p:nvSpPr>
        <p:spPr>
          <a:xfrm>
            <a:off x="2858617" y="63208"/>
            <a:ext cx="7478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 =&gt; list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사용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시간 재계산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O(n)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9DFADB-8738-4107-A080-E4640F6CE7F5}"/>
              </a:ext>
            </a:extLst>
          </p:cNvPr>
          <p:cNvSpPr txBox="1"/>
          <p:nvPr/>
        </p:nvSpPr>
        <p:spPr>
          <a:xfrm>
            <a:off x="107504" y="1556792"/>
            <a:ext cx="1119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1.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속도가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 O(n) =&gt; bitmap, hash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를 도입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=&gt; O(1)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2.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시간 재계산 느리다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O(n) =&gt;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메모리를 더 사용한다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=&gt; O(1)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98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48AB-0921-4087-B08C-DF1F8CAB4223}"/>
              </a:ext>
            </a:extLst>
          </p:cNvPr>
          <p:cNvSpPr txBox="1"/>
          <p:nvPr/>
        </p:nvSpPr>
        <p:spPr>
          <a:xfrm>
            <a:off x="246523" y="66264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bitmap[5];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28688A-D67E-43BB-A3BE-7A690DBD5EAC}"/>
              </a:ext>
            </a:extLst>
          </p:cNvPr>
          <p:cNvGrpSpPr/>
          <p:nvPr/>
        </p:nvGrpSpPr>
        <p:grpSpPr>
          <a:xfrm>
            <a:off x="649477" y="1124744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11368A-6FDE-4B31-A44B-7DBEA58F4DBE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2FE214-134E-4307-8F48-1E93F5BEA777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1B940C-C5FD-43C6-A693-44ECB785258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88393E-0558-4E65-A193-730BF36ADBAE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F6C277-F351-461D-A37B-69C953BC0F63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B84B4D-0033-4FC1-ACA2-E23AB23E0083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05A326-A1A2-4B48-B84D-9273418B8231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6CC30B-D452-4113-A990-7CEE9B24D21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29B57A-224E-48B8-855D-D74AC4CE0CE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84881A-FA0D-42AC-A62D-1A37F121502A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63C0C-CE5A-48C0-A252-7A70449598D7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0ABFB3-E585-41C8-A3C2-915243DDBC43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06DE39-0E1E-4A64-AD4E-173B1B48ACD3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C4C81A-BC26-4B46-B761-506751406EC2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6DE0EB-29B2-497F-8CAD-9E861233AD15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40F09-E339-480E-ACA3-123B683CCC95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CBA164-B9E0-4357-BA12-E8BC9C4A8954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DB3869-A005-4989-9265-0EE9DABF18B9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FAC2DE-C3C7-42BD-9F53-EDCF93A3D163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9536C44-545E-48F3-B677-7A96E17E2945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B66287-AB5D-46CB-B604-0927E0B7A9B4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4CD0ED-CD7F-4BF0-9137-5340BE64938E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F497F5-D22A-4630-BE5B-B83E3553AFEB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D150574-30FC-4FDB-A256-B84EDB989271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56A1DA-1E9C-4654-9269-09C639D59946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597010-C107-4EC4-A5D1-5E4FEB238B95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9CC83D-0A9F-4569-99D4-0257E13AFD05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227548-825C-41EB-9664-6DA3E3E4BE87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C005A5-2816-4E58-9134-38A11663CDD1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67DA95-94BC-47C5-9465-68D2E5397A15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EFEF81-AE2B-408F-B93D-DA2F5F1CA03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6C7E11-AAD9-4F92-B345-012FE29B2530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EF33F26-A137-4D94-8085-4D3CEF57BADB}"/>
              </a:ext>
            </a:extLst>
          </p:cNvPr>
          <p:cNvGrpSpPr/>
          <p:nvPr/>
        </p:nvGrpSpPr>
        <p:grpSpPr>
          <a:xfrm>
            <a:off x="649477" y="1700808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646FE3-3237-490D-9FC5-821939EEC028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78FE9E-37D9-4E54-96FE-1EEDA4908E69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D7BC35-2987-49DE-8BAC-E3B26DCBECF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9E9588-A3BB-43A4-9403-5AE93C2628F6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6B51CD-1D4D-4F5E-9127-4F41DB236888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A1E959-C076-4C85-9979-EB3F1C15D158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620346-7FB3-467B-A15C-431645A26C5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41D975F-7CCC-4BCB-B951-E2FF779654DA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17F9B58-D324-4F68-9E4A-355AF842F50C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5D8F44-879B-4B7B-B2D9-04EAC25FCB66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7006F87-3165-491E-8C6D-50C2E48C9A4F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FBA330-608E-482B-B3E0-EF3BA07142CE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5ECDE0-D595-424F-96AF-8555EA62690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DD1506C-9FE2-4D16-B594-F665D1A8A52C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F2439CA-E333-4858-86E2-E1112E88DBAD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A7AE66-BBC9-4E89-A98C-9BEFF3BE47E0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B3CED4-D87F-4E03-8450-41C07AA4E1A6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7EB46A-C6E9-45A3-B7EE-163DAAE443BC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24C476-D742-4CE4-9AD8-91DA89BB53BA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34CA9FF-D681-472A-AD3C-419782DD2D5C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B7627DD-560A-4621-BD76-C2473F9968CA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6C464E-DCF3-45DA-8C81-15D844ABB3CB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0D4D9AC-1801-4ACB-8BBA-E464D65E0EFC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36490A-EFF9-45E4-AAAA-3E582A40696C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42805C-1D57-4FDE-BCDE-379E83559C74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CA8835-7491-4244-A566-AF80499E1CAA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F4A93BD-99EE-45E1-9CDA-C2CBCB2FEBBB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95DC5-C57A-486D-8D0E-8D80264B0E51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8F2818-EA25-4EE1-93E9-7BF9C37DC5D9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A9F16F3-90E8-489D-BE02-2E7AF3B2C703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8B9AFAB-6F1B-4D97-BF99-232FD371240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281B2C3-147C-430E-87FC-F8E88957B87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ECEDFC3-DC08-4B6E-A5AF-A802FECFE7D0}"/>
              </a:ext>
            </a:extLst>
          </p:cNvPr>
          <p:cNvGrpSpPr/>
          <p:nvPr/>
        </p:nvGrpSpPr>
        <p:grpSpPr>
          <a:xfrm>
            <a:off x="649477" y="2276872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A374932-14F5-42BC-9C2B-E56A4E2B69CD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14FDFCF-71CE-4232-B349-FDAC5AAF6430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657D603-966D-406D-8ED4-1284EFE1A7C8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07CD147-BD79-4F21-8419-5427A8DD65E0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87714D9-8766-4BC2-BE6D-2C9CBDF66B5F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D01D66-0B71-4F0D-9320-2C01D45268F0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BCE087-0AB0-49AD-9D70-FA25861B06C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2EB3229-F0E2-4107-83C0-14689C60215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2BAE50-1CCB-4671-A701-6978D64D1D2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72C32DC-7BD4-431E-BC17-F9D8179F0AE5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92C177-68A6-433E-87A0-59274DE0DE16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71DDA2F-0F06-4DFD-9FD8-FE8FCAD15E9C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4435F1C-1FAA-40CE-95F7-620CBFCD40C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AC18C9-20ED-4084-8056-59A17BEEE596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C06ACC1-FF1C-48B9-81AD-B6B222D25C62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379E83-A072-46B8-994C-6BCE412A2B5E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E113B0-5E1C-4238-AAF3-64D01900418A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39B0C37-F936-4209-8A48-DBAC4DE9EC37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BCC68F2-419E-43C9-844B-05D7C8320D1F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5AB3B8A-F3C7-4E23-936D-6A911855F618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4BED031-28F8-49EC-9755-C80E8109FE23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F73FA67-2E0F-4E3F-96B5-B3FB7C4BE12F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4DCA702-03EE-4772-B59E-C2100E09BD16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3A3016B-EB4C-45D4-84A2-AB3F645EB18D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CF05DC-C406-4FE1-A2A3-474FF1C97F48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0A831BB-A42E-4BCF-AF35-04E6777E4129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C440823-FD76-4267-BD05-7FDE061CE0FE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CB1B7F8-20EF-4BB4-9818-A946F1D8E432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0E8F8B3-573B-4B6A-9CC6-0E28801D5233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69A65A7-B3ED-48BD-8347-2D794B029050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D492C4F-26C2-41EC-87F7-4349FDD84D88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1BEEBFA-5781-4D3B-878F-461C6452B2C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B763AB-7DD5-4108-B573-ACB261B498CB}"/>
              </a:ext>
            </a:extLst>
          </p:cNvPr>
          <p:cNvSpPr/>
          <p:nvPr/>
        </p:nvSpPr>
        <p:spPr>
          <a:xfrm>
            <a:off x="64947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5144A35-60EA-42B1-9C44-3244951EFBCB}"/>
              </a:ext>
            </a:extLst>
          </p:cNvPr>
          <p:cNvSpPr/>
          <p:nvPr/>
        </p:nvSpPr>
        <p:spPr>
          <a:xfrm>
            <a:off x="90042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EFB8CDE-EC25-4912-A82E-80D565BBB562}"/>
              </a:ext>
            </a:extLst>
          </p:cNvPr>
          <p:cNvSpPr/>
          <p:nvPr/>
        </p:nvSpPr>
        <p:spPr>
          <a:xfrm>
            <a:off x="115136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DBCBE28-A442-4816-9B6C-FA931EBF8370}"/>
              </a:ext>
            </a:extLst>
          </p:cNvPr>
          <p:cNvSpPr/>
          <p:nvPr/>
        </p:nvSpPr>
        <p:spPr>
          <a:xfrm>
            <a:off x="140231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556AF6F-BEB2-4563-8A06-FAA288163ED7}"/>
              </a:ext>
            </a:extLst>
          </p:cNvPr>
          <p:cNvSpPr/>
          <p:nvPr/>
        </p:nvSpPr>
        <p:spPr>
          <a:xfrm>
            <a:off x="165325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47FC08-33B7-4187-A737-8D650F412339}"/>
              </a:ext>
            </a:extLst>
          </p:cNvPr>
          <p:cNvSpPr/>
          <p:nvPr/>
        </p:nvSpPr>
        <p:spPr>
          <a:xfrm>
            <a:off x="190420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A6F306-A02B-4D84-8632-F36C52AD4B74}"/>
              </a:ext>
            </a:extLst>
          </p:cNvPr>
          <p:cNvSpPr/>
          <p:nvPr/>
        </p:nvSpPr>
        <p:spPr>
          <a:xfrm>
            <a:off x="215514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691D16-4550-4E00-B8C2-9B90AEDE354A}"/>
              </a:ext>
            </a:extLst>
          </p:cNvPr>
          <p:cNvSpPr/>
          <p:nvPr/>
        </p:nvSpPr>
        <p:spPr>
          <a:xfrm>
            <a:off x="240608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8EFE3F6-044A-42BB-8D7A-60B8012D8E6E}"/>
              </a:ext>
            </a:extLst>
          </p:cNvPr>
          <p:cNvSpPr/>
          <p:nvPr/>
        </p:nvSpPr>
        <p:spPr>
          <a:xfrm>
            <a:off x="266859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97D04F-1DAA-4B7F-987B-5637065D3C6C}"/>
              </a:ext>
            </a:extLst>
          </p:cNvPr>
          <p:cNvSpPr/>
          <p:nvPr/>
        </p:nvSpPr>
        <p:spPr>
          <a:xfrm>
            <a:off x="291953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83751FF-2368-4674-9285-187036CCED0B}"/>
              </a:ext>
            </a:extLst>
          </p:cNvPr>
          <p:cNvSpPr/>
          <p:nvPr/>
        </p:nvSpPr>
        <p:spPr>
          <a:xfrm>
            <a:off x="317047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7C49A7C-9F10-47A3-97EF-1E340D0FDC82}"/>
              </a:ext>
            </a:extLst>
          </p:cNvPr>
          <p:cNvSpPr/>
          <p:nvPr/>
        </p:nvSpPr>
        <p:spPr>
          <a:xfrm>
            <a:off x="342142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FA5E1A-AFFD-4FB5-B1A7-2835271A7DC5}"/>
              </a:ext>
            </a:extLst>
          </p:cNvPr>
          <p:cNvSpPr/>
          <p:nvPr/>
        </p:nvSpPr>
        <p:spPr>
          <a:xfrm>
            <a:off x="367236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5001A6-2F58-4CE2-B83E-DA2E12F21DBB}"/>
              </a:ext>
            </a:extLst>
          </p:cNvPr>
          <p:cNvSpPr/>
          <p:nvPr/>
        </p:nvSpPr>
        <p:spPr>
          <a:xfrm>
            <a:off x="392331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3DC3CE1-80A1-48AE-AED5-F67EA4E9418E}"/>
              </a:ext>
            </a:extLst>
          </p:cNvPr>
          <p:cNvSpPr/>
          <p:nvPr/>
        </p:nvSpPr>
        <p:spPr>
          <a:xfrm>
            <a:off x="417425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2E0AE2-0548-44F1-A2B8-2CA54CEAB505}"/>
              </a:ext>
            </a:extLst>
          </p:cNvPr>
          <p:cNvSpPr/>
          <p:nvPr/>
        </p:nvSpPr>
        <p:spPr>
          <a:xfrm>
            <a:off x="442520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8EB168-F895-4A47-9786-97D30373CF32}"/>
              </a:ext>
            </a:extLst>
          </p:cNvPr>
          <p:cNvSpPr/>
          <p:nvPr/>
        </p:nvSpPr>
        <p:spPr>
          <a:xfrm>
            <a:off x="468770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93B46B-A578-412D-A50F-5919FF8F0FEF}"/>
              </a:ext>
            </a:extLst>
          </p:cNvPr>
          <p:cNvSpPr/>
          <p:nvPr/>
        </p:nvSpPr>
        <p:spPr>
          <a:xfrm>
            <a:off x="493864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F73E3-25EB-491F-87B7-DCAB0BFCE1D9}"/>
              </a:ext>
            </a:extLst>
          </p:cNvPr>
          <p:cNvSpPr/>
          <p:nvPr/>
        </p:nvSpPr>
        <p:spPr>
          <a:xfrm>
            <a:off x="518959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E3F67A-3D96-4D4F-A028-185C0395F0DC}"/>
              </a:ext>
            </a:extLst>
          </p:cNvPr>
          <p:cNvSpPr/>
          <p:nvPr/>
        </p:nvSpPr>
        <p:spPr>
          <a:xfrm>
            <a:off x="544053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BBB2C2-2BB6-496E-8842-BB5A9F323F4B}"/>
              </a:ext>
            </a:extLst>
          </p:cNvPr>
          <p:cNvSpPr/>
          <p:nvPr/>
        </p:nvSpPr>
        <p:spPr>
          <a:xfrm>
            <a:off x="569148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D2A78B-C3EC-47E8-94F0-569EF062C1CD}"/>
              </a:ext>
            </a:extLst>
          </p:cNvPr>
          <p:cNvSpPr/>
          <p:nvPr/>
        </p:nvSpPr>
        <p:spPr>
          <a:xfrm>
            <a:off x="594242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1CB75C-4BCE-45BC-B7EF-54D1AEC5A0FE}"/>
              </a:ext>
            </a:extLst>
          </p:cNvPr>
          <p:cNvSpPr/>
          <p:nvPr/>
        </p:nvSpPr>
        <p:spPr>
          <a:xfrm>
            <a:off x="619337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224AA5-55F5-4633-95EA-40B2079C7CAA}"/>
              </a:ext>
            </a:extLst>
          </p:cNvPr>
          <p:cNvSpPr/>
          <p:nvPr/>
        </p:nvSpPr>
        <p:spPr>
          <a:xfrm>
            <a:off x="644431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FE9969A-5D98-48AB-A299-076C4CAA5C5F}"/>
              </a:ext>
            </a:extLst>
          </p:cNvPr>
          <p:cNvSpPr/>
          <p:nvPr/>
        </p:nvSpPr>
        <p:spPr>
          <a:xfrm>
            <a:off x="670681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0929416-AE7A-46EA-BC4F-675F9B03CB4A}"/>
              </a:ext>
            </a:extLst>
          </p:cNvPr>
          <p:cNvSpPr/>
          <p:nvPr/>
        </p:nvSpPr>
        <p:spPr>
          <a:xfrm>
            <a:off x="695776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F6490F0-EADD-42C5-9F3B-A8E08EB20A3A}"/>
              </a:ext>
            </a:extLst>
          </p:cNvPr>
          <p:cNvSpPr/>
          <p:nvPr/>
        </p:nvSpPr>
        <p:spPr>
          <a:xfrm>
            <a:off x="720870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E3C9B58-A7B5-4C72-9A88-E13F44CA25BB}"/>
              </a:ext>
            </a:extLst>
          </p:cNvPr>
          <p:cNvSpPr/>
          <p:nvPr/>
        </p:nvSpPr>
        <p:spPr>
          <a:xfrm>
            <a:off x="745965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852636-79E1-4447-B72D-83DDF684EBE5}"/>
              </a:ext>
            </a:extLst>
          </p:cNvPr>
          <p:cNvSpPr/>
          <p:nvPr/>
        </p:nvSpPr>
        <p:spPr>
          <a:xfrm>
            <a:off x="7710595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4141EF-A7BD-4E5C-933F-0604F28E5262}"/>
              </a:ext>
            </a:extLst>
          </p:cNvPr>
          <p:cNvSpPr/>
          <p:nvPr/>
        </p:nvSpPr>
        <p:spPr>
          <a:xfrm>
            <a:off x="7961539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24487A-30C1-422F-B135-8F65FEE5B22C}"/>
              </a:ext>
            </a:extLst>
          </p:cNvPr>
          <p:cNvSpPr/>
          <p:nvPr/>
        </p:nvSpPr>
        <p:spPr>
          <a:xfrm>
            <a:off x="8212484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330B3CF-D491-4E3C-A56B-BA161EA1DA01}"/>
              </a:ext>
            </a:extLst>
          </p:cNvPr>
          <p:cNvSpPr/>
          <p:nvPr/>
        </p:nvSpPr>
        <p:spPr>
          <a:xfrm>
            <a:off x="8463428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9F9F57-7ABC-4437-B991-740B409AEC99}"/>
              </a:ext>
            </a:extLst>
          </p:cNvPr>
          <p:cNvSpPr/>
          <p:nvPr/>
        </p:nvSpPr>
        <p:spPr>
          <a:xfrm>
            <a:off x="64947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4196FC5-D413-4531-AE59-731000E066C2}"/>
              </a:ext>
            </a:extLst>
          </p:cNvPr>
          <p:cNvSpPr/>
          <p:nvPr/>
        </p:nvSpPr>
        <p:spPr>
          <a:xfrm>
            <a:off x="90042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823FD7-6426-4575-8F8D-20DFBEC62F68}"/>
              </a:ext>
            </a:extLst>
          </p:cNvPr>
          <p:cNvSpPr/>
          <p:nvPr/>
        </p:nvSpPr>
        <p:spPr>
          <a:xfrm>
            <a:off x="1151366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E814EB0-410A-4BE5-87A1-85185408C49A}"/>
              </a:ext>
            </a:extLst>
          </p:cNvPr>
          <p:cNvSpPr/>
          <p:nvPr/>
        </p:nvSpPr>
        <p:spPr>
          <a:xfrm>
            <a:off x="1402311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BF4231-64E1-4246-9136-C7842DD3775A}"/>
              </a:ext>
            </a:extLst>
          </p:cNvPr>
          <p:cNvSpPr/>
          <p:nvPr/>
        </p:nvSpPr>
        <p:spPr>
          <a:xfrm>
            <a:off x="165325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13AC849-ED4E-44DD-9E95-12B5A0579BDC}"/>
              </a:ext>
            </a:extLst>
          </p:cNvPr>
          <p:cNvSpPr/>
          <p:nvPr/>
        </p:nvSpPr>
        <p:spPr>
          <a:xfrm>
            <a:off x="190420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043265A-D214-4BBB-A100-528D0D10C2FF}"/>
              </a:ext>
            </a:extLst>
          </p:cNvPr>
          <p:cNvSpPr/>
          <p:nvPr/>
        </p:nvSpPr>
        <p:spPr>
          <a:xfrm>
            <a:off x="215514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F8EF0-9A53-441D-B1AC-A8258EB09B51}"/>
              </a:ext>
            </a:extLst>
          </p:cNvPr>
          <p:cNvSpPr/>
          <p:nvPr/>
        </p:nvSpPr>
        <p:spPr>
          <a:xfrm>
            <a:off x="240608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B351B9-9437-43D6-903F-922AB3249A52}"/>
              </a:ext>
            </a:extLst>
          </p:cNvPr>
          <p:cNvSpPr/>
          <p:nvPr/>
        </p:nvSpPr>
        <p:spPr>
          <a:xfrm>
            <a:off x="266859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2D123D9-B37B-4857-A74F-C178EE38EC48}"/>
              </a:ext>
            </a:extLst>
          </p:cNvPr>
          <p:cNvSpPr/>
          <p:nvPr/>
        </p:nvSpPr>
        <p:spPr>
          <a:xfrm>
            <a:off x="291953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A0C3DF0-3A2A-4137-A633-3348B7B238A5}"/>
              </a:ext>
            </a:extLst>
          </p:cNvPr>
          <p:cNvSpPr/>
          <p:nvPr/>
        </p:nvSpPr>
        <p:spPr>
          <a:xfrm>
            <a:off x="317047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08E4A75-4D5E-4587-BF29-361A20DE8CB8}"/>
              </a:ext>
            </a:extLst>
          </p:cNvPr>
          <p:cNvSpPr/>
          <p:nvPr/>
        </p:nvSpPr>
        <p:spPr>
          <a:xfrm>
            <a:off x="342142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B83C8EB-4452-4E93-A9A3-A668C047D33D}"/>
              </a:ext>
            </a:extLst>
          </p:cNvPr>
          <p:cNvSpPr/>
          <p:nvPr/>
        </p:nvSpPr>
        <p:spPr>
          <a:xfrm>
            <a:off x="367236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4276D0F-264D-4FAE-82ED-399994C912AF}"/>
              </a:ext>
            </a:extLst>
          </p:cNvPr>
          <p:cNvSpPr/>
          <p:nvPr/>
        </p:nvSpPr>
        <p:spPr>
          <a:xfrm>
            <a:off x="392331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12A84-243F-4939-97E9-6D422C156DB4}"/>
              </a:ext>
            </a:extLst>
          </p:cNvPr>
          <p:cNvSpPr/>
          <p:nvPr/>
        </p:nvSpPr>
        <p:spPr>
          <a:xfrm>
            <a:off x="417425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4EEC08-7530-4209-8165-3D3833D844DB}"/>
              </a:ext>
            </a:extLst>
          </p:cNvPr>
          <p:cNvSpPr/>
          <p:nvPr/>
        </p:nvSpPr>
        <p:spPr>
          <a:xfrm>
            <a:off x="442520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7096EC2-6065-4B80-B845-FF18916B5643}"/>
              </a:ext>
            </a:extLst>
          </p:cNvPr>
          <p:cNvSpPr/>
          <p:nvPr/>
        </p:nvSpPr>
        <p:spPr>
          <a:xfrm>
            <a:off x="468770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13A7CA-0B80-4E8F-8C91-B9D20397F5B0}"/>
              </a:ext>
            </a:extLst>
          </p:cNvPr>
          <p:cNvSpPr/>
          <p:nvPr/>
        </p:nvSpPr>
        <p:spPr>
          <a:xfrm>
            <a:off x="493864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9C7FB66-1F4B-4E87-A9F2-B0316B1CACB9}"/>
              </a:ext>
            </a:extLst>
          </p:cNvPr>
          <p:cNvSpPr/>
          <p:nvPr/>
        </p:nvSpPr>
        <p:spPr>
          <a:xfrm>
            <a:off x="518959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0B94C32-3131-40D4-A80A-DA3963D7D188}"/>
              </a:ext>
            </a:extLst>
          </p:cNvPr>
          <p:cNvSpPr/>
          <p:nvPr/>
        </p:nvSpPr>
        <p:spPr>
          <a:xfrm>
            <a:off x="544053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C322487-5A54-46B7-9620-ECBA5259D7F5}"/>
              </a:ext>
            </a:extLst>
          </p:cNvPr>
          <p:cNvSpPr/>
          <p:nvPr/>
        </p:nvSpPr>
        <p:spPr>
          <a:xfrm>
            <a:off x="5691482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958030-B2CC-43A8-9C5A-AD09A3AA641F}"/>
              </a:ext>
            </a:extLst>
          </p:cNvPr>
          <p:cNvSpPr/>
          <p:nvPr/>
        </p:nvSpPr>
        <p:spPr>
          <a:xfrm>
            <a:off x="594242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A000EAA-A367-4EFF-B2BC-8A2DC7ACE404}"/>
              </a:ext>
            </a:extLst>
          </p:cNvPr>
          <p:cNvSpPr/>
          <p:nvPr/>
        </p:nvSpPr>
        <p:spPr>
          <a:xfrm>
            <a:off x="619337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748FD9-D1BE-4B6A-B31C-10001327DCE9}"/>
              </a:ext>
            </a:extLst>
          </p:cNvPr>
          <p:cNvSpPr/>
          <p:nvPr/>
        </p:nvSpPr>
        <p:spPr>
          <a:xfrm>
            <a:off x="644431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6D3F55E-2310-4D55-98E0-4B09CEA3DE34}"/>
              </a:ext>
            </a:extLst>
          </p:cNvPr>
          <p:cNvSpPr/>
          <p:nvPr/>
        </p:nvSpPr>
        <p:spPr>
          <a:xfrm>
            <a:off x="6706817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589B73A-C8DB-486E-B335-9146169F291E}"/>
              </a:ext>
            </a:extLst>
          </p:cNvPr>
          <p:cNvSpPr/>
          <p:nvPr/>
        </p:nvSpPr>
        <p:spPr>
          <a:xfrm>
            <a:off x="695776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8E04923-B368-47CB-BE6F-C8F8852EFA26}"/>
              </a:ext>
            </a:extLst>
          </p:cNvPr>
          <p:cNvSpPr/>
          <p:nvPr/>
        </p:nvSpPr>
        <p:spPr>
          <a:xfrm>
            <a:off x="720870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C9808CA-96CB-4FA2-8720-06672604F48E}"/>
              </a:ext>
            </a:extLst>
          </p:cNvPr>
          <p:cNvSpPr/>
          <p:nvPr/>
        </p:nvSpPr>
        <p:spPr>
          <a:xfrm>
            <a:off x="7459650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768EA7F-AB02-4E1C-8CC8-F29824E2F153}"/>
              </a:ext>
            </a:extLst>
          </p:cNvPr>
          <p:cNvSpPr/>
          <p:nvPr/>
        </p:nvSpPr>
        <p:spPr>
          <a:xfrm>
            <a:off x="771059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6AC911-C2EF-4A79-A92B-F8CC79DDD43F}"/>
              </a:ext>
            </a:extLst>
          </p:cNvPr>
          <p:cNvSpPr/>
          <p:nvPr/>
        </p:nvSpPr>
        <p:spPr>
          <a:xfrm>
            <a:off x="7961539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1E9D82-F1EA-4A51-8B86-72A1968F2EBD}"/>
              </a:ext>
            </a:extLst>
          </p:cNvPr>
          <p:cNvSpPr/>
          <p:nvPr/>
        </p:nvSpPr>
        <p:spPr>
          <a:xfrm>
            <a:off x="8212484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47909E9-DFF5-40ED-8986-DFB8ACA31138}"/>
              </a:ext>
            </a:extLst>
          </p:cNvPr>
          <p:cNvSpPr/>
          <p:nvPr/>
        </p:nvSpPr>
        <p:spPr>
          <a:xfrm>
            <a:off x="8463428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EDDD6E-E20E-490F-BE15-A99E9AE1776C}"/>
              </a:ext>
            </a:extLst>
          </p:cNvPr>
          <p:cNvSpPr txBox="1"/>
          <p:nvPr/>
        </p:nvSpPr>
        <p:spPr>
          <a:xfrm>
            <a:off x="30061" y="11767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1BD547-68C2-4D21-8AC8-43CF23B5BE17}"/>
              </a:ext>
            </a:extLst>
          </p:cNvPr>
          <p:cNvSpPr txBox="1"/>
          <p:nvPr/>
        </p:nvSpPr>
        <p:spPr>
          <a:xfrm>
            <a:off x="30061" y="17008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4E5E355-6835-46E7-B5CD-F1C704FC2E41}"/>
              </a:ext>
            </a:extLst>
          </p:cNvPr>
          <p:cNvSpPr txBox="1"/>
          <p:nvPr/>
        </p:nvSpPr>
        <p:spPr>
          <a:xfrm>
            <a:off x="30061" y="22920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1C79D1-03E7-4DF9-937A-34D929C19A10}"/>
              </a:ext>
            </a:extLst>
          </p:cNvPr>
          <p:cNvSpPr txBox="1"/>
          <p:nvPr/>
        </p:nvSpPr>
        <p:spPr>
          <a:xfrm>
            <a:off x="30061" y="287694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06111FE-D310-44F7-9DA4-5927779B3AE4}"/>
              </a:ext>
            </a:extLst>
          </p:cNvPr>
          <p:cNvSpPr txBox="1"/>
          <p:nvPr/>
        </p:nvSpPr>
        <p:spPr>
          <a:xfrm>
            <a:off x="30061" y="34809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8FE3E2-344F-485F-944A-D7CAD4747ECC}"/>
              </a:ext>
            </a:extLst>
          </p:cNvPr>
          <p:cNvSpPr txBox="1"/>
          <p:nvPr/>
        </p:nvSpPr>
        <p:spPr>
          <a:xfrm>
            <a:off x="246523" y="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run time process : 0~99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100~139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2C08C-03E7-419A-9B52-CAEDCCFC1388}"/>
              </a:ext>
            </a:extLst>
          </p:cNvPr>
          <p:cNvSpPr txBox="1"/>
          <p:nvPr/>
        </p:nvSpPr>
        <p:spPr>
          <a:xfrm>
            <a:off x="87191" y="4557028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index = find_next_bit( bitmap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9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9157DFF-202A-4A4F-A6D7-ED035C5B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20688"/>
            <a:ext cx="4363695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#include &lt;linux/module.h&gt;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#include &lt;linux/kernel.h&gt;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 init_module(void)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printk("init_module()\n");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void cleanup_module(void)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printk("cleanup_module()\n");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6468A-D702-45EE-B0DB-02E4FC078014}"/>
              </a:ext>
            </a:extLst>
          </p:cNvPr>
          <p:cNvSpPr txBox="1"/>
          <p:nvPr/>
        </p:nvSpPr>
        <p:spPr>
          <a:xfrm>
            <a:off x="683568" y="4462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module_1.c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A0A9490-9634-4BC5-9C68-7CE69590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950460"/>
            <a:ext cx="9935733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obj-m = module_1.o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default :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&lt;tab&gt;</a:t>
            </a:r>
            <a:r>
              <a:rPr lang="en-US" altLang="ko-KR">
                <a:latin typeface="Consolas" panose="020B0609020204030204" pitchFamily="49" charset="0"/>
              </a:rPr>
              <a:t>make -C /root/htc/flounder  SUBDIRS=/root/android/my_test/01_day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8CB3D-9C3C-4968-A0A4-ADE8CA36D195}"/>
              </a:ext>
            </a:extLst>
          </p:cNvPr>
          <p:cNvSpPr txBox="1"/>
          <p:nvPr/>
        </p:nvSpPr>
        <p:spPr>
          <a:xfrm>
            <a:off x="568345" y="45811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Makefile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22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B48AB-0921-4087-B08C-DF1F8CAB4223}"/>
              </a:ext>
            </a:extLst>
          </p:cNvPr>
          <p:cNvSpPr txBox="1"/>
          <p:nvPr/>
        </p:nvSpPr>
        <p:spPr>
          <a:xfrm>
            <a:off x="246523" y="66264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bitmap[5];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028688A-D67E-43BB-A3BE-7A690DBD5EAC}"/>
              </a:ext>
            </a:extLst>
          </p:cNvPr>
          <p:cNvGrpSpPr/>
          <p:nvPr/>
        </p:nvGrpSpPr>
        <p:grpSpPr>
          <a:xfrm>
            <a:off x="649477" y="1124744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811368A-6FDE-4B31-A44B-7DBEA58F4DBE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2FE214-134E-4307-8F48-1E93F5BEA777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1B940C-C5FD-43C6-A693-44ECB785258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88393E-0558-4E65-A193-730BF36ADBAE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F6C277-F351-461D-A37B-69C953BC0F63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B84B4D-0033-4FC1-ACA2-E23AB23E0083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05A326-A1A2-4B48-B84D-9273418B8231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6CC30B-D452-4113-A990-7CEE9B24D21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29B57A-224E-48B8-855D-D74AC4CE0CE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84881A-FA0D-42AC-A62D-1A37F121502A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A63C0C-CE5A-48C0-A252-7A70449598D7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0ABFB3-E585-41C8-A3C2-915243DDBC43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06DE39-0E1E-4A64-AD4E-173B1B48ACD3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C4C81A-BC26-4B46-B761-506751406EC2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6DE0EB-29B2-497F-8CAD-9E861233AD15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3140F09-E339-480E-ACA3-123B683CCC95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1CBA164-B9E0-4357-BA12-E8BC9C4A8954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DB3869-A005-4989-9265-0EE9DABF18B9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FAC2DE-C3C7-42BD-9F53-EDCF93A3D163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9536C44-545E-48F3-B677-7A96E17E2945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B66287-AB5D-46CB-B604-0927E0B7A9B4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4CD0ED-CD7F-4BF0-9137-5340BE64938E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F497F5-D22A-4630-BE5B-B83E3553AFEB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D150574-30FC-4FDB-A256-B84EDB989271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56A1DA-1E9C-4654-9269-09C639D59946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597010-C107-4EC4-A5D1-5E4FEB238B95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9CC83D-0A9F-4569-99D4-0257E13AFD05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6227548-825C-41EB-9664-6DA3E3E4BE87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EC005A5-2816-4E58-9134-38A11663CDD1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67DA95-94BC-47C5-9465-68D2E5397A15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EFEF81-AE2B-408F-B93D-DA2F5F1CA03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A6C7E11-AAD9-4F92-B345-012FE29B2530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EF33F26-A137-4D94-8085-4D3CEF57BADB}"/>
              </a:ext>
            </a:extLst>
          </p:cNvPr>
          <p:cNvGrpSpPr/>
          <p:nvPr/>
        </p:nvGrpSpPr>
        <p:grpSpPr>
          <a:xfrm>
            <a:off x="649477" y="1700808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646FE3-3237-490D-9FC5-821939EEC028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E78FE9E-37D9-4E54-96FE-1EEDA4908E69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D7BC35-2987-49DE-8BAC-E3B26DCBECF2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9E9588-A3BB-43A4-9403-5AE93C2628F6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36B51CD-1D4D-4F5E-9127-4F41DB236888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A1E959-C076-4C85-9979-EB3F1C15D158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A620346-7FB3-467B-A15C-431645A26C5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41D975F-7CCC-4BCB-B951-E2FF779654DA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17F9B58-D324-4F68-9E4A-355AF842F50C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5D8F44-879B-4B7B-B2D9-04EAC25FCB66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7006F87-3165-491E-8C6D-50C2E48C9A4F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FBA330-608E-482B-B3E0-EF3BA07142CE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55ECDE0-D595-424F-96AF-8555EA62690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DD1506C-9FE2-4D16-B594-F665D1A8A52C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F2439CA-E333-4858-86E2-E1112E88DBAD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A7AE66-BBC9-4E89-A98C-9BEFF3BE47E0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4B3CED4-D87F-4E03-8450-41C07AA4E1A6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37EB46A-C6E9-45A3-B7EE-163DAAE443BC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24C476-D742-4CE4-9AD8-91DA89BB53BA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34CA9FF-D681-472A-AD3C-419782DD2D5C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B7627DD-560A-4621-BD76-C2473F9968CA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36C464E-DCF3-45DA-8C81-15D844ABB3CB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0D4D9AC-1801-4ACB-8BBA-E464D65E0EFC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B36490A-EFF9-45E4-AAAA-3E582A40696C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42805C-1D57-4FDE-BCDE-379E83559C74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CCA8835-7491-4244-A566-AF80499E1CAA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F4A93BD-99EE-45E1-9CDA-C2CBCB2FEBBB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95DC5-C57A-486D-8D0E-8D80264B0E51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8F2818-EA25-4EE1-93E9-7BF9C37DC5D9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A9F16F3-90E8-489D-BE02-2E7AF3B2C703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8B9AFAB-6F1B-4D97-BF99-232FD3712409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281B2C3-147C-430E-87FC-F8E88957B87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ECEDFC3-DC08-4B6E-A5AF-A802FECFE7D0}"/>
              </a:ext>
            </a:extLst>
          </p:cNvPr>
          <p:cNvGrpSpPr/>
          <p:nvPr/>
        </p:nvGrpSpPr>
        <p:grpSpPr>
          <a:xfrm>
            <a:off x="649477" y="2276872"/>
            <a:ext cx="8064896" cy="504056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A374932-14F5-42BC-9C2B-E56A4E2B69CD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14FDFCF-71CE-4232-B349-FDAC5AAF6430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657D603-966D-406D-8ED4-1284EFE1A7C8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07CD147-BD79-4F21-8419-5427A8DD65E0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87714D9-8766-4BC2-BE6D-2C9CBDF66B5F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AD01D66-0B71-4F0D-9320-2C01D45268F0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BCE087-0AB0-49AD-9D70-FA25861B06CA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2EB3229-F0E2-4107-83C0-14689C60215C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2BAE50-1CCB-4671-A701-6978D64D1D25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72C32DC-7BD4-431E-BC17-F9D8179F0AE5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92C177-68A6-433E-87A0-59274DE0DE16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71DDA2F-0F06-4DFD-9FD8-FE8FCAD15E9C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4435F1C-1FAA-40CE-95F7-620CBFCD40CA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EAC18C9-20ED-4084-8056-59A17BEEE596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C06ACC1-FF1C-48B9-81AD-B6B222D25C62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379E83-A072-46B8-994C-6BCE412A2B5E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E113B0-5E1C-4238-AAF3-64D01900418A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39B0C37-F936-4209-8A48-DBAC4DE9EC37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BCC68F2-419E-43C9-844B-05D7C8320D1F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5AB3B8A-F3C7-4E23-936D-6A911855F618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4BED031-28F8-49EC-9755-C80E8109FE23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F73FA67-2E0F-4E3F-96B5-B3FB7C4BE12F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4DCA702-03EE-4772-B59E-C2100E09BD16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3A3016B-EB4C-45D4-84A2-AB3F645EB18D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9CF05DC-C406-4FE1-A2A3-474FF1C97F48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0A831BB-A42E-4BCF-AF35-04E6777E4129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C440823-FD76-4267-BD05-7FDE061CE0FE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CB1B7F8-20EF-4BB4-9818-A946F1D8E432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0E8F8B3-573B-4B6A-9CC6-0E28801D5233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69A65A7-B3ED-48BD-8347-2D794B029050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D492C4F-26C2-41EC-87F7-4349FDD84D88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1BEEBFA-5781-4D3B-878F-461C6452B2C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B763AB-7DD5-4108-B573-ACB261B498CB}"/>
              </a:ext>
            </a:extLst>
          </p:cNvPr>
          <p:cNvSpPr/>
          <p:nvPr/>
        </p:nvSpPr>
        <p:spPr>
          <a:xfrm>
            <a:off x="64947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5144A35-60EA-42B1-9C44-3244951EFBCB}"/>
              </a:ext>
            </a:extLst>
          </p:cNvPr>
          <p:cNvSpPr/>
          <p:nvPr/>
        </p:nvSpPr>
        <p:spPr>
          <a:xfrm>
            <a:off x="90042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EFB8CDE-EC25-4912-A82E-80D565BBB562}"/>
              </a:ext>
            </a:extLst>
          </p:cNvPr>
          <p:cNvSpPr/>
          <p:nvPr/>
        </p:nvSpPr>
        <p:spPr>
          <a:xfrm>
            <a:off x="115136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DBCBE28-A442-4816-9B6C-FA931EBF8370}"/>
              </a:ext>
            </a:extLst>
          </p:cNvPr>
          <p:cNvSpPr/>
          <p:nvPr/>
        </p:nvSpPr>
        <p:spPr>
          <a:xfrm>
            <a:off x="140231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556AF6F-BEB2-4563-8A06-FAA288163ED7}"/>
              </a:ext>
            </a:extLst>
          </p:cNvPr>
          <p:cNvSpPr/>
          <p:nvPr/>
        </p:nvSpPr>
        <p:spPr>
          <a:xfrm>
            <a:off x="165325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147FC08-33B7-4187-A737-8D650F412339}"/>
              </a:ext>
            </a:extLst>
          </p:cNvPr>
          <p:cNvSpPr/>
          <p:nvPr/>
        </p:nvSpPr>
        <p:spPr>
          <a:xfrm>
            <a:off x="190420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A6F306-A02B-4D84-8632-F36C52AD4B74}"/>
              </a:ext>
            </a:extLst>
          </p:cNvPr>
          <p:cNvSpPr/>
          <p:nvPr/>
        </p:nvSpPr>
        <p:spPr>
          <a:xfrm>
            <a:off x="215514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691D16-4550-4E00-B8C2-9B90AEDE354A}"/>
              </a:ext>
            </a:extLst>
          </p:cNvPr>
          <p:cNvSpPr/>
          <p:nvPr/>
        </p:nvSpPr>
        <p:spPr>
          <a:xfrm>
            <a:off x="240608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8EFE3F6-044A-42BB-8D7A-60B8012D8E6E}"/>
              </a:ext>
            </a:extLst>
          </p:cNvPr>
          <p:cNvSpPr/>
          <p:nvPr/>
        </p:nvSpPr>
        <p:spPr>
          <a:xfrm>
            <a:off x="266859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97D04F-1DAA-4B7F-987B-5637065D3C6C}"/>
              </a:ext>
            </a:extLst>
          </p:cNvPr>
          <p:cNvSpPr/>
          <p:nvPr/>
        </p:nvSpPr>
        <p:spPr>
          <a:xfrm>
            <a:off x="291953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83751FF-2368-4674-9285-187036CCED0B}"/>
              </a:ext>
            </a:extLst>
          </p:cNvPr>
          <p:cNvSpPr/>
          <p:nvPr/>
        </p:nvSpPr>
        <p:spPr>
          <a:xfrm>
            <a:off x="3170479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7C49A7C-9F10-47A3-97EF-1E340D0FDC82}"/>
              </a:ext>
            </a:extLst>
          </p:cNvPr>
          <p:cNvSpPr/>
          <p:nvPr/>
        </p:nvSpPr>
        <p:spPr>
          <a:xfrm>
            <a:off x="3421424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BFA5E1A-AFFD-4FB5-B1A7-2835271A7DC5}"/>
              </a:ext>
            </a:extLst>
          </p:cNvPr>
          <p:cNvSpPr/>
          <p:nvPr/>
        </p:nvSpPr>
        <p:spPr>
          <a:xfrm>
            <a:off x="367236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D5001A6-2F58-4CE2-B83E-DA2E12F21DBB}"/>
              </a:ext>
            </a:extLst>
          </p:cNvPr>
          <p:cNvSpPr/>
          <p:nvPr/>
        </p:nvSpPr>
        <p:spPr>
          <a:xfrm>
            <a:off x="392331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3DC3CE1-80A1-48AE-AED5-F67EA4E9418E}"/>
              </a:ext>
            </a:extLst>
          </p:cNvPr>
          <p:cNvSpPr/>
          <p:nvPr/>
        </p:nvSpPr>
        <p:spPr>
          <a:xfrm>
            <a:off x="417425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32E0AE2-0548-44F1-A2B8-2CA54CEAB505}"/>
              </a:ext>
            </a:extLst>
          </p:cNvPr>
          <p:cNvSpPr/>
          <p:nvPr/>
        </p:nvSpPr>
        <p:spPr>
          <a:xfrm>
            <a:off x="442520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F8EB168-F895-4A47-9786-97D30373CF32}"/>
              </a:ext>
            </a:extLst>
          </p:cNvPr>
          <p:cNvSpPr/>
          <p:nvPr/>
        </p:nvSpPr>
        <p:spPr>
          <a:xfrm>
            <a:off x="468770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93B46B-A578-412D-A50F-5919FF8F0FEF}"/>
              </a:ext>
            </a:extLst>
          </p:cNvPr>
          <p:cNvSpPr/>
          <p:nvPr/>
        </p:nvSpPr>
        <p:spPr>
          <a:xfrm>
            <a:off x="4938648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9CF73E3-25EB-491F-87B7-DCAB0BFCE1D9}"/>
              </a:ext>
            </a:extLst>
          </p:cNvPr>
          <p:cNvSpPr/>
          <p:nvPr/>
        </p:nvSpPr>
        <p:spPr>
          <a:xfrm>
            <a:off x="5189593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1E3F67A-3D96-4D4F-A028-185C0395F0DC}"/>
              </a:ext>
            </a:extLst>
          </p:cNvPr>
          <p:cNvSpPr/>
          <p:nvPr/>
        </p:nvSpPr>
        <p:spPr>
          <a:xfrm>
            <a:off x="544053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0BBB2C2-2BB6-496E-8842-BB5A9F323F4B}"/>
              </a:ext>
            </a:extLst>
          </p:cNvPr>
          <p:cNvSpPr/>
          <p:nvPr/>
        </p:nvSpPr>
        <p:spPr>
          <a:xfrm>
            <a:off x="5691482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D2A78B-C3EC-47E8-94F0-569EF062C1CD}"/>
              </a:ext>
            </a:extLst>
          </p:cNvPr>
          <p:cNvSpPr/>
          <p:nvPr/>
        </p:nvSpPr>
        <p:spPr>
          <a:xfrm>
            <a:off x="594242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81CB75C-4BCE-45BC-B7EF-54D1AEC5A0FE}"/>
              </a:ext>
            </a:extLst>
          </p:cNvPr>
          <p:cNvSpPr/>
          <p:nvPr/>
        </p:nvSpPr>
        <p:spPr>
          <a:xfrm>
            <a:off x="619337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1224AA5-55F5-4633-95EA-40B2079C7CAA}"/>
              </a:ext>
            </a:extLst>
          </p:cNvPr>
          <p:cNvSpPr/>
          <p:nvPr/>
        </p:nvSpPr>
        <p:spPr>
          <a:xfrm>
            <a:off x="6444315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FE9969A-5D98-48AB-A299-076C4CAA5C5F}"/>
              </a:ext>
            </a:extLst>
          </p:cNvPr>
          <p:cNvSpPr/>
          <p:nvPr/>
        </p:nvSpPr>
        <p:spPr>
          <a:xfrm>
            <a:off x="6706817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0929416-AE7A-46EA-BC4F-675F9B03CB4A}"/>
              </a:ext>
            </a:extLst>
          </p:cNvPr>
          <p:cNvSpPr/>
          <p:nvPr/>
        </p:nvSpPr>
        <p:spPr>
          <a:xfrm>
            <a:off x="6957761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F6490F0-EADD-42C5-9F3B-A8E08EB20A3A}"/>
              </a:ext>
            </a:extLst>
          </p:cNvPr>
          <p:cNvSpPr/>
          <p:nvPr/>
        </p:nvSpPr>
        <p:spPr>
          <a:xfrm>
            <a:off x="7208706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E3C9B58-A7B5-4C72-9A88-E13F44CA25BB}"/>
              </a:ext>
            </a:extLst>
          </p:cNvPr>
          <p:cNvSpPr/>
          <p:nvPr/>
        </p:nvSpPr>
        <p:spPr>
          <a:xfrm>
            <a:off x="7459650" y="2852936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9852636-79E1-4447-B72D-83DDF684EBE5}"/>
              </a:ext>
            </a:extLst>
          </p:cNvPr>
          <p:cNvSpPr/>
          <p:nvPr/>
        </p:nvSpPr>
        <p:spPr>
          <a:xfrm>
            <a:off x="7710595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4141EF-A7BD-4E5C-933F-0604F28E5262}"/>
              </a:ext>
            </a:extLst>
          </p:cNvPr>
          <p:cNvSpPr/>
          <p:nvPr/>
        </p:nvSpPr>
        <p:spPr>
          <a:xfrm>
            <a:off x="7961539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24487A-30C1-422F-B135-8F65FEE5B22C}"/>
              </a:ext>
            </a:extLst>
          </p:cNvPr>
          <p:cNvSpPr/>
          <p:nvPr/>
        </p:nvSpPr>
        <p:spPr>
          <a:xfrm>
            <a:off x="8212484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330B3CF-D491-4E3C-A56B-BA161EA1DA01}"/>
              </a:ext>
            </a:extLst>
          </p:cNvPr>
          <p:cNvSpPr/>
          <p:nvPr/>
        </p:nvSpPr>
        <p:spPr>
          <a:xfrm>
            <a:off x="8463428" y="2852936"/>
            <a:ext cx="250945" cy="50405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9F9F57-7ABC-4437-B991-740B409AEC99}"/>
              </a:ext>
            </a:extLst>
          </p:cNvPr>
          <p:cNvSpPr/>
          <p:nvPr/>
        </p:nvSpPr>
        <p:spPr>
          <a:xfrm>
            <a:off x="64947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4196FC5-D413-4531-AE59-731000E066C2}"/>
              </a:ext>
            </a:extLst>
          </p:cNvPr>
          <p:cNvSpPr/>
          <p:nvPr/>
        </p:nvSpPr>
        <p:spPr>
          <a:xfrm>
            <a:off x="90042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F823FD7-6426-4575-8F8D-20DFBEC62F68}"/>
              </a:ext>
            </a:extLst>
          </p:cNvPr>
          <p:cNvSpPr/>
          <p:nvPr/>
        </p:nvSpPr>
        <p:spPr>
          <a:xfrm>
            <a:off x="1151366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E814EB0-410A-4BE5-87A1-85185408C49A}"/>
              </a:ext>
            </a:extLst>
          </p:cNvPr>
          <p:cNvSpPr/>
          <p:nvPr/>
        </p:nvSpPr>
        <p:spPr>
          <a:xfrm>
            <a:off x="1402311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BF4231-64E1-4246-9136-C7842DD3775A}"/>
              </a:ext>
            </a:extLst>
          </p:cNvPr>
          <p:cNvSpPr/>
          <p:nvPr/>
        </p:nvSpPr>
        <p:spPr>
          <a:xfrm>
            <a:off x="165325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13AC849-ED4E-44DD-9E95-12B5A0579BDC}"/>
              </a:ext>
            </a:extLst>
          </p:cNvPr>
          <p:cNvSpPr/>
          <p:nvPr/>
        </p:nvSpPr>
        <p:spPr>
          <a:xfrm>
            <a:off x="190420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043265A-D214-4BBB-A100-528D0D10C2FF}"/>
              </a:ext>
            </a:extLst>
          </p:cNvPr>
          <p:cNvSpPr/>
          <p:nvPr/>
        </p:nvSpPr>
        <p:spPr>
          <a:xfrm>
            <a:off x="215514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D1F8EF0-9A53-441D-B1AC-A8258EB09B51}"/>
              </a:ext>
            </a:extLst>
          </p:cNvPr>
          <p:cNvSpPr/>
          <p:nvPr/>
        </p:nvSpPr>
        <p:spPr>
          <a:xfrm>
            <a:off x="240608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CB351B9-9437-43D6-903F-922AB3249A52}"/>
              </a:ext>
            </a:extLst>
          </p:cNvPr>
          <p:cNvSpPr/>
          <p:nvPr/>
        </p:nvSpPr>
        <p:spPr>
          <a:xfrm>
            <a:off x="2668590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2D123D9-B37B-4857-A74F-C178EE38EC48}"/>
              </a:ext>
            </a:extLst>
          </p:cNvPr>
          <p:cNvSpPr/>
          <p:nvPr/>
        </p:nvSpPr>
        <p:spPr>
          <a:xfrm>
            <a:off x="2919535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A0C3DF0-3A2A-4137-A633-3348B7B238A5}"/>
              </a:ext>
            </a:extLst>
          </p:cNvPr>
          <p:cNvSpPr/>
          <p:nvPr/>
        </p:nvSpPr>
        <p:spPr>
          <a:xfrm>
            <a:off x="3170479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08E4A75-4D5E-4587-BF29-361A20DE8CB8}"/>
              </a:ext>
            </a:extLst>
          </p:cNvPr>
          <p:cNvSpPr/>
          <p:nvPr/>
        </p:nvSpPr>
        <p:spPr>
          <a:xfrm>
            <a:off x="3421424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B83C8EB-4452-4E93-A9A3-A668C047D33D}"/>
              </a:ext>
            </a:extLst>
          </p:cNvPr>
          <p:cNvSpPr/>
          <p:nvPr/>
        </p:nvSpPr>
        <p:spPr>
          <a:xfrm>
            <a:off x="367236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4276D0F-264D-4FAE-82ED-399994C912AF}"/>
              </a:ext>
            </a:extLst>
          </p:cNvPr>
          <p:cNvSpPr/>
          <p:nvPr/>
        </p:nvSpPr>
        <p:spPr>
          <a:xfrm>
            <a:off x="392331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12A84-243F-4939-97E9-6D422C156DB4}"/>
              </a:ext>
            </a:extLst>
          </p:cNvPr>
          <p:cNvSpPr/>
          <p:nvPr/>
        </p:nvSpPr>
        <p:spPr>
          <a:xfrm>
            <a:off x="417425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24EEC08-7530-4209-8165-3D3833D844DB}"/>
              </a:ext>
            </a:extLst>
          </p:cNvPr>
          <p:cNvSpPr/>
          <p:nvPr/>
        </p:nvSpPr>
        <p:spPr>
          <a:xfrm>
            <a:off x="4425202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7096EC2-6065-4B80-B845-FF18916B5643}"/>
              </a:ext>
            </a:extLst>
          </p:cNvPr>
          <p:cNvSpPr/>
          <p:nvPr/>
        </p:nvSpPr>
        <p:spPr>
          <a:xfrm>
            <a:off x="468770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13A7CA-0B80-4E8F-8C91-B9D20397F5B0}"/>
              </a:ext>
            </a:extLst>
          </p:cNvPr>
          <p:cNvSpPr/>
          <p:nvPr/>
        </p:nvSpPr>
        <p:spPr>
          <a:xfrm>
            <a:off x="4938648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9C7FB66-1F4B-4E87-A9F2-B0316B1CACB9}"/>
              </a:ext>
            </a:extLst>
          </p:cNvPr>
          <p:cNvSpPr/>
          <p:nvPr/>
        </p:nvSpPr>
        <p:spPr>
          <a:xfrm>
            <a:off x="5189593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0B94C32-3131-40D4-A80A-DA3963D7D188}"/>
              </a:ext>
            </a:extLst>
          </p:cNvPr>
          <p:cNvSpPr/>
          <p:nvPr/>
        </p:nvSpPr>
        <p:spPr>
          <a:xfrm>
            <a:off x="5440537" y="3429000"/>
            <a:ext cx="250945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C322487-5A54-46B7-9620-ECBA5259D7F5}"/>
              </a:ext>
            </a:extLst>
          </p:cNvPr>
          <p:cNvSpPr/>
          <p:nvPr/>
        </p:nvSpPr>
        <p:spPr>
          <a:xfrm>
            <a:off x="5691482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958030-B2CC-43A8-9C5A-AD09A3AA641F}"/>
              </a:ext>
            </a:extLst>
          </p:cNvPr>
          <p:cNvSpPr/>
          <p:nvPr/>
        </p:nvSpPr>
        <p:spPr>
          <a:xfrm>
            <a:off x="594242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A000EAA-A367-4EFF-B2BC-8A2DC7ACE404}"/>
              </a:ext>
            </a:extLst>
          </p:cNvPr>
          <p:cNvSpPr/>
          <p:nvPr/>
        </p:nvSpPr>
        <p:spPr>
          <a:xfrm>
            <a:off x="619337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748FD9-D1BE-4B6A-B31C-10001327DCE9}"/>
              </a:ext>
            </a:extLst>
          </p:cNvPr>
          <p:cNvSpPr/>
          <p:nvPr/>
        </p:nvSpPr>
        <p:spPr>
          <a:xfrm>
            <a:off x="644431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6D3F55E-2310-4D55-98E0-4B09CEA3DE34}"/>
              </a:ext>
            </a:extLst>
          </p:cNvPr>
          <p:cNvSpPr/>
          <p:nvPr/>
        </p:nvSpPr>
        <p:spPr>
          <a:xfrm>
            <a:off x="6706817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589B73A-C8DB-486E-B335-9146169F291E}"/>
              </a:ext>
            </a:extLst>
          </p:cNvPr>
          <p:cNvSpPr/>
          <p:nvPr/>
        </p:nvSpPr>
        <p:spPr>
          <a:xfrm>
            <a:off x="6957761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8E04923-B368-47CB-BE6F-C8F8852EFA26}"/>
              </a:ext>
            </a:extLst>
          </p:cNvPr>
          <p:cNvSpPr/>
          <p:nvPr/>
        </p:nvSpPr>
        <p:spPr>
          <a:xfrm>
            <a:off x="7208706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C9808CA-96CB-4FA2-8720-06672604F48E}"/>
              </a:ext>
            </a:extLst>
          </p:cNvPr>
          <p:cNvSpPr/>
          <p:nvPr/>
        </p:nvSpPr>
        <p:spPr>
          <a:xfrm>
            <a:off x="7459650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768EA7F-AB02-4E1C-8CC8-F29824E2F153}"/>
              </a:ext>
            </a:extLst>
          </p:cNvPr>
          <p:cNvSpPr/>
          <p:nvPr/>
        </p:nvSpPr>
        <p:spPr>
          <a:xfrm>
            <a:off x="7710595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B6AC911-C2EF-4A79-A92B-F8CC79DDD43F}"/>
              </a:ext>
            </a:extLst>
          </p:cNvPr>
          <p:cNvSpPr/>
          <p:nvPr/>
        </p:nvSpPr>
        <p:spPr>
          <a:xfrm>
            <a:off x="7961539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1E9D82-F1EA-4A51-8B86-72A1968F2EBD}"/>
              </a:ext>
            </a:extLst>
          </p:cNvPr>
          <p:cNvSpPr/>
          <p:nvPr/>
        </p:nvSpPr>
        <p:spPr>
          <a:xfrm>
            <a:off x="8212484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47909E9-DFF5-40ED-8986-DFB8ACA31138}"/>
              </a:ext>
            </a:extLst>
          </p:cNvPr>
          <p:cNvSpPr/>
          <p:nvPr/>
        </p:nvSpPr>
        <p:spPr>
          <a:xfrm>
            <a:off x="8463428" y="3429000"/>
            <a:ext cx="250945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EDDD6E-E20E-490F-BE15-A99E9AE1776C}"/>
              </a:ext>
            </a:extLst>
          </p:cNvPr>
          <p:cNvSpPr txBox="1"/>
          <p:nvPr/>
        </p:nvSpPr>
        <p:spPr>
          <a:xfrm>
            <a:off x="30061" y="11767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51BD547-68C2-4D21-8AC8-43CF23B5BE17}"/>
              </a:ext>
            </a:extLst>
          </p:cNvPr>
          <p:cNvSpPr txBox="1"/>
          <p:nvPr/>
        </p:nvSpPr>
        <p:spPr>
          <a:xfrm>
            <a:off x="30061" y="17008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4E5E355-6835-46E7-B5CD-F1C704FC2E41}"/>
              </a:ext>
            </a:extLst>
          </p:cNvPr>
          <p:cNvSpPr txBox="1"/>
          <p:nvPr/>
        </p:nvSpPr>
        <p:spPr>
          <a:xfrm>
            <a:off x="30061" y="22920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1C79D1-03E7-4DF9-937A-34D929C19A10}"/>
              </a:ext>
            </a:extLst>
          </p:cNvPr>
          <p:cNvSpPr txBox="1"/>
          <p:nvPr/>
        </p:nvSpPr>
        <p:spPr>
          <a:xfrm>
            <a:off x="30061" y="287694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06111FE-D310-44F7-9DA4-5927779B3AE4}"/>
              </a:ext>
            </a:extLst>
          </p:cNvPr>
          <p:cNvSpPr txBox="1"/>
          <p:nvPr/>
        </p:nvSpPr>
        <p:spPr>
          <a:xfrm>
            <a:off x="30061" y="34809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38FE3E2-344F-485F-944A-D7CAD4747ECC}"/>
              </a:ext>
            </a:extLst>
          </p:cNvPr>
          <p:cNvSpPr txBox="1"/>
          <p:nvPr/>
        </p:nvSpPr>
        <p:spPr>
          <a:xfrm>
            <a:off x="246523" y="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run time process : 0~99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100~139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2C08C-03E7-419A-9B52-CAEDCCFC1388}"/>
              </a:ext>
            </a:extLst>
          </p:cNvPr>
          <p:cNvSpPr txBox="1"/>
          <p:nvPr/>
        </p:nvSpPr>
        <p:spPr>
          <a:xfrm>
            <a:off x="87191" y="4557028"/>
            <a:ext cx="4698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index = find_next_bit( bitmap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7A1D50-BF40-4B5C-9B6F-C73FBDD33BCB}"/>
              </a:ext>
            </a:extLst>
          </p:cNvPr>
          <p:cNvSpPr/>
          <p:nvPr/>
        </p:nvSpPr>
        <p:spPr>
          <a:xfrm>
            <a:off x="5509597" y="4437112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C27651C-FEEB-4CB7-9E9F-79E812E7D6C0}"/>
              </a:ext>
            </a:extLst>
          </p:cNvPr>
          <p:cNvSpPr/>
          <p:nvPr/>
        </p:nvSpPr>
        <p:spPr>
          <a:xfrm>
            <a:off x="5509597" y="4782170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51C8F0-895B-4B67-8313-36BA5EBA7CB7}"/>
              </a:ext>
            </a:extLst>
          </p:cNvPr>
          <p:cNvSpPr/>
          <p:nvPr/>
        </p:nvSpPr>
        <p:spPr>
          <a:xfrm>
            <a:off x="5509597" y="5127228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475847-42FA-4466-BB82-F6E067EC8B2D}"/>
              </a:ext>
            </a:extLst>
          </p:cNvPr>
          <p:cNvSpPr/>
          <p:nvPr/>
        </p:nvSpPr>
        <p:spPr>
          <a:xfrm>
            <a:off x="5509597" y="5472286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84E28FE-78C0-47A2-9ACC-5D0B87EAA80B}"/>
              </a:ext>
            </a:extLst>
          </p:cNvPr>
          <p:cNvSpPr/>
          <p:nvPr/>
        </p:nvSpPr>
        <p:spPr>
          <a:xfrm>
            <a:off x="5509597" y="5817344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88375B1-A944-4B8D-B327-2859F377D783}"/>
              </a:ext>
            </a:extLst>
          </p:cNvPr>
          <p:cNvSpPr/>
          <p:nvPr/>
        </p:nvSpPr>
        <p:spPr>
          <a:xfrm>
            <a:off x="5509597" y="6162402"/>
            <a:ext cx="111514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A04E4-090D-4C15-A10F-D2CC094687D2}"/>
              </a:ext>
            </a:extLst>
          </p:cNvPr>
          <p:cNvSpPr txBox="1"/>
          <p:nvPr/>
        </p:nvSpPr>
        <p:spPr>
          <a:xfrm>
            <a:off x="5566009" y="40004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queue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B36D4F4-9214-44BB-9FFB-7CE40D74B9A5}"/>
              </a:ext>
            </a:extLst>
          </p:cNvPr>
          <p:cNvSpPr/>
          <p:nvPr/>
        </p:nvSpPr>
        <p:spPr>
          <a:xfrm>
            <a:off x="7191719" y="5832326"/>
            <a:ext cx="764047" cy="34505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0CB86D0-CF2A-4501-8A93-901C2A523CE2}"/>
              </a:ext>
            </a:extLst>
          </p:cNvPr>
          <p:cNvSpPr/>
          <p:nvPr/>
        </p:nvSpPr>
        <p:spPr>
          <a:xfrm>
            <a:off x="8457019" y="5817344"/>
            <a:ext cx="764047" cy="34505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CD913F1-3C86-4A74-881C-70D6D013A22A}"/>
              </a:ext>
            </a:extLst>
          </p:cNvPr>
          <p:cNvCxnSpPr>
            <a:stCxn id="180" idx="3"/>
            <a:endCxn id="104" idx="1"/>
          </p:cNvCxnSpPr>
          <p:nvPr/>
        </p:nvCxnSpPr>
        <p:spPr>
          <a:xfrm>
            <a:off x="6624745" y="5997364"/>
            <a:ext cx="566974" cy="7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1E0D03E-2E8A-46EC-8208-F6924F5FBAF1}"/>
              </a:ext>
            </a:extLst>
          </p:cNvPr>
          <p:cNvCxnSpPr>
            <a:cxnSpLocks/>
            <a:stCxn id="104" idx="3"/>
            <a:endCxn id="182" idx="1"/>
          </p:cNvCxnSpPr>
          <p:nvPr/>
        </p:nvCxnSpPr>
        <p:spPr>
          <a:xfrm flipV="1">
            <a:off x="7955766" y="5989873"/>
            <a:ext cx="501253" cy="14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B2D129D-646E-46F4-B36B-DA0F52CDA624}"/>
              </a:ext>
            </a:extLst>
          </p:cNvPr>
          <p:cNvSpPr txBox="1"/>
          <p:nvPr/>
        </p:nvSpPr>
        <p:spPr>
          <a:xfrm>
            <a:off x="7219054" y="54391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61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6D506A0-279B-4659-9383-FAE355EEB1AF}"/>
              </a:ext>
            </a:extLst>
          </p:cNvPr>
          <p:cNvGrpSpPr/>
          <p:nvPr/>
        </p:nvGrpSpPr>
        <p:grpSpPr>
          <a:xfrm>
            <a:off x="755576" y="980728"/>
            <a:ext cx="5847985" cy="2236407"/>
            <a:chOff x="30061" y="662644"/>
            <a:chExt cx="8684312" cy="3321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AB48AB-0921-4087-B08C-DF1F8CAB4223}"/>
                </a:ext>
              </a:extLst>
            </p:cNvPr>
            <p:cNvSpPr txBox="1"/>
            <p:nvPr/>
          </p:nvSpPr>
          <p:spPr>
            <a:xfrm>
              <a:off x="246523" y="662644"/>
              <a:ext cx="2607096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int bitmap[5];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028688A-D67E-43BB-A3BE-7A690DBD5EAC}"/>
                </a:ext>
              </a:extLst>
            </p:cNvPr>
            <p:cNvGrpSpPr/>
            <p:nvPr/>
          </p:nvGrpSpPr>
          <p:grpSpPr>
            <a:xfrm>
              <a:off x="649477" y="1124744"/>
              <a:ext cx="8064896" cy="504056"/>
              <a:chOff x="611560" y="908720"/>
              <a:chExt cx="9256819" cy="504056"/>
            </a:xfrm>
            <a:solidFill>
              <a:srgbClr val="FFC000"/>
            </a:solidFill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11368A-6FDE-4B31-A44B-7DBEA58F4DBE}"/>
                  </a:ext>
                </a:extLst>
              </p:cNvPr>
              <p:cNvSpPr/>
              <p:nvPr/>
            </p:nvSpPr>
            <p:spPr>
              <a:xfrm>
                <a:off x="61156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F2FE214-134E-4307-8F48-1E93F5BEA777}"/>
                  </a:ext>
                </a:extLst>
              </p:cNvPr>
              <p:cNvSpPr/>
              <p:nvPr/>
            </p:nvSpPr>
            <p:spPr>
              <a:xfrm>
                <a:off x="89959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11B940C-C5FD-43C6-A693-44ECB7852582}"/>
                  </a:ext>
                </a:extLst>
              </p:cNvPr>
              <p:cNvSpPr/>
              <p:nvPr/>
            </p:nvSpPr>
            <p:spPr>
              <a:xfrm>
                <a:off x="118762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B88393E-0558-4E65-A193-730BF36ADBAE}"/>
                  </a:ext>
                </a:extLst>
              </p:cNvPr>
              <p:cNvSpPr/>
              <p:nvPr/>
            </p:nvSpPr>
            <p:spPr>
              <a:xfrm>
                <a:off x="147565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F6C277-F351-461D-A37B-69C953BC0F63}"/>
                  </a:ext>
                </a:extLst>
              </p:cNvPr>
              <p:cNvSpPr/>
              <p:nvPr/>
            </p:nvSpPr>
            <p:spPr>
              <a:xfrm>
                <a:off x="176368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4B84B4D-0033-4FC1-ACA2-E23AB23E0083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605A326-A1A2-4B48-B84D-9273418B8231}"/>
                  </a:ext>
                </a:extLst>
              </p:cNvPr>
              <p:cNvSpPr/>
              <p:nvPr/>
            </p:nvSpPr>
            <p:spPr>
              <a:xfrm>
                <a:off x="233975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6CC30B-D452-4113-A990-7CEE9B24D21C}"/>
                  </a:ext>
                </a:extLst>
              </p:cNvPr>
              <p:cNvSpPr/>
              <p:nvPr/>
            </p:nvSpPr>
            <p:spPr>
              <a:xfrm>
                <a:off x="262778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B29B57A-224E-48B8-855D-D74AC4CE0CE5}"/>
                  </a:ext>
                </a:extLst>
              </p:cNvPr>
              <p:cNvSpPr/>
              <p:nvPr/>
            </p:nvSpPr>
            <p:spPr>
              <a:xfrm>
                <a:off x="292908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B84881A-FA0D-42AC-A62D-1A37F121502A}"/>
                  </a:ext>
                </a:extLst>
              </p:cNvPr>
              <p:cNvSpPr/>
              <p:nvPr/>
            </p:nvSpPr>
            <p:spPr>
              <a:xfrm>
                <a:off x="321711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A63C0C-CE5A-48C0-A252-7A70449598D7}"/>
                  </a:ext>
                </a:extLst>
              </p:cNvPr>
              <p:cNvSpPr/>
              <p:nvPr/>
            </p:nvSpPr>
            <p:spPr>
              <a:xfrm>
                <a:off x="350514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0ABFB3-E585-41C8-A3C2-915243DDBC43}"/>
                  </a:ext>
                </a:extLst>
              </p:cNvPr>
              <p:cNvSpPr/>
              <p:nvPr/>
            </p:nvSpPr>
            <p:spPr>
              <a:xfrm>
                <a:off x="379317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506DE39-0E1E-4A64-AD4E-173B1B48ACD3}"/>
                  </a:ext>
                </a:extLst>
              </p:cNvPr>
              <p:cNvSpPr/>
              <p:nvPr/>
            </p:nvSpPr>
            <p:spPr>
              <a:xfrm>
                <a:off x="408120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C4C81A-BC26-4B46-B761-506751406EC2}"/>
                  </a:ext>
                </a:extLst>
              </p:cNvPr>
              <p:cNvSpPr/>
              <p:nvPr/>
            </p:nvSpPr>
            <p:spPr>
              <a:xfrm>
                <a:off x="436924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6DE0EB-29B2-497F-8CAD-9E861233AD15}"/>
                  </a:ext>
                </a:extLst>
              </p:cNvPr>
              <p:cNvSpPr/>
              <p:nvPr/>
            </p:nvSpPr>
            <p:spPr>
              <a:xfrm>
                <a:off x="465727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140F09-E339-480E-ACA3-123B683CCC95}"/>
                  </a:ext>
                </a:extLst>
              </p:cNvPr>
              <p:cNvSpPr/>
              <p:nvPr/>
            </p:nvSpPr>
            <p:spPr>
              <a:xfrm>
                <a:off x="494530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1CBA164-B9E0-4357-BA12-E8BC9C4A8954}"/>
                  </a:ext>
                </a:extLst>
              </p:cNvPr>
              <p:cNvSpPr/>
              <p:nvPr/>
            </p:nvSpPr>
            <p:spPr>
              <a:xfrm>
                <a:off x="524660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4DB3869-A005-4989-9265-0EE9DABF18B9}"/>
                  </a:ext>
                </a:extLst>
              </p:cNvPr>
              <p:cNvSpPr/>
              <p:nvPr/>
            </p:nvSpPr>
            <p:spPr>
              <a:xfrm>
                <a:off x="553463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EFAC2DE-C3C7-42BD-9F53-EDCF93A3D163}"/>
                  </a:ext>
                </a:extLst>
              </p:cNvPr>
              <p:cNvSpPr/>
              <p:nvPr/>
            </p:nvSpPr>
            <p:spPr>
              <a:xfrm>
                <a:off x="582266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9536C44-545E-48F3-B677-7A96E17E2945}"/>
                  </a:ext>
                </a:extLst>
              </p:cNvPr>
              <p:cNvSpPr/>
              <p:nvPr/>
            </p:nvSpPr>
            <p:spPr>
              <a:xfrm>
                <a:off x="611069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AB66287-AB5D-46CB-B604-0927E0B7A9B4}"/>
                  </a:ext>
                </a:extLst>
              </p:cNvPr>
              <p:cNvSpPr/>
              <p:nvPr/>
            </p:nvSpPr>
            <p:spPr>
              <a:xfrm>
                <a:off x="639873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34CD0ED-CD7F-4BF0-9137-5340BE64938E}"/>
                  </a:ext>
                </a:extLst>
              </p:cNvPr>
              <p:cNvSpPr/>
              <p:nvPr/>
            </p:nvSpPr>
            <p:spPr>
              <a:xfrm>
                <a:off x="668676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5F497F5-D22A-4630-BE5B-B83E3553AFEB}"/>
                  </a:ext>
                </a:extLst>
              </p:cNvPr>
              <p:cNvSpPr/>
              <p:nvPr/>
            </p:nvSpPr>
            <p:spPr>
              <a:xfrm>
                <a:off x="697479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D150574-30FC-4FDB-A256-B84EDB989271}"/>
                  </a:ext>
                </a:extLst>
              </p:cNvPr>
              <p:cNvSpPr/>
              <p:nvPr/>
            </p:nvSpPr>
            <p:spPr>
              <a:xfrm>
                <a:off x="726282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756A1DA-1E9C-4654-9269-09C639D59946}"/>
                  </a:ext>
                </a:extLst>
              </p:cNvPr>
              <p:cNvSpPr/>
              <p:nvPr/>
            </p:nvSpPr>
            <p:spPr>
              <a:xfrm>
                <a:off x="756412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9597010-C107-4EC4-A5D1-5E4FEB238B95}"/>
                  </a:ext>
                </a:extLst>
              </p:cNvPr>
              <p:cNvSpPr/>
              <p:nvPr/>
            </p:nvSpPr>
            <p:spPr>
              <a:xfrm>
                <a:off x="785215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19CC83D-0A9F-4569-99D4-0257E13AFD05}"/>
                  </a:ext>
                </a:extLst>
              </p:cNvPr>
              <p:cNvSpPr/>
              <p:nvPr/>
            </p:nvSpPr>
            <p:spPr>
              <a:xfrm>
                <a:off x="814018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6227548-825C-41EB-9664-6DA3E3E4BE87}"/>
                  </a:ext>
                </a:extLst>
              </p:cNvPr>
              <p:cNvSpPr/>
              <p:nvPr/>
            </p:nvSpPr>
            <p:spPr>
              <a:xfrm>
                <a:off x="842821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EC005A5-2816-4E58-9134-38A11663CDD1}"/>
                  </a:ext>
                </a:extLst>
              </p:cNvPr>
              <p:cNvSpPr/>
              <p:nvPr/>
            </p:nvSpPr>
            <p:spPr>
              <a:xfrm>
                <a:off x="871625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267DA95-94BC-47C5-9465-68D2E5397A15}"/>
                  </a:ext>
                </a:extLst>
              </p:cNvPr>
              <p:cNvSpPr/>
              <p:nvPr/>
            </p:nvSpPr>
            <p:spPr>
              <a:xfrm>
                <a:off x="900428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EFEF81-AE2B-408F-B93D-DA2F5F1CA039}"/>
                  </a:ext>
                </a:extLst>
              </p:cNvPr>
              <p:cNvSpPr/>
              <p:nvPr/>
            </p:nvSpPr>
            <p:spPr>
              <a:xfrm>
                <a:off x="929231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A6C7E11-AAD9-4F92-B345-012FE29B2530}"/>
                  </a:ext>
                </a:extLst>
              </p:cNvPr>
              <p:cNvSpPr/>
              <p:nvPr/>
            </p:nvSpPr>
            <p:spPr>
              <a:xfrm>
                <a:off x="958034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EF33F26-A137-4D94-8085-4D3CEF57BADB}"/>
                </a:ext>
              </a:extLst>
            </p:cNvPr>
            <p:cNvGrpSpPr/>
            <p:nvPr/>
          </p:nvGrpSpPr>
          <p:grpSpPr>
            <a:xfrm>
              <a:off x="649477" y="1700808"/>
              <a:ext cx="8064896" cy="504056"/>
              <a:chOff x="611560" y="908720"/>
              <a:chExt cx="9256819" cy="504056"/>
            </a:xfrm>
            <a:solidFill>
              <a:srgbClr val="FFC000"/>
            </a:solidFill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1646FE3-3237-490D-9FC5-821939EEC028}"/>
                  </a:ext>
                </a:extLst>
              </p:cNvPr>
              <p:cNvSpPr/>
              <p:nvPr/>
            </p:nvSpPr>
            <p:spPr>
              <a:xfrm>
                <a:off x="61156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E78FE9E-37D9-4E54-96FE-1EEDA4908E69}"/>
                  </a:ext>
                </a:extLst>
              </p:cNvPr>
              <p:cNvSpPr/>
              <p:nvPr/>
            </p:nvSpPr>
            <p:spPr>
              <a:xfrm>
                <a:off x="89959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0D7BC35-2987-49DE-8BAC-E3B26DCBECF2}"/>
                  </a:ext>
                </a:extLst>
              </p:cNvPr>
              <p:cNvSpPr/>
              <p:nvPr/>
            </p:nvSpPr>
            <p:spPr>
              <a:xfrm>
                <a:off x="118762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09E9588-A3BB-43A4-9403-5AE93C2628F6}"/>
                  </a:ext>
                </a:extLst>
              </p:cNvPr>
              <p:cNvSpPr/>
              <p:nvPr/>
            </p:nvSpPr>
            <p:spPr>
              <a:xfrm>
                <a:off x="147565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36B51CD-1D4D-4F5E-9127-4F41DB236888}"/>
                  </a:ext>
                </a:extLst>
              </p:cNvPr>
              <p:cNvSpPr/>
              <p:nvPr/>
            </p:nvSpPr>
            <p:spPr>
              <a:xfrm>
                <a:off x="176368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9A1E959-C076-4C85-9979-EB3F1C15D158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A620346-7FB3-467B-A15C-431645A26C5A}"/>
                  </a:ext>
                </a:extLst>
              </p:cNvPr>
              <p:cNvSpPr/>
              <p:nvPr/>
            </p:nvSpPr>
            <p:spPr>
              <a:xfrm>
                <a:off x="233975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41D975F-7CCC-4BCB-B951-E2FF779654DA}"/>
                  </a:ext>
                </a:extLst>
              </p:cNvPr>
              <p:cNvSpPr/>
              <p:nvPr/>
            </p:nvSpPr>
            <p:spPr>
              <a:xfrm>
                <a:off x="262778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17F9B58-D324-4F68-9E4A-355AF842F50C}"/>
                  </a:ext>
                </a:extLst>
              </p:cNvPr>
              <p:cNvSpPr/>
              <p:nvPr/>
            </p:nvSpPr>
            <p:spPr>
              <a:xfrm>
                <a:off x="292908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55D8F44-879B-4B7B-B2D9-04EAC25FCB66}"/>
                  </a:ext>
                </a:extLst>
              </p:cNvPr>
              <p:cNvSpPr/>
              <p:nvPr/>
            </p:nvSpPr>
            <p:spPr>
              <a:xfrm>
                <a:off x="321711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7006F87-3165-491E-8C6D-50C2E48C9A4F}"/>
                  </a:ext>
                </a:extLst>
              </p:cNvPr>
              <p:cNvSpPr/>
              <p:nvPr/>
            </p:nvSpPr>
            <p:spPr>
              <a:xfrm>
                <a:off x="350514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FFBA330-608E-482B-B3E0-EF3BA07142CE}"/>
                  </a:ext>
                </a:extLst>
              </p:cNvPr>
              <p:cNvSpPr/>
              <p:nvPr/>
            </p:nvSpPr>
            <p:spPr>
              <a:xfrm>
                <a:off x="379317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55ECDE0-D595-424F-96AF-8555EA62690A}"/>
                  </a:ext>
                </a:extLst>
              </p:cNvPr>
              <p:cNvSpPr/>
              <p:nvPr/>
            </p:nvSpPr>
            <p:spPr>
              <a:xfrm>
                <a:off x="408120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DD1506C-9FE2-4D16-B594-F665D1A8A52C}"/>
                  </a:ext>
                </a:extLst>
              </p:cNvPr>
              <p:cNvSpPr/>
              <p:nvPr/>
            </p:nvSpPr>
            <p:spPr>
              <a:xfrm>
                <a:off x="436924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2439CA-E333-4858-86E2-E1112E88DBAD}"/>
                  </a:ext>
                </a:extLst>
              </p:cNvPr>
              <p:cNvSpPr/>
              <p:nvPr/>
            </p:nvSpPr>
            <p:spPr>
              <a:xfrm>
                <a:off x="465727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6A7AE66-BBC9-4E89-A98C-9BEFF3BE47E0}"/>
                  </a:ext>
                </a:extLst>
              </p:cNvPr>
              <p:cNvSpPr/>
              <p:nvPr/>
            </p:nvSpPr>
            <p:spPr>
              <a:xfrm>
                <a:off x="494530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4B3CED4-D87F-4E03-8450-41C07AA4E1A6}"/>
                  </a:ext>
                </a:extLst>
              </p:cNvPr>
              <p:cNvSpPr/>
              <p:nvPr/>
            </p:nvSpPr>
            <p:spPr>
              <a:xfrm>
                <a:off x="524660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37EB46A-C6E9-45A3-B7EE-163DAAE443BC}"/>
                  </a:ext>
                </a:extLst>
              </p:cNvPr>
              <p:cNvSpPr/>
              <p:nvPr/>
            </p:nvSpPr>
            <p:spPr>
              <a:xfrm>
                <a:off x="553463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124C476-D742-4CE4-9AD8-91DA89BB53BA}"/>
                  </a:ext>
                </a:extLst>
              </p:cNvPr>
              <p:cNvSpPr/>
              <p:nvPr/>
            </p:nvSpPr>
            <p:spPr>
              <a:xfrm>
                <a:off x="582266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34CA9FF-D681-472A-AD3C-419782DD2D5C}"/>
                  </a:ext>
                </a:extLst>
              </p:cNvPr>
              <p:cNvSpPr/>
              <p:nvPr/>
            </p:nvSpPr>
            <p:spPr>
              <a:xfrm>
                <a:off x="611069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B7627DD-560A-4621-BD76-C2473F9968CA}"/>
                  </a:ext>
                </a:extLst>
              </p:cNvPr>
              <p:cNvSpPr/>
              <p:nvPr/>
            </p:nvSpPr>
            <p:spPr>
              <a:xfrm>
                <a:off x="639873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36C464E-DCF3-45DA-8C81-15D844ABB3CB}"/>
                  </a:ext>
                </a:extLst>
              </p:cNvPr>
              <p:cNvSpPr/>
              <p:nvPr/>
            </p:nvSpPr>
            <p:spPr>
              <a:xfrm>
                <a:off x="668676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0D4D9AC-1801-4ACB-8BBA-E464D65E0EFC}"/>
                  </a:ext>
                </a:extLst>
              </p:cNvPr>
              <p:cNvSpPr/>
              <p:nvPr/>
            </p:nvSpPr>
            <p:spPr>
              <a:xfrm>
                <a:off x="697479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B36490A-EFF9-45E4-AAAA-3E582A40696C}"/>
                  </a:ext>
                </a:extLst>
              </p:cNvPr>
              <p:cNvSpPr/>
              <p:nvPr/>
            </p:nvSpPr>
            <p:spPr>
              <a:xfrm>
                <a:off x="726282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D42805C-1D57-4FDE-BCDE-379E83559C74}"/>
                  </a:ext>
                </a:extLst>
              </p:cNvPr>
              <p:cNvSpPr/>
              <p:nvPr/>
            </p:nvSpPr>
            <p:spPr>
              <a:xfrm>
                <a:off x="756412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CCA8835-7491-4244-A566-AF80499E1CAA}"/>
                  </a:ext>
                </a:extLst>
              </p:cNvPr>
              <p:cNvSpPr/>
              <p:nvPr/>
            </p:nvSpPr>
            <p:spPr>
              <a:xfrm>
                <a:off x="785215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EF4A93BD-99EE-45E1-9CDA-C2CBCB2FEBBB}"/>
                  </a:ext>
                </a:extLst>
              </p:cNvPr>
              <p:cNvSpPr/>
              <p:nvPr/>
            </p:nvSpPr>
            <p:spPr>
              <a:xfrm>
                <a:off x="814018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6A95DC5-C57A-486D-8D0E-8D80264B0E51}"/>
                  </a:ext>
                </a:extLst>
              </p:cNvPr>
              <p:cNvSpPr/>
              <p:nvPr/>
            </p:nvSpPr>
            <p:spPr>
              <a:xfrm>
                <a:off x="842821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D8F2818-EA25-4EE1-93E9-7BF9C37DC5D9}"/>
                  </a:ext>
                </a:extLst>
              </p:cNvPr>
              <p:cNvSpPr/>
              <p:nvPr/>
            </p:nvSpPr>
            <p:spPr>
              <a:xfrm>
                <a:off x="871625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A9F16F3-90E8-489D-BE02-2E7AF3B2C703}"/>
                  </a:ext>
                </a:extLst>
              </p:cNvPr>
              <p:cNvSpPr/>
              <p:nvPr/>
            </p:nvSpPr>
            <p:spPr>
              <a:xfrm>
                <a:off x="900428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8B9AFAB-6F1B-4D97-BF99-232FD3712409}"/>
                  </a:ext>
                </a:extLst>
              </p:cNvPr>
              <p:cNvSpPr/>
              <p:nvPr/>
            </p:nvSpPr>
            <p:spPr>
              <a:xfrm>
                <a:off x="929231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281B2C3-147C-430E-87FC-F8E88957B87F}"/>
                  </a:ext>
                </a:extLst>
              </p:cNvPr>
              <p:cNvSpPr/>
              <p:nvPr/>
            </p:nvSpPr>
            <p:spPr>
              <a:xfrm>
                <a:off x="958034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ECEDFC3-DC08-4B6E-A5AF-A802FECFE7D0}"/>
                </a:ext>
              </a:extLst>
            </p:cNvPr>
            <p:cNvGrpSpPr/>
            <p:nvPr/>
          </p:nvGrpSpPr>
          <p:grpSpPr>
            <a:xfrm>
              <a:off x="649477" y="2276872"/>
              <a:ext cx="8064896" cy="504056"/>
              <a:chOff x="611560" y="908720"/>
              <a:chExt cx="9256819" cy="504056"/>
            </a:xfrm>
            <a:solidFill>
              <a:srgbClr val="FFC000"/>
            </a:solidFill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A374932-14F5-42BC-9C2B-E56A4E2B69CD}"/>
                  </a:ext>
                </a:extLst>
              </p:cNvPr>
              <p:cNvSpPr/>
              <p:nvPr/>
            </p:nvSpPr>
            <p:spPr>
              <a:xfrm>
                <a:off x="61156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14FDFCF-71CE-4232-B349-FDAC5AAF6430}"/>
                  </a:ext>
                </a:extLst>
              </p:cNvPr>
              <p:cNvSpPr/>
              <p:nvPr/>
            </p:nvSpPr>
            <p:spPr>
              <a:xfrm>
                <a:off x="89959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657D603-966D-406D-8ED4-1284EFE1A7C8}"/>
                  </a:ext>
                </a:extLst>
              </p:cNvPr>
              <p:cNvSpPr/>
              <p:nvPr/>
            </p:nvSpPr>
            <p:spPr>
              <a:xfrm>
                <a:off x="118762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07CD147-BD79-4F21-8419-5427A8DD65E0}"/>
                  </a:ext>
                </a:extLst>
              </p:cNvPr>
              <p:cNvSpPr/>
              <p:nvPr/>
            </p:nvSpPr>
            <p:spPr>
              <a:xfrm>
                <a:off x="147565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87714D9-8766-4BC2-BE6D-2C9CBDF66B5F}"/>
                  </a:ext>
                </a:extLst>
              </p:cNvPr>
              <p:cNvSpPr/>
              <p:nvPr/>
            </p:nvSpPr>
            <p:spPr>
              <a:xfrm>
                <a:off x="176368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AD01D66-0B71-4F0D-9320-2C01D45268F0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3BCE087-0AB0-49AD-9D70-FA25861B06CA}"/>
                  </a:ext>
                </a:extLst>
              </p:cNvPr>
              <p:cNvSpPr/>
              <p:nvPr/>
            </p:nvSpPr>
            <p:spPr>
              <a:xfrm>
                <a:off x="233975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2EB3229-F0E2-4107-83C0-14689C60215C}"/>
                  </a:ext>
                </a:extLst>
              </p:cNvPr>
              <p:cNvSpPr/>
              <p:nvPr/>
            </p:nvSpPr>
            <p:spPr>
              <a:xfrm>
                <a:off x="262778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A2BAE50-1CCB-4671-A701-6978D64D1D25}"/>
                  </a:ext>
                </a:extLst>
              </p:cNvPr>
              <p:cNvSpPr/>
              <p:nvPr/>
            </p:nvSpPr>
            <p:spPr>
              <a:xfrm>
                <a:off x="292908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72C32DC-7BD4-431E-BC17-F9D8179F0AE5}"/>
                  </a:ext>
                </a:extLst>
              </p:cNvPr>
              <p:cNvSpPr/>
              <p:nvPr/>
            </p:nvSpPr>
            <p:spPr>
              <a:xfrm>
                <a:off x="321711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792C177-68A6-433E-87A0-59274DE0DE16}"/>
                  </a:ext>
                </a:extLst>
              </p:cNvPr>
              <p:cNvSpPr/>
              <p:nvPr/>
            </p:nvSpPr>
            <p:spPr>
              <a:xfrm>
                <a:off x="350514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E71DDA2F-0F06-4DFD-9FD8-FE8FCAD15E9C}"/>
                  </a:ext>
                </a:extLst>
              </p:cNvPr>
              <p:cNvSpPr/>
              <p:nvPr/>
            </p:nvSpPr>
            <p:spPr>
              <a:xfrm>
                <a:off x="379317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4435F1C-1FAA-40CE-95F7-620CBFCD40CA}"/>
                  </a:ext>
                </a:extLst>
              </p:cNvPr>
              <p:cNvSpPr/>
              <p:nvPr/>
            </p:nvSpPr>
            <p:spPr>
              <a:xfrm>
                <a:off x="408120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EAC18C9-20ED-4084-8056-59A17BEEE596}"/>
                  </a:ext>
                </a:extLst>
              </p:cNvPr>
              <p:cNvSpPr/>
              <p:nvPr/>
            </p:nvSpPr>
            <p:spPr>
              <a:xfrm>
                <a:off x="436924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C06ACC1-FF1C-48B9-81AD-B6B222D25C62}"/>
                  </a:ext>
                </a:extLst>
              </p:cNvPr>
              <p:cNvSpPr/>
              <p:nvPr/>
            </p:nvSpPr>
            <p:spPr>
              <a:xfrm>
                <a:off x="465727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3379E83-A072-46B8-994C-6BCE412A2B5E}"/>
                  </a:ext>
                </a:extLst>
              </p:cNvPr>
              <p:cNvSpPr/>
              <p:nvPr/>
            </p:nvSpPr>
            <p:spPr>
              <a:xfrm>
                <a:off x="494530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FE113B0-5E1C-4238-AAF3-64D01900418A}"/>
                  </a:ext>
                </a:extLst>
              </p:cNvPr>
              <p:cNvSpPr/>
              <p:nvPr/>
            </p:nvSpPr>
            <p:spPr>
              <a:xfrm>
                <a:off x="524660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39B0C37-F936-4209-8A48-DBAC4DE9EC37}"/>
                  </a:ext>
                </a:extLst>
              </p:cNvPr>
              <p:cNvSpPr/>
              <p:nvPr/>
            </p:nvSpPr>
            <p:spPr>
              <a:xfrm>
                <a:off x="553463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BCC68F2-419E-43C9-844B-05D7C8320D1F}"/>
                  </a:ext>
                </a:extLst>
              </p:cNvPr>
              <p:cNvSpPr/>
              <p:nvPr/>
            </p:nvSpPr>
            <p:spPr>
              <a:xfrm>
                <a:off x="582266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5AB3B8A-F3C7-4E23-936D-6A911855F618}"/>
                  </a:ext>
                </a:extLst>
              </p:cNvPr>
              <p:cNvSpPr/>
              <p:nvPr/>
            </p:nvSpPr>
            <p:spPr>
              <a:xfrm>
                <a:off x="6110698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BED031-28F8-49EC-9755-C80E8109FE23}"/>
                  </a:ext>
                </a:extLst>
              </p:cNvPr>
              <p:cNvSpPr/>
              <p:nvPr/>
            </p:nvSpPr>
            <p:spPr>
              <a:xfrm>
                <a:off x="6398730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0F73FA67-2E0F-4E3F-96B5-B3FB7C4BE12F}"/>
                  </a:ext>
                </a:extLst>
              </p:cNvPr>
              <p:cNvSpPr/>
              <p:nvPr/>
            </p:nvSpPr>
            <p:spPr>
              <a:xfrm>
                <a:off x="6686762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84DCA702-03EE-4772-B59E-C2100E09BD16}"/>
                  </a:ext>
                </a:extLst>
              </p:cNvPr>
              <p:cNvSpPr/>
              <p:nvPr/>
            </p:nvSpPr>
            <p:spPr>
              <a:xfrm>
                <a:off x="6974794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3A3016B-EB4C-45D4-84A2-AB3F645EB18D}"/>
                  </a:ext>
                </a:extLst>
              </p:cNvPr>
              <p:cNvSpPr/>
              <p:nvPr/>
            </p:nvSpPr>
            <p:spPr>
              <a:xfrm>
                <a:off x="7262826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9CF05DC-C406-4FE1-A2A3-474FF1C97F48}"/>
                  </a:ext>
                </a:extLst>
              </p:cNvPr>
              <p:cNvSpPr/>
              <p:nvPr/>
            </p:nvSpPr>
            <p:spPr>
              <a:xfrm>
                <a:off x="756412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0A831BB-A42E-4BCF-AF35-04E6777E4129}"/>
                  </a:ext>
                </a:extLst>
              </p:cNvPr>
              <p:cNvSpPr/>
              <p:nvPr/>
            </p:nvSpPr>
            <p:spPr>
              <a:xfrm>
                <a:off x="785215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C440823-FD76-4267-BD05-7FDE061CE0FE}"/>
                  </a:ext>
                </a:extLst>
              </p:cNvPr>
              <p:cNvSpPr/>
              <p:nvPr/>
            </p:nvSpPr>
            <p:spPr>
              <a:xfrm>
                <a:off x="814018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3CB1B7F8-20EF-4BB4-9818-A946F1D8E432}"/>
                  </a:ext>
                </a:extLst>
              </p:cNvPr>
              <p:cNvSpPr/>
              <p:nvPr/>
            </p:nvSpPr>
            <p:spPr>
              <a:xfrm>
                <a:off x="8428219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0E8F8B3-573B-4B6A-9CC6-0E28801D5233}"/>
                  </a:ext>
                </a:extLst>
              </p:cNvPr>
              <p:cNvSpPr/>
              <p:nvPr/>
            </p:nvSpPr>
            <p:spPr>
              <a:xfrm>
                <a:off x="8716251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69A65A7-B3ED-48BD-8347-2D794B029050}"/>
                  </a:ext>
                </a:extLst>
              </p:cNvPr>
              <p:cNvSpPr/>
              <p:nvPr/>
            </p:nvSpPr>
            <p:spPr>
              <a:xfrm>
                <a:off x="9004283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D492C4F-26C2-41EC-87F7-4349FDD84D88}"/>
                  </a:ext>
                </a:extLst>
              </p:cNvPr>
              <p:cNvSpPr/>
              <p:nvPr/>
            </p:nvSpPr>
            <p:spPr>
              <a:xfrm>
                <a:off x="9292315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1BEEBFA-5781-4D3B-878F-461C6452B2CF}"/>
                  </a:ext>
                </a:extLst>
              </p:cNvPr>
              <p:cNvSpPr/>
              <p:nvPr/>
            </p:nvSpPr>
            <p:spPr>
              <a:xfrm>
                <a:off x="9580347" y="908720"/>
                <a:ext cx="288032" cy="504056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2B763AB-7DD5-4108-B573-ACB261B498CB}"/>
                </a:ext>
              </a:extLst>
            </p:cNvPr>
            <p:cNvSpPr/>
            <p:nvPr/>
          </p:nvSpPr>
          <p:spPr>
            <a:xfrm>
              <a:off x="64947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5144A35-60EA-42B1-9C44-3244951EFBCB}"/>
                </a:ext>
              </a:extLst>
            </p:cNvPr>
            <p:cNvSpPr/>
            <p:nvPr/>
          </p:nvSpPr>
          <p:spPr>
            <a:xfrm>
              <a:off x="900422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EFB8CDE-EC25-4912-A82E-80D565BBB562}"/>
                </a:ext>
              </a:extLst>
            </p:cNvPr>
            <p:cNvSpPr/>
            <p:nvPr/>
          </p:nvSpPr>
          <p:spPr>
            <a:xfrm>
              <a:off x="1151366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DBCBE28-A442-4816-9B6C-FA931EBF8370}"/>
                </a:ext>
              </a:extLst>
            </p:cNvPr>
            <p:cNvSpPr/>
            <p:nvPr/>
          </p:nvSpPr>
          <p:spPr>
            <a:xfrm>
              <a:off x="1402311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556AF6F-BEB2-4563-8A06-FAA288163ED7}"/>
                </a:ext>
              </a:extLst>
            </p:cNvPr>
            <p:cNvSpPr/>
            <p:nvPr/>
          </p:nvSpPr>
          <p:spPr>
            <a:xfrm>
              <a:off x="1653255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147FC08-33B7-4187-A737-8D650F412339}"/>
                </a:ext>
              </a:extLst>
            </p:cNvPr>
            <p:cNvSpPr/>
            <p:nvPr/>
          </p:nvSpPr>
          <p:spPr>
            <a:xfrm>
              <a:off x="1904200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8A6F306-A02B-4D84-8632-F36C52AD4B74}"/>
                </a:ext>
              </a:extLst>
            </p:cNvPr>
            <p:cNvSpPr/>
            <p:nvPr/>
          </p:nvSpPr>
          <p:spPr>
            <a:xfrm>
              <a:off x="2155144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0691D16-4550-4E00-B8C2-9B90AEDE354A}"/>
                </a:ext>
              </a:extLst>
            </p:cNvPr>
            <p:cNvSpPr/>
            <p:nvPr/>
          </p:nvSpPr>
          <p:spPr>
            <a:xfrm>
              <a:off x="2406089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8EFE3F6-044A-42BB-8D7A-60B8012D8E6E}"/>
                </a:ext>
              </a:extLst>
            </p:cNvPr>
            <p:cNvSpPr/>
            <p:nvPr/>
          </p:nvSpPr>
          <p:spPr>
            <a:xfrm>
              <a:off x="2668590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97D04F-1DAA-4B7F-987B-5637065D3C6C}"/>
                </a:ext>
              </a:extLst>
            </p:cNvPr>
            <p:cNvSpPr/>
            <p:nvPr/>
          </p:nvSpPr>
          <p:spPr>
            <a:xfrm>
              <a:off x="2919535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83751FF-2368-4674-9285-187036CCED0B}"/>
                </a:ext>
              </a:extLst>
            </p:cNvPr>
            <p:cNvSpPr/>
            <p:nvPr/>
          </p:nvSpPr>
          <p:spPr>
            <a:xfrm>
              <a:off x="3170479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7C49A7C-9F10-47A3-97EF-1E340D0FDC82}"/>
                </a:ext>
              </a:extLst>
            </p:cNvPr>
            <p:cNvSpPr/>
            <p:nvPr/>
          </p:nvSpPr>
          <p:spPr>
            <a:xfrm>
              <a:off x="3421424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BFA5E1A-AFFD-4FB5-B1A7-2835271A7DC5}"/>
                </a:ext>
              </a:extLst>
            </p:cNvPr>
            <p:cNvSpPr/>
            <p:nvPr/>
          </p:nvSpPr>
          <p:spPr>
            <a:xfrm>
              <a:off x="3672368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D5001A6-2F58-4CE2-B83E-DA2E12F21DBB}"/>
                </a:ext>
              </a:extLst>
            </p:cNvPr>
            <p:cNvSpPr/>
            <p:nvPr/>
          </p:nvSpPr>
          <p:spPr>
            <a:xfrm>
              <a:off x="3923313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3DC3CE1-80A1-48AE-AED5-F67EA4E9418E}"/>
                </a:ext>
              </a:extLst>
            </p:cNvPr>
            <p:cNvSpPr/>
            <p:nvPr/>
          </p:nvSpPr>
          <p:spPr>
            <a:xfrm>
              <a:off x="417425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32E0AE2-0548-44F1-A2B8-2CA54CEAB505}"/>
                </a:ext>
              </a:extLst>
            </p:cNvPr>
            <p:cNvSpPr/>
            <p:nvPr/>
          </p:nvSpPr>
          <p:spPr>
            <a:xfrm>
              <a:off x="4425202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F8EB168-F895-4A47-9786-97D30373CF32}"/>
                </a:ext>
              </a:extLst>
            </p:cNvPr>
            <p:cNvSpPr/>
            <p:nvPr/>
          </p:nvSpPr>
          <p:spPr>
            <a:xfrm>
              <a:off x="4687703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693B46B-A578-412D-A50F-5919FF8F0FEF}"/>
                </a:ext>
              </a:extLst>
            </p:cNvPr>
            <p:cNvSpPr/>
            <p:nvPr/>
          </p:nvSpPr>
          <p:spPr>
            <a:xfrm>
              <a:off x="4938648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9CF73E3-25EB-491F-87B7-DCAB0BFCE1D9}"/>
                </a:ext>
              </a:extLst>
            </p:cNvPr>
            <p:cNvSpPr/>
            <p:nvPr/>
          </p:nvSpPr>
          <p:spPr>
            <a:xfrm>
              <a:off x="5189593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A1E3F67A-3D96-4D4F-A028-185C0395F0DC}"/>
                </a:ext>
              </a:extLst>
            </p:cNvPr>
            <p:cNvSpPr/>
            <p:nvPr/>
          </p:nvSpPr>
          <p:spPr>
            <a:xfrm>
              <a:off x="544053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0BBB2C2-2BB6-496E-8842-BB5A9F323F4B}"/>
                </a:ext>
              </a:extLst>
            </p:cNvPr>
            <p:cNvSpPr/>
            <p:nvPr/>
          </p:nvSpPr>
          <p:spPr>
            <a:xfrm>
              <a:off x="5691482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ED2A78B-C3EC-47E8-94F0-569EF062C1CD}"/>
                </a:ext>
              </a:extLst>
            </p:cNvPr>
            <p:cNvSpPr/>
            <p:nvPr/>
          </p:nvSpPr>
          <p:spPr>
            <a:xfrm>
              <a:off x="5942426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81CB75C-4BCE-45BC-B7EF-54D1AEC5A0FE}"/>
                </a:ext>
              </a:extLst>
            </p:cNvPr>
            <p:cNvSpPr/>
            <p:nvPr/>
          </p:nvSpPr>
          <p:spPr>
            <a:xfrm>
              <a:off x="6193371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1224AA5-55F5-4633-95EA-40B2079C7CAA}"/>
                </a:ext>
              </a:extLst>
            </p:cNvPr>
            <p:cNvSpPr/>
            <p:nvPr/>
          </p:nvSpPr>
          <p:spPr>
            <a:xfrm>
              <a:off x="6444315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FE9969A-5D98-48AB-A299-076C4CAA5C5F}"/>
                </a:ext>
              </a:extLst>
            </p:cNvPr>
            <p:cNvSpPr/>
            <p:nvPr/>
          </p:nvSpPr>
          <p:spPr>
            <a:xfrm>
              <a:off x="6706817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0929416-AE7A-46EA-BC4F-675F9B03CB4A}"/>
                </a:ext>
              </a:extLst>
            </p:cNvPr>
            <p:cNvSpPr/>
            <p:nvPr/>
          </p:nvSpPr>
          <p:spPr>
            <a:xfrm>
              <a:off x="6957761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F6490F0-EADD-42C5-9F3B-A8E08EB20A3A}"/>
                </a:ext>
              </a:extLst>
            </p:cNvPr>
            <p:cNvSpPr/>
            <p:nvPr/>
          </p:nvSpPr>
          <p:spPr>
            <a:xfrm>
              <a:off x="7208706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E3C9B58-A7B5-4C72-9A88-E13F44CA25BB}"/>
                </a:ext>
              </a:extLst>
            </p:cNvPr>
            <p:cNvSpPr/>
            <p:nvPr/>
          </p:nvSpPr>
          <p:spPr>
            <a:xfrm>
              <a:off x="7459650" y="2852936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9852636-79E1-4447-B72D-83DDF684EBE5}"/>
                </a:ext>
              </a:extLst>
            </p:cNvPr>
            <p:cNvSpPr/>
            <p:nvPr/>
          </p:nvSpPr>
          <p:spPr>
            <a:xfrm>
              <a:off x="7710595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74141EF-A7BD-4E5C-933F-0604F28E5262}"/>
                </a:ext>
              </a:extLst>
            </p:cNvPr>
            <p:cNvSpPr/>
            <p:nvPr/>
          </p:nvSpPr>
          <p:spPr>
            <a:xfrm>
              <a:off x="7961539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824487A-30C1-422F-B135-8F65FEE5B22C}"/>
                </a:ext>
              </a:extLst>
            </p:cNvPr>
            <p:cNvSpPr/>
            <p:nvPr/>
          </p:nvSpPr>
          <p:spPr>
            <a:xfrm>
              <a:off x="8212484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330B3CF-D491-4E3C-A56B-BA161EA1DA01}"/>
                </a:ext>
              </a:extLst>
            </p:cNvPr>
            <p:cNvSpPr/>
            <p:nvPr/>
          </p:nvSpPr>
          <p:spPr>
            <a:xfrm>
              <a:off x="8463428" y="2852936"/>
              <a:ext cx="250945" cy="504056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59F9F57-7ABC-4437-B991-740B409AEC99}"/>
                </a:ext>
              </a:extLst>
            </p:cNvPr>
            <p:cNvSpPr/>
            <p:nvPr/>
          </p:nvSpPr>
          <p:spPr>
            <a:xfrm>
              <a:off x="649477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4196FC5-D413-4531-AE59-731000E066C2}"/>
                </a:ext>
              </a:extLst>
            </p:cNvPr>
            <p:cNvSpPr/>
            <p:nvPr/>
          </p:nvSpPr>
          <p:spPr>
            <a:xfrm>
              <a:off x="900422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F823FD7-6426-4575-8F8D-20DFBEC62F68}"/>
                </a:ext>
              </a:extLst>
            </p:cNvPr>
            <p:cNvSpPr/>
            <p:nvPr/>
          </p:nvSpPr>
          <p:spPr>
            <a:xfrm>
              <a:off x="1151366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E814EB0-410A-4BE5-87A1-85185408C49A}"/>
                </a:ext>
              </a:extLst>
            </p:cNvPr>
            <p:cNvSpPr/>
            <p:nvPr/>
          </p:nvSpPr>
          <p:spPr>
            <a:xfrm>
              <a:off x="1402311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FBF4231-64E1-4246-9136-C7842DD3775A}"/>
                </a:ext>
              </a:extLst>
            </p:cNvPr>
            <p:cNvSpPr/>
            <p:nvPr/>
          </p:nvSpPr>
          <p:spPr>
            <a:xfrm>
              <a:off x="1653255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13AC849-ED4E-44DD-9E95-12B5A0579BDC}"/>
                </a:ext>
              </a:extLst>
            </p:cNvPr>
            <p:cNvSpPr/>
            <p:nvPr/>
          </p:nvSpPr>
          <p:spPr>
            <a:xfrm>
              <a:off x="1904200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43265A-D214-4BBB-A100-528D0D10C2FF}"/>
                </a:ext>
              </a:extLst>
            </p:cNvPr>
            <p:cNvSpPr/>
            <p:nvPr/>
          </p:nvSpPr>
          <p:spPr>
            <a:xfrm>
              <a:off x="2155144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D1F8EF0-9A53-441D-B1AC-A8258EB09B51}"/>
                </a:ext>
              </a:extLst>
            </p:cNvPr>
            <p:cNvSpPr/>
            <p:nvPr/>
          </p:nvSpPr>
          <p:spPr>
            <a:xfrm>
              <a:off x="2406089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CB351B9-9437-43D6-903F-922AB3249A52}"/>
                </a:ext>
              </a:extLst>
            </p:cNvPr>
            <p:cNvSpPr/>
            <p:nvPr/>
          </p:nvSpPr>
          <p:spPr>
            <a:xfrm>
              <a:off x="2668590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2D123D9-B37B-4857-A74F-C178EE38EC48}"/>
                </a:ext>
              </a:extLst>
            </p:cNvPr>
            <p:cNvSpPr/>
            <p:nvPr/>
          </p:nvSpPr>
          <p:spPr>
            <a:xfrm>
              <a:off x="2919535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A0C3DF0-3A2A-4137-A633-3348B7B238A5}"/>
                </a:ext>
              </a:extLst>
            </p:cNvPr>
            <p:cNvSpPr/>
            <p:nvPr/>
          </p:nvSpPr>
          <p:spPr>
            <a:xfrm>
              <a:off x="3170479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08E4A75-4D5E-4587-BF29-361A20DE8CB8}"/>
                </a:ext>
              </a:extLst>
            </p:cNvPr>
            <p:cNvSpPr/>
            <p:nvPr/>
          </p:nvSpPr>
          <p:spPr>
            <a:xfrm>
              <a:off x="3421424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B83C8EB-4452-4E93-A9A3-A668C047D33D}"/>
                </a:ext>
              </a:extLst>
            </p:cNvPr>
            <p:cNvSpPr/>
            <p:nvPr/>
          </p:nvSpPr>
          <p:spPr>
            <a:xfrm>
              <a:off x="3672368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4276D0F-264D-4FAE-82ED-399994C912AF}"/>
                </a:ext>
              </a:extLst>
            </p:cNvPr>
            <p:cNvSpPr/>
            <p:nvPr/>
          </p:nvSpPr>
          <p:spPr>
            <a:xfrm>
              <a:off x="3923313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8812A84-243F-4939-97E9-6D422C156DB4}"/>
                </a:ext>
              </a:extLst>
            </p:cNvPr>
            <p:cNvSpPr/>
            <p:nvPr/>
          </p:nvSpPr>
          <p:spPr>
            <a:xfrm>
              <a:off x="4174257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24EEC08-7530-4209-8165-3D3833D844DB}"/>
                </a:ext>
              </a:extLst>
            </p:cNvPr>
            <p:cNvSpPr/>
            <p:nvPr/>
          </p:nvSpPr>
          <p:spPr>
            <a:xfrm>
              <a:off x="4425202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7096EC2-6065-4B80-B845-FF18916B5643}"/>
                </a:ext>
              </a:extLst>
            </p:cNvPr>
            <p:cNvSpPr/>
            <p:nvPr/>
          </p:nvSpPr>
          <p:spPr>
            <a:xfrm>
              <a:off x="4687703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413A7CA-0B80-4E8F-8C91-B9D20397F5B0}"/>
                </a:ext>
              </a:extLst>
            </p:cNvPr>
            <p:cNvSpPr/>
            <p:nvPr/>
          </p:nvSpPr>
          <p:spPr>
            <a:xfrm>
              <a:off x="4938648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F9C7FB66-1F4B-4E87-A9F2-B0316B1CACB9}"/>
                </a:ext>
              </a:extLst>
            </p:cNvPr>
            <p:cNvSpPr/>
            <p:nvPr/>
          </p:nvSpPr>
          <p:spPr>
            <a:xfrm>
              <a:off x="5189593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0B94C32-3131-40D4-A80A-DA3963D7D188}"/>
                </a:ext>
              </a:extLst>
            </p:cNvPr>
            <p:cNvSpPr/>
            <p:nvPr/>
          </p:nvSpPr>
          <p:spPr>
            <a:xfrm>
              <a:off x="5440537" y="3429000"/>
              <a:ext cx="250945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C322487-5A54-46B7-9620-ECBA5259D7F5}"/>
                </a:ext>
              </a:extLst>
            </p:cNvPr>
            <p:cNvSpPr/>
            <p:nvPr/>
          </p:nvSpPr>
          <p:spPr>
            <a:xfrm>
              <a:off x="5691482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A958030-B2CC-43A8-9C5A-AD09A3AA641F}"/>
                </a:ext>
              </a:extLst>
            </p:cNvPr>
            <p:cNvSpPr/>
            <p:nvPr/>
          </p:nvSpPr>
          <p:spPr>
            <a:xfrm>
              <a:off x="5942426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A000EAA-A367-4EFF-B2BC-8A2DC7ACE404}"/>
                </a:ext>
              </a:extLst>
            </p:cNvPr>
            <p:cNvSpPr/>
            <p:nvPr/>
          </p:nvSpPr>
          <p:spPr>
            <a:xfrm>
              <a:off x="6193371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8748FD9-D1BE-4B6A-B31C-10001327DCE9}"/>
                </a:ext>
              </a:extLst>
            </p:cNvPr>
            <p:cNvSpPr/>
            <p:nvPr/>
          </p:nvSpPr>
          <p:spPr>
            <a:xfrm>
              <a:off x="6444315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6D3F55E-2310-4D55-98E0-4B09CEA3DE34}"/>
                </a:ext>
              </a:extLst>
            </p:cNvPr>
            <p:cNvSpPr/>
            <p:nvPr/>
          </p:nvSpPr>
          <p:spPr>
            <a:xfrm>
              <a:off x="6706817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589B73A-C8DB-486E-B335-9146169F291E}"/>
                </a:ext>
              </a:extLst>
            </p:cNvPr>
            <p:cNvSpPr/>
            <p:nvPr/>
          </p:nvSpPr>
          <p:spPr>
            <a:xfrm>
              <a:off x="6957761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8E04923-B368-47CB-BE6F-C8F8852EFA26}"/>
                </a:ext>
              </a:extLst>
            </p:cNvPr>
            <p:cNvSpPr/>
            <p:nvPr/>
          </p:nvSpPr>
          <p:spPr>
            <a:xfrm>
              <a:off x="7208706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C9808CA-96CB-4FA2-8720-06672604F48E}"/>
                </a:ext>
              </a:extLst>
            </p:cNvPr>
            <p:cNvSpPr/>
            <p:nvPr/>
          </p:nvSpPr>
          <p:spPr>
            <a:xfrm>
              <a:off x="7459650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768EA7F-AB02-4E1C-8CC8-F29824E2F153}"/>
                </a:ext>
              </a:extLst>
            </p:cNvPr>
            <p:cNvSpPr/>
            <p:nvPr/>
          </p:nvSpPr>
          <p:spPr>
            <a:xfrm>
              <a:off x="7710595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B6AC911-C2EF-4A79-A92B-F8CC79DDD43F}"/>
                </a:ext>
              </a:extLst>
            </p:cNvPr>
            <p:cNvSpPr/>
            <p:nvPr/>
          </p:nvSpPr>
          <p:spPr>
            <a:xfrm>
              <a:off x="7961539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41E9D82-F1EA-4A51-8B86-72A1968F2EBD}"/>
                </a:ext>
              </a:extLst>
            </p:cNvPr>
            <p:cNvSpPr/>
            <p:nvPr/>
          </p:nvSpPr>
          <p:spPr>
            <a:xfrm>
              <a:off x="8212484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47909E9-DFF5-40ED-8986-DFB8ACA31138}"/>
                </a:ext>
              </a:extLst>
            </p:cNvPr>
            <p:cNvSpPr/>
            <p:nvPr/>
          </p:nvSpPr>
          <p:spPr>
            <a:xfrm>
              <a:off x="8463428" y="3429000"/>
              <a:ext cx="250945" cy="50405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1EDDD6E-E20E-490F-BE15-A99E9AE1776C}"/>
                </a:ext>
              </a:extLst>
            </p:cNvPr>
            <p:cNvSpPr txBox="1"/>
            <p:nvPr/>
          </p:nvSpPr>
          <p:spPr>
            <a:xfrm>
              <a:off x="30061" y="1176717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[0]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51BD547-68C2-4D21-8AC8-43CF23B5BE17}"/>
                </a:ext>
              </a:extLst>
            </p:cNvPr>
            <p:cNvSpPr txBox="1"/>
            <p:nvPr/>
          </p:nvSpPr>
          <p:spPr>
            <a:xfrm>
              <a:off x="30061" y="1700808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[1]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4E5E355-6835-46E7-B5CD-F1C704FC2E41}"/>
                </a:ext>
              </a:extLst>
            </p:cNvPr>
            <p:cNvSpPr txBox="1"/>
            <p:nvPr/>
          </p:nvSpPr>
          <p:spPr>
            <a:xfrm>
              <a:off x="30061" y="2292015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[2]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41C79D1-03E7-4DF9-937A-34D929C19A10}"/>
                </a:ext>
              </a:extLst>
            </p:cNvPr>
            <p:cNvSpPr txBox="1"/>
            <p:nvPr/>
          </p:nvSpPr>
          <p:spPr>
            <a:xfrm>
              <a:off x="30061" y="2876948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[3]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06111FE-D310-44F7-9DA4-5927779B3AE4}"/>
                </a:ext>
              </a:extLst>
            </p:cNvPr>
            <p:cNvSpPr txBox="1"/>
            <p:nvPr/>
          </p:nvSpPr>
          <p:spPr>
            <a:xfrm>
              <a:off x="30061" y="3480973"/>
              <a:ext cx="774131" cy="502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Consolas" pitchFamily="49" charset="0"/>
                  <a:cs typeface="Consolas" pitchFamily="49" charset="0"/>
                </a:rPr>
                <a:t>[4]</a:t>
              </a:r>
              <a:endParaRPr lang="ko-KR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B38FE3E2-344F-485F-944A-D7CAD4747ECC}"/>
              </a:ext>
            </a:extLst>
          </p:cNvPr>
          <p:cNvSpPr txBox="1"/>
          <p:nvPr/>
        </p:nvSpPr>
        <p:spPr>
          <a:xfrm>
            <a:off x="246523" y="0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run time process : 0~99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normal process : 100~139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7A1D50-BF40-4B5C-9B6F-C73FBDD33BCB}"/>
              </a:ext>
            </a:extLst>
          </p:cNvPr>
          <p:cNvSpPr/>
          <p:nvPr/>
        </p:nvSpPr>
        <p:spPr>
          <a:xfrm>
            <a:off x="6781724" y="156176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DC27651C-FEEB-4CB7-9E9F-79E812E7D6C0}"/>
              </a:ext>
            </a:extLst>
          </p:cNvPr>
          <p:cNvSpPr/>
          <p:nvPr/>
        </p:nvSpPr>
        <p:spPr>
          <a:xfrm>
            <a:off x="6781724" y="180766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E951C8F0-895B-4B67-8313-36BA5EBA7CB7}"/>
              </a:ext>
            </a:extLst>
          </p:cNvPr>
          <p:cNvSpPr/>
          <p:nvPr/>
        </p:nvSpPr>
        <p:spPr>
          <a:xfrm>
            <a:off x="6781724" y="2053571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475847-42FA-4466-BB82-F6E067EC8B2D}"/>
              </a:ext>
            </a:extLst>
          </p:cNvPr>
          <p:cNvSpPr/>
          <p:nvPr/>
        </p:nvSpPr>
        <p:spPr>
          <a:xfrm>
            <a:off x="6781724" y="2299474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84E28FE-78C0-47A2-9ACC-5D0B87EAA80B}"/>
              </a:ext>
            </a:extLst>
          </p:cNvPr>
          <p:cNvSpPr/>
          <p:nvPr/>
        </p:nvSpPr>
        <p:spPr>
          <a:xfrm>
            <a:off x="6781724" y="254537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88375B1-A944-4B8D-B327-2859F377D783}"/>
              </a:ext>
            </a:extLst>
          </p:cNvPr>
          <p:cNvSpPr/>
          <p:nvPr/>
        </p:nvSpPr>
        <p:spPr>
          <a:xfrm>
            <a:off x="6781724" y="279127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A04E4-090D-4C15-A10F-D2CC094687D2}"/>
              </a:ext>
            </a:extLst>
          </p:cNvPr>
          <p:cNvSpPr txBox="1"/>
          <p:nvPr/>
        </p:nvSpPr>
        <p:spPr>
          <a:xfrm>
            <a:off x="6821926" y="12505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queue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10CB86D0-CF2A-4501-8A93-901C2A523CE2}"/>
              </a:ext>
            </a:extLst>
          </p:cNvPr>
          <p:cNvSpPr/>
          <p:nvPr/>
        </p:nvSpPr>
        <p:spPr>
          <a:xfrm>
            <a:off x="9028568" y="5447770"/>
            <a:ext cx="544491" cy="2459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CD913F1-3C86-4A74-881C-70D6D013A22A}"/>
              </a:ext>
            </a:extLst>
          </p:cNvPr>
          <p:cNvCxnSpPr>
            <a:cxnSpLocks/>
          </p:cNvCxnSpPr>
          <p:nvPr/>
        </p:nvCxnSpPr>
        <p:spPr>
          <a:xfrm>
            <a:off x="8615695" y="5556952"/>
            <a:ext cx="404049" cy="5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B6BF2AA-DFAF-4021-ADD7-658DD0D38E09}"/>
              </a:ext>
            </a:extLst>
          </p:cNvPr>
          <p:cNvSpPr txBox="1"/>
          <p:nvPr/>
        </p:nvSpPr>
        <p:spPr>
          <a:xfrm>
            <a:off x="973349" y="386104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int bitmap[5];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8C825F3-3F95-43A3-A624-12552C1A50ED}"/>
              </a:ext>
            </a:extLst>
          </p:cNvPr>
          <p:cNvGrpSpPr/>
          <p:nvPr/>
        </p:nvGrpSpPr>
        <p:grpSpPr>
          <a:xfrm>
            <a:off x="1244697" y="4172225"/>
            <a:ext cx="5430872" cy="339430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61C3AA7A-5126-4A49-B97E-983589DD5E55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D771EE7F-1DA2-4E22-BA51-F517133657C5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A1EC9C25-CAC0-426E-AF63-574266473C3A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66E80FE7-2E67-4FA1-9E0D-611FEA5745E0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F0782FA4-A6EC-49CF-B8FD-CAC280A0B97D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F97FA3D5-91E0-4B95-BB51-4C44BEF3E466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322CE484-ED06-4425-8171-458D2774A9CE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7CF47143-9FF4-411B-B9CC-43CC023F67D7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5D2EAAB8-4B10-401D-A189-490DB383A34A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79DE4512-6575-46F0-A6FD-3958DCB0E06D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717DB67C-ECF4-4808-917C-A09B800813D2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49EA5C67-68CF-415A-AA6A-06EF3DEC8A1C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9DA8BE55-F43D-43B1-A685-9D85D527EBC2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FD9CCE9F-E771-496B-B25D-FA092F5D6A7F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E9D8CF1A-4520-4994-AE72-370F8FCC8501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32A8E628-5633-4D2D-A78F-062DB205E448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8184985-DECC-4312-975B-4DA57A30BF1A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A74750B1-4492-4FD4-AECA-D25E5A911F1B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411AD68D-2024-4362-A674-8D0015E13AA2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AF308C9-FE17-4546-85DD-17944733F03E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F9EDD8CD-5656-4760-AF00-DFF58825D1A6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7C442B1F-AD28-4EB5-9ACB-AA99375C90EA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B314D662-A80C-44DC-9767-D6553F779656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0DAE37BB-243A-4047-9651-A748D6FDB154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6B9678B6-1373-46F1-91DE-013A3DA2636F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20A6280D-0257-43AB-81D5-A20DCF8017A9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0070F7A1-0D3D-49B3-9745-FBCE73B942B2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64C32C20-4107-417B-A863-1AF7C2514D75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31D9FC36-FC5F-4054-A951-9E0DA17D3D04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535F7068-B891-40CC-9773-689EF872CE48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030190F-AABB-4BA6-8679-5B45D83BA46D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6DCB91CE-9CFC-4167-956E-31CE70C70D0C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FF8F3084-AC82-4473-98E7-2BBA18252F1A}"/>
              </a:ext>
            </a:extLst>
          </p:cNvPr>
          <p:cNvGrpSpPr/>
          <p:nvPr/>
        </p:nvGrpSpPr>
        <p:grpSpPr>
          <a:xfrm>
            <a:off x="1244697" y="4560144"/>
            <a:ext cx="5430872" cy="339430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E2553954-73A2-477C-9FBA-3038117054F4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22D7CF0-A60F-47F1-837F-FAAD76922428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AA5E118D-66F4-45A9-AC1B-77E895F6232E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B0E1B070-7107-4EC2-BA52-158CABA7CD9E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EB8B7F79-FA83-4C18-B795-662F45EC4136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586C7492-1C1B-4496-B1D8-15DA96DDF928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54584C6-6386-47CF-BEDB-AB7D3812784B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B26CFF36-E435-49A7-AF53-A76DE78D3807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B17EC483-82C7-454C-AFCF-6001B5CB765F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A45FDE12-271F-4449-BC04-14EC6D6573BC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53FFA758-D193-46BD-909E-C76D037106E9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EBB3FA23-9DA3-4F09-97E0-D6F79DF385A5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DB34F0B8-212D-4488-88E2-69D443117606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EF7F4CD-D76F-4403-A725-2710862E6257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3585AEF6-0D1C-4EC4-A8ED-6F3FA3DC980E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25F6A3ED-3D55-4567-A4D1-AE13B326D4E4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E82569C0-98D4-4D73-BAEE-C136602026E6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8AF70881-566F-4BB9-9C5D-BFE2BD620B97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83B44E3C-13E1-4F2D-B4AA-CCD66DF2945E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0609534-51F5-4A87-BC67-8B845173B66F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5073F851-B491-4601-B1C2-A39CC445C233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FBB7B2F6-5C4E-408D-A38F-74A599260944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06A03CD0-2C13-40AE-B93E-4C0AC96A4260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05DD5D7D-05E9-4046-B149-61DB927228CF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3223F11B-549C-42E7-BDF8-A0EC56F0AAAE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F8CB5DAB-C3AF-43C7-8F89-75A1A83E17A2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F0A3F385-5AD4-4B38-BAD8-6EC4C0ED32DB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9DC556D1-B787-4C7E-AF6D-389E5C7D7F74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BBCE3D89-481F-4FEC-A01C-2100544BF612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903CCA15-5E76-4C40-9E0A-E4FD40FA6768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3C4D9955-AC11-417D-9C9A-A4202E64E42E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27989187-B7C6-4C80-8753-3FBD9F0C631F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09D97F0-6F35-47CA-95EA-42598D56A83F}"/>
              </a:ext>
            </a:extLst>
          </p:cNvPr>
          <p:cNvGrpSpPr/>
          <p:nvPr/>
        </p:nvGrpSpPr>
        <p:grpSpPr>
          <a:xfrm>
            <a:off x="1244697" y="4948063"/>
            <a:ext cx="5430872" cy="339430"/>
            <a:chOff x="611560" y="908720"/>
            <a:chExt cx="9256819" cy="504056"/>
          </a:xfrm>
          <a:solidFill>
            <a:srgbClr val="FFC000"/>
          </a:solidFill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3B6CAF14-685A-468F-A6A5-C6573584D6F3}"/>
                </a:ext>
              </a:extLst>
            </p:cNvPr>
            <p:cNvSpPr/>
            <p:nvPr/>
          </p:nvSpPr>
          <p:spPr>
            <a:xfrm>
              <a:off x="61156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B3C4291-1E43-4C28-9CAA-6F93492A32E5}"/>
                </a:ext>
              </a:extLst>
            </p:cNvPr>
            <p:cNvSpPr/>
            <p:nvPr/>
          </p:nvSpPr>
          <p:spPr>
            <a:xfrm>
              <a:off x="89959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2B882353-2389-4DA4-AE5A-D7AC429DD38E}"/>
                </a:ext>
              </a:extLst>
            </p:cNvPr>
            <p:cNvSpPr/>
            <p:nvPr/>
          </p:nvSpPr>
          <p:spPr>
            <a:xfrm>
              <a:off x="118762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C8EE1E27-A5CC-4046-B3E1-9EABD856B9CF}"/>
                </a:ext>
              </a:extLst>
            </p:cNvPr>
            <p:cNvSpPr/>
            <p:nvPr/>
          </p:nvSpPr>
          <p:spPr>
            <a:xfrm>
              <a:off x="147565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29B4EBE3-2548-41BD-BB03-F8AA78DD3608}"/>
                </a:ext>
              </a:extLst>
            </p:cNvPr>
            <p:cNvSpPr/>
            <p:nvPr/>
          </p:nvSpPr>
          <p:spPr>
            <a:xfrm>
              <a:off x="176368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4FF3D17C-5A38-4CB1-8392-CFA39086470F}"/>
                </a:ext>
              </a:extLst>
            </p:cNvPr>
            <p:cNvSpPr/>
            <p:nvPr/>
          </p:nvSpPr>
          <p:spPr>
            <a:xfrm>
              <a:off x="205172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6C2870C3-61CA-4F60-BF4C-D49809AB476E}"/>
                </a:ext>
              </a:extLst>
            </p:cNvPr>
            <p:cNvSpPr/>
            <p:nvPr/>
          </p:nvSpPr>
          <p:spPr>
            <a:xfrm>
              <a:off x="233975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5A2F7E76-0528-422B-91BD-0B06695EBD91}"/>
                </a:ext>
              </a:extLst>
            </p:cNvPr>
            <p:cNvSpPr/>
            <p:nvPr/>
          </p:nvSpPr>
          <p:spPr>
            <a:xfrm>
              <a:off x="262778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3E410F5D-E144-457D-A5E6-92FFF7C9E90B}"/>
                </a:ext>
              </a:extLst>
            </p:cNvPr>
            <p:cNvSpPr/>
            <p:nvPr/>
          </p:nvSpPr>
          <p:spPr>
            <a:xfrm>
              <a:off x="292908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B9341BA-6EA4-4F89-8451-30012A099F89}"/>
                </a:ext>
              </a:extLst>
            </p:cNvPr>
            <p:cNvSpPr/>
            <p:nvPr/>
          </p:nvSpPr>
          <p:spPr>
            <a:xfrm>
              <a:off x="321711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8AD1A2F1-51FE-43DA-B321-14843237EBA0}"/>
                </a:ext>
              </a:extLst>
            </p:cNvPr>
            <p:cNvSpPr/>
            <p:nvPr/>
          </p:nvSpPr>
          <p:spPr>
            <a:xfrm>
              <a:off x="350514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442F9883-00E9-4440-9E82-73C85E7BE486}"/>
                </a:ext>
              </a:extLst>
            </p:cNvPr>
            <p:cNvSpPr/>
            <p:nvPr/>
          </p:nvSpPr>
          <p:spPr>
            <a:xfrm>
              <a:off x="379317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B40C1C6-E8E4-406B-AD29-4A2B32228863}"/>
                </a:ext>
              </a:extLst>
            </p:cNvPr>
            <p:cNvSpPr/>
            <p:nvPr/>
          </p:nvSpPr>
          <p:spPr>
            <a:xfrm>
              <a:off x="408120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50F0C6A-E975-4578-AB63-3D766FD825DF}"/>
                </a:ext>
              </a:extLst>
            </p:cNvPr>
            <p:cNvSpPr/>
            <p:nvPr/>
          </p:nvSpPr>
          <p:spPr>
            <a:xfrm>
              <a:off x="436924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2D9FB3C-C12E-4FFD-B410-E0C5BDA3208D}"/>
                </a:ext>
              </a:extLst>
            </p:cNvPr>
            <p:cNvSpPr/>
            <p:nvPr/>
          </p:nvSpPr>
          <p:spPr>
            <a:xfrm>
              <a:off x="465727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319EAFA-6B21-4C6D-9D19-1A933F1435DA}"/>
                </a:ext>
              </a:extLst>
            </p:cNvPr>
            <p:cNvSpPr/>
            <p:nvPr/>
          </p:nvSpPr>
          <p:spPr>
            <a:xfrm>
              <a:off x="494530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039F7D0-C997-4415-A1F2-B08F475AAA9E}"/>
                </a:ext>
              </a:extLst>
            </p:cNvPr>
            <p:cNvSpPr/>
            <p:nvPr/>
          </p:nvSpPr>
          <p:spPr>
            <a:xfrm>
              <a:off x="524660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86BEB455-B854-4831-83D8-B02F891CF1D5}"/>
                </a:ext>
              </a:extLst>
            </p:cNvPr>
            <p:cNvSpPr/>
            <p:nvPr/>
          </p:nvSpPr>
          <p:spPr>
            <a:xfrm>
              <a:off x="553463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66EF0241-D340-4185-82C2-C6DF619F1469}"/>
                </a:ext>
              </a:extLst>
            </p:cNvPr>
            <p:cNvSpPr/>
            <p:nvPr/>
          </p:nvSpPr>
          <p:spPr>
            <a:xfrm>
              <a:off x="582266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6615D839-8A27-4B5A-87B7-399C8CD0362E}"/>
                </a:ext>
              </a:extLst>
            </p:cNvPr>
            <p:cNvSpPr/>
            <p:nvPr/>
          </p:nvSpPr>
          <p:spPr>
            <a:xfrm>
              <a:off x="6110698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3BC9C868-C30F-466A-9467-C9F07616DA50}"/>
                </a:ext>
              </a:extLst>
            </p:cNvPr>
            <p:cNvSpPr/>
            <p:nvPr/>
          </p:nvSpPr>
          <p:spPr>
            <a:xfrm>
              <a:off x="6398730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9EC82171-A30E-4CD8-B5E5-19B087D0AE4B}"/>
                </a:ext>
              </a:extLst>
            </p:cNvPr>
            <p:cNvSpPr/>
            <p:nvPr/>
          </p:nvSpPr>
          <p:spPr>
            <a:xfrm>
              <a:off x="6686762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00D02F21-3B87-4BD4-89BA-886F6BBA55CD}"/>
                </a:ext>
              </a:extLst>
            </p:cNvPr>
            <p:cNvSpPr/>
            <p:nvPr/>
          </p:nvSpPr>
          <p:spPr>
            <a:xfrm>
              <a:off x="6974794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57BADC8-5714-45BB-9B32-AF092AF83CFC}"/>
                </a:ext>
              </a:extLst>
            </p:cNvPr>
            <p:cNvSpPr/>
            <p:nvPr/>
          </p:nvSpPr>
          <p:spPr>
            <a:xfrm>
              <a:off x="7262826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5961F90A-0328-49D2-95B1-96AE5B4AF0FF}"/>
                </a:ext>
              </a:extLst>
            </p:cNvPr>
            <p:cNvSpPr/>
            <p:nvPr/>
          </p:nvSpPr>
          <p:spPr>
            <a:xfrm>
              <a:off x="756412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0EDA1D83-BE6D-4164-8A22-D196A317D795}"/>
                </a:ext>
              </a:extLst>
            </p:cNvPr>
            <p:cNvSpPr/>
            <p:nvPr/>
          </p:nvSpPr>
          <p:spPr>
            <a:xfrm>
              <a:off x="785215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25FEE442-CA72-4791-9D20-C8DC632E74DD}"/>
                </a:ext>
              </a:extLst>
            </p:cNvPr>
            <p:cNvSpPr/>
            <p:nvPr/>
          </p:nvSpPr>
          <p:spPr>
            <a:xfrm>
              <a:off x="814018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8FDCD49D-35C6-453B-9FFC-902F6C274C02}"/>
                </a:ext>
              </a:extLst>
            </p:cNvPr>
            <p:cNvSpPr/>
            <p:nvPr/>
          </p:nvSpPr>
          <p:spPr>
            <a:xfrm>
              <a:off x="8428219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601CF2E7-7912-4BE9-A9F1-5D7303B383FB}"/>
                </a:ext>
              </a:extLst>
            </p:cNvPr>
            <p:cNvSpPr/>
            <p:nvPr/>
          </p:nvSpPr>
          <p:spPr>
            <a:xfrm>
              <a:off x="8716251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D4A2ADED-8C90-40CB-A555-B884CC83CFE7}"/>
                </a:ext>
              </a:extLst>
            </p:cNvPr>
            <p:cNvSpPr/>
            <p:nvPr/>
          </p:nvSpPr>
          <p:spPr>
            <a:xfrm>
              <a:off x="9004283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AE1B4570-3485-4FD0-B404-BCCCE9F72971}"/>
                </a:ext>
              </a:extLst>
            </p:cNvPr>
            <p:cNvSpPr/>
            <p:nvPr/>
          </p:nvSpPr>
          <p:spPr>
            <a:xfrm>
              <a:off x="9292315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24A764A-0B55-424A-A6E0-5AE8C6CB41A9}"/>
                </a:ext>
              </a:extLst>
            </p:cNvPr>
            <p:cNvSpPr/>
            <p:nvPr/>
          </p:nvSpPr>
          <p:spPr>
            <a:xfrm>
              <a:off x="9580347" y="908720"/>
              <a:ext cx="288032" cy="50405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13762F6B-92A7-402E-9FFC-7A78B2998197}"/>
              </a:ext>
            </a:extLst>
          </p:cNvPr>
          <p:cNvSpPr/>
          <p:nvPr/>
        </p:nvSpPr>
        <p:spPr>
          <a:xfrm>
            <a:off x="124469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B0B24F1-895D-4567-87D0-404C1173DC62}"/>
              </a:ext>
            </a:extLst>
          </p:cNvPr>
          <p:cNvSpPr/>
          <p:nvPr/>
        </p:nvSpPr>
        <p:spPr>
          <a:xfrm>
            <a:off x="1413682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DB44082-E92A-4270-9C00-2412A58370AB}"/>
              </a:ext>
            </a:extLst>
          </p:cNvPr>
          <p:cNvSpPr/>
          <p:nvPr/>
        </p:nvSpPr>
        <p:spPr>
          <a:xfrm>
            <a:off x="158266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F9C67D4-8A19-461D-8DBB-3083B40D6A2F}"/>
              </a:ext>
            </a:extLst>
          </p:cNvPr>
          <p:cNvSpPr/>
          <p:nvPr/>
        </p:nvSpPr>
        <p:spPr>
          <a:xfrm>
            <a:off x="1751652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4DFEB7B-EC57-4C1B-9442-41F255BA48CB}"/>
              </a:ext>
            </a:extLst>
          </p:cNvPr>
          <p:cNvSpPr/>
          <p:nvPr/>
        </p:nvSpPr>
        <p:spPr>
          <a:xfrm>
            <a:off x="192063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79E0FF3-DD93-451C-A514-B1BAA72D8F7C}"/>
              </a:ext>
            </a:extLst>
          </p:cNvPr>
          <p:cNvSpPr/>
          <p:nvPr/>
        </p:nvSpPr>
        <p:spPr>
          <a:xfrm>
            <a:off x="208962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018E545-24B1-4965-9B61-CC88477515AB}"/>
              </a:ext>
            </a:extLst>
          </p:cNvPr>
          <p:cNvSpPr/>
          <p:nvPr/>
        </p:nvSpPr>
        <p:spPr>
          <a:xfrm>
            <a:off x="2258607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ADDB83C2-0BCC-4FA9-8856-9C031712F9E8}"/>
              </a:ext>
            </a:extLst>
          </p:cNvPr>
          <p:cNvSpPr/>
          <p:nvPr/>
        </p:nvSpPr>
        <p:spPr>
          <a:xfrm>
            <a:off x="242759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D6AAE4D-1DE0-4FCE-A03D-6DBFB68AD095}"/>
              </a:ext>
            </a:extLst>
          </p:cNvPr>
          <p:cNvSpPr/>
          <p:nvPr/>
        </p:nvSpPr>
        <p:spPr>
          <a:xfrm>
            <a:off x="260436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BB02950-FA66-457B-A11E-871CF76206F6}"/>
              </a:ext>
            </a:extLst>
          </p:cNvPr>
          <p:cNvSpPr/>
          <p:nvPr/>
        </p:nvSpPr>
        <p:spPr>
          <a:xfrm>
            <a:off x="277334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6701EBD-6C97-4691-B92A-76F1CAA08F6B}"/>
              </a:ext>
            </a:extLst>
          </p:cNvPr>
          <p:cNvSpPr/>
          <p:nvPr/>
        </p:nvSpPr>
        <p:spPr>
          <a:xfrm>
            <a:off x="294233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3FD92BF2-E4C3-4ADF-873D-648247DB9C9C}"/>
              </a:ext>
            </a:extLst>
          </p:cNvPr>
          <p:cNvSpPr/>
          <p:nvPr/>
        </p:nvSpPr>
        <p:spPr>
          <a:xfrm>
            <a:off x="311131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163B418-9C2F-46A8-AF31-7CAA0395A43C}"/>
              </a:ext>
            </a:extLst>
          </p:cNvPr>
          <p:cNvSpPr/>
          <p:nvPr/>
        </p:nvSpPr>
        <p:spPr>
          <a:xfrm>
            <a:off x="3280301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F90BCDB-9F1C-40B2-BA26-084BE8202212}"/>
              </a:ext>
            </a:extLst>
          </p:cNvPr>
          <p:cNvSpPr/>
          <p:nvPr/>
        </p:nvSpPr>
        <p:spPr>
          <a:xfrm>
            <a:off x="344928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CBE5FF7-4720-4243-BAD8-204E87D85A56}"/>
              </a:ext>
            </a:extLst>
          </p:cNvPr>
          <p:cNvSpPr/>
          <p:nvPr/>
        </p:nvSpPr>
        <p:spPr>
          <a:xfrm>
            <a:off x="3618271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C210CA7-86E3-4527-ABBC-EA99D74AFD2D}"/>
              </a:ext>
            </a:extLst>
          </p:cNvPr>
          <p:cNvSpPr/>
          <p:nvPr/>
        </p:nvSpPr>
        <p:spPr>
          <a:xfrm>
            <a:off x="3787256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31237E0-E9EF-4D55-9BE5-8A550B3AC953}"/>
              </a:ext>
            </a:extLst>
          </p:cNvPr>
          <p:cNvSpPr/>
          <p:nvPr/>
        </p:nvSpPr>
        <p:spPr>
          <a:xfrm>
            <a:off x="3964024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26B3FB98-7CB8-483D-B332-9A2F5C4BEAB1}"/>
              </a:ext>
            </a:extLst>
          </p:cNvPr>
          <p:cNvSpPr/>
          <p:nvPr/>
        </p:nvSpPr>
        <p:spPr>
          <a:xfrm>
            <a:off x="4133009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1528C06B-1D96-471C-8A0D-7A20E173364C}"/>
              </a:ext>
            </a:extLst>
          </p:cNvPr>
          <p:cNvSpPr/>
          <p:nvPr/>
        </p:nvSpPr>
        <p:spPr>
          <a:xfrm>
            <a:off x="4301995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E318823F-33EF-4900-8D40-F95A1F175163}"/>
              </a:ext>
            </a:extLst>
          </p:cNvPr>
          <p:cNvSpPr/>
          <p:nvPr/>
        </p:nvSpPr>
        <p:spPr>
          <a:xfrm>
            <a:off x="4470979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4F6A4B9-6EFB-4BB7-B450-9EC9596761A0}"/>
              </a:ext>
            </a:extLst>
          </p:cNvPr>
          <p:cNvSpPr/>
          <p:nvPr/>
        </p:nvSpPr>
        <p:spPr>
          <a:xfrm>
            <a:off x="4639965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1C0888D-CC0B-4896-8777-CF950146A5FA}"/>
              </a:ext>
            </a:extLst>
          </p:cNvPr>
          <p:cNvSpPr/>
          <p:nvPr/>
        </p:nvSpPr>
        <p:spPr>
          <a:xfrm>
            <a:off x="480895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592A321-3B88-4BAC-B3C9-4DB37CD7C2F2}"/>
              </a:ext>
            </a:extLst>
          </p:cNvPr>
          <p:cNvSpPr/>
          <p:nvPr/>
        </p:nvSpPr>
        <p:spPr>
          <a:xfrm>
            <a:off x="4977935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B2B16B3E-6A4F-4CDC-B7E8-233DCB7891B5}"/>
              </a:ext>
            </a:extLst>
          </p:cNvPr>
          <p:cNvSpPr/>
          <p:nvPr/>
        </p:nvSpPr>
        <p:spPr>
          <a:xfrm>
            <a:off x="5146920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15C9209-4C78-4240-80C0-1436E5D303E6}"/>
              </a:ext>
            </a:extLst>
          </p:cNvPr>
          <p:cNvSpPr/>
          <p:nvPr/>
        </p:nvSpPr>
        <p:spPr>
          <a:xfrm>
            <a:off x="5323688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CFE0490-EBD8-4F75-9A57-2405000256A2}"/>
              </a:ext>
            </a:extLst>
          </p:cNvPr>
          <p:cNvSpPr/>
          <p:nvPr/>
        </p:nvSpPr>
        <p:spPr>
          <a:xfrm>
            <a:off x="549267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8890878-D5AF-4E35-BAD7-BEDC6BDD0AFB}"/>
              </a:ext>
            </a:extLst>
          </p:cNvPr>
          <p:cNvSpPr/>
          <p:nvPr/>
        </p:nvSpPr>
        <p:spPr>
          <a:xfrm>
            <a:off x="5661658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B2186EC-79EF-4913-8AAF-C7B2F46D1F06}"/>
              </a:ext>
            </a:extLst>
          </p:cNvPr>
          <p:cNvSpPr/>
          <p:nvPr/>
        </p:nvSpPr>
        <p:spPr>
          <a:xfrm>
            <a:off x="5830643" y="5335983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FBD2869-89D0-4FB9-BAF3-BF229EDCFF2A}"/>
              </a:ext>
            </a:extLst>
          </p:cNvPr>
          <p:cNvSpPr/>
          <p:nvPr/>
        </p:nvSpPr>
        <p:spPr>
          <a:xfrm>
            <a:off x="5999628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DED57D5-2584-4EB1-BD13-1A97599B084B}"/>
              </a:ext>
            </a:extLst>
          </p:cNvPr>
          <p:cNvSpPr/>
          <p:nvPr/>
        </p:nvSpPr>
        <p:spPr>
          <a:xfrm>
            <a:off x="6168613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9AAFBC8-8E58-462D-B93F-13F5F164DAA4}"/>
              </a:ext>
            </a:extLst>
          </p:cNvPr>
          <p:cNvSpPr/>
          <p:nvPr/>
        </p:nvSpPr>
        <p:spPr>
          <a:xfrm>
            <a:off x="6337599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8C11F379-6D9B-4397-BCDA-C2EC4042414D}"/>
              </a:ext>
            </a:extLst>
          </p:cNvPr>
          <p:cNvSpPr/>
          <p:nvPr/>
        </p:nvSpPr>
        <p:spPr>
          <a:xfrm>
            <a:off x="6506584" y="5335983"/>
            <a:ext cx="168985" cy="33943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536DBFE-B677-421C-8C4F-B537B24A6EFE}"/>
              </a:ext>
            </a:extLst>
          </p:cNvPr>
          <p:cNvSpPr/>
          <p:nvPr/>
        </p:nvSpPr>
        <p:spPr>
          <a:xfrm>
            <a:off x="124469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2B5A89D-1568-4A20-BDAA-B18FFDBB3949}"/>
              </a:ext>
            </a:extLst>
          </p:cNvPr>
          <p:cNvSpPr/>
          <p:nvPr/>
        </p:nvSpPr>
        <p:spPr>
          <a:xfrm>
            <a:off x="1413682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3C730CA-90C2-4D85-A4C5-DC9745B521EC}"/>
              </a:ext>
            </a:extLst>
          </p:cNvPr>
          <p:cNvSpPr/>
          <p:nvPr/>
        </p:nvSpPr>
        <p:spPr>
          <a:xfrm>
            <a:off x="158266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F7F0F8E9-8DC2-4933-B5E4-EF565855A3FD}"/>
              </a:ext>
            </a:extLst>
          </p:cNvPr>
          <p:cNvSpPr/>
          <p:nvPr/>
        </p:nvSpPr>
        <p:spPr>
          <a:xfrm>
            <a:off x="1751652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6D578AB-63F9-4A2B-ABBF-F81B8E7422E6}"/>
              </a:ext>
            </a:extLst>
          </p:cNvPr>
          <p:cNvSpPr/>
          <p:nvPr/>
        </p:nvSpPr>
        <p:spPr>
          <a:xfrm>
            <a:off x="192063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04C6009-4D96-4837-9A38-93F2850ADA8F}"/>
              </a:ext>
            </a:extLst>
          </p:cNvPr>
          <p:cNvSpPr/>
          <p:nvPr/>
        </p:nvSpPr>
        <p:spPr>
          <a:xfrm>
            <a:off x="2089623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D15D77E-AFB8-4B35-A377-1049414E80D0}"/>
              </a:ext>
            </a:extLst>
          </p:cNvPr>
          <p:cNvSpPr/>
          <p:nvPr/>
        </p:nvSpPr>
        <p:spPr>
          <a:xfrm>
            <a:off x="2258607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A21CF922-5547-477C-A51D-99225D53CBB3}"/>
              </a:ext>
            </a:extLst>
          </p:cNvPr>
          <p:cNvSpPr/>
          <p:nvPr/>
        </p:nvSpPr>
        <p:spPr>
          <a:xfrm>
            <a:off x="2427593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693D3B6-EF26-4F34-97B3-38AD4DB37202}"/>
              </a:ext>
            </a:extLst>
          </p:cNvPr>
          <p:cNvSpPr/>
          <p:nvPr/>
        </p:nvSpPr>
        <p:spPr>
          <a:xfrm>
            <a:off x="2604360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7900C49-7764-4762-823D-F540EC9426D5}"/>
              </a:ext>
            </a:extLst>
          </p:cNvPr>
          <p:cNvSpPr/>
          <p:nvPr/>
        </p:nvSpPr>
        <p:spPr>
          <a:xfrm>
            <a:off x="277334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4AAE887C-62D6-4789-BE32-67C85BB4C15E}"/>
              </a:ext>
            </a:extLst>
          </p:cNvPr>
          <p:cNvSpPr/>
          <p:nvPr/>
        </p:nvSpPr>
        <p:spPr>
          <a:xfrm>
            <a:off x="2942330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FAA9149-EA7E-40DA-A97F-9AC618CFCA4C}"/>
              </a:ext>
            </a:extLst>
          </p:cNvPr>
          <p:cNvSpPr/>
          <p:nvPr/>
        </p:nvSpPr>
        <p:spPr>
          <a:xfrm>
            <a:off x="311131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BA557821-4C7C-42BB-82C4-D6D8E26DB9CA}"/>
              </a:ext>
            </a:extLst>
          </p:cNvPr>
          <p:cNvSpPr/>
          <p:nvPr/>
        </p:nvSpPr>
        <p:spPr>
          <a:xfrm>
            <a:off x="3280301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18314F2-5E4D-4E2B-90FD-3A53F6643380}"/>
              </a:ext>
            </a:extLst>
          </p:cNvPr>
          <p:cNvSpPr/>
          <p:nvPr/>
        </p:nvSpPr>
        <p:spPr>
          <a:xfrm>
            <a:off x="344928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54E7ADB-9113-4A19-BEFC-2366B757203B}"/>
              </a:ext>
            </a:extLst>
          </p:cNvPr>
          <p:cNvSpPr/>
          <p:nvPr/>
        </p:nvSpPr>
        <p:spPr>
          <a:xfrm>
            <a:off x="3618271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B9ADA60-1960-4BF8-810F-1FF502CB5F54}"/>
              </a:ext>
            </a:extLst>
          </p:cNvPr>
          <p:cNvSpPr/>
          <p:nvPr/>
        </p:nvSpPr>
        <p:spPr>
          <a:xfrm>
            <a:off x="3787256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CED2A01-84A7-4A22-BAA4-88867153E82B}"/>
              </a:ext>
            </a:extLst>
          </p:cNvPr>
          <p:cNvSpPr/>
          <p:nvPr/>
        </p:nvSpPr>
        <p:spPr>
          <a:xfrm>
            <a:off x="3964024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C5FF0E38-EF30-4338-9A21-973A39D2312F}"/>
              </a:ext>
            </a:extLst>
          </p:cNvPr>
          <p:cNvSpPr/>
          <p:nvPr/>
        </p:nvSpPr>
        <p:spPr>
          <a:xfrm>
            <a:off x="4133009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23AD306-6773-4E52-8E15-12FF9C1C8398}"/>
              </a:ext>
            </a:extLst>
          </p:cNvPr>
          <p:cNvSpPr/>
          <p:nvPr/>
        </p:nvSpPr>
        <p:spPr>
          <a:xfrm>
            <a:off x="4301995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F6FBA78-2633-4FC4-B475-0569C035B450}"/>
              </a:ext>
            </a:extLst>
          </p:cNvPr>
          <p:cNvSpPr/>
          <p:nvPr/>
        </p:nvSpPr>
        <p:spPr>
          <a:xfrm>
            <a:off x="4470979" y="5723902"/>
            <a:ext cx="168985" cy="339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CD48821-67F3-4316-8A0D-ABD3E9F01DC0}"/>
              </a:ext>
            </a:extLst>
          </p:cNvPr>
          <p:cNvSpPr/>
          <p:nvPr/>
        </p:nvSpPr>
        <p:spPr>
          <a:xfrm>
            <a:off x="4639965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EDE7030-1F14-42DC-A397-8A38B27EC9D5}"/>
              </a:ext>
            </a:extLst>
          </p:cNvPr>
          <p:cNvSpPr/>
          <p:nvPr/>
        </p:nvSpPr>
        <p:spPr>
          <a:xfrm>
            <a:off x="4808950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3601260-998D-408B-ABCD-2ED24AC6B5DC}"/>
              </a:ext>
            </a:extLst>
          </p:cNvPr>
          <p:cNvSpPr/>
          <p:nvPr/>
        </p:nvSpPr>
        <p:spPr>
          <a:xfrm>
            <a:off x="4977935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FD060B7-70EC-4B41-87D0-90E2AC7E5041}"/>
              </a:ext>
            </a:extLst>
          </p:cNvPr>
          <p:cNvSpPr/>
          <p:nvPr/>
        </p:nvSpPr>
        <p:spPr>
          <a:xfrm>
            <a:off x="5146920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67309DF-4E75-437B-8BBB-66E8E7CBE048}"/>
              </a:ext>
            </a:extLst>
          </p:cNvPr>
          <p:cNvSpPr/>
          <p:nvPr/>
        </p:nvSpPr>
        <p:spPr>
          <a:xfrm>
            <a:off x="5323688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4E5B0C80-EA6C-4EE4-B17F-805844D1C879}"/>
              </a:ext>
            </a:extLst>
          </p:cNvPr>
          <p:cNvSpPr/>
          <p:nvPr/>
        </p:nvSpPr>
        <p:spPr>
          <a:xfrm>
            <a:off x="5492673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8B5179BA-7E3D-40CF-AE23-8F32A10EEB9F}"/>
              </a:ext>
            </a:extLst>
          </p:cNvPr>
          <p:cNvSpPr/>
          <p:nvPr/>
        </p:nvSpPr>
        <p:spPr>
          <a:xfrm>
            <a:off x="5661658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4E27C79B-5D05-4E99-954C-4104DF997347}"/>
              </a:ext>
            </a:extLst>
          </p:cNvPr>
          <p:cNvSpPr/>
          <p:nvPr/>
        </p:nvSpPr>
        <p:spPr>
          <a:xfrm>
            <a:off x="5830643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F760BC9-8B70-4F5A-9B3B-769ECBFEFCD8}"/>
              </a:ext>
            </a:extLst>
          </p:cNvPr>
          <p:cNvSpPr/>
          <p:nvPr/>
        </p:nvSpPr>
        <p:spPr>
          <a:xfrm>
            <a:off x="5999628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8B7BF760-EA0E-4814-97E9-91EF3CFD6CE6}"/>
              </a:ext>
            </a:extLst>
          </p:cNvPr>
          <p:cNvSpPr/>
          <p:nvPr/>
        </p:nvSpPr>
        <p:spPr>
          <a:xfrm>
            <a:off x="6168613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32974540-6FB8-4315-846F-F26049F1B0CA}"/>
              </a:ext>
            </a:extLst>
          </p:cNvPr>
          <p:cNvSpPr/>
          <p:nvPr/>
        </p:nvSpPr>
        <p:spPr>
          <a:xfrm>
            <a:off x="6337599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0C6D59D1-D314-42A1-A0E3-AF2913466B88}"/>
              </a:ext>
            </a:extLst>
          </p:cNvPr>
          <p:cNvSpPr/>
          <p:nvPr/>
        </p:nvSpPr>
        <p:spPr>
          <a:xfrm>
            <a:off x="6506584" y="5723902"/>
            <a:ext cx="168985" cy="33943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F008639-5A90-479F-B3B2-DBD5480F33BF}"/>
              </a:ext>
            </a:extLst>
          </p:cNvPr>
          <p:cNvSpPr txBox="1"/>
          <p:nvPr/>
        </p:nvSpPr>
        <p:spPr>
          <a:xfrm>
            <a:off x="827584" y="420722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94B1A64-BB29-4BBF-9622-B64034795DD3}"/>
              </a:ext>
            </a:extLst>
          </p:cNvPr>
          <p:cNvSpPr txBox="1"/>
          <p:nvPr/>
        </p:nvSpPr>
        <p:spPr>
          <a:xfrm>
            <a:off x="827584" y="456014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43A9DE6-87F3-4613-8647-7A7C2FB9F3C2}"/>
              </a:ext>
            </a:extLst>
          </p:cNvPr>
          <p:cNvSpPr txBox="1"/>
          <p:nvPr/>
        </p:nvSpPr>
        <p:spPr>
          <a:xfrm>
            <a:off x="827584" y="495826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9E397E4-D34B-4FC8-9FC3-6B40822AB4D2}"/>
              </a:ext>
            </a:extLst>
          </p:cNvPr>
          <p:cNvSpPr txBox="1"/>
          <p:nvPr/>
        </p:nvSpPr>
        <p:spPr>
          <a:xfrm>
            <a:off x="827584" y="5352153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358AFF-90F1-4770-B530-993C3A3EB878}"/>
              </a:ext>
            </a:extLst>
          </p:cNvPr>
          <p:cNvSpPr txBox="1"/>
          <p:nvPr/>
        </p:nvSpPr>
        <p:spPr>
          <a:xfrm>
            <a:off x="827584" y="575890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0B65AC99-9426-4006-85C0-EBCA448C2CC9}"/>
              </a:ext>
            </a:extLst>
          </p:cNvPr>
          <p:cNvSpPr/>
          <p:nvPr/>
        </p:nvSpPr>
        <p:spPr>
          <a:xfrm>
            <a:off x="6853732" y="444208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462EFC77-53B6-4D14-8081-4D1C3AC99C34}"/>
              </a:ext>
            </a:extLst>
          </p:cNvPr>
          <p:cNvSpPr/>
          <p:nvPr/>
        </p:nvSpPr>
        <p:spPr>
          <a:xfrm>
            <a:off x="6853732" y="468798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4A11CFFD-99A6-4D78-94A4-1E4B87D3F729}"/>
              </a:ext>
            </a:extLst>
          </p:cNvPr>
          <p:cNvSpPr/>
          <p:nvPr/>
        </p:nvSpPr>
        <p:spPr>
          <a:xfrm>
            <a:off x="6853732" y="4933891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45EDDBF-35FC-4B44-95FF-DBF44674DE4D}"/>
              </a:ext>
            </a:extLst>
          </p:cNvPr>
          <p:cNvSpPr/>
          <p:nvPr/>
        </p:nvSpPr>
        <p:spPr>
          <a:xfrm>
            <a:off x="6853732" y="5179794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2A3E716-DA49-44F3-87B1-2490AD10C044}"/>
              </a:ext>
            </a:extLst>
          </p:cNvPr>
          <p:cNvSpPr/>
          <p:nvPr/>
        </p:nvSpPr>
        <p:spPr>
          <a:xfrm>
            <a:off x="6853732" y="5425696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AA635979-BAE6-4147-B18D-157E9AC1D152}"/>
              </a:ext>
            </a:extLst>
          </p:cNvPr>
          <p:cNvSpPr/>
          <p:nvPr/>
        </p:nvSpPr>
        <p:spPr>
          <a:xfrm>
            <a:off x="6853732" y="5671599"/>
            <a:ext cx="794700" cy="25657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E2BDCEE-263F-4208-8FF8-F18E86F1E63A}"/>
              </a:ext>
            </a:extLst>
          </p:cNvPr>
          <p:cNvSpPr txBox="1"/>
          <p:nvPr/>
        </p:nvSpPr>
        <p:spPr>
          <a:xfrm>
            <a:off x="6893934" y="41308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queue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55ECCE-002A-4268-97F8-E52FB5442E93}"/>
              </a:ext>
            </a:extLst>
          </p:cNvPr>
          <p:cNvSpPr txBox="1"/>
          <p:nvPr/>
        </p:nvSpPr>
        <p:spPr>
          <a:xfrm>
            <a:off x="-384163" y="44420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active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77A01BD1-CD30-4705-BA6D-85F921C190EB}"/>
              </a:ext>
            </a:extLst>
          </p:cNvPr>
          <p:cNvSpPr txBox="1"/>
          <p:nvPr/>
        </p:nvSpPr>
        <p:spPr>
          <a:xfrm>
            <a:off x="-562033" y="12620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expired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A5503EF7-0A87-49DE-AA90-DFDA491AE632}"/>
              </a:ext>
            </a:extLst>
          </p:cNvPr>
          <p:cNvSpPr txBox="1"/>
          <p:nvPr/>
        </p:nvSpPr>
        <p:spPr>
          <a:xfrm>
            <a:off x="-1869510" y="269391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array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70E7D826-D2F4-4AAF-86A3-70128B590C87}"/>
              </a:ext>
            </a:extLst>
          </p:cNvPr>
          <p:cNvCxnSpPr>
            <a:cxnSpLocks/>
            <a:stCxn id="372" idx="3"/>
          </p:cNvCxnSpPr>
          <p:nvPr/>
        </p:nvCxnSpPr>
        <p:spPr>
          <a:xfrm>
            <a:off x="-1051657" y="2878581"/>
            <a:ext cx="2213767" cy="156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573CC01B-307A-4806-922D-C40B4FEFCC32}"/>
              </a:ext>
            </a:extLst>
          </p:cNvPr>
          <p:cNvSpPr/>
          <p:nvPr/>
        </p:nvSpPr>
        <p:spPr>
          <a:xfrm>
            <a:off x="8058779" y="5430850"/>
            <a:ext cx="544491" cy="2459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7" name="직선 화살표 연결선 376">
            <a:extLst>
              <a:ext uri="{FF2B5EF4-FFF2-40B4-BE49-F238E27FC236}">
                <a16:creationId xmlns:a16="http://schemas.microsoft.com/office/drawing/2014/main" id="{4DE6CF7B-6DE2-4690-BEB1-97D588919761}"/>
              </a:ext>
            </a:extLst>
          </p:cNvPr>
          <p:cNvCxnSpPr>
            <a:endCxn id="376" idx="1"/>
          </p:cNvCxnSpPr>
          <p:nvPr/>
        </p:nvCxnSpPr>
        <p:spPr>
          <a:xfrm>
            <a:off x="7654730" y="5548463"/>
            <a:ext cx="404049" cy="5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A8EABB0E-AB71-4FE6-B93A-40767B09F648}"/>
              </a:ext>
            </a:extLst>
          </p:cNvPr>
          <p:cNvSpPr txBox="1"/>
          <p:nvPr/>
        </p:nvSpPr>
        <p:spPr>
          <a:xfrm>
            <a:off x="9003890" y="510060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2073DF30-C40B-4971-AE73-7AAFF5046630}"/>
              </a:ext>
            </a:extLst>
          </p:cNvPr>
          <p:cNvSpPr txBox="1"/>
          <p:nvPr/>
        </p:nvSpPr>
        <p:spPr>
          <a:xfrm>
            <a:off x="4736942" y="6206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nr_active=0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53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2EA1F3-694E-4C76-9A37-38F27C9B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6632"/>
            <a:ext cx="9610725" cy="5589588"/>
          </a:xfrm>
        </p:spPr>
        <p:txBody>
          <a:bodyPr/>
          <a:lstStyle/>
          <a:p>
            <a:pPr defTabSz="914400" eaLnBrk="1" hangingPunct="1">
              <a:spcBef>
                <a:spcPct val="0"/>
              </a:spcBef>
              <a:buClrTx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이전 커널의 문제점 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ko-KR"/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CFS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출현 배경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스케쥴 단위가 우선순위에 의해서 결정 되면 안된다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 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100ms, 100ms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nice=19, 2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  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5ms,   5ms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2.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우선순위의 단계별 비율이 일정 하지 않다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nice=0, nice=1     100ms(51.2%),  95ms(48.8%)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nice=18, nice=19    10ms(66.6%),   5ms(33.3%)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3.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낮은 우선순위의 프로세스는 상황에 따라 기아 상태가 될 수 있다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.</a:t>
            </a: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I/O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실행중</a:t>
            </a:r>
            <a:endParaRPr kumimoji="1" lang="en-US" altLang="ko-KR" sz="2000">
              <a:solidFill>
                <a:prstClr val="black"/>
              </a:solidFill>
              <a:latin typeface="Consolas" panose="020B0609020204030204" pitchFamily="49" charset="0"/>
              <a:ea typeface="굴림" panose="020B0600000101010101" pitchFamily="50" charset="-127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계산 전용 프로세스  </a:t>
            </a:r>
            <a:r>
              <a:rPr kumimoji="1"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1 </a:t>
            </a:r>
            <a:r>
              <a:rPr kumimoji="1" lang="ko-KR" altLang="en-US" sz="2000">
                <a:solidFill>
                  <a:prstClr val="black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개 실행 중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C8F69A0F-62A2-4678-AE59-009CB3449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48680"/>
            <a:ext cx="588334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>
                <a:latin typeface="Consolas" panose="020B0609020204030204" pitchFamily="49" charset="0"/>
              </a:rPr>
              <a:t>타겟 보드에 업로드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push module_1.ko /data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모듈 테스트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adb shell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 # cd 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lsmod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insmod module_1.ko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lsmod</a:t>
            </a:r>
          </a:p>
          <a:p>
            <a:r>
              <a:rPr lang="en-US" altLang="ko-KR">
                <a:latin typeface="Consolas" panose="020B0609020204030204" pitchFamily="49" charset="0"/>
              </a:rPr>
              <a:t>module_1 883 0 - Live 0x0000000000000000 (PO)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dmesg</a:t>
            </a:r>
          </a:p>
          <a:p>
            <a:r>
              <a:rPr lang="en-US" altLang="ko-KR">
                <a:latin typeface="Consolas" panose="020B0609020204030204" pitchFamily="49" charset="0"/>
              </a:rPr>
              <a:t>&lt;4&gt;[ 7097.537204] init_module()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rmmod module_1.ko</a:t>
            </a:r>
          </a:p>
          <a:p>
            <a:r>
              <a:rPr lang="en-US" altLang="ko-KR">
                <a:latin typeface="Consolas" panose="020B0609020204030204" pitchFamily="49" charset="0"/>
              </a:rPr>
              <a:t>root@flounder:/data # dmesg</a:t>
            </a:r>
          </a:p>
          <a:p>
            <a:r>
              <a:rPr lang="en-US" altLang="ko-KR">
                <a:latin typeface="Consolas" panose="020B0609020204030204" pitchFamily="49" charset="0"/>
              </a:rPr>
              <a:t>&lt;4&gt;[ 7234.842008] cleanup_module()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D0247AB4-FF30-46A3-B687-E2862A90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8640"/>
            <a:ext cx="8315097" cy="621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module_1.c </a:t>
            </a:r>
            <a:r>
              <a:rPr lang="ko-KR" altLang="en-US" sz="2000">
                <a:latin typeface="Consolas" panose="020B0609020204030204" pitchFamily="49" charset="0"/>
              </a:rPr>
              <a:t>의 문제점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: </a:t>
            </a:r>
            <a:r>
              <a:rPr lang="ko-KR" altLang="en-US" sz="2000">
                <a:latin typeface="Consolas" panose="020B0609020204030204" pitchFamily="49" charset="0"/>
              </a:rPr>
              <a:t>아래와 같이 모듈 라이선스 문제가 발생 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module_1: module license 'unspecified' taints kernel.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이는 단순한 라이선스의 경고가 아니라 필수 커널 함수를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호출 할 수 없게 된다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아래와 같이 외부에 알려진 함수는 모듈에서 사용 가능 하다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EXPORT_SYMBOL(register_chrdev_region);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# cat /proc/kallsyms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 register_chrdev_region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GPL</a:t>
            </a:r>
            <a:r>
              <a:rPr lang="ko-KR" altLang="en-US" sz="2000">
                <a:latin typeface="Consolas" panose="020B0609020204030204" pitchFamily="49" charset="0"/>
              </a:rPr>
              <a:t>로 외부에 알려진 함수는 </a:t>
            </a:r>
            <a:r>
              <a:rPr lang="en-US" altLang="ko-KR" sz="2000">
                <a:latin typeface="Consolas" panose="020B0609020204030204" pitchFamily="49" charset="0"/>
              </a:rPr>
              <a:t>GPL </a:t>
            </a:r>
            <a:r>
              <a:rPr lang="ko-KR" altLang="en-US" sz="2000">
                <a:latin typeface="Consolas" panose="020B0609020204030204" pitchFamily="49" charset="0"/>
              </a:rPr>
              <a:t>라이선스를 사용하는 모듈에서만 </a:t>
            </a:r>
            <a:endParaRPr lang="en-US" altLang="ko-KR" sz="2000">
              <a:latin typeface="Consolas" panose="020B0609020204030204" pitchFamily="49" charset="0"/>
            </a:endParaRPr>
          </a:p>
          <a:p>
            <a:r>
              <a:rPr lang="ko-KR" altLang="en-US" sz="2000">
                <a:latin typeface="Consolas" panose="020B0609020204030204" pitchFamily="49" charset="0"/>
              </a:rPr>
              <a:t>사용할 수 있다</a:t>
            </a:r>
            <a:r>
              <a:rPr lang="en-US" altLang="ko-KR" sz="200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EXPORT_SYMBOL_GPL(__gpio_get_value);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cat /proc/kallsyms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 __gpio_get_value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T __gpio_get_value   "GPL"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3FED1-E04A-4AF8-B70A-DFF026957FE7}"/>
              </a:ext>
            </a:extLst>
          </p:cNvPr>
          <p:cNvSpPr txBox="1"/>
          <p:nvPr/>
        </p:nvSpPr>
        <p:spPr>
          <a:xfrm>
            <a:off x="179512" y="908720"/>
            <a:ext cx="12248866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#define __MODULE_INFO(tag, name, info)               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const char __UNIQUE_ID(name)[]                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__used __attribute__((section(".modinfo"), unused, aligned(1)))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= __stringify(tag) "=" info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#define MODULE_INFO(tag, info) __MODULE_INFO(tag, tag, info)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#define MODULE_LICENSE(_license) MODULE_INFO(license, _license)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MODULE_LICENSE("GPL")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MODULE_INFO(license, "GPL")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__MODULE_INFO(license, license, "GPL")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const char __UNIQUE_ID(license)[]                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__used __attribute__((section(".modinfo"), unused, aligned(1)))     \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= __stringify(license) "=" "GPL"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5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3FED1-E04A-4AF8-B70A-DFF026957FE7}"/>
              </a:ext>
            </a:extLst>
          </p:cNvPr>
          <p:cNvSpPr txBox="1"/>
          <p:nvPr/>
        </p:nvSpPr>
        <p:spPr>
          <a:xfrm>
            <a:off x="107504" y="332656"/>
            <a:ext cx="141836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static const char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__UNIQUE_ID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(license)[]                 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__used __attribute__((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section(".modinfo")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, unused, aligned(1)))    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=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__stringify(license) "=" "GPL"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2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3506</Words>
  <Application>Microsoft Office PowerPoint</Application>
  <PresentationFormat>화면 슬라이드 쇼(4:3)</PresentationFormat>
  <Paragraphs>809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Consolas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Context ( System )</vt:lpstr>
      <vt:lpstr>Context( Hardware )</vt:lpstr>
      <vt:lpstr>Context( Hardware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264</cp:revision>
  <dcterms:created xsi:type="dcterms:W3CDTF">2017-09-04T00:10:04Z</dcterms:created>
  <dcterms:modified xsi:type="dcterms:W3CDTF">2025-08-19T14:29:19Z</dcterms:modified>
</cp:coreProperties>
</file>