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7" r:id="rId29"/>
    <p:sldId id="286" r:id="rId30"/>
    <p:sldId id="28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154" d="100"/>
          <a:sy n="154" d="100"/>
        </p:scale>
        <p:origin x="2564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A28A41-E0EA-4A48-AA9D-57423E71C808}"/>
              </a:ext>
            </a:extLst>
          </p:cNvPr>
          <p:cNvSpPr/>
          <p:nvPr/>
        </p:nvSpPr>
        <p:spPr>
          <a:xfrm>
            <a:off x="4788024" y="1536805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89A724-6817-46A5-95F1-88D8CAC26756}"/>
              </a:ext>
            </a:extLst>
          </p:cNvPr>
          <p:cNvSpPr/>
          <p:nvPr/>
        </p:nvSpPr>
        <p:spPr>
          <a:xfrm>
            <a:off x="4788024" y="1766604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C07068-B4F6-4323-8140-9FF7FE0B6614}"/>
              </a:ext>
            </a:extLst>
          </p:cNvPr>
          <p:cNvSpPr/>
          <p:nvPr/>
        </p:nvSpPr>
        <p:spPr>
          <a:xfrm>
            <a:off x="4788024" y="1996404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567CE-9E0B-47A4-A3EE-13AC014F34CB}"/>
              </a:ext>
            </a:extLst>
          </p:cNvPr>
          <p:cNvSpPr/>
          <p:nvPr/>
        </p:nvSpPr>
        <p:spPr>
          <a:xfrm>
            <a:off x="4788024" y="222620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35F8-8A7F-486A-B163-5CD8BF4A4F3C}"/>
              </a:ext>
            </a:extLst>
          </p:cNvPr>
          <p:cNvSpPr txBox="1"/>
          <p:nvPr/>
        </p:nvSpPr>
        <p:spPr>
          <a:xfrm>
            <a:off x="5027208" y="122882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406E3-7CFB-4A72-B404-8670BFE63119}"/>
              </a:ext>
            </a:extLst>
          </p:cNvPr>
          <p:cNvSpPr txBox="1"/>
          <p:nvPr/>
        </p:nvSpPr>
        <p:spPr>
          <a:xfrm>
            <a:off x="3998008" y="150457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threads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15F4A9-95A9-4458-AE9C-81061DC278BD}"/>
              </a:ext>
            </a:extLst>
          </p:cNvPr>
          <p:cNvSpPr txBox="1"/>
          <p:nvPr/>
        </p:nvSpPr>
        <p:spPr>
          <a:xfrm>
            <a:off x="4196780" y="173437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F70A-318C-4466-A7CD-92EA116167D4}"/>
              </a:ext>
            </a:extLst>
          </p:cNvPr>
          <p:cNvSpPr txBox="1"/>
          <p:nvPr/>
        </p:nvSpPr>
        <p:spPr>
          <a:xfrm>
            <a:off x="3501077" y="1933337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653C3-7113-46B5-AB98-85B959E5998D}"/>
              </a:ext>
            </a:extLst>
          </p:cNvPr>
          <p:cNvSpPr txBox="1"/>
          <p:nvPr/>
        </p:nvSpPr>
        <p:spPr>
          <a:xfrm>
            <a:off x="3501077" y="215654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607836-8976-4084-85E0-CC1CEB0F2E91}"/>
              </a:ext>
            </a:extLst>
          </p:cNvPr>
          <p:cNvSpPr/>
          <p:nvPr/>
        </p:nvSpPr>
        <p:spPr>
          <a:xfrm>
            <a:off x="4788024" y="2453927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3C36AB-6AAB-471C-AF58-1316D25601C2}"/>
              </a:ext>
            </a:extLst>
          </p:cNvPr>
          <p:cNvSpPr/>
          <p:nvPr/>
        </p:nvSpPr>
        <p:spPr>
          <a:xfrm>
            <a:off x="4788024" y="2683726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FD8B05-F369-4491-88D2-EBD30BB97382}"/>
              </a:ext>
            </a:extLst>
          </p:cNvPr>
          <p:cNvSpPr txBox="1"/>
          <p:nvPr/>
        </p:nvSpPr>
        <p:spPr>
          <a:xfrm>
            <a:off x="4395553" y="261407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64714-BDC4-44C2-A9A5-145220CAA0B1}"/>
              </a:ext>
            </a:extLst>
          </p:cNvPr>
          <p:cNvSpPr txBox="1"/>
          <p:nvPr/>
        </p:nvSpPr>
        <p:spPr>
          <a:xfrm>
            <a:off x="4395553" y="241718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2A481E-C813-44BD-9938-39B53CAAEE3F}"/>
              </a:ext>
            </a:extLst>
          </p:cNvPr>
          <p:cNvSpPr/>
          <p:nvPr/>
        </p:nvSpPr>
        <p:spPr>
          <a:xfrm>
            <a:off x="6634300" y="2526983"/>
            <a:ext cx="1118658" cy="228398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BDC88A-0281-4D7F-BF52-03BFB8E75E6B}"/>
              </a:ext>
            </a:extLst>
          </p:cNvPr>
          <p:cNvSpPr/>
          <p:nvPr/>
        </p:nvSpPr>
        <p:spPr>
          <a:xfrm>
            <a:off x="6634300" y="275678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04CDB9-3573-46B2-9DF6-316F6ACDB21F}"/>
              </a:ext>
            </a:extLst>
          </p:cNvPr>
          <p:cNvSpPr/>
          <p:nvPr/>
        </p:nvSpPr>
        <p:spPr>
          <a:xfrm>
            <a:off x="6634300" y="298658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E12E35-6502-4B33-B38E-B06308034249}"/>
              </a:ext>
            </a:extLst>
          </p:cNvPr>
          <p:cNvSpPr/>
          <p:nvPr/>
        </p:nvSpPr>
        <p:spPr>
          <a:xfrm>
            <a:off x="6634300" y="3216381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BB3F9-940C-4EC4-9EE9-1ACFAC98B1FF}"/>
              </a:ext>
            </a:extLst>
          </p:cNvPr>
          <p:cNvSpPr txBox="1"/>
          <p:nvPr/>
        </p:nvSpPr>
        <p:spPr>
          <a:xfrm>
            <a:off x="6873484" y="221900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A24B92-C73E-4C99-BE6D-78ED934D86F5}"/>
              </a:ext>
            </a:extLst>
          </p:cNvPr>
          <p:cNvSpPr txBox="1"/>
          <p:nvPr/>
        </p:nvSpPr>
        <p:spPr>
          <a:xfrm>
            <a:off x="7744905" y="249474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E67BE-7A0A-495F-B2E2-3A737F1C1C71}"/>
              </a:ext>
            </a:extLst>
          </p:cNvPr>
          <p:cNvSpPr txBox="1"/>
          <p:nvPr/>
        </p:nvSpPr>
        <p:spPr>
          <a:xfrm>
            <a:off x="7744905" y="272454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B484AE-4D6B-4AA3-B6B2-F963D66757EF}"/>
              </a:ext>
            </a:extLst>
          </p:cNvPr>
          <p:cNvSpPr txBox="1"/>
          <p:nvPr/>
        </p:nvSpPr>
        <p:spPr>
          <a:xfrm>
            <a:off x="7744905" y="292351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91877A-FB6C-4119-979E-3FE4934A44EC}"/>
              </a:ext>
            </a:extLst>
          </p:cNvPr>
          <p:cNvSpPr txBox="1"/>
          <p:nvPr/>
        </p:nvSpPr>
        <p:spPr>
          <a:xfrm>
            <a:off x="7744905" y="314672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61251B-65CD-4A7C-94D5-2889742125A0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5906682" y="1880803"/>
            <a:ext cx="727618" cy="760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924EEEF-011B-401A-B1B8-3275A39B62F7}"/>
              </a:ext>
            </a:extLst>
          </p:cNvPr>
          <p:cNvCxnSpPr>
            <a:cxnSpLocks/>
            <a:stCxn id="18" idx="1"/>
            <a:endCxn id="4" idx="3"/>
          </p:cNvCxnSpPr>
          <p:nvPr/>
        </p:nvCxnSpPr>
        <p:spPr>
          <a:xfrm flipH="1" flipV="1">
            <a:off x="5906682" y="1651004"/>
            <a:ext cx="727618" cy="1219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937537-0677-4409-9D67-79A492516A99}"/>
              </a:ext>
            </a:extLst>
          </p:cNvPr>
          <p:cNvSpPr txBox="1"/>
          <p:nvPr/>
        </p:nvSpPr>
        <p:spPr>
          <a:xfrm>
            <a:off x="4788024" y="476672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service_manager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1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5002E-95E1-40F9-AB6A-58055171E87C}"/>
              </a:ext>
            </a:extLst>
          </p:cNvPr>
          <p:cNvSpPr txBox="1"/>
          <p:nvPr/>
        </p:nvSpPr>
        <p:spPr>
          <a:xfrm>
            <a:off x="0" y="-90634"/>
            <a:ext cx="9777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binder_ioctl(struct file *filp, unsigned int cmd, unsigned long arg)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900FE-3705-42FE-8370-9236CBE369E0}"/>
              </a:ext>
            </a:extLst>
          </p:cNvPr>
          <p:cNvSpPr/>
          <p:nvPr/>
        </p:nvSpPr>
        <p:spPr>
          <a:xfrm>
            <a:off x="110911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6731-D62B-40BC-8F18-801BB4486C01}"/>
              </a:ext>
            </a:extLst>
          </p:cNvPr>
          <p:cNvSpPr txBox="1"/>
          <p:nvPr/>
        </p:nvSpPr>
        <p:spPr>
          <a:xfrm>
            <a:off x="856382" y="459849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6545B7-7060-4044-B4CA-657240466902}"/>
              </a:ext>
            </a:extLst>
          </p:cNvPr>
          <p:cNvSpPr/>
          <p:nvPr/>
        </p:nvSpPr>
        <p:spPr>
          <a:xfrm>
            <a:off x="188274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5AACF-0F62-49B8-A52C-B7CCD3E30E6D}"/>
              </a:ext>
            </a:extLst>
          </p:cNvPr>
          <p:cNvSpPr/>
          <p:nvPr/>
        </p:nvSpPr>
        <p:spPr>
          <a:xfrm>
            <a:off x="265637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6F7A0-828C-4CBB-AFAF-BE12985100EF}"/>
              </a:ext>
            </a:extLst>
          </p:cNvPr>
          <p:cNvSpPr/>
          <p:nvPr/>
        </p:nvSpPr>
        <p:spPr>
          <a:xfrm>
            <a:off x="343000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20892D-CF11-4C4A-AD1A-1B08D9DAF01C}"/>
              </a:ext>
            </a:extLst>
          </p:cNvPr>
          <p:cNvSpPr/>
          <p:nvPr/>
        </p:nvSpPr>
        <p:spPr>
          <a:xfrm>
            <a:off x="5777653" y="4306291"/>
            <a:ext cx="385675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android.os.IServiceManager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845C2F-ECEA-456D-8ED3-F287859430AB}"/>
              </a:ext>
            </a:extLst>
          </p:cNvPr>
          <p:cNvSpPr/>
          <p:nvPr/>
        </p:nvSpPr>
        <p:spPr>
          <a:xfrm>
            <a:off x="4216608" y="4306291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70D72F-B9F6-4BE1-9D1E-A79C06F44857}"/>
              </a:ext>
            </a:extLst>
          </p:cNvPr>
          <p:cNvSpPr/>
          <p:nvPr/>
        </p:nvSpPr>
        <p:spPr>
          <a:xfrm>
            <a:off x="4991446" y="4306291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287EFB-4668-406A-B952-989C52607570}"/>
              </a:ext>
            </a:extLst>
          </p:cNvPr>
          <p:cNvSpPr/>
          <p:nvPr/>
        </p:nvSpPr>
        <p:spPr>
          <a:xfrm>
            <a:off x="2682976" y="5159464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C764B1C-A238-46AB-91F6-90A23F7F27B1}"/>
              </a:ext>
            </a:extLst>
          </p:cNvPr>
          <p:cNvSpPr/>
          <p:nvPr/>
        </p:nvSpPr>
        <p:spPr>
          <a:xfrm>
            <a:off x="1908139" y="5159464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F9E38F-3B57-4C7B-9827-C6CE76C37917}"/>
              </a:ext>
            </a:extLst>
          </p:cNvPr>
          <p:cNvSpPr/>
          <p:nvPr/>
        </p:nvSpPr>
        <p:spPr>
          <a:xfrm>
            <a:off x="1909481" y="5819262"/>
            <a:ext cx="2854383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52D8F5-76A0-4543-BC92-9393C95383DC}"/>
              </a:ext>
            </a:extLst>
          </p:cNvPr>
          <p:cNvSpPr/>
          <p:nvPr/>
        </p:nvSpPr>
        <p:spPr>
          <a:xfrm>
            <a:off x="4763864" y="5819262"/>
            <a:ext cx="73222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BD3F61-3F5E-4DA0-AAD6-7A30EF685187}"/>
              </a:ext>
            </a:extLst>
          </p:cNvPr>
          <p:cNvSpPr/>
          <p:nvPr/>
        </p:nvSpPr>
        <p:spPr>
          <a:xfrm>
            <a:off x="5496092" y="5819262"/>
            <a:ext cx="85421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0D8DE1-647C-4C0A-BC8A-AB1A8061B94F}"/>
              </a:ext>
            </a:extLst>
          </p:cNvPr>
          <p:cNvSpPr/>
          <p:nvPr/>
        </p:nvSpPr>
        <p:spPr>
          <a:xfrm>
            <a:off x="6350307" y="5819262"/>
            <a:ext cx="781177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00EF57C-16B5-429E-8A98-C072BEFF5BED}"/>
              </a:ext>
            </a:extLst>
          </p:cNvPr>
          <p:cNvCxnSpPr/>
          <p:nvPr/>
        </p:nvCxnSpPr>
        <p:spPr>
          <a:xfrm flipV="1">
            <a:off x="1910098" y="6155234"/>
            <a:ext cx="0" cy="2225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46FCF46-24C7-44C6-A470-31D12D4D1C11}"/>
              </a:ext>
            </a:extLst>
          </p:cNvPr>
          <p:cNvSpPr txBox="1"/>
          <p:nvPr/>
        </p:nvSpPr>
        <p:spPr>
          <a:xfrm>
            <a:off x="1562725" y="634707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obj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D6FB8-0A5F-40AC-90F8-BE2FEC6278E2}"/>
              </a:ext>
            </a:extLst>
          </p:cNvPr>
          <p:cNvSpPr txBox="1"/>
          <p:nvPr/>
        </p:nvSpPr>
        <p:spPr>
          <a:xfrm>
            <a:off x="2036996" y="618174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type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F96E47-DAED-4948-854A-3079E6BFD6C3}"/>
              </a:ext>
            </a:extLst>
          </p:cNvPr>
          <p:cNvSpPr txBox="1"/>
          <p:nvPr/>
        </p:nvSpPr>
        <p:spPr>
          <a:xfrm>
            <a:off x="4853743" y="618174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flags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C6A204-8B5E-46A3-8E77-4682430C77C6}"/>
              </a:ext>
            </a:extLst>
          </p:cNvPr>
          <p:cNvSpPr txBox="1"/>
          <p:nvPr/>
        </p:nvSpPr>
        <p:spPr>
          <a:xfrm>
            <a:off x="5591385" y="618174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505F5-328B-4103-84FE-512C4240AA6F}"/>
              </a:ext>
            </a:extLst>
          </p:cNvPr>
          <p:cNvSpPr txBox="1"/>
          <p:nvPr/>
        </p:nvSpPr>
        <p:spPr>
          <a:xfrm>
            <a:off x="6414817" y="618174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A1B255B-B0B6-4210-909D-11744E9F31FA}"/>
              </a:ext>
            </a:extLst>
          </p:cNvPr>
          <p:cNvCxnSpPr/>
          <p:nvPr/>
        </p:nvCxnSpPr>
        <p:spPr>
          <a:xfrm>
            <a:off x="4216608" y="3956062"/>
            <a:ext cx="0" cy="350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FA82BC2-0027-4779-829C-C054671EBB45}"/>
              </a:ext>
            </a:extLst>
          </p:cNvPr>
          <p:cNvSpPr txBox="1"/>
          <p:nvPr/>
        </p:nvSpPr>
        <p:spPr>
          <a:xfrm>
            <a:off x="5591385" y="653891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3D34E0E-C17A-47D5-878A-EC98678F8FFD}"/>
              </a:ext>
            </a:extLst>
          </p:cNvPr>
          <p:cNvSpPr/>
          <p:nvPr/>
        </p:nvSpPr>
        <p:spPr>
          <a:xfrm>
            <a:off x="4294841" y="68518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4438A3-8433-41BE-A331-16BBDEBD543C}"/>
              </a:ext>
            </a:extLst>
          </p:cNvPr>
          <p:cNvSpPr/>
          <p:nvPr/>
        </p:nvSpPr>
        <p:spPr>
          <a:xfrm>
            <a:off x="4294841" y="97321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5FB96EC-9C3E-4D01-AA9A-420ABD61CF25}"/>
              </a:ext>
            </a:extLst>
          </p:cNvPr>
          <p:cNvSpPr/>
          <p:nvPr/>
        </p:nvSpPr>
        <p:spPr>
          <a:xfrm>
            <a:off x="4294841" y="126125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D8A748F-737A-43F0-8173-C53E8873D338}"/>
              </a:ext>
            </a:extLst>
          </p:cNvPr>
          <p:cNvSpPr/>
          <p:nvPr/>
        </p:nvSpPr>
        <p:spPr>
          <a:xfrm>
            <a:off x="4294841" y="154928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4005D90-9F24-4AC9-B034-B0FD39FC0BA5}"/>
              </a:ext>
            </a:extLst>
          </p:cNvPr>
          <p:cNvSpPr/>
          <p:nvPr/>
        </p:nvSpPr>
        <p:spPr>
          <a:xfrm>
            <a:off x="4294841" y="1837314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31D694A-CA42-437A-BA0C-A11363528296}"/>
              </a:ext>
            </a:extLst>
          </p:cNvPr>
          <p:cNvSpPr/>
          <p:nvPr/>
        </p:nvSpPr>
        <p:spPr>
          <a:xfrm>
            <a:off x="4294841" y="212534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3B1138-3FF3-4075-96AF-0F9EC5E616E6}"/>
              </a:ext>
            </a:extLst>
          </p:cNvPr>
          <p:cNvSpPr txBox="1"/>
          <p:nvPr/>
        </p:nvSpPr>
        <p:spPr>
          <a:xfrm>
            <a:off x="5511904" y="628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223C73-A5DC-4D3A-BDE6-3F4C158E149A}"/>
              </a:ext>
            </a:extLst>
          </p:cNvPr>
          <p:cNvSpPr txBox="1"/>
          <p:nvPr/>
        </p:nvSpPr>
        <p:spPr>
          <a:xfrm>
            <a:off x="5511904" y="91663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5F4B38-010F-4813-B093-7D893CDF97D6}"/>
              </a:ext>
            </a:extLst>
          </p:cNvPr>
          <p:cNvSpPr txBox="1"/>
          <p:nvPr/>
        </p:nvSpPr>
        <p:spPr>
          <a:xfrm>
            <a:off x="5511904" y="120466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81FBA3-C7A9-4BC9-8F72-271D52762F09}"/>
              </a:ext>
            </a:extLst>
          </p:cNvPr>
          <p:cNvSpPr txBox="1"/>
          <p:nvPr/>
        </p:nvSpPr>
        <p:spPr>
          <a:xfrm>
            <a:off x="5511904" y="14926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EF9ECB-AD31-4C35-BB2E-AA48D1CC928B}"/>
              </a:ext>
            </a:extLst>
          </p:cNvPr>
          <p:cNvSpPr txBox="1"/>
          <p:nvPr/>
        </p:nvSpPr>
        <p:spPr>
          <a:xfrm>
            <a:off x="5511904" y="178072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488DD7-324F-4BBF-8756-EB756FF24D94}"/>
              </a:ext>
            </a:extLst>
          </p:cNvPr>
          <p:cNvSpPr txBox="1"/>
          <p:nvPr/>
        </p:nvSpPr>
        <p:spPr>
          <a:xfrm>
            <a:off x="5511904" y="206876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901765-A132-497A-9250-17E706B58D59}"/>
              </a:ext>
            </a:extLst>
          </p:cNvPr>
          <p:cNvSpPr txBox="1"/>
          <p:nvPr/>
        </p:nvSpPr>
        <p:spPr>
          <a:xfrm>
            <a:off x="4615510" y="3158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bwr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F15BED8-4736-4118-A16E-68355A19E330}"/>
              </a:ext>
            </a:extLst>
          </p:cNvPr>
          <p:cNvSpPr/>
          <p:nvPr/>
        </p:nvSpPr>
        <p:spPr>
          <a:xfrm>
            <a:off x="4267153" y="2923955"/>
            <a:ext cx="385675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2B9094-092A-43C7-9BB7-58F0E532FEFF}"/>
              </a:ext>
            </a:extLst>
          </p:cNvPr>
          <p:cNvSpPr txBox="1"/>
          <p:nvPr/>
        </p:nvSpPr>
        <p:spPr>
          <a:xfrm>
            <a:off x="3975026" y="326278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702F0-FFEF-43A1-BE8F-057A7DDAFA20}"/>
              </a:ext>
            </a:extLst>
          </p:cNvPr>
          <p:cNvCxnSpPr>
            <a:stCxn id="71" idx="3"/>
          </p:cNvCxnSpPr>
          <p:nvPr/>
        </p:nvCxnSpPr>
        <p:spPr>
          <a:xfrm flipH="1">
            <a:off x="4267153" y="2269362"/>
            <a:ext cx="1253909" cy="654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6135171-988A-440B-B677-5EC003C20DAA}"/>
              </a:ext>
            </a:extLst>
          </p:cNvPr>
          <p:cNvSpPr/>
          <p:nvPr/>
        </p:nvSpPr>
        <p:spPr>
          <a:xfrm>
            <a:off x="1345308" y="635371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3A4111B-9AFB-49D0-A609-AD3C60ED2EA7}"/>
              </a:ext>
            </a:extLst>
          </p:cNvPr>
          <p:cNvSpPr/>
          <p:nvPr/>
        </p:nvSpPr>
        <p:spPr>
          <a:xfrm>
            <a:off x="1345308" y="923403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0765FD0-B686-4FFD-8B7C-5D0D3D8602D9}"/>
              </a:ext>
            </a:extLst>
          </p:cNvPr>
          <p:cNvSpPr/>
          <p:nvPr/>
        </p:nvSpPr>
        <p:spPr>
          <a:xfrm>
            <a:off x="1345308" y="1211435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F5BDFB-4154-4D5B-9CC7-8EF6A1A95C91}"/>
              </a:ext>
            </a:extLst>
          </p:cNvPr>
          <p:cNvSpPr/>
          <p:nvPr/>
        </p:nvSpPr>
        <p:spPr>
          <a:xfrm>
            <a:off x="1345308" y="1499467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DBE219B-A907-4D67-8A8B-4871A52CA7DF}"/>
              </a:ext>
            </a:extLst>
          </p:cNvPr>
          <p:cNvSpPr/>
          <p:nvPr/>
        </p:nvSpPr>
        <p:spPr>
          <a:xfrm>
            <a:off x="1345308" y="1787499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77A189-2B1F-4FC7-A300-CB60EB437F36}"/>
              </a:ext>
            </a:extLst>
          </p:cNvPr>
          <p:cNvSpPr/>
          <p:nvPr/>
        </p:nvSpPr>
        <p:spPr>
          <a:xfrm>
            <a:off x="1345308" y="2075531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B96EC13-3B51-4CA8-81F2-A3E6EC0CC558}"/>
              </a:ext>
            </a:extLst>
          </p:cNvPr>
          <p:cNvSpPr/>
          <p:nvPr/>
        </p:nvSpPr>
        <p:spPr>
          <a:xfrm>
            <a:off x="1345308" y="2363563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E9E944A-069C-4C14-A3DC-36FB75BAC654}"/>
              </a:ext>
            </a:extLst>
          </p:cNvPr>
          <p:cNvSpPr txBox="1"/>
          <p:nvPr/>
        </p:nvSpPr>
        <p:spPr>
          <a:xfrm>
            <a:off x="729183" y="5540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cmd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625DE8-708B-4CBB-BCB2-36A09A34DD63}"/>
              </a:ext>
            </a:extLst>
          </p:cNvPr>
          <p:cNvSpPr txBox="1"/>
          <p:nvPr/>
        </p:nvSpPr>
        <p:spPr>
          <a:xfrm>
            <a:off x="459403" y="84210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4D34C2E-37F3-4FDE-841E-2DC3EDB11AA2}"/>
              </a:ext>
            </a:extLst>
          </p:cNvPr>
          <p:cNvSpPr txBox="1"/>
          <p:nvPr/>
        </p:nvSpPr>
        <p:spPr>
          <a:xfrm>
            <a:off x="459403" y="113013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0714AF-F291-40B4-90CD-07A43AF4B8CB}"/>
              </a:ext>
            </a:extLst>
          </p:cNvPr>
          <p:cNvSpPr txBox="1"/>
          <p:nvPr/>
        </p:nvSpPr>
        <p:spPr>
          <a:xfrm>
            <a:off x="712677" y="14181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E563E0-3EA5-42EF-A2C0-110F0B84940A}"/>
              </a:ext>
            </a:extLst>
          </p:cNvPr>
          <p:cNvSpPr txBox="1"/>
          <p:nvPr/>
        </p:nvSpPr>
        <p:spPr>
          <a:xfrm>
            <a:off x="586039" y="17061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0EDC9FB-5F87-4DDD-BB01-38008FB9EB80}"/>
              </a:ext>
            </a:extLst>
          </p:cNvPr>
          <p:cNvSpPr txBox="1"/>
          <p:nvPr/>
        </p:nvSpPr>
        <p:spPr>
          <a:xfrm>
            <a:off x="79490" y="19942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84737E-0B7C-4190-A13F-384B23660834}"/>
              </a:ext>
            </a:extLst>
          </p:cNvPr>
          <p:cNvSpPr txBox="1"/>
          <p:nvPr/>
        </p:nvSpPr>
        <p:spPr>
          <a:xfrm>
            <a:off x="-300421" y="228226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D79BCE-A2E4-4955-BC64-022C94E30FD4}"/>
              </a:ext>
            </a:extLst>
          </p:cNvPr>
          <p:cNvSpPr txBox="1"/>
          <p:nvPr/>
        </p:nvSpPr>
        <p:spPr>
          <a:xfrm>
            <a:off x="1345308" y="23718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C8FEA6-6F44-4116-A7A5-825F48C5DB5F}"/>
              </a:ext>
            </a:extLst>
          </p:cNvPr>
          <p:cNvSpPr txBox="1"/>
          <p:nvPr/>
        </p:nvSpPr>
        <p:spPr>
          <a:xfrm>
            <a:off x="2610091" y="167736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A50179A-E62F-42B6-975C-F56DC3626467}"/>
              </a:ext>
            </a:extLst>
          </p:cNvPr>
          <p:cNvSpPr/>
          <p:nvPr/>
        </p:nvSpPr>
        <p:spPr>
          <a:xfrm>
            <a:off x="1345308" y="2651595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3B7AAF9-0219-47AA-BF3B-920A0923E658}"/>
              </a:ext>
            </a:extLst>
          </p:cNvPr>
          <p:cNvSpPr/>
          <p:nvPr/>
        </p:nvSpPr>
        <p:spPr>
          <a:xfrm>
            <a:off x="1345308" y="2939627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DE228C-B89E-4913-8A79-3E13BA974E52}"/>
              </a:ext>
            </a:extLst>
          </p:cNvPr>
          <p:cNvSpPr txBox="1"/>
          <p:nvPr/>
        </p:nvSpPr>
        <p:spPr>
          <a:xfrm>
            <a:off x="459403" y="257029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FE151D-FE28-4418-85B0-4C6B763CEA8E}"/>
              </a:ext>
            </a:extLst>
          </p:cNvPr>
          <p:cNvSpPr txBox="1"/>
          <p:nvPr/>
        </p:nvSpPr>
        <p:spPr>
          <a:xfrm>
            <a:off x="332765" y="28583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7C21C3E-5C75-4B8D-AF0F-7D70437A9165}"/>
              </a:ext>
            </a:extLst>
          </p:cNvPr>
          <p:cNvSpPr txBox="1"/>
          <p:nvPr/>
        </p:nvSpPr>
        <p:spPr>
          <a:xfrm>
            <a:off x="2559094" y="272056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txn.data.ptr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76AD3AA-701E-466D-BD89-ACAB36080A34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2571529" y="2795611"/>
            <a:ext cx="1645079" cy="1500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B1FDFE2-834E-488A-852A-785252384D43}"/>
              </a:ext>
            </a:extLst>
          </p:cNvPr>
          <p:cNvCxnSpPr>
            <a:cxnSpLocks/>
          </p:cNvCxnSpPr>
          <p:nvPr/>
        </p:nvCxnSpPr>
        <p:spPr>
          <a:xfrm flipH="1">
            <a:off x="1109117" y="3126378"/>
            <a:ext cx="1462411" cy="1177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00C388A-7B51-49F2-8FBA-080622F0EA3A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2571528" y="635256"/>
            <a:ext cx="1723313" cy="77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1D14AC5-3DD1-4AD8-A10F-86928335A22C}"/>
              </a:ext>
            </a:extLst>
          </p:cNvPr>
          <p:cNvSpPr txBox="1"/>
          <p:nvPr/>
        </p:nvSpPr>
        <p:spPr>
          <a:xfrm>
            <a:off x="5864019" y="2503193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copy_from_user();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5002E-95E1-40F9-AB6A-58055171E87C}"/>
              </a:ext>
            </a:extLst>
          </p:cNvPr>
          <p:cNvSpPr txBox="1"/>
          <p:nvPr/>
        </p:nvSpPr>
        <p:spPr>
          <a:xfrm>
            <a:off x="0" y="-90634"/>
            <a:ext cx="568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ioctl(bs-&gt;fd, BINDER_WRITE_READ, &amp;bwr);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900FE-3705-42FE-8370-9236CBE369E0}"/>
              </a:ext>
            </a:extLst>
          </p:cNvPr>
          <p:cNvSpPr/>
          <p:nvPr/>
        </p:nvSpPr>
        <p:spPr>
          <a:xfrm>
            <a:off x="110911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6731-D62B-40BC-8F18-801BB4486C01}"/>
              </a:ext>
            </a:extLst>
          </p:cNvPr>
          <p:cNvSpPr txBox="1"/>
          <p:nvPr/>
        </p:nvSpPr>
        <p:spPr>
          <a:xfrm>
            <a:off x="856382" y="459849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6545B7-7060-4044-B4CA-657240466902}"/>
              </a:ext>
            </a:extLst>
          </p:cNvPr>
          <p:cNvSpPr/>
          <p:nvPr/>
        </p:nvSpPr>
        <p:spPr>
          <a:xfrm>
            <a:off x="188274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5AACF-0F62-49B8-A52C-B7CCD3E30E6D}"/>
              </a:ext>
            </a:extLst>
          </p:cNvPr>
          <p:cNvSpPr/>
          <p:nvPr/>
        </p:nvSpPr>
        <p:spPr>
          <a:xfrm>
            <a:off x="265637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6F7A0-828C-4CBB-AFAF-BE12985100EF}"/>
              </a:ext>
            </a:extLst>
          </p:cNvPr>
          <p:cNvSpPr/>
          <p:nvPr/>
        </p:nvSpPr>
        <p:spPr>
          <a:xfrm>
            <a:off x="343000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20892D-CF11-4C4A-AD1A-1B08D9DAF01C}"/>
              </a:ext>
            </a:extLst>
          </p:cNvPr>
          <p:cNvSpPr/>
          <p:nvPr/>
        </p:nvSpPr>
        <p:spPr>
          <a:xfrm>
            <a:off x="5777653" y="4306291"/>
            <a:ext cx="385675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android.os.IServiceManager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845C2F-ECEA-456D-8ED3-F287859430AB}"/>
              </a:ext>
            </a:extLst>
          </p:cNvPr>
          <p:cNvSpPr/>
          <p:nvPr/>
        </p:nvSpPr>
        <p:spPr>
          <a:xfrm>
            <a:off x="4216608" y="4306291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70D72F-B9F6-4BE1-9D1E-A79C06F44857}"/>
              </a:ext>
            </a:extLst>
          </p:cNvPr>
          <p:cNvSpPr/>
          <p:nvPr/>
        </p:nvSpPr>
        <p:spPr>
          <a:xfrm>
            <a:off x="4991446" y="4306291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287EFB-4668-406A-B952-989C52607570}"/>
              </a:ext>
            </a:extLst>
          </p:cNvPr>
          <p:cNvSpPr/>
          <p:nvPr/>
        </p:nvSpPr>
        <p:spPr>
          <a:xfrm>
            <a:off x="2682976" y="5159464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C764B1C-A238-46AB-91F6-90A23F7F27B1}"/>
              </a:ext>
            </a:extLst>
          </p:cNvPr>
          <p:cNvSpPr/>
          <p:nvPr/>
        </p:nvSpPr>
        <p:spPr>
          <a:xfrm>
            <a:off x="1908139" y="5159464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F9E38F-3B57-4C7B-9827-C6CE76C37917}"/>
              </a:ext>
            </a:extLst>
          </p:cNvPr>
          <p:cNvSpPr/>
          <p:nvPr/>
        </p:nvSpPr>
        <p:spPr>
          <a:xfrm>
            <a:off x="1909481" y="5819262"/>
            <a:ext cx="2854383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52D8F5-76A0-4543-BC92-9393C95383DC}"/>
              </a:ext>
            </a:extLst>
          </p:cNvPr>
          <p:cNvSpPr/>
          <p:nvPr/>
        </p:nvSpPr>
        <p:spPr>
          <a:xfrm>
            <a:off x="4763864" y="5819262"/>
            <a:ext cx="73222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BD3F61-3F5E-4DA0-AAD6-7A30EF685187}"/>
              </a:ext>
            </a:extLst>
          </p:cNvPr>
          <p:cNvSpPr/>
          <p:nvPr/>
        </p:nvSpPr>
        <p:spPr>
          <a:xfrm>
            <a:off x="5496092" y="5819262"/>
            <a:ext cx="85421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0D8DE1-647C-4C0A-BC8A-AB1A8061B94F}"/>
              </a:ext>
            </a:extLst>
          </p:cNvPr>
          <p:cNvSpPr/>
          <p:nvPr/>
        </p:nvSpPr>
        <p:spPr>
          <a:xfrm>
            <a:off x="6350307" y="5819262"/>
            <a:ext cx="781177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00EF57C-16B5-429E-8A98-C072BEFF5BED}"/>
              </a:ext>
            </a:extLst>
          </p:cNvPr>
          <p:cNvCxnSpPr/>
          <p:nvPr/>
        </p:nvCxnSpPr>
        <p:spPr>
          <a:xfrm flipV="1">
            <a:off x="1910098" y="6155234"/>
            <a:ext cx="0" cy="2225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46FCF46-24C7-44C6-A470-31D12D4D1C11}"/>
              </a:ext>
            </a:extLst>
          </p:cNvPr>
          <p:cNvSpPr txBox="1"/>
          <p:nvPr/>
        </p:nvSpPr>
        <p:spPr>
          <a:xfrm>
            <a:off x="1562725" y="634707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obj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D6FB8-0A5F-40AC-90F8-BE2FEC6278E2}"/>
              </a:ext>
            </a:extLst>
          </p:cNvPr>
          <p:cNvSpPr txBox="1"/>
          <p:nvPr/>
        </p:nvSpPr>
        <p:spPr>
          <a:xfrm>
            <a:off x="2036996" y="618174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type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F96E47-DAED-4948-854A-3079E6BFD6C3}"/>
              </a:ext>
            </a:extLst>
          </p:cNvPr>
          <p:cNvSpPr txBox="1"/>
          <p:nvPr/>
        </p:nvSpPr>
        <p:spPr>
          <a:xfrm>
            <a:off x="4853743" y="618174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flags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C6A204-8B5E-46A3-8E77-4682430C77C6}"/>
              </a:ext>
            </a:extLst>
          </p:cNvPr>
          <p:cNvSpPr txBox="1"/>
          <p:nvPr/>
        </p:nvSpPr>
        <p:spPr>
          <a:xfrm>
            <a:off x="5591385" y="618174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505F5-328B-4103-84FE-512C4240AA6F}"/>
              </a:ext>
            </a:extLst>
          </p:cNvPr>
          <p:cNvSpPr txBox="1"/>
          <p:nvPr/>
        </p:nvSpPr>
        <p:spPr>
          <a:xfrm>
            <a:off x="6414817" y="618174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A1B255B-B0B6-4210-909D-11744E9F31FA}"/>
              </a:ext>
            </a:extLst>
          </p:cNvPr>
          <p:cNvCxnSpPr/>
          <p:nvPr/>
        </p:nvCxnSpPr>
        <p:spPr>
          <a:xfrm>
            <a:off x="4216608" y="3956062"/>
            <a:ext cx="0" cy="350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FA82BC2-0027-4779-829C-C054671EBB45}"/>
              </a:ext>
            </a:extLst>
          </p:cNvPr>
          <p:cNvSpPr txBox="1"/>
          <p:nvPr/>
        </p:nvSpPr>
        <p:spPr>
          <a:xfrm>
            <a:off x="5591385" y="653891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3D34E0E-C17A-47D5-878A-EC98678F8FFD}"/>
              </a:ext>
            </a:extLst>
          </p:cNvPr>
          <p:cNvSpPr/>
          <p:nvPr/>
        </p:nvSpPr>
        <p:spPr>
          <a:xfrm>
            <a:off x="4294841" y="68518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4438A3-8433-41BE-A331-16BBDEBD543C}"/>
              </a:ext>
            </a:extLst>
          </p:cNvPr>
          <p:cNvSpPr/>
          <p:nvPr/>
        </p:nvSpPr>
        <p:spPr>
          <a:xfrm>
            <a:off x="4294841" y="97321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5FB96EC-9C3E-4D01-AA9A-420ABD61CF25}"/>
              </a:ext>
            </a:extLst>
          </p:cNvPr>
          <p:cNvSpPr/>
          <p:nvPr/>
        </p:nvSpPr>
        <p:spPr>
          <a:xfrm>
            <a:off x="4294841" y="126125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D8A748F-737A-43F0-8173-C53E8873D338}"/>
              </a:ext>
            </a:extLst>
          </p:cNvPr>
          <p:cNvSpPr/>
          <p:nvPr/>
        </p:nvSpPr>
        <p:spPr>
          <a:xfrm>
            <a:off x="4294841" y="154928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4005D90-9F24-4AC9-B034-B0FD39FC0BA5}"/>
              </a:ext>
            </a:extLst>
          </p:cNvPr>
          <p:cNvSpPr/>
          <p:nvPr/>
        </p:nvSpPr>
        <p:spPr>
          <a:xfrm>
            <a:off x="4294841" y="1837314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31D694A-CA42-437A-BA0C-A11363528296}"/>
              </a:ext>
            </a:extLst>
          </p:cNvPr>
          <p:cNvSpPr/>
          <p:nvPr/>
        </p:nvSpPr>
        <p:spPr>
          <a:xfrm>
            <a:off x="4294841" y="212534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3B1138-3FF3-4075-96AF-0F9EC5E616E6}"/>
              </a:ext>
            </a:extLst>
          </p:cNvPr>
          <p:cNvSpPr txBox="1"/>
          <p:nvPr/>
        </p:nvSpPr>
        <p:spPr>
          <a:xfrm>
            <a:off x="5511904" y="628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223C73-A5DC-4D3A-BDE6-3F4C158E149A}"/>
              </a:ext>
            </a:extLst>
          </p:cNvPr>
          <p:cNvSpPr txBox="1"/>
          <p:nvPr/>
        </p:nvSpPr>
        <p:spPr>
          <a:xfrm>
            <a:off x="5511904" y="91663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5F4B38-010F-4813-B093-7D893CDF97D6}"/>
              </a:ext>
            </a:extLst>
          </p:cNvPr>
          <p:cNvSpPr txBox="1"/>
          <p:nvPr/>
        </p:nvSpPr>
        <p:spPr>
          <a:xfrm>
            <a:off x="5511904" y="120466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81FBA3-C7A9-4BC9-8F72-271D52762F09}"/>
              </a:ext>
            </a:extLst>
          </p:cNvPr>
          <p:cNvSpPr txBox="1"/>
          <p:nvPr/>
        </p:nvSpPr>
        <p:spPr>
          <a:xfrm>
            <a:off x="5511904" y="14926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EF9ECB-AD31-4C35-BB2E-AA48D1CC928B}"/>
              </a:ext>
            </a:extLst>
          </p:cNvPr>
          <p:cNvSpPr txBox="1"/>
          <p:nvPr/>
        </p:nvSpPr>
        <p:spPr>
          <a:xfrm>
            <a:off x="5511904" y="178072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488DD7-324F-4BBF-8756-EB756FF24D94}"/>
              </a:ext>
            </a:extLst>
          </p:cNvPr>
          <p:cNvSpPr txBox="1"/>
          <p:nvPr/>
        </p:nvSpPr>
        <p:spPr>
          <a:xfrm>
            <a:off x="5511904" y="206876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901765-A132-497A-9250-17E706B58D59}"/>
              </a:ext>
            </a:extLst>
          </p:cNvPr>
          <p:cNvSpPr txBox="1"/>
          <p:nvPr/>
        </p:nvSpPr>
        <p:spPr>
          <a:xfrm>
            <a:off x="4615510" y="3158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bwr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F15BED8-4736-4118-A16E-68355A19E330}"/>
              </a:ext>
            </a:extLst>
          </p:cNvPr>
          <p:cNvSpPr/>
          <p:nvPr/>
        </p:nvSpPr>
        <p:spPr>
          <a:xfrm>
            <a:off x="4267153" y="2923955"/>
            <a:ext cx="385675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2B9094-092A-43C7-9BB7-58F0E532FEFF}"/>
              </a:ext>
            </a:extLst>
          </p:cNvPr>
          <p:cNvSpPr txBox="1"/>
          <p:nvPr/>
        </p:nvSpPr>
        <p:spPr>
          <a:xfrm>
            <a:off x="3975026" y="326278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702F0-FFEF-43A1-BE8F-057A7DDAFA20}"/>
              </a:ext>
            </a:extLst>
          </p:cNvPr>
          <p:cNvCxnSpPr>
            <a:stCxn id="71" idx="3"/>
          </p:cNvCxnSpPr>
          <p:nvPr/>
        </p:nvCxnSpPr>
        <p:spPr>
          <a:xfrm flipH="1">
            <a:off x="4267153" y="2269362"/>
            <a:ext cx="1253909" cy="654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6135171-988A-440B-B677-5EC003C20DAA}"/>
              </a:ext>
            </a:extLst>
          </p:cNvPr>
          <p:cNvSpPr/>
          <p:nvPr/>
        </p:nvSpPr>
        <p:spPr>
          <a:xfrm>
            <a:off x="1345308" y="635371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3A4111B-9AFB-49D0-A609-AD3C60ED2EA7}"/>
              </a:ext>
            </a:extLst>
          </p:cNvPr>
          <p:cNvSpPr/>
          <p:nvPr/>
        </p:nvSpPr>
        <p:spPr>
          <a:xfrm>
            <a:off x="1345308" y="923403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0765FD0-B686-4FFD-8B7C-5D0D3D8602D9}"/>
              </a:ext>
            </a:extLst>
          </p:cNvPr>
          <p:cNvSpPr/>
          <p:nvPr/>
        </p:nvSpPr>
        <p:spPr>
          <a:xfrm>
            <a:off x="1345308" y="1211435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F5BDFB-4154-4D5B-9CC7-8EF6A1A95C91}"/>
              </a:ext>
            </a:extLst>
          </p:cNvPr>
          <p:cNvSpPr/>
          <p:nvPr/>
        </p:nvSpPr>
        <p:spPr>
          <a:xfrm>
            <a:off x="1345308" y="1499467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DBE219B-A907-4D67-8A8B-4871A52CA7DF}"/>
              </a:ext>
            </a:extLst>
          </p:cNvPr>
          <p:cNvSpPr/>
          <p:nvPr/>
        </p:nvSpPr>
        <p:spPr>
          <a:xfrm>
            <a:off x="1345308" y="1787499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77A189-2B1F-4FC7-A300-CB60EB437F36}"/>
              </a:ext>
            </a:extLst>
          </p:cNvPr>
          <p:cNvSpPr/>
          <p:nvPr/>
        </p:nvSpPr>
        <p:spPr>
          <a:xfrm>
            <a:off x="1345308" y="2075531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B96EC13-3B51-4CA8-81F2-A3E6EC0CC558}"/>
              </a:ext>
            </a:extLst>
          </p:cNvPr>
          <p:cNvSpPr/>
          <p:nvPr/>
        </p:nvSpPr>
        <p:spPr>
          <a:xfrm>
            <a:off x="1345308" y="2363563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E9E944A-069C-4C14-A3DC-36FB75BAC654}"/>
              </a:ext>
            </a:extLst>
          </p:cNvPr>
          <p:cNvSpPr txBox="1"/>
          <p:nvPr/>
        </p:nvSpPr>
        <p:spPr>
          <a:xfrm>
            <a:off x="729183" y="5540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cmd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625DE8-708B-4CBB-BCB2-36A09A34DD63}"/>
              </a:ext>
            </a:extLst>
          </p:cNvPr>
          <p:cNvSpPr txBox="1"/>
          <p:nvPr/>
        </p:nvSpPr>
        <p:spPr>
          <a:xfrm>
            <a:off x="459403" y="84210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4D34C2E-37F3-4FDE-841E-2DC3EDB11AA2}"/>
              </a:ext>
            </a:extLst>
          </p:cNvPr>
          <p:cNvSpPr txBox="1"/>
          <p:nvPr/>
        </p:nvSpPr>
        <p:spPr>
          <a:xfrm>
            <a:off x="459403" y="113013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0714AF-F291-40B4-90CD-07A43AF4B8CB}"/>
              </a:ext>
            </a:extLst>
          </p:cNvPr>
          <p:cNvSpPr txBox="1"/>
          <p:nvPr/>
        </p:nvSpPr>
        <p:spPr>
          <a:xfrm>
            <a:off x="712677" y="14181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E563E0-3EA5-42EF-A2C0-110F0B84940A}"/>
              </a:ext>
            </a:extLst>
          </p:cNvPr>
          <p:cNvSpPr txBox="1"/>
          <p:nvPr/>
        </p:nvSpPr>
        <p:spPr>
          <a:xfrm>
            <a:off x="586039" y="17061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0EDC9FB-5F87-4DDD-BB01-38008FB9EB80}"/>
              </a:ext>
            </a:extLst>
          </p:cNvPr>
          <p:cNvSpPr txBox="1"/>
          <p:nvPr/>
        </p:nvSpPr>
        <p:spPr>
          <a:xfrm>
            <a:off x="79490" y="19942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84737E-0B7C-4190-A13F-384B23660834}"/>
              </a:ext>
            </a:extLst>
          </p:cNvPr>
          <p:cNvSpPr txBox="1"/>
          <p:nvPr/>
        </p:nvSpPr>
        <p:spPr>
          <a:xfrm>
            <a:off x="-300421" y="228226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D79BCE-A2E4-4955-BC64-022C94E30FD4}"/>
              </a:ext>
            </a:extLst>
          </p:cNvPr>
          <p:cNvSpPr txBox="1"/>
          <p:nvPr/>
        </p:nvSpPr>
        <p:spPr>
          <a:xfrm>
            <a:off x="1345308" y="23718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C8FEA6-6F44-4116-A7A5-825F48C5DB5F}"/>
              </a:ext>
            </a:extLst>
          </p:cNvPr>
          <p:cNvSpPr txBox="1"/>
          <p:nvPr/>
        </p:nvSpPr>
        <p:spPr>
          <a:xfrm>
            <a:off x="2610091" y="167736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A50179A-E62F-42B6-975C-F56DC3626467}"/>
              </a:ext>
            </a:extLst>
          </p:cNvPr>
          <p:cNvSpPr/>
          <p:nvPr/>
        </p:nvSpPr>
        <p:spPr>
          <a:xfrm>
            <a:off x="1345308" y="2651595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3B7AAF9-0219-47AA-BF3B-920A0923E658}"/>
              </a:ext>
            </a:extLst>
          </p:cNvPr>
          <p:cNvSpPr/>
          <p:nvPr/>
        </p:nvSpPr>
        <p:spPr>
          <a:xfrm>
            <a:off x="1345308" y="2939627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DE228C-B89E-4913-8A79-3E13BA974E52}"/>
              </a:ext>
            </a:extLst>
          </p:cNvPr>
          <p:cNvSpPr txBox="1"/>
          <p:nvPr/>
        </p:nvSpPr>
        <p:spPr>
          <a:xfrm>
            <a:off x="459403" y="257029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FE151D-FE28-4418-85B0-4C6B763CEA8E}"/>
              </a:ext>
            </a:extLst>
          </p:cNvPr>
          <p:cNvSpPr txBox="1"/>
          <p:nvPr/>
        </p:nvSpPr>
        <p:spPr>
          <a:xfrm>
            <a:off x="332765" y="28583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7C21C3E-5C75-4B8D-AF0F-7D70437A9165}"/>
              </a:ext>
            </a:extLst>
          </p:cNvPr>
          <p:cNvSpPr txBox="1"/>
          <p:nvPr/>
        </p:nvSpPr>
        <p:spPr>
          <a:xfrm>
            <a:off x="2559094" y="272056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txn.data.ptr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76AD3AA-701E-466D-BD89-ACAB36080A34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2571529" y="2795611"/>
            <a:ext cx="1645079" cy="1500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B1FDFE2-834E-488A-852A-785252384D43}"/>
              </a:ext>
            </a:extLst>
          </p:cNvPr>
          <p:cNvCxnSpPr>
            <a:cxnSpLocks/>
          </p:cNvCxnSpPr>
          <p:nvPr/>
        </p:nvCxnSpPr>
        <p:spPr>
          <a:xfrm flipH="1">
            <a:off x="1109117" y="3126378"/>
            <a:ext cx="1462411" cy="1177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00C388A-7B51-49F2-8FBA-080622F0EA3A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2571528" y="635256"/>
            <a:ext cx="1723313" cy="77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1D14AC5-3DD1-4AD8-A10F-86928335A22C}"/>
              </a:ext>
            </a:extLst>
          </p:cNvPr>
          <p:cNvSpPr txBox="1"/>
          <p:nvPr/>
        </p:nvSpPr>
        <p:spPr>
          <a:xfrm>
            <a:off x="5864019" y="2503193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copy_from_user();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5C1FE-DAA9-4F02-867C-D0D36C98BDDE}"/>
              </a:ext>
            </a:extLst>
          </p:cNvPr>
          <p:cNvSpPr/>
          <p:nvPr/>
        </p:nvSpPr>
        <p:spPr>
          <a:xfrm>
            <a:off x="4788024" y="1587474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723608-CED8-4D8F-9FDA-33BC91DE7658}"/>
              </a:ext>
            </a:extLst>
          </p:cNvPr>
          <p:cNvSpPr/>
          <p:nvPr/>
        </p:nvSpPr>
        <p:spPr>
          <a:xfrm>
            <a:off x="4788024" y="181727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CBB215-0C12-423B-9324-6E49164178A8}"/>
              </a:ext>
            </a:extLst>
          </p:cNvPr>
          <p:cNvSpPr/>
          <p:nvPr/>
        </p:nvSpPr>
        <p:spPr>
          <a:xfrm>
            <a:off x="4788024" y="204707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A3F1A1-A617-4994-824D-1E211C6F9E0E}"/>
              </a:ext>
            </a:extLst>
          </p:cNvPr>
          <p:cNvSpPr/>
          <p:nvPr/>
        </p:nvSpPr>
        <p:spPr>
          <a:xfrm>
            <a:off x="4788024" y="227687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C3B8C-FF80-4755-8E1A-C8C252BF4137}"/>
              </a:ext>
            </a:extLst>
          </p:cNvPr>
          <p:cNvSpPr txBox="1"/>
          <p:nvPr/>
        </p:nvSpPr>
        <p:spPr>
          <a:xfrm>
            <a:off x="5027208" y="1279495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07D89-BF63-4462-B7CB-87D53D452676}"/>
              </a:ext>
            </a:extLst>
          </p:cNvPr>
          <p:cNvSpPr txBox="1"/>
          <p:nvPr/>
        </p:nvSpPr>
        <p:spPr>
          <a:xfrm>
            <a:off x="3998524" y="155524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threads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87FF4-6AE5-47F4-BED8-8604C9C3FA19}"/>
              </a:ext>
            </a:extLst>
          </p:cNvPr>
          <p:cNvSpPr txBox="1"/>
          <p:nvPr/>
        </p:nvSpPr>
        <p:spPr>
          <a:xfrm>
            <a:off x="4199360" y="178503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0270D-8C29-43D3-93C2-361841F5FD22}"/>
              </a:ext>
            </a:extLst>
          </p:cNvPr>
          <p:cNvSpPr txBox="1"/>
          <p:nvPr/>
        </p:nvSpPr>
        <p:spPr>
          <a:xfrm>
            <a:off x="3496433" y="1984006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215F1-5019-4626-B1A8-3639C3DD9859}"/>
              </a:ext>
            </a:extLst>
          </p:cNvPr>
          <p:cNvSpPr txBox="1"/>
          <p:nvPr/>
        </p:nvSpPr>
        <p:spPr>
          <a:xfrm>
            <a:off x="3496433" y="2207218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D6D5CC-9CB9-4DBE-8319-D2E8715544E6}"/>
              </a:ext>
            </a:extLst>
          </p:cNvPr>
          <p:cNvSpPr/>
          <p:nvPr/>
        </p:nvSpPr>
        <p:spPr>
          <a:xfrm>
            <a:off x="4788024" y="2504596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68DECA-4A8F-41E1-82DE-7FACB7D71593}"/>
              </a:ext>
            </a:extLst>
          </p:cNvPr>
          <p:cNvSpPr/>
          <p:nvPr/>
        </p:nvSpPr>
        <p:spPr>
          <a:xfrm>
            <a:off x="4788024" y="2734395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1CB3EA-EA47-4CC0-B5F1-1D0F18A69F8C}"/>
              </a:ext>
            </a:extLst>
          </p:cNvPr>
          <p:cNvSpPr txBox="1"/>
          <p:nvPr/>
        </p:nvSpPr>
        <p:spPr>
          <a:xfrm>
            <a:off x="4400197" y="266474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C8BC0-75A0-4E24-A7B4-5FFFFE81A606}"/>
              </a:ext>
            </a:extLst>
          </p:cNvPr>
          <p:cNvSpPr txBox="1"/>
          <p:nvPr/>
        </p:nvSpPr>
        <p:spPr>
          <a:xfrm>
            <a:off x="4400197" y="246785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F22B8E-339D-4CB0-9048-6F41F2C7EB1D}"/>
              </a:ext>
            </a:extLst>
          </p:cNvPr>
          <p:cNvSpPr/>
          <p:nvPr/>
        </p:nvSpPr>
        <p:spPr>
          <a:xfrm>
            <a:off x="6645793" y="2618795"/>
            <a:ext cx="1118658" cy="228398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80780F-05CF-4454-B0D0-A2AE0EC74769}"/>
              </a:ext>
            </a:extLst>
          </p:cNvPr>
          <p:cNvSpPr/>
          <p:nvPr/>
        </p:nvSpPr>
        <p:spPr>
          <a:xfrm>
            <a:off x="6645793" y="2848594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C1A8A7-6640-4180-9F4D-D4AF33ED0938}"/>
              </a:ext>
            </a:extLst>
          </p:cNvPr>
          <p:cNvSpPr/>
          <p:nvPr/>
        </p:nvSpPr>
        <p:spPr>
          <a:xfrm>
            <a:off x="6645793" y="3078394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E0FA9D-46A8-4A14-AC13-B62C33A4C963}"/>
              </a:ext>
            </a:extLst>
          </p:cNvPr>
          <p:cNvSpPr/>
          <p:nvPr/>
        </p:nvSpPr>
        <p:spPr>
          <a:xfrm>
            <a:off x="6645793" y="330819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64337E-F906-45BD-8A69-DC907D11ED92}"/>
              </a:ext>
            </a:extLst>
          </p:cNvPr>
          <p:cNvSpPr txBox="1"/>
          <p:nvPr/>
        </p:nvSpPr>
        <p:spPr>
          <a:xfrm>
            <a:off x="6495346" y="2192695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306BF-B0C8-41F8-BC7F-242E47072563}"/>
              </a:ext>
            </a:extLst>
          </p:cNvPr>
          <p:cNvSpPr txBox="1"/>
          <p:nvPr/>
        </p:nvSpPr>
        <p:spPr>
          <a:xfrm>
            <a:off x="7756398" y="258656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11B262-3BDA-449A-B8AC-AF406D8F0C4B}"/>
              </a:ext>
            </a:extLst>
          </p:cNvPr>
          <p:cNvSpPr txBox="1"/>
          <p:nvPr/>
        </p:nvSpPr>
        <p:spPr>
          <a:xfrm>
            <a:off x="7756398" y="281636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808237-D328-469E-AE0E-8F3A3CA14258}"/>
              </a:ext>
            </a:extLst>
          </p:cNvPr>
          <p:cNvSpPr txBox="1"/>
          <p:nvPr/>
        </p:nvSpPr>
        <p:spPr>
          <a:xfrm>
            <a:off x="7756398" y="301532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EEA3EE-1B55-47F2-909F-18984F45C891}"/>
              </a:ext>
            </a:extLst>
          </p:cNvPr>
          <p:cNvSpPr txBox="1"/>
          <p:nvPr/>
        </p:nvSpPr>
        <p:spPr>
          <a:xfrm>
            <a:off x="7756398" y="323853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3CA63F-36DC-463C-9BC6-D7F0DCCB110E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 flipV="1">
            <a:off x="5906682" y="1701673"/>
            <a:ext cx="739111" cy="1261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89849B-5986-4829-9466-C68B5131915C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5906682" y="1931472"/>
            <a:ext cx="739111" cy="8015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6452E5-2603-49AA-8948-739B2E5FE038}"/>
              </a:ext>
            </a:extLst>
          </p:cNvPr>
          <p:cNvSpPr/>
          <p:nvPr/>
        </p:nvSpPr>
        <p:spPr>
          <a:xfrm>
            <a:off x="7467188" y="1824728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0F818C-D83F-4A23-A879-5788E4E2D618}"/>
              </a:ext>
            </a:extLst>
          </p:cNvPr>
          <p:cNvSpPr txBox="1"/>
          <p:nvPr/>
        </p:nvSpPr>
        <p:spPr>
          <a:xfrm>
            <a:off x="7483637" y="1477262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binder_context_mgr_node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DA825DF-3C28-4F47-88BD-B49082B0EB02}"/>
              </a:ext>
            </a:extLst>
          </p:cNvPr>
          <p:cNvCxnSpPr>
            <a:stCxn id="28" idx="2"/>
            <a:endCxn id="17" idx="0"/>
          </p:cNvCxnSpPr>
          <p:nvPr/>
        </p:nvCxnSpPr>
        <p:spPr>
          <a:xfrm flipH="1">
            <a:off x="7205122" y="2053126"/>
            <a:ext cx="821395" cy="56566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F5EE8D-37DE-487A-8988-F3899A1A4684}"/>
              </a:ext>
            </a:extLst>
          </p:cNvPr>
          <p:cNvSpPr txBox="1"/>
          <p:nvPr/>
        </p:nvSpPr>
        <p:spPr>
          <a:xfrm>
            <a:off x="5069848" y="49244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serviemanager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FE9838-2720-4171-91BC-0ECB3FE296FD}"/>
              </a:ext>
            </a:extLst>
          </p:cNvPr>
          <p:cNvSpPr txBox="1"/>
          <p:nvPr/>
        </p:nvSpPr>
        <p:spPr>
          <a:xfrm>
            <a:off x="-74999" y="-134081"/>
            <a:ext cx="7661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target_node = context-&gt;binder_context_mgr_node;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 = binder_new_node(proc, fp-&gt;binder, fp-&gt;cookie);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0CCC385-A986-414B-A3F6-7B655575FECB}"/>
              </a:ext>
            </a:extLst>
          </p:cNvPr>
          <p:cNvSpPr/>
          <p:nvPr/>
        </p:nvSpPr>
        <p:spPr>
          <a:xfrm>
            <a:off x="652499" y="157334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1E8B67E-CED9-4BD5-8CC5-9BFB707590E6}"/>
              </a:ext>
            </a:extLst>
          </p:cNvPr>
          <p:cNvSpPr/>
          <p:nvPr/>
        </p:nvSpPr>
        <p:spPr>
          <a:xfrm>
            <a:off x="652499" y="180314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D89A09-281A-4AFC-924C-E5628CE6B724}"/>
              </a:ext>
            </a:extLst>
          </p:cNvPr>
          <p:cNvSpPr/>
          <p:nvPr/>
        </p:nvSpPr>
        <p:spPr>
          <a:xfrm>
            <a:off x="652499" y="203294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6A7F23-4B3E-48A4-8A4A-D2CBEE4EC80C}"/>
              </a:ext>
            </a:extLst>
          </p:cNvPr>
          <p:cNvSpPr/>
          <p:nvPr/>
        </p:nvSpPr>
        <p:spPr>
          <a:xfrm>
            <a:off x="652499" y="2262741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415623-1613-472C-BDC6-DF6819F6B203}"/>
              </a:ext>
            </a:extLst>
          </p:cNvPr>
          <p:cNvSpPr txBox="1"/>
          <p:nvPr/>
        </p:nvSpPr>
        <p:spPr>
          <a:xfrm>
            <a:off x="891683" y="126536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ED533C-86AE-4BA7-81CF-8E63D7CCAD52}"/>
              </a:ext>
            </a:extLst>
          </p:cNvPr>
          <p:cNvSpPr txBox="1"/>
          <p:nvPr/>
        </p:nvSpPr>
        <p:spPr>
          <a:xfrm>
            <a:off x="-137001" y="154110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threads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396268-846F-4082-B431-B1AF4BFD6ED4}"/>
              </a:ext>
            </a:extLst>
          </p:cNvPr>
          <p:cNvSpPr txBox="1"/>
          <p:nvPr/>
        </p:nvSpPr>
        <p:spPr>
          <a:xfrm>
            <a:off x="63835" y="177090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3C6DB7-8DC1-4D21-B87C-85E27A54DF3D}"/>
              </a:ext>
            </a:extLst>
          </p:cNvPr>
          <p:cNvSpPr txBox="1"/>
          <p:nvPr/>
        </p:nvSpPr>
        <p:spPr>
          <a:xfrm>
            <a:off x="-639092" y="1969875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BC5A95-6CC4-40BC-95C4-89DF418EE085}"/>
              </a:ext>
            </a:extLst>
          </p:cNvPr>
          <p:cNvSpPr txBox="1"/>
          <p:nvPr/>
        </p:nvSpPr>
        <p:spPr>
          <a:xfrm>
            <a:off x="-639092" y="2193087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DF14A0-4EFA-4060-91FE-8C42C06900A5}"/>
              </a:ext>
            </a:extLst>
          </p:cNvPr>
          <p:cNvSpPr/>
          <p:nvPr/>
        </p:nvSpPr>
        <p:spPr>
          <a:xfrm>
            <a:off x="652499" y="2490465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DED9A79-2F9A-45D5-839E-3E72BE09C61B}"/>
              </a:ext>
            </a:extLst>
          </p:cNvPr>
          <p:cNvSpPr/>
          <p:nvPr/>
        </p:nvSpPr>
        <p:spPr>
          <a:xfrm>
            <a:off x="652499" y="2720264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1A8AFE-55CD-4E45-849D-18EEB3C7A9EC}"/>
              </a:ext>
            </a:extLst>
          </p:cNvPr>
          <p:cNvSpPr txBox="1"/>
          <p:nvPr/>
        </p:nvSpPr>
        <p:spPr>
          <a:xfrm>
            <a:off x="264672" y="265061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176044-5A0A-4DB5-8C40-A9E17E0AB930}"/>
              </a:ext>
            </a:extLst>
          </p:cNvPr>
          <p:cNvSpPr txBox="1"/>
          <p:nvPr/>
        </p:nvSpPr>
        <p:spPr>
          <a:xfrm>
            <a:off x="264672" y="245371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402BE36-D3F2-44FE-9D24-FE5134445713}"/>
              </a:ext>
            </a:extLst>
          </p:cNvPr>
          <p:cNvSpPr/>
          <p:nvPr/>
        </p:nvSpPr>
        <p:spPr>
          <a:xfrm>
            <a:off x="5069848" y="4149080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CA20640-6AB0-4EEA-B90F-13990054C10C}"/>
              </a:ext>
            </a:extLst>
          </p:cNvPr>
          <p:cNvSpPr/>
          <p:nvPr/>
        </p:nvSpPr>
        <p:spPr>
          <a:xfrm>
            <a:off x="6322634" y="4976307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A9BCBC-3E23-46C7-AF60-87E154101DD8}"/>
              </a:ext>
            </a:extLst>
          </p:cNvPr>
          <p:cNvSpPr txBox="1"/>
          <p:nvPr/>
        </p:nvSpPr>
        <p:spPr>
          <a:xfrm>
            <a:off x="4991568" y="376539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191B3C-19F1-422D-9762-1A18665361CE}"/>
              </a:ext>
            </a:extLst>
          </p:cNvPr>
          <p:cNvSpPr txBox="1"/>
          <p:nvPr/>
        </p:nvSpPr>
        <p:spPr>
          <a:xfrm>
            <a:off x="6148332" y="460716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1B98438-6F89-4EBC-95F9-4CC4AF346ADB}"/>
              </a:ext>
            </a:extLst>
          </p:cNvPr>
          <p:cNvCxnSpPr>
            <a:cxnSpLocks/>
            <a:stCxn id="49" idx="2"/>
            <a:endCxn id="50" idx="1"/>
          </p:cNvCxnSpPr>
          <p:nvPr/>
        </p:nvCxnSpPr>
        <p:spPr>
          <a:xfrm>
            <a:off x="5488265" y="4509120"/>
            <a:ext cx="834369" cy="647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8147815-45C2-4D92-B88B-D0167C353BA8}"/>
              </a:ext>
            </a:extLst>
          </p:cNvPr>
          <p:cNvSpPr/>
          <p:nvPr/>
        </p:nvSpPr>
        <p:spPr>
          <a:xfrm>
            <a:off x="1012488" y="4139138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D18866-801B-48F9-8B00-84F4BF69B6B6}"/>
              </a:ext>
            </a:extLst>
          </p:cNvPr>
          <p:cNvSpPr txBox="1"/>
          <p:nvPr/>
        </p:nvSpPr>
        <p:spPr>
          <a:xfrm>
            <a:off x="934208" y="375545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321838F-BF1B-4BBB-8F03-404E0D597B2C}"/>
              </a:ext>
            </a:extLst>
          </p:cNvPr>
          <p:cNvSpPr/>
          <p:nvPr/>
        </p:nvSpPr>
        <p:spPr>
          <a:xfrm>
            <a:off x="2506140" y="2582574"/>
            <a:ext cx="1118658" cy="228398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1C5413-3B4A-404B-96B3-E5E55E4C7DD2}"/>
              </a:ext>
            </a:extLst>
          </p:cNvPr>
          <p:cNvSpPr/>
          <p:nvPr/>
        </p:nvSpPr>
        <p:spPr>
          <a:xfrm>
            <a:off x="2506140" y="281237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AC3A28F-D3F6-474D-998B-66804BF85079}"/>
              </a:ext>
            </a:extLst>
          </p:cNvPr>
          <p:cNvSpPr/>
          <p:nvPr/>
        </p:nvSpPr>
        <p:spPr>
          <a:xfrm>
            <a:off x="2506140" y="304217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89F56D-323A-4E81-9782-26A9B172292C}"/>
              </a:ext>
            </a:extLst>
          </p:cNvPr>
          <p:cNvSpPr/>
          <p:nvPr/>
        </p:nvSpPr>
        <p:spPr>
          <a:xfrm>
            <a:off x="2506140" y="327197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037E52-031F-4639-8332-3044A59715B5}"/>
              </a:ext>
            </a:extLst>
          </p:cNvPr>
          <p:cNvSpPr txBox="1"/>
          <p:nvPr/>
        </p:nvSpPr>
        <p:spPr>
          <a:xfrm>
            <a:off x="2355693" y="215647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4D58AC-09F3-4A56-9F41-BCC0CE40C7B6}"/>
              </a:ext>
            </a:extLst>
          </p:cNvPr>
          <p:cNvSpPr txBox="1"/>
          <p:nvPr/>
        </p:nvSpPr>
        <p:spPr>
          <a:xfrm>
            <a:off x="3616745" y="255034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A4158D-3C9A-42A9-8CD2-7FD125034E59}"/>
              </a:ext>
            </a:extLst>
          </p:cNvPr>
          <p:cNvSpPr txBox="1"/>
          <p:nvPr/>
        </p:nvSpPr>
        <p:spPr>
          <a:xfrm>
            <a:off x="3616745" y="278013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FC9C52-F15B-4763-945E-80FD157862A9}"/>
              </a:ext>
            </a:extLst>
          </p:cNvPr>
          <p:cNvSpPr txBox="1"/>
          <p:nvPr/>
        </p:nvSpPr>
        <p:spPr>
          <a:xfrm>
            <a:off x="3616745" y="297910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81676B-AFD1-4C4B-87E6-E549E5B55527}"/>
              </a:ext>
            </a:extLst>
          </p:cNvPr>
          <p:cNvSpPr txBox="1"/>
          <p:nvPr/>
        </p:nvSpPr>
        <p:spPr>
          <a:xfrm>
            <a:off x="3616745" y="3202318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A691CC3-4D4D-4490-A5D5-567C1486AB28}"/>
              </a:ext>
            </a:extLst>
          </p:cNvPr>
          <p:cNvCxnSpPr>
            <a:stCxn id="61" idx="1"/>
          </p:cNvCxnSpPr>
          <p:nvPr/>
        </p:nvCxnSpPr>
        <p:spPr>
          <a:xfrm flipH="1" flipV="1">
            <a:off x="1767029" y="1665452"/>
            <a:ext cx="739111" cy="1261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B9F835B-D128-470B-814D-4BEBB9FD3196}"/>
              </a:ext>
            </a:extLst>
          </p:cNvPr>
          <p:cNvCxnSpPr>
            <a:endCxn id="60" idx="1"/>
          </p:cNvCxnSpPr>
          <p:nvPr/>
        </p:nvCxnSpPr>
        <p:spPr>
          <a:xfrm>
            <a:off x="1767029" y="1895251"/>
            <a:ext cx="739111" cy="8015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0875958-F258-4EF6-9344-777650D65467}"/>
              </a:ext>
            </a:extLst>
          </p:cNvPr>
          <p:cNvSpPr/>
          <p:nvPr/>
        </p:nvSpPr>
        <p:spPr>
          <a:xfrm>
            <a:off x="2266506" y="4966365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4AFD21-2480-4D9B-AE1D-B7E7CF2A15FC}"/>
              </a:ext>
            </a:extLst>
          </p:cNvPr>
          <p:cNvSpPr txBox="1"/>
          <p:nvPr/>
        </p:nvSpPr>
        <p:spPr>
          <a:xfrm>
            <a:off x="2092204" y="459722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41F9074-EC20-4D92-994F-CD53D48812D3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432137" y="4499178"/>
            <a:ext cx="834369" cy="647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59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5C1FE-DAA9-4F02-867C-D0D36C98BDDE}"/>
              </a:ext>
            </a:extLst>
          </p:cNvPr>
          <p:cNvSpPr/>
          <p:nvPr/>
        </p:nvSpPr>
        <p:spPr>
          <a:xfrm>
            <a:off x="6724481" y="1778977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723608-CED8-4D8F-9FDA-33BC91DE7658}"/>
              </a:ext>
            </a:extLst>
          </p:cNvPr>
          <p:cNvSpPr/>
          <p:nvPr/>
        </p:nvSpPr>
        <p:spPr>
          <a:xfrm>
            <a:off x="6724481" y="2008776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CBB215-0C12-423B-9324-6E49164178A8}"/>
              </a:ext>
            </a:extLst>
          </p:cNvPr>
          <p:cNvSpPr/>
          <p:nvPr/>
        </p:nvSpPr>
        <p:spPr>
          <a:xfrm>
            <a:off x="6724481" y="2238576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A3F1A1-A617-4994-824D-1E211C6F9E0E}"/>
              </a:ext>
            </a:extLst>
          </p:cNvPr>
          <p:cNvSpPr/>
          <p:nvPr/>
        </p:nvSpPr>
        <p:spPr>
          <a:xfrm>
            <a:off x="6724481" y="2468375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C3B8C-FF80-4755-8E1A-C8C252BF4137}"/>
              </a:ext>
            </a:extLst>
          </p:cNvPr>
          <p:cNvSpPr txBox="1"/>
          <p:nvPr/>
        </p:nvSpPr>
        <p:spPr>
          <a:xfrm>
            <a:off x="6836470" y="13940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07D89-BF63-4462-B7CB-87D53D452676}"/>
              </a:ext>
            </a:extLst>
          </p:cNvPr>
          <p:cNvSpPr txBox="1"/>
          <p:nvPr/>
        </p:nvSpPr>
        <p:spPr>
          <a:xfrm>
            <a:off x="5929821" y="169499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threads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87FF4-6AE5-47F4-BED8-8604C9C3FA19}"/>
              </a:ext>
            </a:extLst>
          </p:cNvPr>
          <p:cNvSpPr txBox="1"/>
          <p:nvPr/>
        </p:nvSpPr>
        <p:spPr>
          <a:xfrm>
            <a:off x="6135817" y="197654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0270D-8C29-43D3-93C2-361841F5FD22}"/>
              </a:ext>
            </a:extLst>
          </p:cNvPr>
          <p:cNvSpPr txBox="1"/>
          <p:nvPr/>
        </p:nvSpPr>
        <p:spPr>
          <a:xfrm>
            <a:off x="5432890" y="2175509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215F1-5019-4626-B1A8-3639C3DD9859}"/>
              </a:ext>
            </a:extLst>
          </p:cNvPr>
          <p:cNvSpPr txBox="1"/>
          <p:nvPr/>
        </p:nvSpPr>
        <p:spPr>
          <a:xfrm>
            <a:off x="5432890" y="239872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D6D5CC-9CB9-4DBE-8319-D2E8715544E6}"/>
              </a:ext>
            </a:extLst>
          </p:cNvPr>
          <p:cNvSpPr/>
          <p:nvPr/>
        </p:nvSpPr>
        <p:spPr>
          <a:xfrm>
            <a:off x="6724481" y="2696099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68DECA-4A8F-41E1-82DE-7FACB7D71593}"/>
              </a:ext>
            </a:extLst>
          </p:cNvPr>
          <p:cNvSpPr/>
          <p:nvPr/>
        </p:nvSpPr>
        <p:spPr>
          <a:xfrm>
            <a:off x="6724481" y="2925898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1CB3EA-EA47-4CC0-B5F1-1D0F18A69F8C}"/>
              </a:ext>
            </a:extLst>
          </p:cNvPr>
          <p:cNvSpPr txBox="1"/>
          <p:nvPr/>
        </p:nvSpPr>
        <p:spPr>
          <a:xfrm>
            <a:off x="6336654" y="285624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C8BC0-75A0-4E24-A7B4-5FFFFE81A606}"/>
              </a:ext>
            </a:extLst>
          </p:cNvPr>
          <p:cNvSpPr txBox="1"/>
          <p:nvPr/>
        </p:nvSpPr>
        <p:spPr>
          <a:xfrm>
            <a:off x="6336654" y="265935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F22B8E-339D-4CB0-9048-6F41F2C7EB1D}"/>
              </a:ext>
            </a:extLst>
          </p:cNvPr>
          <p:cNvSpPr/>
          <p:nvPr/>
        </p:nvSpPr>
        <p:spPr>
          <a:xfrm>
            <a:off x="8582250" y="2810298"/>
            <a:ext cx="1118658" cy="228398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80780F-05CF-4454-B0D0-A2AE0EC74769}"/>
              </a:ext>
            </a:extLst>
          </p:cNvPr>
          <p:cNvSpPr/>
          <p:nvPr/>
        </p:nvSpPr>
        <p:spPr>
          <a:xfrm>
            <a:off x="8582250" y="3040097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C1A8A7-6640-4180-9F4D-D4AF33ED0938}"/>
              </a:ext>
            </a:extLst>
          </p:cNvPr>
          <p:cNvSpPr/>
          <p:nvPr/>
        </p:nvSpPr>
        <p:spPr>
          <a:xfrm>
            <a:off x="8582250" y="3269897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E0FA9D-46A8-4A14-AC13-B62C33A4C963}"/>
              </a:ext>
            </a:extLst>
          </p:cNvPr>
          <p:cNvSpPr/>
          <p:nvPr/>
        </p:nvSpPr>
        <p:spPr>
          <a:xfrm>
            <a:off x="8582250" y="3499696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306BF-B0C8-41F8-BC7F-242E47072563}"/>
              </a:ext>
            </a:extLst>
          </p:cNvPr>
          <p:cNvSpPr txBox="1"/>
          <p:nvPr/>
        </p:nvSpPr>
        <p:spPr>
          <a:xfrm>
            <a:off x="9692855" y="277806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11B262-3BDA-449A-B8AC-AF406D8F0C4B}"/>
              </a:ext>
            </a:extLst>
          </p:cNvPr>
          <p:cNvSpPr txBox="1"/>
          <p:nvPr/>
        </p:nvSpPr>
        <p:spPr>
          <a:xfrm>
            <a:off x="9692855" y="300786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808237-D328-469E-AE0E-8F3A3CA14258}"/>
              </a:ext>
            </a:extLst>
          </p:cNvPr>
          <p:cNvSpPr txBox="1"/>
          <p:nvPr/>
        </p:nvSpPr>
        <p:spPr>
          <a:xfrm>
            <a:off x="9692855" y="320683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EEA3EE-1B55-47F2-909F-18984F45C891}"/>
              </a:ext>
            </a:extLst>
          </p:cNvPr>
          <p:cNvSpPr txBox="1"/>
          <p:nvPr/>
        </p:nvSpPr>
        <p:spPr>
          <a:xfrm>
            <a:off x="9692855" y="3430042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C3CA63F-36DC-463C-9BC6-D7F0DCCB110E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 flipV="1">
            <a:off x="7843139" y="1893176"/>
            <a:ext cx="739111" cy="1261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89849B-5986-4829-9466-C68B5131915C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7843139" y="2122975"/>
            <a:ext cx="739111" cy="8015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9F5EE8D-37DE-487A-8988-F3899A1A4684}"/>
              </a:ext>
            </a:extLst>
          </p:cNvPr>
          <p:cNvSpPr txBox="1"/>
          <p:nvPr/>
        </p:nvSpPr>
        <p:spPr>
          <a:xfrm>
            <a:off x="7572999" y="108863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serviemanager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FE9838-2720-4171-91BC-0ECB3FE296FD}"/>
              </a:ext>
            </a:extLst>
          </p:cNvPr>
          <p:cNvSpPr txBox="1"/>
          <p:nvPr/>
        </p:nvSpPr>
        <p:spPr>
          <a:xfrm>
            <a:off x="-74999" y="-134081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ref = binder_get_ref_for_node(target_proc, node);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0CCC385-A986-414B-A3F6-7B655575FECB}"/>
              </a:ext>
            </a:extLst>
          </p:cNvPr>
          <p:cNvSpPr/>
          <p:nvPr/>
        </p:nvSpPr>
        <p:spPr>
          <a:xfrm>
            <a:off x="652499" y="157334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1E8B67E-CED9-4BD5-8CC5-9BFB707590E6}"/>
              </a:ext>
            </a:extLst>
          </p:cNvPr>
          <p:cNvSpPr/>
          <p:nvPr/>
        </p:nvSpPr>
        <p:spPr>
          <a:xfrm>
            <a:off x="652499" y="180314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DD89A09-281A-4AFC-924C-E5628CE6B724}"/>
              </a:ext>
            </a:extLst>
          </p:cNvPr>
          <p:cNvSpPr/>
          <p:nvPr/>
        </p:nvSpPr>
        <p:spPr>
          <a:xfrm>
            <a:off x="652499" y="203294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96A7F23-4B3E-48A4-8A4A-D2CBEE4EC80C}"/>
              </a:ext>
            </a:extLst>
          </p:cNvPr>
          <p:cNvSpPr/>
          <p:nvPr/>
        </p:nvSpPr>
        <p:spPr>
          <a:xfrm>
            <a:off x="652499" y="2262741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ED533C-86AE-4BA7-81CF-8E63D7CCAD52}"/>
              </a:ext>
            </a:extLst>
          </p:cNvPr>
          <p:cNvSpPr txBox="1"/>
          <p:nvPr/>
        </p:nvSpPr>
        <p:spPr>
          <a:xfrm>
            <a:off x="-137001" y="154110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threads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396268-846F-4082-B431-B1AF4BFD6ED4}"/>
              </a:ext>
            </a:extLst>
          </p:cNvPr>
          <p:cNvSpPr txBox="1"/>
          <p:nvPr/>
        </p:nvSpPr>
        <p:spPr>
          <a:xfrm>
            <a:off x="63835" y="1770908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3C6DB7-8DC1-4D21-B87C-85E27A54DF3D}"/>
              </a:ext>
            </a:extLst>
          </p:cNvPr>
          <p:cNvSpPr txBox="1"/>
          <p:nvPr/>
        </p:nvSpPr>
        <p:spPr>
          <a:xfrm>
            <a:off x="-639092" y="1969875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BC5A95-6CC4-40BC-95C4-89DF418EE085}"/>
              </a:ext>
            </a:extLst>
          </p:cNvPr>
          <p:cNvSpPr txBox="1"/>
          <p:nvPr/>
        </p:nvSpPr>
        <p:spPr>
          <a:xfrm>
            <a:off x="-639092" y="2193087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CDF14A0-4EFA-4060-91FE-8C42C06900A5}"/>
              </a:ext>
            </a:extLst>
          </p:cNvPr>
          <p:cNvSpPr/>
          <p:nvPr/>
        </p:nvSpPr>
        <p:spPr>
          <a:xfrm>
            <a:off x="652499" y="2490465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DED9A79-2F9A-45D5-839E-3E72BE09C61B}"/>
              </a:ext>
            </a:extLst>
          </p:cNvPr>
          <p:cNvSpPr/>
          <p:nvPr/>
        </p:nvSpPr>
        <p:spPr>
          <a:xfrm>
            <a:off x="652499" y="2720264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1A8AFE-55CD-4E45-849D-18EEB3C7A9EC}"/>
              </a:ext>
            </a:extLst>
          </p:cNvPr>
          <p:cNvSpPr txBox="1"/>
          <p:nvPr/>
        </p:nvSpPr>
        <p:spPr>
          <a:xfrm>
            <a:off x="264672" y="265061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176044-5A0A-4DB5-8C40-A9E17E0AB930}"/>
              </a:ext>
            </a:extLst>
          </p:cNvPr>
          <p:cNvSpPr txBox="1"/>
          <p:nvPr/>
        </p:nvSpPr>
        <p:spPr>
          <a:xfrm>
            <a:off x="264672" y="245371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402BE36-D3F2-44FE-9D24-FE5134445713}"/>
              </a:ext>
            </a:extLst>
          </p:cNvPr>
          <p:cNvSpPr/>
          <p:nvPr/>
        </p:nvSpPr>
        <p:spPr>
          <a:xfrm>
            <a:off x="5281518" y="5295405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CA20640-6AB0-4EEA-B90F-13990054C10C}"/>
              </a:ext>
            </a:extLst>
          </p:cNvPr>
          <p:cNvSpPr/>
          <p:nvPr/>
        </p:nvSpPr>
        <p:spPr>
          <a:xfrm>
            <a:off x="6534304" y="6122632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A9BCBC-3E23-46C7-AF60-87E154101DD8}"/>
              </a:ext>
            </a:extLst>
          </p:cNvPr>
          <p:cNvSpPr txBox="1"/>
          <p:nvPr/>
        </p:nvSpPr>
        <p:spPr>
          <a:xfrm>
            <a:off x="5203238" y="4911717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191B3C-19F1-422D-9762-1A18665361CE}"/>
              </a:ext>
            </a:extLst>
          </p:cNvPr>
          <p:cNvSpPr txBox="1"/>
          <p:nvPr/>
        </p:nvSpPr>
        <p:spPr>
          <a:xfrm>
            <a:off x="6360002" y="5753494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target_node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1B98438-6F89-4EBC-95F9-4CC4AF346ADB}"/>
              </a:ext>
            </a:extLst>
          </p:cNvPr>
          <p:cNvCxnSpPr>
            <a:cxnSpLocks/>
            <a:stCxn id="49" idx="2"/>
            <a:endCxn id="50" idx="1"/>
          </p:cNvCxnSpPr>
          <p:nvPr/>
        </p:nvCxnSpPr>
        <p:spPr>
          <a:xfrm>
            <a:off x="5699935" y="5655445"/>
            <a:ext cx="834369" cy="647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8147815-45C2-4D92-B88B-D0167C353BA8}"/>
              </a:ext>
            </a:extLst>
          </p:cNvPr>
          <p:cNvSpPr/>
          <p:nvPr/>
        </p:nvSpPr>
        <p:spPr>
          <a:xfrm>
            <a:off x="1224158" y="5285463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D18866-801B-48F9-8B00-84F4BF69B6B6}"/>
              </a:ext>
            </a:extLst>
          </p:cNvPr>
          <p:cNvSpPr txBox="1"/>
          <p:nvPr/>
        </p:nvSpPr>
        <p:spPr>
          <a:xfrm>
            <a:off x="1145878" y="490177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321838F-BF1B-4BBB-8F03-404E0D597B2C}"/>
              </a:ext>
            </a:extLst>
          </p:cNvPr>
          <p:cNvSpPr/>
          <p:nvPr/>
        </p:nvSpPr>
        <p:spPr>
          <a:xfrm>
            <a:off x="2506140" y="2582574"/>
            <a:ext cx="1118658" cy="228398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01C5413-3B4A-404B-96B3-E5E55E4C7DD2}"/>
              </a:ext>
            </a:extLst>
          </p:cNvPr>
          <p:cNvSpPr/>
          <p:nvPr/>
        </p:nvSpPr>
        <p:spPr>
          <a:xfrm>
            <a:off x="2506140" y="281237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AC3A28F-D3F6-474D-998B-66804BF85079}"/>
              </a:ext>
            </a:extLst>
          </p:cNvPr>
          <p:cNvSpPr/>
          <p:nvPr/>
        </p:nvSpPr>
        <p:spPr>
          <a:xfrm>
            <a:off x="2506140" y="304217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89F56D-323A-4E81-9782-26A9B172292C}"/>
              </a:ext>
            </a:extLst>
          </p:cNvPr>
          <p:cNvSpPr/>
          <p:nvPr/>
        </p:nvSpPr>
        <p:spPr>
          <a:xfrm>
            <a:off x="2506140" y="327197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037E52-031F-4639-8332-3044A59715B5}"/>
              </a:ext>
            </a:extLst>
          </p:cNvPr>
          <p:cNvSpPr txBox="1"/>
          <p:nvPr/>
        </p:nvSpPr>
        <p:spPr>
          <a:xfrm>
            <a:off x="2355693" y="21564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4D58AC-09F3-4A56-9F41-BCC0CE40C7B6}"/>
              </a:ext>
            </a:extLst>
          </p:cNvPr>
          <p:cNvSpPr txBox="1"/>
          <p:nvPr/>
        </p:nvSpPr>
        <p:spPr>
          <a:xfrm>
            <a:off x="3616745" y="255034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A4158D-3C9A-42A9-8CD2-7FD125034E59}"/>
              </a:ext>
            </a:extLst>
          </p:cNvPr>
          <p:cNvSpPr txBox="1"/>
          <p:nvPr/>
        </p:nvSpPr>
        <p:spPr>
          <a:xfrm>
            <a:off x="3616745" y="278013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FC9C52-F15B-4763-945E-80FD157862A9}"/>
              </a:ext>
            </a:extLst>
          </p:cNvPr>
          <p:cNvSpPr txBox="1"/>
          <p:nvPr/>
        </p:nvSpPr>
        <p:spPr>
          <a:xfrm>
            <a:off x="3616745" y="297910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81676B-AFD1-4C4B-87E6-E549E5B55527}"/>
              </a:ext>
            </a:extLst>
          </p:cNvPr>
          <p:cNvSpPr txBox="1"/>
          <p:nvPr/>
        </p:nvSpPr>
        <p:spPr>
          <a:xfrm>
            <a:off x="3616745" y="3202318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A691CC3-4D4D-4490-A5D5-567C1486AB28}"/>
              </a:ext>
            </a:extLst>
          </p:cNvPr>
          <p:cNvCxnSpPr>
            <a:stCxn id="61" idx="1"/>
          </p:cNvCxnSpPr>
          <p:nvPr/>
        </p:nvCxnSpPr>
        <p:spPr>
          <a:xfrm flipH="1" flipV="1">
            <a:off x="1767029" y="1665452"/>
            <a:ext cx="739111" cy="1261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B9F835B-D128-470B-814D-4BEBB9FD3196}"/>
              </a:ext>
            </a:extLst>
          </p:cNvPr>
          <p:cNvCxnSpPr>
            <a:endCxn id="60" idx="1"/>
          </p:cNvCxnSpPr>
          <p:nvPr/>
        </p:nvCxnSpPr>
        <p:spPr>
          <a:xfrm>
            <a:off x="1767029" y="1895251"/>
            <a:ext cx="739111" cy="8015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A0875958-F258-4EF6-9344-777650D65467}"/>
              </a:ext>
            </a:extLst>
          </p:cNvPr>
          <p:cNvSpPr/>
          <p:nvPr/>
        </p:nvSpPr>
        <p:spPr>
          <a:xfrm>
            <a:off x="2478176" y="6112690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4AFD21-2480-4D9B-AE1D-B7E7CF2A15FC}"/>
              </a:ext>
            </a:extLst>
          </p:cNvPr>
          <p:cNvSpPr txBox="1"/>
          <p:nvPr/>
        </p:nvSpPr>
        <p:spPr>
          <a:xfrm>
            <a:off x="2303874" y="574355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41F9074-EC20-4D92-994F-CD53D48812D3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1643807" y="5645503"/>
            <a:ext cx="834369" cy="647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C89CE97-E852-4C03-8D77-4FCD0732087A}"/>
              </a:ext>
            </a:extLst>
          </p:cNvPr>
          <p:cNvSpPr/>
          <p:nvPr/>
        </p:nvSpPr>
        <p:spPr>
          <a:xfrm>
            <a:off x="4682681" y="3397738"/>
            <a:ext cx="1118658" cy="228398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9C7F67-2822-4B55-9F57-42F22CDCCC0B}"/>
              </a:ext>
            </a:extLst>
          </p:cNvPr>
          <p:cNvSpPr/>
          <p:nvPr/>
        </p:nvSpPr>
        <p:spPr>
          <a:xfrm>
            <a:off x="4682681" y="3627537"/>
            <a:ext cx="1118658" cy="228398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914C3E6-01F2-4AA3-8E21-D5FFA84FAE5D}"/>
              </a:ext>
            </a:extLst>
          </p:cNvPr>
          <p:cNvSpPr/>
          <p:nvPr/>
        </p:nvSpPr>
        <p:spPr>
          <a:xfrm>
            <a:off x="4682681" y="3857337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B83B242-EE22-4CBA-9E16-6FF1FFC249DF}"/>
              </a:ext>
            </a:extLst>
          </p:cNvPr>
          <p:cNvSpPr/>
          <p:nvPr/>
        </p:nvSpPr>
        <p:spPr>
          <a:xfrm>
            <a:off x="4682681" y="4087136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CBA9A5F-47A7-4C34-9BE9-0E6D0287E06A}"/>
              </a:ext>
            </a:extLst>
          </p:cNvPr>
          <p:cNvSpPr txBox="1"/>
          <p:nvPr/>
        </p:nvSpPr>
        <p:spPr>
          <a:xfrm>
            <a:off x="5793286" y="3365504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rb_node_desc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700F58-D7E6-4915-A55C-D0682C704260}"/>
              </a:ext>
            </a:extLst>
          </p:cNvPr>
          <p:cNvSpPr txBox="1"/>
          <p:nvPr/>
        </p:nvSpPr>
        <p:spPr>
          <a:xfrm>
            <a:off x="5793286" y="359530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rb_node_node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D5F5E9-E95E-415B-9371-83F48FBC5AAC}"/>
              </a:ext>
            </a:extLst>
          </p:cNvPr>
          <p:cNvSpPr txBox="1"/>
          <p:nvPr/>
        </p:nvSpPr>
        <p:spPr>
          <a:xfrm>
            <a:off x="5793286" y="379427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D3EE81-74F3-401C-B871-C2A6EF1BFD6B}"/>
              </a:ext>
            </a:extLst>
          </p:cNvPr>
          <p:cNvSpPr txBox="1"/>
          <p:nvPr/>
        </p:nvSpPr>
        <p:spPr>
          <a:xfrm>
            <a:off x="5793286" y="401748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805C8C0-35D4-4F68-B6FE-7920FBCB7EB2}"/>
              </a:ext>
            </a:extLst>
          </p:cNvPr>
          <p:cNvSpPr/>
          <p:nvPr/>
        </p:nvSpPr>
        <p:spPr>
          <a:xfrm>
            <a:off x="4682681" y="431028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84B4B9-B618-4D2D-B44A-81F58E0A489D}"/>
              </a:ext>
            </a:extLst>
          </p:cNvPr>
          <p:cNvSpPr txBox="1"/>
          <p:nvPr/>
        </p:nvSpPr>
        <p:spPr>
          <a:xfrm>
            <a:off x="5785233" y="424721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347A80-49B4-4A12-8538-8205F2278870}"/>
              </a:ext>
            </a:extLst>
          </p:cNvPr>
          <p:cNvSpPr txBox="1"/>
          <p:nvPr/>
        </p:nvSpPr>
        <p:spPr>
          <a:xfrm>
            <a:off x="4946429" y="4554721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1ED04D7-E36D-4E86-A365-0EF6DC40E1FE}"/>
              </a:ext>
            </a:extLst>
          </p:cNvPr>
          <p:cNvCxnSpPr>
            <a:cxnSpLocks/>
            <a:stCxn id="6" idx="3"/>
            <a:endCxn id="74" idx="3"/>
          </p:cNvCxnSpPr>
          <p:nvPr/>
        </p:nvCxnSpPr>
        <p:spPr>
          <a:xfrm flipH="1">
            <a:off x="5801339" y="2352775"/>
            <a:ext cx="2041800" cy="11591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873183A-1CA8-47C1-9F14-147E5A2EF28C}"/>
              </a:ext>
            </a:extLst>
          </p:cNvPr>
          <p:cNvCxnSpPr>
            <a:cxnSpLocks/>
            <a:stCxn id="7" idx="3"/>
            <a:endCxn id="79" idx="1"/>
          </p:cNvCxnSpPr>
          <p:nvPr/>
        </p:nvCxnSpPr>
        <p:spPr>
          <a:xfrm flipH="1">
            <a:off x="5793286" y="2582574"/>
            <a:ext cx="2049853" cy="11666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4A475D1-1F06-477E-B0D9-7C94891F75B0}"/>
              </a:ext>
            </a:extLst>
          </p:cNvPr>
          <p:cNvCxnSpPr>
            <a:cxnSpLocks/>
            <a:stCxn id="80" idx="1"/>
          </p:cNvCxnSpPr>
          <p:nvPr/>
        </p:nvCxnSpPr>
        <p:spPr>
          <a:xfrm flipV="1">
            <a:off x="5793286" y="1907048"/>
            <a:ext cx="930138" cy="20411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36186A3-14A3-46F3-9418-E2ADC2DDB542}"/>
              </a:ext>
            </a:extLst>
          </p:cNvPr>
          <p:cNvCxnSpPr>
            <a:cxnSpLocks/>
            <a:stCxn id="77" idx="1"/>
            <a:endCxn id="60" idx="3"/>
          </p:cNvCxnSpPr>
          <p:nvPr/>
        </p:nvCxnSpPr>
        <p:spPr>
          <a:xfrm flipH="1" flipV="1">
            <a:off x="3624798" y="2696773"/>
            <a:ext cx="1057883" cy="15045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674C5BC-4C4F-4C30-9D79-8DEDA6E33576}"/>
              </a:ext>
            </a:extLst>
          </p:cNvPr>
          <p:cNvSpPr/>
          <p:nvPr/>
        </p:nvSpPr>
        <p:spPr>
          <a:xfrm>
            <a:off x="4592419" y="6122632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DFAA1B-D18B-4E50-BF5A-640502AE0EC4}"/>
              </a:ext>
            </a:extLst>
          </p:cNvPr>
          <p:cNvSpPr txBox="1"/>
          <p:nvPr/>
        </p:nvSpPr>
        <p:spPr>
          <a:xfrm>
            <a:off x="4418117" y="575349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B5063C5-3029-4B49-A0CD-46660CA97927}"/>
              </a:ext>
            </a:extLst>
          </p:cNvPr>
          <p:cNvCxnSpPr>
            <a:cxnSpLocks/>
            <a:stCxn id="49" idx="2"/>
            <a:endCxn id="89" idx="0"/>
          </p:cNvCxnSpPr>
          <p:nvPr/>
        </p:nvCxnSpPr>
        <p:spPr>
          <a:xfrm flipH="1">
            <a:off x="5010836" y="5655445"/>
            <a:ext cx="689099" cy="467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3E899652-7C74-4799-A9AF-DD3966EFD0FA}"/>
              </a:ext>
            </a:extLst>
          </p:cNvPr>
          <p:cNvSpPr/>
          <p:nvPr/>
        </p:nvSpPr>
        <p:spPr>
          <a:xfrm>
            <a:off x="4592419" y="6478940"/>
            <a:ext cx="83683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3A4EA68-49A2-40F2-A68E-1E3340043CF4}"/>
              </a:ext>
            </a:extLst>
          </p:cNvPr>
          <p:cNvCxnSpPr>
            <a:cxnSpLocks/>
            <a:stCxn id="89" idx="1"/>
            <a:endCxn id="71" idx="3"/>
          </p:cNvCxnSpPr>
          <p:nvPr/>
        </p:nvCxnSpPr>
        <p:spPr>
          <a:xfrm flipH="1" flipV="1">
            <a:off x="3315010" y="6292710"/>
            <a:ext cx="1277409" cy="9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A1E04D6-BD27-40E5-878E-2215A55FCB4B}"/>
              </a:ext>
            </a:extLst>
          </p:cNvPr>
          <p:cNvSpPr txBox="1"/>
          <p:nvPr/>
        </p:nvSpPr>
        <p:spPr>
          <a:xfrm>
            <a:off x="800270" y="11281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3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0AD9B9-09B3-42D8-AA24-0941C42E75B0}"/>
              </a:ext>
            </a:extLst>
          </p:cNvPr>
          <p:cNvSpPr txBox="1"/>
          <p:nvPr/>
        </p:nvSpPr>
        <p:spPr>
          <a:xfrm>
            <a:off x="-468560" y="188640"/>
            <a:ext cx="103412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new_ref-&gt;desc = (node == context-&gt;binder_context_mgr_node) ? 0 :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for (n = rb_first(&amp;proc-&gt;refs_by_desc); n != NULL; n = rb_next(n))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ref = rb_entry(n, struct binder_ref, rb_node_desc);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if (ref-&gt;desc &gt; new_ref-&gt;desc)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new_ref-&gt;desc = ref-&gt;desc + 1;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C6821C-7440-40E6-BF85-BB2F1B9A255D}"/>
              </a:ext>
            </a:extLst>
          </p:cNvPr>
          <p:cNvSpPr/>
          <p:nvPr/>
        </p:nvSpPr>
        <p:spPr>
          <a:xfrm>
            <a:off x="4860032" y="2852936"/>
            <a:ext cx="5760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8C88B-FD44-4C7C-8C6B-49B05EC62A0D}"/>
              </a:ext>
            </a:extLst>
          </p:cNvPr>
          <p:cNvSpPr txBox="1"/>
          <p:nvPr/>
        </p:nvSpPr>
        <p:spPr>
          <a:xfrm>
            <a:off x="5004048" y="2420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1073B7-8CFB-46C1-8AE4-4AE1748622B7}"/>
              </a:ext>
            </a:extLst>
          </p:cNvPr>
          <p:cNvSpPr/>
          <p:nvPr/>
        </p:nvSpPr>
        <p:spPr>
          <a:xfrm>
            <a:off x="3779912" y="3429000"/>
            <a:ext cx="576064" cy="57606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447587-969E-4AD8-9CA8-BE1550D5E33B}"/>
              </a:ext>
            </a:extLst>
          </p:cNvPr>
          <p:cNvSpPr/>
          <p:nvPr/>
        </p:nvSpPr>
        <p:spPr>
          <a:xfrm>
            <a:off x="2771800" y="4509120"/>
            <a:ext cx="576064" cy="57606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7FF0C89-0B68-42A1-9B3B-D3A16D80D15D}"/>
              </a:ext>
            </a:extLst>
          </p:cNvPr>
          <p:cNvSpPr/>
          <p:nvPr/>
        </p:nvSpPr>
        <p:spPr>
          <a:xfrm>
            <a:off x="4977780" y="4509120"/>
            <a:ext cx="576064" cy="57606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D162AC-0CF4-47D5-BE2F-D99E4BF9EE4E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3059832" y="3920701"/>
            <a:ext cx="804443" cy="588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9E3DFFB-A212-4F4D-8781-AFAAC5F68241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271613" y="3920701"/>
            <a:ext cx="994199" cy="588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6924CC-85EE-4BED-9EB4-99AFEA0463EB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flipH="1">
            <a:off x="4067944" y="3032956"/>
            <a:ext cx="792088" cy="396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80B8FE-2C56-4C6A-94C8-87524CA8164E}"/>
              </a:ext>
            </a:extLst>
          </p:cNvPr>
          <p:cNvSpPr/>
          <p:nvPr/>
        </p:nvSpPr>
        <p:spPr>
          <a:xfrm>
            <a:off x="1234592" y="3383424"/>
            <a:ext cx="5760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AF51C8-BA6B-4510-ABF3-779E2DF7F9DB}"/>
              </a:ext>
            </a:extLst>
          </p:cNvPr>
          <p:cNvSpPr txBox="1"/>
          <p:nvPr/>
        </p:nvSpPr>
        <p:spPr>
          <a:xfrm>
            <a:off x="1187624" y="2996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B77AB24-F81E-490D-BB32-945C2686D685}"/>
              </a:ext>
            </a:extLst>
          </p:cNvPr>
          <p:cNvCxnSpPr/>
          <p:nvPr/>
        </p:nvCxnSpPr>
        <p:spPr>
          <a:xfrm>
            <a:off x="6372200" y="2605554"/>
            <a:ext cx="0" cy="35661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6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0AD9B9-09B3-42D8-AA24-0941C42E75B0}"/>
              </a:ext>
            </a:extLst>
          </p:cNvPr>
          <p:cNvSpPr txBox="1"/>
          <p:nvPr/>
        </p:nvSpPr>
        <p:spPr>
          <a:xfrm>
            <a:off x="-468560" y="188640"/>
            <a:ext cx="103412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new_ref-&gt;desc = (node == context-&gt;binder_context_mgr_node) ? 0 :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for (n = rb_first(&amp;proc-&gt;refs_by_desc); n != NULL; n = rb_next(n))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ref = rb_entry(n, struct binder_ref, rb_node_desc);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if (ref-&gt;desc &gt; new_ref-&gt;desc)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new_ref-&gt;desc = ref-&gt;desc + 1;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C6821C-7440-40E6-BF85-BB2F1B9A255D}"/>
              </a:ext>
            </a:extLst>
          </p:cNvPr>
          <p:cNvSpPr/>
          <p:nvPr/>
        </p:nvSpPr>
        <p:spPr>
          <a:xfrm>
            <a:off x="4860032" y="2852936"/>
            <a:ext cx="5760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8C88B-FD44-4C7C-8C6B-49B05EC62A0D}"/>
              </a:ext>
            </a:extLst>
          </p:cNvPr>
          <p:cNvSpPr txBox="1"/>
          <p:nvPr/>
        </p:nvSpPr>
        <p:spPr>
          <a:xfrm>
            <a:off x="5004048" y="24208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1073B7-8CFB-46C1-8AE4-4AE1748622B7}"/>
              </a:ext>
            </a:extLst>
          </p:cNvPr>
          <p:cNvSpPr/>
          <p:nvPr/>
        </p:nvSpPr>
        <p:spPr>
          <a:xfrm>
            <a:off x="3779912" y="3429000"/>
            <a:ext cx="576064" cy="57606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1447587-969E-4AD8-9CA8-BE1550D5E33B}"/>
              </a:ext>
            </a:extLst>
          </p:cNvPr>
          <p:cNvSpPr/>
          <p:nvPr/>
        </p:nvSpPr>
        <p:spPr>
          <a:xfrm>
            <a:off x="2771800" y="4509120"/>
            <a:ext cx="576064" cy="57606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7FF0C89-0B68-42A1-9B3B-D3A16D80D15D}"/>
              </a:ext>
            </a:extLst>
          </p:cNvPr>
          <p:cNvSpPr/>
          <p:nvPr/>
        </p:nvSpPr>
        <p:spPr>
          <a:xfrm>
            <a:off x="4977780" y="4509120"/>
            <a:ext cx="576064" cy="57606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D162AC-0CF4-47D5-BE2F-D99E4BF9EE4E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 flipH="1">
            <a:off x="3059832" y="3920701"/>
            <a:ext cx="804443" cy="588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9E3DFFB-A212-4F4D-8781-AFAAC5F68241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271613" y="3920701"/>
            <a:ext cx="994199" cy="588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6924CC-85EE-4BED-9EB4-99AFEA0463EB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flipH="1">
            <a:off x="4067944" y="3032956"/>
            <a:ext cx="792088" cy="396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80B8FE-2C56-4C6A-94C8-87524CA8164E}"/>
              </a:ext>
            </a:extLst>
          </p:cNvPr>
          <p:cNvSpPr/>
          <p:nvPr/>
        </p:nvSpPr>
        <p:spPr>
          <a:xfrm>
            <a:off x="1294627" y="3429000"/>
            <a:ext cx="576064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AF51C8-BA6B-4510-ABF3-779E2DF7F9DB}"/>
              </a:ext>
            </a:extLst>
          </p:cNvPr>
          <p:cNvSpPr txBox="1"/>
          <p:nvPr/>
        </p:nvSpPr>
        <p:spPr>
          <a:xfrm>
            <a:off x="1187624" y="29969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desc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B77AB24-F81E-490D-BB32-945C2686D685}"/>
              </a:ext>
            </a:extLst>
          </p:cNvPr>
          <p:cNvCxnSpPr/>
          <p:nvPr/>
        </p:nvCxnSpPr>
        <p:spPr>
          <a:xfrm>
            <a:off x="5508104" y="2527161"/>
            <a:ext cx="0" cy="35661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6C66D31-ADBE-4F60-B8B0-6D2B99A6EAEF}"/>
              </a:ext>
            </a:extLst>
          </p:cNvPr>
          <p:cNvSpPr/>
          <p:nvPr/>
        </p:nvSpPr>
        <p:spPr>
          <a:xfrm>
            <a:off x="4398958" y="5517232"/>
            <a:ext cx="576064" cy="576064"/>
          </a:xfrm>
          <a:prstGeom prst="ellipse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D336FFA-587C-4BA7-B9E9-8075DE79F3B1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 flipH="1">
            <a:off x="4686990" y="5000821"/>
            <a:ext cx="375153" cy="516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C049AC-478E-45E4-9D9F-F1B134AE0E3B}"/>
              </a:ext>
            </a:extLst>
          </p:cNvPr>
          <p:cNvSpPr txBox="1"/>
          <p:nvPr/>
        </p:nvSpPr>
        <p:spPr>
          <a:xfrm>
            <a:off x="5695263" y="1682224"/>
            <a:ext cx="276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노드의 핸들번호는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비어있는 번호중 가장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작은 번호가 할당 된다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.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0AD9B9-09B3-42D8-AA24-0941C42E75B0}"/>
              </a:ext>
            </a:extLst>
          </p:cNvPr>
          <p:cNvSpPr txBox="1"/>
          <p:nvPr/>
        </p:nvSpPr>
        <p:spPr>
          <a:xfrm>
            <a:off x="-468560" y="188640"/>
            <a:ext cx="681468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if (fp-&gt;hdr.type == BINDER_TYPE_BINDER)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fp-&gt;hdr.type = BINDER_TYPE_HANDLE;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fp-&gt;hdr.type = BINDER_TYPE_WEAK_HANDLE;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fp-&gt;binder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fp-&gt;handle = ref-&gt;desc;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fp-&gt;cookie = 0;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25FF8B-D3D0-4269-AC5C-98B189DD0C13}"/>
              </a:ext>
            </a:extLst>
          </p:cNvPr>
          <p:cNvSpPr/>
          <p:nvPr/>
        </p:nvSpPr>
        <p:spPr>
          <a:xfrm>
            <a:off x="683568" y="3244334"/>
            <a:ext cx="318816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55F75E-8C77-4086-893F-EA8C48B543C5}"/>
              </a:ext>
            </a:extLst>
          </p:cNvPr>
          <p:cNvSpPr/>
          <p:nvPr/>
        </p:nvSpPr>
        <p:spPr>
          <a:xfrm>
            <a:off x="3871733" y="3244206"/>
            <a:ext cx="81785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59A60-DA63-4F59-AD57-89F4265DD0D0}"/>
              </a:ext>
            </a:extLst>
          </p:cNvPr>
          <p:cNvSpPr/>
          <p:nvPr/>
        </p:nvSpPr>
        <p:spPr>
          <a:xfrm>
            <a:off x="4689586" y="3238406"/>
            <a:ext cx="95410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337350-1E2C-4A3B-991C-FF2785F47F62}"/>
              </a:ext>
            </a:extLst>
          </p:cNvPr>
          <p:cNvSpPr/>
          <p:nvPr/>
        </p:nvSpPr>
        <p:spPr>
          <a:xfrm>
            <a:off x="5643690" y="3244334"/>
            <a:ext cx="87252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1C6B28-AA8B-4D4C-97A7-3ED89D5320EA}"/>
              </a:ext>
            </a:extLst>
          </p:cNvPr>
          <p:cNvSpPr txBox="1"/>
          <p:nvPr/>
        </p:nvSpPr>
        <p:spPr>
          <a:xfrm>
            <a:off x="825995" y="36432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0C6683-23AD-436A-8BB6-276FBEEFE87D}"/>
              </a:ext>
            </a:extLst>
          </p:cNvPr>
          <p:cNvSpPr txBox="1"/>
          <p:nvPr/>
        </p:nvSpPr>
        <p:spPr>
          <a:xfrm>
            <a:off x="3972123" y="364327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B20757-6A50-4B22-A341-72F6A09B5D6E}"/>
              </a:ext>
            </a:extLst>
          </p:cNvPr>
          <p:cNvSpPr txBox="1"/>
          <p:nvPr/>
        </p:nvSpPr>
        <p:spPr>
          <a:xfrm>
            <a:off x="4796022" y="364327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A99632-27AF-4DFA-A7F2-53B3B414BF86}"/>
              </a:ext>
            </a:extLst>
          </p:cNvPr>
          <p:cNvSpPr txBox="1"/>
          <p:nvPr/>
        </p:nvSpPr>
        <p:spPr>
          <a:xfrm>
            <a:off x="5715743" y="364327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A20F74-9BDB-4B2E-9523-B37C7BABB804}"/>
              </a:ext>
            </a:extLst>
          </p:cNvPr>
          <p:cNvSpPr txBox="1"/>
          <p:nvPr/>
        </p:nvSpPr>
        <p:spPr>
          <a:xfrm>
            <a:off x="4771254" y="541849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44232E-1FAB-45DB-BB4E-C5BE414E6E2C}"/>
              </a:ext>
            </a:extLst>
          </p:cNvPr>
          <p:cNvSpPr/>
          <p:nvPr/>
        </p:nvSpPr>
        <p:spPr>
          <a:xfrm>
            <a:off x="683568" y="4912699"/>
            <a:ext cx="318816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9FEA29-03D4-49F0-9518-541F376D1B9C}"/>
              </a:ext>
            </a:extLst>
          </p:cNvPr>
          <p:cNvSpPr/>
          <p:nvPr/>
        </p:nvSpPr>
        <p:spPr>
          <a:xfrm>
            <a:off x="3871733" y="4912571"/>
            <a:ext cx="81785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0A7411-0F4F-495C-8DA6-26AA75EC2210}"/>
              </a:ext>
            </a:extLst>
          </p:cNvPr>
          <p:cNvSpPr/>
          <p:nvPr/>
        </p:nvSpPr>
        <p:spPr>
          <a:xfrm>
            <a:off x="4689586" y="4919471"/>
            <a:ext cx="95410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F66085-419A-492A-AE7F-7BD02DFFF8AB}"/>
              </a:ext>
            </a:extLst>
          </p:cNvPr>
          <p:cNvSpPr/>
          <p:nvPr/>
        </p:nvSpPr>
        <p:spPr>
          <a:xfrm>
            <a:off x="5643690" y="4912699"/>
            <a:ext cx="87252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64910826-25E3-4FB2-B3E8-CB89584F84A4}"/>
              </a:ext>
            </a:extLst>
          </p:cNvPr>
          <p:cNvSpPr/>
          <p:nvPr/>
        </p:nvSpPr>
        <p:spPr>
          <a:xfrm>
            <a:off x="3203848" y="4069560"/>
            <a:ext cx="768275" cy="65558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86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AA20F74-9BDB-4B2E-9523-B37C7BABB804}"/>
              </a:ext>
            </a:extLst>
          </p:cNvPr>
          <p:cNvSpPr txBox="1"/>
          <p:nvPr/>
        </p:nvSpPr>
        <p:spPr>
          <a:xfrm>
            <a:off x="5062594" y="627044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D44232E-1FAB-45DB-BB4E-C5BE414E6E2C}"/>
              </a:ext>
            </a:extLst>
          </p:cNvPr>
          <p:cNvSpPr/>
          <p:nvPr/>
        </p:nvSpPr>
        <p:spPr>
          <a:xfrm>
            <a:off x="974908" y="5764650"/>
            <a:ext cx="318816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29FEA29-03D4-49F0-9518-541F376D1B9C}"/>
              </a:ext>
            </a:extLst>
          </p:cNvPr>
          <p:cNvSpPr/>
          <p:nvPr/>
        </p:nvSpPr>
        <p:spPr>
          <a:xfrm>
            <a:off x="4163073" y="5764522"/>
            <a:ext cx="81785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0A7411-0F4F-495C-8DA6-26AA75EC2210}"/>
              </a:ext>
            </a:extLst>
          </p:cNvPr>
          <p:cNvSpPr/>
          <p:nvPr/>
        </p:nvSpPr>
        <p:spPr>
          <a:xfrm>
            <a:off x="4980926" y="5771422"/>
            <a:ext cx="95410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F66085-419A-492A-AE7F-7BD02DFFF8AB}"/>
              </a:ext>
            </a:extLst>
          </p:cNvPr>
          <p:cNvSpPr/>
          <p:nvPr/>
        </p:nvSpPr>
        <p:spPr>
          <a:xfrm>
            <a:off x="5935030" y="5764650"/>
            <a:ext cx="87252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10D5F39-30F4-4ED7-9BB5-2A84563C9424}"/>
              </a:ext>
            </a:extLst>
          </p:cNvPr>
          <p:cNvSpPr/>
          <p:nvPr/>
        </p:nvSpPr>
        <p:spPr>
          <a:xfrm>
            <a:off x="844778" y="3704887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ECE2AC-DFF9-4246-83BD-4E1E2721499D}"/>
              </a:ext>
            </a:extLst>
          </p:cNvPr>
          <p:cNvSpPr txBox="1"/>
          <p:nvPr/>
        </p:nvSpPr>
        <p:spPr>
          <a:xfrm>
            <a:off x="592043" y="399709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995B78-DA30-40E9-BCF5-2C6975B98384}"/>
              </a:ext>
            </a:extLst>
          </p:cNvPr>
          <p:cNvSpPr/>
          <p:nvPr/>
        </p:nvSpPr>
        <p:spPr>
          <a:xfrm>
            <a:off x="1618408" y="3704887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ECA7B7-2BE6-4B68-80A8-9E43161EB833}"/>
              </a:ext>
            </a:extLst>
          </p:cNvPr>
          <p:cNvSpPr/>
          <p:nvPr/>
        </p:nvSpPr>
        <p:spPr>
          <a:xfrm>
            <a:off x="2392038" y="3704887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6D5D9B1-CFA9-445C-AC1A-15EC969046DA}"/>
              </a:ext>
            </a:extLst>
          </p:cNvPr>
          <p:cNvSpPr/>
          <p:nvPr/>
        </p:nvSpPr>
        <p:spPr>
          <a:xfrm>
            <a:off x="3165668" y="3704887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03A170-2E17-42ED-8438-ED1C80783C32}"/>
              </a:ext>
            </a:extLst>
          </p:cNvPr>
          <p:cNvSpPr/>
          <p:nvPr/>
        </p:nvSpPr>
        <p:spPr>
          <a:xfrm>
            <a:off x="5513314" y="3704887"/>
            <a:ext cx="385675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android.os.IServiceManager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E126E6-3884-4705-8400-1C1468BD2379}"/>
              </a:ext>
            </a:extLst>
          </p:cNvPr>
          <p:cNvSpPr/>
          <p:nvPr/>
        </p:nvSpPr>
        <p:spPr>
          <a:xfrm>
            <a:off x="3952269" y="3704887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4CE7F46-906E-4F56-96C0-7A04481C7FCE}"/>
              </a:ext>
            </a:extLst>
          </p:cNvPr>
          <p:cNvSpPr/>
          <p:nvPr/>
        </p:nvSpPr>
        <p:spPr>
          <a:xfrm>
            <a:off x="4727107" y="3704887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2841897-5AFD-48FD-BB13-C3149EEF4D33}"/>
              </a:ext>
            </a:extLst>
          </p:cNvPr>
          <p:cNvSpPr/>
          <p:nvPr/>
        </p:nvSpPr>
        <p:spPr>
          <a:xfrm>
            <a:off x="2418637" y="4558060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99B554-5029-4B9D-B0A4-FAFF96A21647}"/>
              </a:ext>
            </a:extLst>
          </p:cNvPr>
          <p:cNvSpPr/>
          <p:nvPr/>
        </p:nvSpPr>
        <p:spPr>
          <a:xfrm>
            <a:off x="1643800" y="4558060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013BE88-4E6A-4E71-AEAB-89269473CE22}"/>
              </a:ext>
            </a:extLst>
          </p:cNvPr>
          <p:cNvCxnSpPr/>
          <p:nvPr/>
        </p:nvCxnSpPr>
        <p:spPr>
          <a:xfrm>
            <a:off x="3952269" y="3354658"/>
            <a:ext cx="0" cy="350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23DA91E-B0B2-4473-986D-2F9C11B6C40C}"/>
              </a:ext>
            </a:extLst>
          </p:cNvPr>
          <p:cNvSpPr/>
          <p:nvPr/>
        </p:nvSpPr>
        <p:spPr>
          <a:xfrm>
            <a:off x="1224001" y="439389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BR_TRANSACTION</a:t>
            </a:r>
            <a:endParaRPr lang="ko-KR" altLang="en-US" sz="105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7BBF6D-52B1-40F0-A34A-4B6BCBEBBF1E}"/>
              </a:ext>
            </a:extLst>
          </p:cNvPr>
          <p:cNvSpPr/>
          <p:nvPr/>
        </p:nvSpPr>
        <p:spPr>
          <a:xfrm>
            <a:off x="1224001" y="727421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8467B0-1108-437E-8767-B91118A9A0FD}"/>
              </a:ext>
            </a:extLst>
          </p:cNvPr>
          <p:cNvSpPr/>
          <p:nvPr/>
        </p:nvSpPr>
        <p:spPr>
          <a:xfrm>
            <a:off x="1224001" y="1015453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501FB3C-46E9-4993-B445-B839886B7C7A}"/>
              </a:ext>
            </a:extLst>
          </p:cNvPr>
          <p:cNvSpPr/>
          <p:nvPr/>
        </p:nvSpPr>
        <p:spPr>
          <a:xfrm>
            <a:off x="1224001" y="1303485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7C8540C-EF60-4485-A4C8-5A795355021C}"/>
              </a:ext>
            </a:extLst>
          </p:cNvPr>
          <p:cNvSpPr/>
          <p:nvPr/>
        </p:nvSpPr>
        <p:spPr>
          <a:xfrm>
            <a:off x="1224001" y="1591517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7659F58-967F-45B2-A9DE-0279BB176A29}"/>
              </a:ext>
            </a:extLst>
          </p:cNvPr>
          <p:cNvSpPr/>
          <p:nvPr/>
        </p:nvSpPr>
        <p:spPr>
          <a:xfrm>
            <a:off x="1224001" y="1879549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D0CBA24-FAAB-4FE0-A29C-F9A66198B0FB}"/>
              </a:ext>
            </a:extLst>
          </p:cNvPr>
          <p:cNvSpPr/>
          <p:nvPr/>
        </p:nvSpPr>
        <p:spPr>
          <a:xfrm>
            <a:off x="1224001" y="2167581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47ECDE-60C5-4025-8986-C7212DF2CE98}"/>
              </a:ext>
            </a:extLst>
          </p:cNvPr>
          <p:cNvSpPr txBox="1"/>
          <p:nvPr/>
        </p:nvSpPr>
        <p:spPr>
          <a:xfrm>
            <a:off x="607876" y="35808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cmd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5BC0A5-44EB-44CD-89CF-701BA08AC17C}"/>
              </a:ext>
            </a:extLst>
          </p:cNvPr>
          <p:cNvSpPr txBox="1"/>
          <p:nvPr/>
        </p:nvSpPr>
        <p:spPr>
          <a:xfrm>
            <a:off x="338096" y="64612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26BCB4-F5BE-4CF6-9148-ABA26B3FCC04}"/>
              </a:ext>
            </a:extLst>
          </p:cNvPr>
          <p:cNvSpPr txBox="1"/>
          <p:nvPr/>
        </p:nvSpPr>
        <p:spPr>
          <a:xfrm>
            <a:off x="338096" y="9341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DBAB61-B7D4-4D22-8B19-080DFC3BFCDD}"/>
              </a:ext>
            </a:extLst>
          </p:cNvPr>
          <p:cNvSpPr txBox="1"/>
          <p:nvPr/>
        </p:nvSpPr>
        <p:spPr>
          <a:xfrm>
            <a:off x="591370" y="122218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8C6FC6-B72C-4724-9B40-000F14563A33}"/>
              </a:ext>
            </a:extLst>
          </p:cNvPr>
          <p:cNvSpPr txBox="1"/>
          <p:nvPr/>
        </p:nvSpPr>
        <p:spPr>
          <a:xfrm>
            <a:off x="464732" y="151021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6C033E-869F-4861-8601-B117DA3D2AC7}"/>
              </a:ext>
            </a:extLst>
          </p:cNvPr>
          <p:cNvSpPr txBox="1"/>
          <p:nvPr/>
        </p:nvSpPr>
        <p:spPr>
          <a:xfrm>
            <a:off x="-41817" y="17982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8A705B-49C7-45BB-9AF6-C12871D18C58}"/>
              </a:ext>
            </a:extLst>
          </p:cNvPr>
          <p:cNvSpPr txBox="1"/>
          <p:nvPr/>
        </p:nvSpPr>
        <p:spPr>
          <a:xfrm>
            <a:off x="-421728" y="208628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F73FFEF-D2E6-43A2-AFA2-FDBD3977C3E0}"/>
              </a:ext>
            </a:extLst>
          </p:cNvPr>
          <p:cNvSpPr txBox="1"/>
          <p:nvPr/>
        </p:nvSpPr>
        <p:spPr>
          <a:xfrm>
            <a:off x="1224001" y="411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391C0E-4D20-49ED-A48C-B16C36B8602E}"/>
              </a:ext>
            </a:extLst>
          </p:cNvPr>
          <p:cNvSpPr/>
          <p:nvPr/>
        </p:nvSpPr>
        <p:spPr>
          <a:xfrm>
            <a:off x="1224001" y="2455613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91C5047-6BC0-4AEB-BA7A-D78C9EDC44CB}"/>
              </a:ext>
            </a:extLst>
          </p:cNvPr>
          <p:cNvSpPr/>
          <p:nvPr/>
        </p:nvSpPr>
        <p:spPr>
          <a:xfrm>
            <a:off x="1224001" y="2743645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2276DA-95EE-40C0-B8D7-92D3524F1DDA}"/>
              </a:ext>
            </a:extLst>
          </p:cNvPr>
          <p:cNvSpPr txBox="1"/>
          <p:nvPr/>
        </p:nvSpPr>
        <p:spPr>
          <a:xfrm>
            <a:off x="338096" y="237431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77CD04-F04D-4F08-AC0C-DEA69C08EC35}"/>
              </a:ext>
            </a:extLst>
          </p:cNvPr>
          <p:cNvSpPr txBox="1"/>
          <p:nvPr/>
        </p:nvSpPr>
        <p:spPr>
          <a:xfrm>
            <a:off x="211458" y="266234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38F5287-A96A-49F8-A858-FFCA14338B1E}"/>
              </a:ext>
            </a:extLst>
          </p:cNvPr>
          <p:cNvSpPr/>
          <p:nvPr/>
        </p:nvSpPr>
        <p:spPr>
          <a:xfrm>
            <a:off x="6194444" y="429214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121100-482D-48C7-B1AD-060E8E1FA610}"/>
              </a:ext>
            </a:extLst>
          </p:cNvPr>
          <p:cNvSpPr txBox="1"/>
          <p:nvPr/>
        </p:nvSpPr>
        <p:spPr>
          <a:xfrm>
            <a:off x="5561813" y="3479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550EF57-4F90-488F-9169-8BC7DF253326}"/>
              </a:ext>
            </a:extLst>
          </p:cNvPr>
          <p:cNvSpPr/>
          <p:nvPr/>
        </p:nvSpPr>
        <p:spPr>
          <a:xfrm>
            <a:off x="4996789" y="994136"/>
            <a:ext cx="385675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android.os.IServiceManager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12EC484-D61C-4D6E-A2DB-C8AE23914D71}"/>
              </a:ext>
            </a:extLst>
          </p:cNvPr>
          <p:cNvSpPr/>
          <p:nvPr/>
        </p:nvSpPr>
        <p:spPr>
          <a:xfrm>
            <a:off x="4980926" y="1613375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6265927-3D39-49A6-B0C8-4B18350C459D}"/>
              </a:ext>
            </a:extLst>
          </p:cNvPr>
          <p:cNvSpPr/>
          <p:nvPr/>
        </p:nvSpPr>
        <p:spPr>
          <a:xfrm>
            <a:off x="5015454" y="2330178"/>
            <a:ext cx="95410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18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238F5287-A96A-49F8-A858-FFCA14338B1E}"/>
              </a:ext>
            </a:extLst>
          </p:cNvPr>
          <p:cNvSpPr/>
          <p:nvPr/>
        </p:nvSpPr>
        <p:spPr>
          <a:xfrm>
            <a:off x="971600" y="1613375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8121100-482D-48C7-B1AD-060E8E1FA610}"/>
              </a:ext>
            </a:extLst>
          </p:cNvPr>
          <p:cNvSpPr txBox="1"/>
          <p:nvPr/>
        </p:nvSpPr>
        <p:spPr>
          <a:xfrm>
            <a:off x="338969" y="15320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550EF57-4F90-488F-9169-8BC7DF253326}"/>
              </a:ext>
            </a:extLst>
          </p:cNvPr>
          <p:cNvSpPr/>
          <p:nvPr/>
        </p:nvSpPr>
        <p:spPr>
          <a:xfrm>
            <a:off x="395536" y="319403"/>
            <a:ext cx="385675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android.os.IServiceManager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12EC484-D61C-4D6E-A2DB-C8AE23914D71}"/>
              </a:ext>
            </a:extLst>
          </p:cNvPr>
          <p:cNvSpPr/>
          <p:nvPr/>
        </p:nvSpPr>
        <p:spPr>
          <a:xfrm>
            <a:off x="979576" y="2440012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6265927-3D39-49A6-B0C8-4B18350C459D}"/>
              </a:ext>
            </a:extLst>
          </p:cNvPr>
          <p:cNvSpPr/>
          <p:nvPr/>
        </p:nvSpPr>
        <p:spPr>
          <a:xfrm>
            <a:off x="2987824" y="2442999"/>
            <a:ext cx="954104" cy="32767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C8F38D-A40D-48C5-B68B-2CBA1D51E352}"/>
              </a:ext>
            </a:extLst>
          </p:cNvPr>
          <p:cNvSpPr txBox="1"/>
          <p:nvPr/>
        </p:nvSpPr>
        <p:spPr>
          <a:xfrm>
            <a:off x="3119268" y="20706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C24025A-36C8-4FF0-9D8F-8CBC1303CC68}"/>
              </a:ext>
            </a:extLst>
          </p:cNvPr>
          <p:cNvSpPr txBox="1"/>
          <p:nvPr/>
        </p:nvSpPr>
        <p:spPr>
          <a:xfrm>
            <a:off x="1313263" y="20706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86FC0E8-9C19-457E-AC83-0649A113C7CE}"/>
              </a:ext>
            </a:extLst>
          </p:cNvPr>
          <p:cNvSpPr/>
          <p:nvPr/>
        </p:nvSpPr>
        <p:spPr>
          <a:xfrm>
            <a:off x="4796417" y="2551239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3EDA10C-A721-485F-A905-F1DB6EDC6BEA}"/>
              </a:ext>
            </a:extLst>
          </p:cNvPr>
          <p:cNvSpPr/>
          <p:nvPr/>
        </p:nvSpPr>
        <p:spPr>
          <a:xfrm>
            <a:off x="4796416" y="2209409"/>
            <a:ext cx="1611865" cy="32767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69B62D-CAB4-4C0E-AC12-5D5A4AA99DDE}"/>
              </a:ext>
            </a:extLst>
          </p:cNvPr>
          <p:cNvSpPr txBox="1"/>
          <p:nvPr/>
        </p:nvSpPr>
        <p:spPr>
          <a:xfrm>
            <a:off x="6408281" y="24984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name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5C315E-BB51-47DC-A799-1ABBA967E71E}"/>
              </a:ext>
            </a:extLst>
          </p:cNvPr>
          <p:cNvSpPr txBox="1"/>
          <p:nvPr/>
        </p:nvSpPr>
        <p:spPr>
          <a:xfrm>
            <a:off x="6414329" y="215549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1D7DD46-17CD-4ED0-BE90-DA24D446C31F}"/>
              </a:ext>
            </a:extLst>
          </p:cNvPr>
          <p:cNvSpPr/>
          <p:nvPr/>
        </p:nvSpPr>
        <p:spPr>
          <a:xfrm>
            <a:off x="4796417" y="2867752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B723F5-FA48-4C82-9CF1-8E86D9FCC053}"/>
              </a:ext>
            </a:extLst>
          </p:cNvPr>
          <p:cNvSpPr txBox="1"/>
          <p:nvPr/>
        </p:nvSpPr>
        <p:spPr>
          <a:xfrm>
            <a:off x="6408281" y="28149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F9602F-01E5-4DFE-943C-4EAE823DA7B1}"/>
              </a:ext>
            </a:extLst>
          </p:cNvPr>
          <p:cNvSpPr txBox="1"/>
          <p:nvPr/>
        </p:nvSpPr>
        <p:spPr>
          <a:xfrm>
            <a:off x="5364088" y="241182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si-&gt;next = svclist;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 = si;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51A18C9-B573-4F5C-B7A5-D201D87FDA6A}"/>
              </a:ext>
            </a:extLst>
          </p:cNvPr>
          <p:cNvSpPr/>
          <p:nvPr/>
        </p:nvSpPr>
        <p:spPr>
          <a:xfrm>
            <a:off x="4779751" y="3948997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sip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E9E6F25-C147-49DE-8040-A8396785C7A4}"/>
              </a:ext>
            </a:extLst>
          </p:cNvPr>
          <p:cNvSpPr/>
          <p:nvPr/>
        </p:nvSpPr>
        <p:spPr>
          <a:xfrm>
            <a:off x="4779750" y="3607167"/>
            <a:ext cx="1611865" cy="32767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1EF1256-A2F0-47D8-A86A-6E303963F1E4}"/>
              </a:ext>
            </a:extLst>
          </p:cNvPr>
          <p:cNvSpPr/>
          <p:nvPr/>
        </p:nvSpPr>
        <p:spPr>
          <a:xfrm>
            <a:off x="4779751" y="4265510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9085531-EAE6-4E4C-B2FB-954B31F3A54F}"/>
              </a:ext>
            </a:extLst>
          </p:cNvPr>
          <p:cNvSpPr/>
          <p:nvPr/>
        </p:nvSpPr>
        <p:spPr>
          <a:xfrm>
            <a:off x="4779750" y="5446118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nfc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455FFE1-AA0B-48B3-B946-F683F1240A4E}"/>
              </a:ext>
            </a:extLst>
          </p:cNvPr>
          <p:cNvSpPr/>
          <p:nvPr/>
        </p:nvSpPr>
        <p:spPr>
          <a:xfrm>
            <a:off x="4779749" y="5104288"/>
            <a:ext cx="1611865" cy="32767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ADA9D3-3EA1-4376-B63F-8F1F332D2662}"/>
              </a:ext>
            </a:extLst>
          </p:cNvPr>
          <p:cNvSpPr/>
          <p:nvPr/>
        </p:nvSpPr>
        <p:spPr>
          <a:xfrm>
            <a:off x="4779750" y="5762631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58E01746-608D-4BAE-BC85-AF8338ADCFF2}"/>
              </a:ext>
            </a:extLst>
          </p:cNvPr>
          <p:cNvCxnSpPr>
            <a:stCxn id="76" idx="3"/>
            <a:endCxn id="78" idx="1"/>
          </p:cNvCxnSpPr>
          <p:nvPr/>
        </p:nvCxnSpPr>
        <p:spPr>
          <a:xfrm flipH="1">
            <a:off x="4779749" y="4430843"/>
            <a:ext cx="1611867" cy="837284"/>
          </a:xfrm>
          <a:prstGeom prst="bentConnector5">
            <a:avLst>
              <a:gd name="adj1" fmla="val -14182"/>
              <a:gd name="adj2" fmla="val 50089"/>
              <a:gd name="adj3" fmla="val 1141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8834812-EB69-413C-861E-6D67FF8E5A6F}"/>
              </a:ext>
            </a:extLst>
          </p:cNvPr>
          <p:cNvSpPr/>
          <p:nvPr/>
        </p:nvSpPr>
        <p:spPr>
          <a:xfrm>
            <a:off x="4779749" y="1475340"/>
            <a:ext cx="1611865" cy="32767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5367B7-621C-455E-B5EE-2BC1681B66F8}"/>
              </a:ext>
            </a:extLst>
          </p:cNvPr>
          <p:cNvSpPr txBox="1"/>
          <p:nvPr/>
        </p:nvSpPr>
        <p:spPr>
          <a:xfrm>
            <a:off x="5113436" y="113106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7CE3D02C-DEBD-4252-9613-2CEC82A018F0}"/>
              </a:ext>
            </a:extLst>
          </p:cNvPr>
          <p:cNvCxnSpPr>
            <a:cxnSpLocks/>
            <a:stCxn id="80" idx="3"/>
            <a:endCxn id="68" idx="1"/>
          </p:cNvCxnSpPr>
          <p:nvPr/>
        </p:nvCxnSpPr>
        <p:spPr>
          <a:xfrm flipH="1">
            <a:off x="4796416" y="1639179"/>
            <a:ext cx="1595198" cy="734069"/>
          </a:xfrm>
          <a:prstGeom prst="bentConnector5">
            <a:avLst>
              <a:gd name="adj1" fmla="val -14331"/>
              <a:gd name="adj2" fmla="val 50000"/>
              <a:gd name="adj3" fmla="val 114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CC357AC0-EE5B-4D6D-A0DD-9A6E61CCA352}"/>
              </a:ext>
            </a:extLst>
          </p:cNvPr>
          <p:cNvCxnSpPr>
            <a:cxnSpLocks/>
            <a:stCxn id="71" idx="3"/>
            <a:endCxn id="75" idx="1"/>
          </p:cNvCxnSpPr>
          <p:nvPr/>
        </p:nvCxnSpPr>
        <p:spPr>
          <a:xfrm flipH="1">
            <a:off x="4779750" y="3033085"/>
            <a:ext cx="1628532" cy="737921"/>
          </a:xfrm>
          <a:prstGeom prst="bentConnector5">
            <a:avLst>
              <a:gd name="adj1" fmla="val -14037"/>
              <a:gd name="adj2" fmla="val 50101"/>
              <a:gd name="adj3" fmla="val 114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30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0FCB6-315A-46A3-8E49-CBDBD4668687}"/>
              </a:ext>
            </a:extLst>
          </p:cNvPr>
          <p:cNvSpPr txBox="1"/>
          <p:nvPr/>
        </p:nvSpPr>
        <p:spPr>
          <a:xfrm>
            <a:off x="395536" y="188640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등록과정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6784AC-1467-493D-8F8E-0B5E5DA304C5}"/>
              </a:ext>
            </a:extLst>
          </p:cNvPr>
          <p:cNvCxnSpPr/>
          <p:nvPr/>
        </p:nvCxnSpPr>
        <p:spPr>
          <a:xfrm>
            <a:off x="539552" y="1124744"/>
            <a:ext cx="0" cy="5544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4EA4B3-0FD0-4E70-B884-18FFA4DB408C}"/>
              </a:ext>
            </a:extLst>
          </p:cNvPr>
          <p:cNvCxnSpPr>
            <a:cxnSpLocks/>
          </p:cNvCxnSpPr>
          <p:nvPr/>
        </p:nvCxnSpPr>
        <p:spPr>
          <a:xfrm>
            <a:off x="4572000" y="1124744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5340A8-F52D-415C-9610-DCEB568191B8}"/>
              </a:ext>
            </a:extLst>
          </p:cNvPr>
          <p:cNvCxnSpPr/>
          <p:nvPr/>
        </p:nvCxnSpPr>
        <p:spPr>
          <a:xfrm>
            <a:off x="7989618" y="1104912"/>
            <a:ext cx="0" cy="5544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97315-DF63-4432-BE11-6E0E35BA5D80}"/>
              </a:ext>
            </a:extLst>
          </p:cNvPr>
          <p:cNvSpPr txBox="1"/>
          <p:nvPr/>
        </p:nvSpPr>
        <p:spPr>
          <a:xfrm>
            <a:off x="6981506" y="53131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service_manager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8CC28-6A6B-4488-9C94-D27A4C95F34B}"/>
              </a:ext>
            </a:extLst>
          </p:cNvPr>
          <p:cNvSpPr txBox="1"/>
          <p:nvPr/>
        </p:nvSpPr>
        <p:spPr>
          <a:xfrm>
            <a:off x="3707904" y="55114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 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6D488-D881-4B76-9C4F-5CFB4FF0AB64}"/>
              </a:ext>
            </a:extLst>
          </p:cNvPr>
          <p:cNvSpPr txBox="1"/>
          <p:nvPr/>
        </p:nvSpPr>
        <p:spPr>
          <a:xfrm>
            <a:off x="-67262" y="5511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3B19D4-732F-449C-BB04-207909BBF853}"/>
              </a:ext>
            </a:extLst>
          </p:cNvPr>
          <p:cNvCxnSpPr/>
          <p:nvPr/>
        </p:nvCxnSpPr>
        <p:spPr>
          <a:xfrm>
            <a:off x="539552" y="1340768"/>
            <a:ext cx="4032448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3FCAA5-C418-4D16-B5D7-259A971C2E6B}"/>
              </a:ext>
            </a:extLst>
          </p:cNvPr>
          <p:cNvSpPr txBox="1"/>
          <p:nvPr/>
        </p:nvSpPr>
        <p:spPr>
          <a:xfrm>
            <a:off x="784336" y="1703666"/>
            <a:ext cx="3730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"android.os.IServiceManager"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F50BBB-A43C-46BC-BC49-D0119D587E4B}"/>
              </a:ext>
            </a:extLst>
          </p:cNvPr>
          <p:cNvSpPr/>
          <p:nvPr/>
        </p:nvSpPr>
        <p:spPr>
          <a:xfrm>
            <a:off x="666553" y="5733256"/>
            <a:ext cx="186754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6C598C-DC54-45F8-99F9-D576C8B0B1AC}"/>
              </a:ext>
            </a:extLst>
          </p:cNvPr>
          <p:cNvSpPr/>
          <p:nvPr/>
        </p:nvSpPr>
        <p:spPr>
          <a:xfrm>
            <a:off x="2534095" y="5733256"/>
            <a:ext cx="81593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230701-B922-4E68-B610-F4043592357D}"/>
              </a:ext>
            </a:extLst>
          </p:cNvPr>
          <p:cNvSpPr/>
          <p:nvPr/>
        </p:nvSpPr>
        <p:spPr>
          <a:xfrm>
            <a:off x="3350026" y="5733256"/>
            <a:ext cx="1031803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9AC06A-51CC-4CE9-86E4-CB8977AF3064}"/>
              </a:ext>
            </a:extLst>
          </p:cNvPr>
          <p:cNvSpPr txBox="1"/>
          <p:nvPr/>
        </p:nvSpPr>
        <p:spPr>
          <a:xfrm>
            <a:off x="1239995" y="531690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998D9E-A115-43F5-86E3-05FD471330EB}"/>
              </a:ext>
            </a:extLst>
          </p:cNvPr>
          <p:cNvSpPr txBox="1"/>
          <p:nvPr/>
        </p:nvSpPr>
        <p:spPr>
          <a:xfrm>
            <a:off x="2559222" y="531663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F9160-9D36-429F-9BC0-CC147688BCBC}"/>
              </a:ext>
            </a:extLst>
          </p:cNvPr>
          <p:cNvSpPr txBox="1"/>
          <p:nvPr/>
        </p:nvSpPr>
        <p:spPr>
          <a:xfrm>
            <a:off x="3437341" y="531690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650D60-D5C7-4DBE-9C37-7399FDD02DDD}"/>
              </a:ext>
            </a:extLst>
          </p:cNvPr>
          <p:cNvSpPr/>
          <p:nvPr/>
        </p:nvSpPr>
        <p:spPr>
          <a:xfrm>
            <a:off x="-252535" y="2322900"/>
            <a:ext cx="669695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A0C2E-8FC3-4ECC-874B-302043D2C78B}"/>
              </a:ext>
            </a:extLst>
          </p:cNvPr>
          <p:cNvSpPr txBox="1"/>
          <p:nvPr/>
        </p:nvSpPr>
        <p:spPr>
          <a:xfrm>
            <a:off x="-539507" y="196039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token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2505D1-31FD-44A3-B889-A4A6B08607FA}"/>
              </a:ext>
            </a:extLst>
          </p:cNvPr>
          <p:cNvSpPr txBox="1"/>
          <p:nvPr/>
        </p:nvSpPr>
        <p:spPr>
          <a:xfrm>
            <a:off x="-1094148" y="218694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AFCD94-9F3B-4399-B68D-8FC46326182A}"/>
              </a:ext>
            </a:extLst>
          </p:cNvPr>
          <p:cNvSpPr txBox="1"/>
          <p:nvPr/>
        </p:nvSpPr>
        <p:spPr>
          <a:xfrm>
            <a:off x="-664426" y="11470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ioctl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모서리가 둥근 직사각형 20">
            <a:extLst>
              <a:ext uri="{FF2B5EF4-FFF2-40B4-BE49-F238E27FC236}">
                <a16:creationId xmlns:a16="http://schemas.microsoft.com/office/drawing/2014/main" id="{3B8362B8-6BD5-421F-AFFC-F2B6EA609C60}"/>
              </a:ext>
            </a:extLst>
          </p:cNvPr>
          <p:cNvSpPr/>
          <p:nvPr/>
        </p:nvSpPr>
        <p:spPr>
          <a:xfrm>
            <a:off x="5724128" y="3789040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1DB30B-D3D1-4B40-8891-407B2514815E}"/>
              </a:ext>
            </a:extLst>
          </p:cNvPr>
          <p:cNvSpPr txBox="1"/>
          <p:nvPr/>
        </p:nvSpPr>
        <p:spPr>
          <a:xfrm>
            <a:off x="5724128" y="34222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모서리가 둥근 직사각형 22">
            <a:extLst>
              <a:ext uri="{FF2B5EF4-FFF2-40B4-BE49-F238E27FC236}">
                <a16:creationId xmlns:a16="http://schemas.microsoft.com/office/drawing/2014/main" id="{C40CB7D3-7030-4813-9870-69618381BE12}"/>
              </a:ext>
            </a:extLst>
          </p:cNvPr>
          <p:cNvSpPr/>
          <p:nvPr/>
        </p:nvSpPr>
        <p:spPr>
          <a:xfrm>
            <a:off x="6467464" y="4581128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C9BE88-AF23-46A5-9D25-C267F791C779}"/>
              </a:ext>
            </a:extLst>
          </p:cNvPr>
          <p:cNvSpPr txBox="1"/>
          <p:nvPr/>
        </p:nvSpPr>
        <p:spPr>
          <a:xfrm>
            <a:off x="6467464" y="421429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AFA55F-F35F-4DA6-8C2B-D2B6D95394E1}"/>
              </a:ext>
            </a:extLst>
          </p:cNvPr>
          <p:cNvCxnSpPr>
            <a:stCxn id="26" idx="2"/>
            <a:endCxn id="29" idx="2"/>
          </p:cNvCxnSpPr>
          <p:nvPr/>
        </p:nvCxnSpPr>
        <p:spPr>
          <a:xfrm>
            <a:off x="6084168" y="4077072"/>
            <a:ext cx="728904" cy="506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20">
            <a:extLst>
              <a:ext uri="{FF2B5EF4-FFF2-40B4-BE49-F238E27FC236}">
                <a16:creationId xmlns:a16="http://schemas.microsoft.com/office/drawing/2014/main" id="{B0887334-8385-4018-9F0A-CD636849261C}"/>
              </a:ext>
            </a:extLst>
          </p:cNvPr>
          <p:cNvSpPr/>
          <p:nvPr/>
        </p:nvSpPr>
        <p:spPr>
          <a:xfrm>
            <a:off x="2231740" y="3789040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4DAD12-4BAD-4D82-97FA-83807A5FFD39}"/>
              </a:ext>
            </a:extLst>
          </p:cNvPr>
          <p:cNvSpPr txBox="1"/>
          <p:nvPr/>
        </p:nvSpPr>
        <p:spPr>
          <a:xfrm>
            <a:off x="2231740" y="342220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모서리가 둥근 직사각형 22">
            <a:extLst>
              <a:ext uri="{FF2B5EF4-FFF2-40B4-BE49-F238E27FC236}">
                <a16:creationId xmlns:a16="http://schemas.microsoft.com/office/drawing/2014/main" id="{52FC12A0-8D2C-4022-94B3-7978D73EB520}"/>
              </a:ext>
            </a:extLst>
          </p:cNvPr>
          <p:cNvSpPr/>
          <p:nvPr/>
        </p:nvSpPr>
        <p:spPr>
          <a:xfrm>
            <a:off x="2985327" y="4581128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FB03-A614-4ECF-9D6B-F79F9A890424}"/>
              </a:ext>
            </a:extLst>
          </p:cNvPr>
          <p:cNvSpPr txBox="1"/>
          <p:nvPr/>
        </p:nvSpPr>
        <p:spPr>
          <a:xfrm>
            <a:off x="2985327" y="421429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194E03E-D606-4649-8D46-DD3308C8093B}"/>
              </a:ext>
            </a:extLst>
          </p:cNvPr>
          <p:cNvCxnSpPr>
            <a:endCxn id="36" idx="2"/>
          </p:cNvCxnSpPr>
          <p:nvPr/>
        </p:nvCxnSpPr>
        <p:spPr>
          <a:xfrm>
            <a:off x="2602031" y="4077072"/>
            <a:ext cx="728904" cy="506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22">
            <a:extLst>
              <a:ext uri="{FF2B5EF4-FFF2-40B4-BE49-F238E27FC236}">
                <a16:creationId xmlns:a16="http://schemas.microsoft.com/office/drawing/2014/main" id="{86093676-F075-4CA1-9D94-F74958CB0DDF}"/>
              </a:ext>
            </a:extLst>
          </p:cNvPr>
          <p:cNvSpPr/>
          <p:nvPr/>
        </p:nvSpPr>
        <p:spPr>
          <a:xfrm>
            <a:off x="5078554" y="4549104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55F498-1E17-4588-86D2-5CC64B9541FF}"/>
              </a:ext>
            </a:extLst>
          </p:cNvPr>
          <p:cNvSpPr txBox="1"/>
          <p:nvPr/>
        </p:nvSpPr>
        <p:spPr>
          <a:xfrm>
            <a:off x="5078554" y="418227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9557309-0229-414F-AB8A-2B47AAD545BE}"/>
              </a:ext>
            </a:extLst>
          </p:cNvPr>
          <p:cNvCxnSpPr>
            <a:cxnSpLocks/>
            <a:stCxn id="38" idx="1"/>
            <a:endCxn id="35" idx="3"/>
          </p:cNvCxnSpPr>
          <p:nvPr/>
        </p:nvCxnSpPr>
        <p:spPr>
          <a:xfrm flipH="1">
            <a:off x="3705407" y="4693120"/>
            <a:ext cx="1373147" cy="32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2D52978-BA76-47E5-B714-DC035FDDB5ED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 flipH="1">
            <a:off x="5438594" y="4077072"/>
            <a:ext cx="645574" cy="472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B789614-B989-4082-BB6F-282C7D7B33FA}"/>
              </a:ext>
            </a:extLst>
          </p:cNvPr>
          <p:cNvCxnSpPr>
            <a:cxnSpLocks/>
          </p:cNvCxnSpPr>
          <p:nvPr/>
        </p:nvCxnSpPr>
        <p:spPr>
          <a:xfrm>
            <a:off x="4572000" y="1707602"/>
            <a:ext cx="3417618" cy="34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25D79C-D186-4CBA-94EB-F3E37CCA3907}"/>
              </a:ext>
            </a:extLst>
          </p:cNvPr>
          <p:cNvSpPr txBox="1"/>
          <p:nvPr/>
        </p:nvSpPr>
        <p:spPr>
          <a:xfrm>
            <a:off x="4779343" y="1812720"/>
            <a:ext cx="3730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code=3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"android.os.IServiceManager"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866AF34-B266-4AE7-81BE-12834191ACDE}"/>
              </a:ext>
            </a:extLst>
          </p:cNvPr>
          <p:cNvSpPr/>
          <p:nvPr/>
        </p:nvSpPr>
        <p:spPr>
          <a:xfrm>
            <a:off x="4514844" y="5733256"/>
            <a:ext cx="186754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02F372-7FE2-49CE-AE6B-4D72F3163B45}"/>
              </a:ext>
            </a:extLst>
          </p:cNvPr>
          <p:cNvSpPr/>
          <p:nvPr/>
        </p:nvSpPr>
        <p:spPr>
          <a:xfrm>
            <a:off x="6382386" y="5733256"/>
            <a:ext cx="81593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9CB3BAE-F94C-4DB2-A9AC-18456419F521}"/>
              </a:ext>
            </a:extLst>
          </p:cNvPr>
          <p:cNvSpPr/>
          <p:nvPr/>
        </p:nvSpPr>
        <p:spPr>
          <a:xfrm>
            <a:off x="7198317" y="5733256"/>
            <a:ext cx="1031803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3AC7D8-D7CD-4D1B-8C3A-71403853954B}"/>
              </a:ext>
            </a:extLst>
          </p:cNvPr>
          <p:cNvSpPr txBox="1"/>
          <p:nvPr/>
        </p:nvSpPr>
        <p:spPr>
          <a:xfrm>
            <a:off x="5088286" y="531690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B752F8-E173-4381-8B29-0703C9B32547}"/>
              </a:ext>
            </a:extLst>
          </p:cNvPr>
          <p:cNvSpPr txBox="1"/>
          <p:nvPr/>
        </p:nvSpPr>
        <p:spPr>
          <a:xfrm>
            <a:off x="6407513" y="531663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EFE61E-27D1-4EB1-B149-4966F2CA5656}"/>
              </a:ext>
            </a:extLst>
          </p:cNvPr>
          <p:cNvSpPr txBox="1"/>
          <p:nvPr/>
        </p:nvSpPr>
        <p:spPr>
          <a:xfrm>
            <a:off x="7285632" y="531690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3AF870-AD53-459D-8A8C-F586D56100BD}"/>
              </a:ext>
            </a:extLst>
          </p:cNvPr>
          <p:cNvSpPr/>
          <p:nvPr/>
        </p:nvSpPr>
        <p:spPr>
          <a:xfrm>
            <a:off x="8701403" y="2010319"/>
            <a:ext cx="1050211" cy="21544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AD6906-0A25-4684-8B61-BF0F385BCF9E}"/>
              </a:ext>
            </a:extLst>
          </p:cNvPr>
          <p:cNvSpPr/>
          <p:nvPr/>
        </p:nvSpPr>
        <p:spPr>
          <a:xfrm>
            <a:off x="8701402" y="1787600"/>
            <a:ext cx="1050211" cy="213499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CC97F4-FBB3-4664-900D-FE265F3DF46E}"/>
              </a:ext>
            </a:extLst>
          </p:cNvPr>
          <p:cNvSpPr txBox="1"/>
          <p:nvPr/>
        </p:nvSpPr>
        <p:spPr>
          <a:xfrm>
            <a:off x="9751613" y="197590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name</a:t>
            </a:r>
            <a:endParaRPr lang="ko-KR" altLang="en-US" sz="11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242340-F698-4BB0-A981-99C86F261B32}"/>
              </a:ext>
            </a:extLst>
          </p:cNvPr>
          <p:cNvSpPr txBox="1"/>
          <p:nvPr/>
        </p:nvSpPr>
        <p:spPr>
          <a:xfrm>
            <a:off x="9755554" y="175247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 sz="11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FCEECE1-585C-4B9B-BF5E-EE173CCA895B}"/>
              </a:ext>
            </a:extLst>
          </p:cNvPr>
          <p:cNvSpPr/>
          <p:nvPr/>
        </p:nvSpPr>
        <p:spPr>
          <a:xfrm>
            <a:off x="8701403" y="2216543"/>
            <a:ext cx="1050211" cy="21544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1723C5-EF53-4D96-9FAE-0C0B7A6757A8}"/>
              </a:ext>
            </a:extLst>
          </p:cNvPr>
          <p:cNvSpPr txBox="1"/>
          <p:nvPr/>
        </p:nvSpPr>
        <p:spPr>
          <a:xfrm>
            <a:off x="9751614" y="218212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11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6CF3B8-E1E0-4843-8542-43AAB39AF450}"/>
              </a:ext>
            </a:extLst>
          </p:cNvPr>
          <p:cNvSpPr/>
          <p:nvPr/>
        </p:nvSpPr>
        <p:spPr>
          <a:xfrm>
            <a:off x="8690544" y="2921029"/>
            <a:ext cx="1050211" cy="2154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sip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EC79C3D-277D-4A60-9A62-ABD986E123F5}"/>
              </a:ext>
            </a:extLst>
          </p:cNvPr>
          <p:cNvSpPr/>
          <p:nvPr/>
        </p:nvSpPr>
        <p:spPr>
          <a:xfrm>
            <a:off x="8690544" y="2698310"/>
            <a:ext cx="1050211" cy="21349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143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CD11C50-ECB5-416F-83A6-D40BF268410B}"/>
              </a:ext>
            </a:extLst>
          </p:cNvPr>
          <p:cNvSpPr/>
          <p:nvPr/>
        </p:nvSpPr>
        <p:spPr>
          <a:xfrm>
            <a:off x="8690544" y="3127253"/>
            <a:ext cx="1050211" cy="2154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2154D45-6233-4103-9816-0AA9F7AF13F9}"/>
              </a:ext>
            </a:extLst>
          </p:cNvPr>
          <p:cNvSpPr/>
          <p:nvPr/>
        </p:nvSpPr>
        <p:spPr>
          <a:xfrm>
            <a:off x="8690544" y="3896479"/>
            <a:ext cx="1050211" cy="2154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nfc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956E0D8-D512-496F-938C-CD424F66A9BC}"/>
              </a:ext>
            </a:extLst>
          </p:cNvPr>
          <p:cNvSpPr/>
          <p:nvPr/>
        </p:nvSpPr>
        <p:spPr>
          <a:xfrm>
            <a:off x="8690543" y="3673759"/>
            <a:ext cx="1050211" cy="21349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142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CA9E92-A289-4675-8F80-E62B2DD62B00}"/>
              </a:ext>
            </a:extLst>
          </p:cNvPr>
          <p:cNvSpPr/>
          <p:nvPr/>
        </p:nvSpPr>
        <p:spPr>
          <a:xfrm>
            <a:off x="8690544" y="4102703"/>
            <a:ext cx="1050211" cy="2154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49829F0-790E-4B21-802F-8BF8B5431F3D}"/>
              </a:ext>
            </a:extLst>
          </p:cNvPr>
          <p:cNvCxnSpPr>
            <a:stCxn id="63" idx="3"/>
            <a:endCxn id="65" idx="1"/>
          </p:cNvCxnSpPr>
          <p:nvPr/>
        </p:nvCxnSpPr>
        <p:spPr>
          <a:xfrm flipH="1">
            <a:off x="8690543" y="3234976"/>
            <a:ext cx="1050213" cy="545533"/>
          </a:xfrm>
          <a:prstGeom prst="bentConnector5">
            <a:avLst>
              <a:gd name="adj1" fmla="val -14182"/>
              <a:gd name="adj2" fmla="val 50089"/>
              <a:gd name="adj3" fmla="val 1141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6DE9793-BCF8-4948-A540-A1AD69CF6D64}"/>
              </a:ext>
            </a:extLst>
          </p:cNvPr>
          <p:cNvSpPr/>
          <p:nvPr/>
        </p:nvSpPr>
        <p:spPr>
          <a:xfrm>
            <a:off x="8690543" y="1309317"/>
            <a:ext cx="1050211" cy="21349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7AA686-58C6-49BE-B4B8-638559B4E2D2}"/>
              </a:ext>
            </a:extLst>
          </p:cNvPr>
          <p:cNvSpPr txBox="1"/>
          <p:nvPr/>
        </p:nvSpPr>
        <p:spPr>
          <a:xfrm>
            <a:off x="8907957" y="108500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 sz="11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7B94DFED-0687-45FF-AF35-2C25259D4AFB}"/>
              </a:ext>
            </a:extLst>
          </p:cNvPr>
          <p:cNvCxnSpPr>
            <a:cxnSpLocks/>
            <a:stCxn id="68" idx="3"/>
            <a:endCxn id="56" idx="1"/>
          </p:cNvCxnSpPr>
          <p:nvPr/>
        </p:nvCxnSpPr>
        <p:spPr>
          <a:xfrm flipH="1">
            <a:off x="8701402" y="1416066"/>
            <a:ext cx="1039352" cy="478283"/>
          </a:xfrm>
          <a:prstGeom prst="bentConnector5">
            <a:avLst>
              <a:gd name="adj1" fmla="val -14331"/>
              <a:gd name="adj2" fmla="val 50000"/>
              <a:gd name="adj3" fmla="val 114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D592338-0DE0-4ACE-988E-F70EDC11BD60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 flipH="1">
            <a:off x="8690544" y="2324266"/>
            <a:ext cx="1061071" cy="480793"/>
          </a:xfrm>
          <a:prstGeom prst="bentConnector5">
            <a:avLst>
              <a:gd name="adj1" fmla="val -14037"/>
              <a:gd name="adj2" fmla="val 50101"/>
              <a:gd name="adj3" fmla="val 114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52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A28A41-E0EA-4A48-AA9D-57423E71C808}"/>
              </a:ext>
            </a:extLst>
          </p:cNvPr>
          <p:cNvSpPr/>
          <p:nvPr/>
        </p:nvSpPr>
        <p:spPr>
          <a:xfrm>
            <a:off x="5339502" y="2397679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89A724-6817-46A5-95F1-88D8CAC26756}"/>
              </a:ext>
            </a:extLst>
          </p:cNvPr>
          <p:cNvSpPr/>
          <p:nvPr/>
        </p:nvSpPr>
        <p:spPr>
          <a:xfrm>
            <a:off x="5339502" y="2627478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BC07068-B4F6-4323-8140-9FF7FE0B6614}"/>
              </a:ext>
            </a:extLst>
          </p:cNvPr>
          <p:cNvSpPr/>
          <p:nvPr/>
        </p:nvSpPr>
        <p:spPr>
          <a:xfrm>
            <a:off x="5339502" y="2857278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3567CE-9E0B-47A4-A3EE-13AC014F34CB}"/>
              </a:ext>
            </a:extLst>
          </p:cNvPr>
          <p:cNvSpPr/>
          <p:nvPr/>
        </p:nvSpPr>
        <p:spPr>
          <a:xfrm>
            <a:off x="5339502" y="3087077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035F8-8A7F-486A-B163-5CD8BF4A4F3C}"/>
              </a:ext>
            </a:extLst>
          </p:cNvPr>
          <p:cNvSpPr txBox="1"/>
          <p:nvPr/>
        </p:nvSpPr>
        <p:spPr>
          <a:xfrm>
            <a:off x="5578686" y="20897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8406E3-7CFB-4A72-B404-8670BFE63119}"/>
              </a:ext>
            </a:extLst>
          </p:cNvPr>
          <p:cNvSpPr txBox="1"/>
          <p:nvPr/>
        </p:nvSpPr>
        <p:spPr>
          <a:xfrm>
            <a:off x="4549486" y="236544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threads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15F4A9-95A9-4458-AE9C-81061DC278BD}"/>
              </a:ext>
            </a:extLst>
          </p:cNvPr>
          <p:cNvSpPr txBox="1"/>
          <p:nvPr/>
        </p:nvSpPr>
        <p:spPr>
          <a:xfrm>
            <a:off x="4748258" y="259524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0F70A-318C-4466-A7CD-92EA116167D4}"/>
              </a:ext>
            </a:extLst>
          </p:cNvPr>
          <p:cNvSpPr txBox="1"/>
          <p:nvPr/>
        </p:nvSpPr>
        <p:spPr>
          <a:xfrm>
            <a:off x="4052555" y="279421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653C3-7113-46B5-AB98-85B959E5998D}"/>
              </a:ext>
            </a:extLst>
          </p:cNvPr>
          <p:cNvSpPr txBox="1"/>
          <p:nvPr/>
        </p:nvSpPr>
        <p:spPr>
          <a:xfrm>
            <a:off x="4052555" y="301742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607836-8976-4084-85E0-CC1CEB0F2E91}"/>
              </a:ext>
            </a:extLst>
          </p:cNvPr>
          <p:cNvSpPr/>
          <p:nvPr/>
        </p:nvSpPr>
        <p:spPr>
          <a:xfrm>
            <a:off x="5339502" y="3314801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3C36AB-6AAB-471C-AF58-1316D25601C2}"/>
              </a:ext>
            </a:extLst>
          </p:cNvPr>
          <p:cNvSpPr/>
          <p:nvPr/>
        </p:nvSpPr>
        <p:spPr>
          <a:xfrm>
            <a:off x="5339502" y="3544600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FD8B05-F369-4491-88D2-EBD30BB97382}"/>
              </a:ext>
            </a:extLst>
          </p:cNvPr>
          <p:cNvSpPr txBox="1"/>
          <p:nvPr/>
        </p:nvSpPr>
        <p:spPr>
          <a:xfrm>
            <a:off x="4947031" y="347494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64714-BDC4-44C2-A9A5-145220CAA0B1}"/>
              </a:ext>
            </a:extLst>
          </p:cNvPr>
          <p:cNvSpPr txBox="1"/>
          <p:nvPr/>
        </p:nvSpPr>
        <p:spPr>
          <a:xfrm>
            <a:off x="4947031" y="327805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2A481E-C813-44BD-9938-39B53CAAEE3F}"/>
              </a:ext>
            </a:extLst>
          </p:cNvPr>
          <p:cNvSpPr/>
          <p:nvPr/>
        </p:nvSpPr>
        <p:spPr>
          <a:xfrm>
            <a:off x="7185778" y="3387857"/>
            <a:ext cx="1118658" cy="228398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BDC88A-0281-4D7F-BF52-03BFB8E75E6B}"/>
              </a:ext>
            </a:extLst>
          </p:cNvPr>
          <p:cNvSpPr/>
          <p:nvPr/>
        </p:nvSpPr>
        <p:spPr>
          <a:xfrm>
            <a:off x="7185778" y="3617656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04CDB9-3573-46B2-9DF6-316F6ACDB21F}"/>
              </a:ext>
            </a:extLst>
          </p:cNvPr>
          <p:cNvSpPr/>
          <p:nvPr/>
        </p:nvSpPr>
        <p:spPr>
          <a:xfrm>
            <a:off x="7185778" y="3847456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E12E35-6502-4B33-B38E-B06308034249}"/>
              </a:ext>
            </a:extLst>
          </p:cNvPr>
          <p:cNvSpPr/>
          <p:nvPr/>
        </p:nvSpPr>
        <p:spPr>
          <a:xfrm>
            <a:off x="7185778" y="4077255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BB3F9-940C-4EC4-9EE9-1ACFAC98B1FF}"/>
              </a:ext>
            </a:extLst>
          </p:cNvPr>
          <p:cNvSpPr txBox="1"/>
          <p:nvPr/>
        </p:nvSpPr>
        <p:spPr>
          <a:xfrm>
            <a:off x="7424962" y="307987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A24B92-C73E-4C99-BE6D-78ED934D86F5}"/>
              </a:ext>
            </a:extLst>
          </p:cNvPr>
          <p:cNvSpPr txBox="1"/>
          <p:nvPr/>
        </p:nvSpPr>
        <p:spPr>
          <a:xfrm>
            <a:off x="8296383" y="335562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E67BE-7A0A-495F-B2E2-3A737F1C1C71}"/>
              </a:ext>
            </a:extLst>
          </p:cNvPr>
          <p:cNvSpPr txBox="1"/>
          <p:nvPr/>
        </p:nvSpPr>
        <p:spPr>
          <a:xfrm>
            <a:off x="8296383" y="358542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B484AE-4D6B-4AA3-B6B2-F963D66757EF}"/>
              </a:ext>
            </a:extLst>
          </p:cNvPr>
          <p:cNvSpPr txBox="1"/>
          <p:nvPr/>
        </p:nvSpPr>
        <p:spPr>
          <a:xfrm>
            <a:off x="8296383" y="378438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91877A-FB6C-4119-979E-3FE4934A44EC}"/>
              </a:ext>
            </a:extLst>
          </p:cNvPr>
          <p:cNvSpPr txBox="1"/>
          <p:nvPr/>
        </p:nvSpPr>
        <p:spPr>
          <a:xfrm>
            <a:off x="8296383" y="400760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61251B-65CD-4A7C-94D5-2889742125A0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6458160" y="2741677"/>
            <a:ext cx="727618" cy="760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924EEEF-011B-401A-B1B8-3275A39B62F7}"/>
              </a:ext>
            </a:extLst>
          </p:cNvPr>
          <p:cNvCxnSpPr>
            <a:cxnSpLocks/>
            <a:stCxn id="18" idx="1"/>
            <a:endCxn id="4" idx="3"/>
          </p:cNvCxnSpPr>
          <p:nvPr/>
        </p:nvCxnSpPr>
        <p:spPr>
          <a:xfrm flipH="1" flipV="1">
            <a:off x="6458160" y="2511878"/>
            <a:ext cx="727618" cy="1219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937537-0677-4409-9D67-79A492516A99}"/>
              </a:ext>
            </a:extLst>
          </p:cNvPr>
          <p:cNvSpPr txBox="1"/>
          <p:nvPr/>
        </p:nvSpPr>
        <p:spPr>
          <a:xfrm>
            <a:off x="5429855" y="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service_manager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E559B2-817D-4AE7-A7CE-141E263C133D}"/>
              </a:ext>
            </a:extLst>
          </p:cNvPr>
          <p:cNvSpPr txBox="1"/>
          <p:nvPr/>
        </p:nvSpPr>
        <p:spPr>
          <a:xfrm>
            <a:off x="261889" y="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my_server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F90077-5BDA-4F64-A35D-9E50CD1DB419}"/>
              </a:ext>
            </a:extLst>
          </p:cNvPr>
          <p:cNvSpPr/>
          <p:nvPr/>
        </p:nvSpPr>
        <p:spPr>
          <a:xfrm>
            <a:off x="853133" y="2360259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4643BDA-776C-46B0-8738-B210720A403A}"/>
              </a:ext>
            </a:extLst>
          </p:cNvPr>
          <p:cNvSpPr/>
          <p:nvPr/>
        </p:nvSpPr>
        <p:spPr>
          <a:xfrm>
            <a:off x="853133" y="2590058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CBD1E4-F6AD-4389-87C6-042936CB64EE}"/>
              </a:ext>
            </a:extLst>
          </p:cNvPr>
          <p:cNvSpPr/>
          <p:nvPr/>
        </p:nvSpPr>
        <p:spPr>
          <a:xfrm>
            <a:off x="853133" y="2819858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F7DE01-148C-478D-A197-1637EFF4AEB6}"/>
              </a:ext>
            </a:extLst>
          </p:cNvPr>
          <p:cNvSpPr/>
          <p:nvPr/>
        </p:nvSpPr>
        <p:spPr>
          <a:xfrm>
            <a:off x="853133" y="3049657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338F8D-9ABA-4062-BFAF-F5F50D44E812}"/>
              </a:ext>
            </a:extLst>
          </p:cNvPr>
          <p:cNvSpPr txBox="1"/>
          <p:nvPr/>
        </p:nvSpPr>
        <p:spPr>
          <a:xfrm>
            <a:off x="1092317" y="205228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A19A8B-8141-4791-8D98-BDECF511F3FD}"/>
              </a:ext>
            </a:extLst>
          </p:cNvPr>
          <p:cNvSpPr txBox="1"/>
          <p:nvPr/>
        </p:nvSpPr>
        <p:spPr>
          <a:xfrm>
            <a:off x="63117" y="232802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threads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744B3E-E26F-4B37-A0BB-9B0E48AFF7A2}"/>
              </a:ext>
            </a:extLst>
          </p:cNvPr>
          <p:cNvSpPr txBox="1"/>
          <p:nvPr/>
        </p:nvSpPr>
        <p:spPr>
          <a:xfrm>
            <a:off x="261889" y="255782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09BDD7-AD79-48A2-89B9-4F6E7D07F2AC}"/>
              </a:ext>
            </a:extLst>
          </p:cNvPr>
          <p:cNvSpPr txBox="1"/>
          <p:nvPr/>
        </p:nvSpPr>
        <p:spPr>
          <a:xfrm>
            <a:off x="-433814" y="275679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340A6E-2794-4B1A-8246-87D6305CED0D}"/>
              </a:ext>
            </a:extLst>
          </p:cNvPr>
          <p:cNvSpPr txBox="1"/>
          <p:nvPr/>
        </p:nvSpPr>
        <p:spPr>
          <a:xfrm>
            <a:off x="-433814" y="298000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55479D-0960-4636-90BA-B51576C2048A}"/>
              </a:ext>
            </a:extLst>
          </p:cNvPr>
          <p:cNvSpPr/>
          <p:nvPr/>
        </p:nvSpPr>
        <p:spPr>
          <a:xfrm>
            <a:off x="853133" y="3277381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B4FD6F-CA52-4AD5-BB4D-F387A3D6DAB4}"/>
              </a:ext>
            </a:extLst>
          </p:cNvPr>
          <p:cNvSpPr/>
          <p:nvPr/>
        </p:nvSpPr>
        <p:spPr>
          <a:xfrm>
            <a:off x="853133" y="3507180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0C5743-7012-46E9-BCF2-50BF50A9C709}"/>
              </a:ext>
            </a:extLst>
          </p:cNvPr>
          <p:cNvSpPr txBox="1"/>
          <p:nvPr/>
        </p:nvSpPr>
        <p:spPr>
          <a:xfrm>
            <a:off x="460662" y="343752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E53DCC-4B4C-4552-B8CB-6A7C92FACB58}"/>
              </a:ext>
            </a:extLst>
          </p:cNvPr>
          <p:cNvSpPr txBox="1"/>
          <p:nvPr/>
        </p:nvSpPr>
        <p:spPr>
          <a:xfrm>
            <a:off x="460662" y="324063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A77573-5D13-4D35-9E83-CCAF2EB2C43C}"/>
              </a:ext>
            </a:extLst>
          </p:cNvPr>
          <p:cNvSpPr txBox="1"/>
          <p:nvPr/>
        </p:nvSpPr>
        <p:spPr>
          <a:xfrm>
            <a:off x="-920884" y="602928"/>
            <a:ext cx="902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svcmgr_publish(bs, svcmgr=0, "led.service", 0x1000);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5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0FCB6-315A-46A3-8E49-CBDBD4668687}"/>
              </a:ext>
            </a:extLst>
          </p:cNvPr>
          <p:cNvSpPr txBox="1"/>
          <p:nvPr/>
        </p:nvSpPr>
        <p:spPr>
          <a:xfrm>
            <a:off x="395536" y="188640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 과정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6784AC-1467-493D-8F8E-0B5E5DA304C5}"/>
              </a:ext>
            </a:extLst>
          </p:cNvPr>
          <p:cNvCxnSpPr/>
          <p:nvPr/>
        </p:nvCxnSpPr>
        <p:spPr>
          <a:xfrm>
            <a:off x="539552" y="1124744"/>
            <a:ext cx="0" cy="5544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4EA4B3-0FD0-4E70-B884-18FFA4DB408C}"/>
              </a:ext>
            </a:extLst>
          </p:cNvPr>
          <p:cNvCxnSpPr>
            <a:cxnSpLocks/>
          </p:cNvCxnSpPr>
          <p:nvPr/>
        </p:nvCxnSpPr>
        <p:spPr>
          <a:xfrm>
            <a:off x="4572000" y="1124744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5340A8-F52D-415C-9610-DCEB568191B8}"/>
              </a:ext>
            </a:extLst>
          </p:cNvPr>
          <p:cNvCxnSpPr/>
          <p:nvPr/>
        </p:nvCxnSpPr>
        <p:spPr>
          <a:xfrm>
            <a:off x="7989618" y="1104912"/>
            <a:ext cx="0" cy="5544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97315-DF63-4432-BE11-6E0E35BA5D80}"/>
              </a:ext>
            </a:extLst>
          </p:cNvPr>
          <p:cNvSpPr txBox="1"/>
          <p:nvPr/>
        </p:nvSpPr>
        <p:spPr>
          <a:xfrm>
            <a:off x="6981506" y="53131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service_manager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8CC28-6A6B-4488-9C94-D27A4C95F34B}"/>
              </a:ext>
            </a:extLst>
          </p:cNvPr>
          <p:cNvSpPr txBox="1"/>
          <p:nvPr/>
        </p:nvSpPr>
        <p:spPr>
          <a:xfrm>
            <a:off x="3707904" y="55114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 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6D488-D881-4B76-9C4F-5CFB4FF0AB64}"/>
              </a:ext>
            </a:extLst>
          </p:cNvPr>
          <p:cNvSpPr txBox="1"/>
          <p:nvPr/>
        </p:nvSpPr>
        <p:spPr>
          <a:xfrm>
            <a:off x="-67262" y="5511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3B19D4-732F-449C-BB04-207909BBF853}"/>
              </a:ext>
            </a:extLst>
          </p:cNvPr>
          <p:cNvCxnSpPr/>
          <p:nvPr/>
        </p:nvCxnSpPr>
        <p:spPr>
          <a:xfrm>
            <a:off x="539552" y="1340768"/>
            <a:ext cx="4032448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3FCAA5-C418-4D16-B5D7-259A971C2E6B}"/>
              </a:ext>
            </a:extLst>
          </p:cNvPr>
          <p:cNvSpPr txBox="1"/>
          <p:nvPr/>
        </p:nvSpPr>
        <p:spPr>
          <a:xfrm>
            <a:off x="784336" y="1703666"/>
            <a:ext cx="3730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"android.os.IServiceManager"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AFCD94-9F3B-4399-B68D-8FC46326182A}"/>
              </a:ext>
            </a:extLst>
          </p:cNvPr>
          <p:cNvSpPr txBox="1"/>
          <p:nvPr/>
        </p:nvSpPr>
        <p:spPr>
          <a:xfrm>
            <a:off x="-336764" y="115145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ioctl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모서리가 둥근 직사각형 20">
            <a:extLst>
              <a:ext uri="{FF2B5EF4-FFF2-40B4-BE49-F238E27FC236}">
                <a16:creationId xmlns:a16="http://schemas.microsoft.com/office/drawing/2014/main" id="{3B8362B8-6BD5-421F-AFFC-F2B6EA609C60}"/>
              </a:ext>
            </a:extLst>
          </p:cNvPr>
          <p:cNvSpPr/>
          <p:nvPr/>
        </p:nvSpPr>
        <p:spPr>
          <a:xfrm>
            <a:off x="5849810" y="4390334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1DB30B-D3D1-4B40-8891-407B2514815E}"/>
              </a:ext>
            </a:extLst>
          </p:cNvPr>
          <p:cNvSpPr txBox="1"/>
          <p:nvPr/>
        </p:nvSpPr>
        <p:spPr>
          <a:xfrm>
            <a:off x="5849810" y="4023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모서리가 둥근 직사각형 22">
            <a:extLst>
              <a:ext uri="{FF2B5EF4-FFF2-40B4-BE49-F238E27FC236}">
                <a16:creationId xmlns:a16="http://schemas.microsoft.com/office/drawing/2014/main" id="{C40CB7D3-7030-4813-9870-69618381BE12}"/>
              </a:ext>
            </a:extLst>
          </p:cNvPr>
          <p:cNvSpPr/>
          <p:nvPr/>
        </p:nvSpPr>
        <p:spPr>
          <a:xfrm>
            <a:off x="6593146" y="5182422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C9BE88-AF23-46A5-9D25-C267F791C779}"/>
              </a:ext>
            </a:extLst>
          </p:cNvPr>
          <p:cNvSpPr txBox="1"/>
          <p:nvPr/>
        </p:nvSpPr>
        <p:spPr>
          <a:xfrm>
            <a:off x="6593146" y="48155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AFA55F-F35F-4DA6-8C2B-D2B6D95394E1}"/>
              </a:ext>
            </a:extLst>
          </p:cNvPr>
          <p:cNvCxnSpPr>
            <a:stCxn id="26" idx="2"/>
            <a:endCxn id="29" idx="2"/>
          </p:cNvCxnSpPr>
          <p:nvPr/>
        </p:nvCxnSpPr>
        <p:spPr>
          <a:xfrm>
            <a:off x="6209850" y="4678366"/>
            <a:ext cx="728904" cy="506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20">
            <a:extLst>
              <a:ext uri="{FF2B5EF4-FFF2-40B4-BE49-F238E27FC236}">
                <a16:creationId xmlns:a16="http://schemas.microsoft.com/office/drawing/2014/main" id="{B0887334-8385-4018-9F0A-CD636849261C}"/>
              </a:ext>
            </a:extLst>
          </p:cNvPr>
          <p:cNvSpPr/>
          <p:nvPr/>
        </p:nvSpPr>
        <p:spPr>
          <a:xfrm>
            <a:off x="2968564" y="4701375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4DAD12-4BAD-4D82-97FA-83807A5FFD39}"/>
              </a:ext>
            </a:extLst>
          </p:cNvPr>
          <p:cNvSpPr txBox="1"/>
          <p:nvPr/>
        </p:nvSpPr>
        <p:spPr>
          <a:xfrm>
            <a:off x="2968564" y="433454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모서리가 둥근 직사각형 22">
            <a:extLst>
              <a:ext uri="{FF2B5EF4-FFF2-40B4-BE49-F238E27FC236}">
                <a16:creationId xmlns:a16="http://schemas.microsoft.com/office/drawing/2014/main" id="{52FC12A0-8D2C-4022-94B3-7978D73EB520}"/>
              </a:ext>
            </a:extLst>
          </p:cNvPr>
          <p:cNvSpPr/>
          <p:nvPr/>
        </p:nvSpPr>
        <p:spPr>
          <a:xfrm>
            <a:off x="3722151" y="5493463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FB03-A614-4ECF-9D6B-F79F9A890424}"/>
              </a:ext>
            </a:extLst>
          </p:cNvPr>
          <p:cNvSpPr txBox="1"/>
          <p:nvPr/>
        </p:nvSpPr>
        <p:spPr>
          <a:xfrm>
            <a:off x="3722151" y="51266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194E03E-D606-4649-8D46-DD3308C8093B}"/>
              </a:ext>
            </a:extLst>
          </p:cNvPr>
          <p:cNvCxnSpPr>
            <a:endCxn id="36" idx="2"/>
          </p:cNvCxnSpPr>
          <p:nvPr/>
        </p:nvCxnSpPr>
        <p:spPr>
          <a:xfrm>
            <a:off x="3338855" y="4989407"/>
            <a:ext cx="728904" cy="506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22">
            <a:extLst>
              <a:ext uri="{FF2B5EF4-FFF2-40B4-BE49-F238E27FC236}">
                <a16:creationId xmlns:a16="http://schemas.microsoft.com/office/drawing/2014/main" id="{86093676-F075-4CA1-9D94-F74958CB0DDF}"/>
              </a:ext>
            </a:extLst>
          </p:cNvPr>
          <p:cNvSpPr/>
          <p:nvPr/>
        </p:nvSpPr>
        <p:spPr>
          <a:xfrm>
            <a:off x="5204236" y="5150398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55F498-1E17-4588-86D2-5CC64B9541FF}"/>
              </a:ext>
            </a:extLst>
          </p:cNvPr>
          <p:cNvSpPr txBox="1"/>
          <p:nvPr/>
        </p:nvSpPr>
        <p:spPr>
          <a:xfrm>
            <a:off x="5204236" y="47835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9557309-0229-414F-AB8A-2B47AAD545BE}"/>
              </a:ext>
            </a:extLst>
          </p:cNvPr>
          <p:cNvCxnSpPr>
            <a:cxnSpLocks/>
            <a:stCxn id="38" idx="1"/>
            <a:endCxn id="35" idx="3"/>
          </p:cNvCxnSpPr>
          <p:nvPr/>
        </p:nvCxnSpPr>
        <p:spPr>
          <a:xfrm flipH="1">
            <a:off x="4442231" y="5294414"/>
            <a:ext cx="762005" cy="3430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2D52978-BA76-47E5-B714-DC035FDDB5ED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 flipH="1">
            <a:off x="5564276" y="4678366"/>
            <a:ext cx="645574" cy="472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B789614-B989-4082-BB6F-282C7D7B33FA}"/>
              </a:ext>
            </a:extLst>
          </p:cNvPr>
          <p:cNvCxnSpPr>
            <a:cxnSpLocks/>
          </p:cNvCxnSpPr>
          <p:nvPr/>
        </p:nvCxnSpPr>
        <p:spPr>
          <a:xfrm>
            <a:off x="4572000" y="1707602"/>
            <a:ext cx="3417618" cy="34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25D79C-D186-4CBA-94EB-F3E37CCA3907}"/>
              </a:ext>
            </a:extLst>
          </p:cNvPr>
          <p:cNvSpPr txBox="1"/>
          <p:nvPr/>
        </p:nvSpPr>
        <p:spPr>
          <a:xfrm>
            <a:off x="4779343" y="1812720"/>
            <a:ext cx="3730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"android.os.IServiceManager"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"led.server"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D3AF870-AD53-459D-8A8C-F586D56100BD}"/>
              </a:ext>
            </a:extLst>
          </p:cNvPr>
          <p:cNvSpPr/>
          <p:nvPr/>
        </p:nvSpPr>
        <p:spPr>
          <a:xfrm>
            <a:off x="8701403" y="2010319"/>
            <a:ext cx="1050211" cy="21544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AD6906-0A25-4684-8B61-BF0F385BCF9E}"/>
              </a:ext>
            </a:extLst>
          </p:cNvPr>
          <p:cNvSpPr/>
          <p:nvPr/>
        </p:nvSpPr>
        <p:spPr>
          <a:xfrm>
            <a:off x="8701402" y="1787600"/>
            <a:ext cx="1050211" cy="213499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CC97F4-FBB3-4664-900D-FE265F3DF46E}"/>
              </a:ext>
            </a:extLst>
          </p:cNvPr>
          <p:cNvSpPr txBox="1"/>
          <p:nvPr/>
        </p:nvSpPr>
        <p:spPr>
          <a:xfrm>
            <a:off x="9751613" y="1975905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name</a:t>
            </a:r>
            <a:endParaRPr lang="ko-KR" altLang="en-US" sz="11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242340-F698-4BB0-A981-99C86F261B32}"/>
              </a:ext>
            </a:extLst>
          </p:cNvPr>
          <p:cNvSpPr txBox="1"/>
          <p:nvPr/>
        </p:nvSpPr>
        <p:spPr>
          <a:xfrm>
            <a:off x="9755554" y="1752474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 sz="11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FCEECE1-585C-4B9B-BF5E-EE173CCA895B}"/>
              </a:ext>
            </a:extLst>
          </p:cNvPr>
          <p:cNvSpPr/>
          <p:nvPr/>
        </p:nvSpPr>
        <p:spPr>
          <a:xfrm>
            <a:off x="8701403" y="2216543"/>
            <a:ext cx="1050211" cy="21544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1723C5-EF53-4D96-9FAE-0C0B7A6757A8}"/>
              </a:ext>
            </a:extLst>
          </p:cNvPr>
          <p:cNvSpPr txBox="1"/>
          <p:nvPr/>
        </p:nvSpPr>
        <p:spPr>
          <a:xfrm>
            <a:off x="9751614" y="218212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next</a:t>
            </a:r>
            <a:endParaRPr lang="ko-KR" altLang="en-US" sz="11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6CF3B8-E1E0-4843-8542-43AAB39AF450}"/>
              </a:ext>
            </a:extLst>
          </p:cNvPr>
          <p:cNvSpPr/>
          <p:nvPr/>
        </p:nvSpPr>
        <p:spPr>
          <a:xfrm>
            <a:off x="8690544" y="2921029"/>
            <a:ext cx="1050211" cy="2154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sip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EC79C3D-277D-4A60-9A62-ABD986E123F5}"/>
              </a:ext>
            </a:extLst>
          </p:cNvPr>
          <p:cNvSpPr/>
          <p:nvPr/>
        </p:nvSpPr>
        <p:spPr>
          <a:xfrm>
            <a:off x="8690544" y="2698310"/>
            <a:ext cx="1050211" cy="21349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143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CD11C50-ECB5-416F-83A6-D40BF268410B}"/>
              </a:ext>
            </a:extLst>
          </p:cNvPr>
          <p:cNvSpPr/>
          <p:nvPr/>
        </p:nvSpPr>
        <p:spPr>
          <a:xfrm>
            <a:off x="8690544" y="3127253"/>
            <a:ext cx="1050211" cy="2154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2154D45-6233-4103-9816-0AA9F7AF13F9}"/>
              </a:ext>
            </a:extLst>
          </p:cNvPr>
          <p:cNvSpPr/>
          <p:nvPr/>
        </p:nvSpPr>
        <p:spPr>
          <a:xfrm>
            <a:off x="8690544" y="3896479"/>
            <a:ext cx="1050211" cy="2154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nfc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956E0D8-D512-496F-938C-CD424F66A9BC}"/>
              </a:ext>
            </a:extLst>
          </p:cNvPr>
          <p:cNvSpPr/>
          <p:nvPr/>
        </p:nvSpPr>
        <p:spPr>
          <a:xfrm>
            <a:off x="8690543" y="3673759"/>
            <a:ext cx="1050211" cy="21349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142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ACA9E92-A289-4675-8F80-E62B2DD62B00}"/>
              </a:ext>
            </a:extLst>
          </p:cNvPr>
          <p:cNvSpPr/>
          <p:nvPr/>
        </p:nvSpPr>
        <p:spPr>
          <a:xfrm>
            <a:off x="8690544" y="4102703"/>
            <a:ext cx="1050211" cy="2154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249829F0-790E-4B21-802F-8BF8B5431F3D}"/>
              </a:ext>
            </a:extLst>
          </p:cNvPr>
          <p:cNvCxnSpPr>
            <a:stCxn id="63" idx="3"/>
            <a:endCxn id="65" idx="1"/>
          </p:cNvCxnSpPr>
          <p:nvPr/>
        </p:nvCxnSpPr>
        <p:spPr>
          <a:xfrm flipH="1">
            <a:off x="8690543" y="3234976"/>
            <a:ext cx="1050213" cy="545533"/>
          </a:xfrm>
          <a:prstGeom prst="bentConnector5">
            <a:avLst>
              <a:gd name="adj1" fmla="val -14182"/>
              <a:gd name="adj2" fmla="val 50089"/>
              <a:gd name="adj3" fmla="val 1141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6DE9793-BCF8-4948-A540-A1AD69CF6D64}"/>
              </a:ext>
            </a:extLst>
          </p:cNvPr>
          <p:cNvSpPr/>
          <p:nvPr/>
        </p:nvSpPr>
        <p:spPr>
          <a:xfrm>
            <a:off x="8690543" y="1309317"/>
            <a:ext cx="1050211" cy="21349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7AA686-58C6-49BE-B4B8-638559B4E2D2}"/>
              </a:ext>
            </a:extLst>
          </p:cNvPr>
          <p:cNvSpPr txBox="1"/>
          <p:nvPr/>
        </p:nvSpPr>
        <p:spPr>
          <a:xfrm>
            <a:off x="8907957" y="1085005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 sz="11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7B94DFED-0687-45FF-AF35-2C25259D4AFB}"/>
              </a:ext>
            </a:extLst>
          </p:cNvPr>
          <p:cNvCxnSpPr>
            <a:cxnSpLocks/>
            <a:stCxn id="68" idx="3"/>
            <a:endCxn id="56" idx="1"/>
          </p:cNvCxnSpPr>
          <p:nvPr/>
        </p:nvCxnSpPr>
        <p:spPr>
          <a:xfrm flipH="1">
            <a:off x="8701402" y="1416066"/>
            <a:ext cx="1039352" cy="478283"/>
          </a:xfrm>
          <a:prstGeom prst="bentConnector5">
            <a:avLst>
              <a:gd name="adj1" fmla="val -14331"/>
              <a:gd name="adj2" fmla="val 50000"/>
              <a:gd name="adj3" fmla="val 114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D592338-0DE0-4ACE-988E-F70EDC11BD60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 flipH="1">
            <a:off x="8690544" y="2324266"/>
            <a:ext cx="1061071" cy="480793"/>
          </a:xfrm>
          <a:prstGeom prst="bentConnector5">
            <a:avLst>
              <a:gd name="adj1" fmla="val -14037"/>
              <a:gd name="adj2" fmla="val 50101"/>
              <a:gd name="adj3" fmla="val 1140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0">
            <a:extLst>
              <a:ext uri="{FF2B5EF4-FFF2-40B4-BE49-F238E27FC236}">
                <a16:creationId xmlns:a16="http://schemas.microsoft.com/office/drawing/2014/main" id="{AF068476-42FD-4DE5-95B0-180AD228CAA6}"/>
              </a:ext>
            </a:extLst>
          </p:cNvPr>
          <p:cNvSpPr/>
          <p:nvPr/>
        </p:nvSpPr>
        <p:spPr>
          <a:xfrm>
            <a:off x="1068420" y="4513049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0E3CA41-322F-454C-9D84-BF211DE0E427}"/>
              </a:ext>
            </a:extLst>
          </p:cNvPr>
          <p:cNvSpPr txBox="1"/>
          <p:nvPr/>
        </p:nvSpPr>
        <p:spPr>
          <a:xfrm>
            <a:off x="1068420" y="41462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DC23DE3-347C-486A-B7A8-C0AACEB5DC7C}"/>
              </a:ext>
            </a:extLst>
          </p:cNvPr>
          <p:cNvCxnSpPr>
            <a:cxnSpLocks/>
          </p:cNvCxnSpPr>
          <p:nvPr/>
        </p:nvCxnSpPr>
        <p:spPr>
          <a:xfrm flipH="1">
            <a:off x="4571998" y="3188722"/>
            <a:ext cx="3417619" cy="171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4131BF4-40FB-4AEB-B3BA-AD8857E9F233}"/>
              </a:ext>
            </a:extLst>
          </p:cNvPr>
          <p:cNvSpPr txBox="1"/>
          <p:nvPr/>
        </p:nvSpPr>
        <p:spPr>
          <a:xfrm>
            <a:off x="4817078" y="3376360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handle=144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D70B40-BE47-4DA5-B719-F25CD39234B4}"/>
              </a:ext>
            </a:extLst>
          </p:cNvPr>
          <p:cNvSpPr txBox="1"/>
          <p:nvPr/>
        </p:nvSpPr>
        <p:spPr>
          <a:xfrm>
            <a:off x="835020" y="382842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26F65-E4EF-4003-A061-23C595B1EE3C}"/>
              </a:ext>
            </a:extLst>
          </p:cNvPr>
          <p:cNvSpPr txBox="1"/>
          <p:nvPr/>
        </p:nvSpPr>
        <p:spPr>
          <a:xfrm>
            <a:off x="7931155" y="295480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ioctl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0298F6C-9608-4291-8BEF-FBD83449A051}"/>
              </a:ext>
            </a:extLst>
          </p:cNvPr>
          <p:cNvSpPr/>
          <p:nvPr/>
        </p:nvSpPr>
        <p:spPr>
          <a:xfrm>
            <a:off x="5024891" y="6151936"/>
            <a:ext cx="186754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32D25F2-B248-4785-AA17-2573BFCE84C6}"/>
              </a:ext>
            </a:extLst>
          </p:cNvPr>
          <p:cNvSpPr/>
          <p:nvPr/>
        </p:nvSpPr>
        <p:spPr>
          <a:xfrm>
            <a:off x="6892433" y="6151936"/>
            <a:ext cx="81593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8259E82-A544-44D1-8FBC-427E5C7ACE6A}"/>
              </a:ext>
            </a:extLst>
          </p:cNvPr>
          <p:cNvSpPr/>
          <p:nvPr/>
        </p:nvSpPr>
        <p:spPr>
          <a:xfrm>
            <a:off x="7708364" y="6151936"/>
            <a:ext cx="1031803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CCACE4F-3336-4461-A605-17200DF87896}"/>
              </a:ext>
            </a:extLst>
          </p:cNvPr>
          <p:cNvSpPr txBox="1"/>
          <p:nvPr/>
        </p:nvSpPr>
        <p:spPr>
          <a:xfrm>
            <a:off x="5598333" y="57355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F0EC8E-60D2-444C-89FC-13DD63A18749}"/>
              </a:ext>
            </a:extLst>
          </p:cNvPr>
          <p:cNvSpPr txBox="1"/>
          <p:nvPr/>
        </p:nvSpPr>
        <p:spPr>
          <a:xfrm>
            <a:off x="6917560" y="573531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F34348-75C6-41E1-9934-317E2FC6164D}"/>
              </a:ext>
            </a:extLst>
          </p:cNvPr>
          <p:cNvSpPr txBox="1"/>
          <p:nvPr/>
        </p:nvSpPr>
        <p:spPr>
          <a:xfrm>
            <a:off x="7795679" y="57355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A022DE9-C59B-43FD-904E-BE2E104406DC}"/>
              </a:ext>
            </a:extLst>
          </p:cNvPr>
          <p:cNvCxnSpPr>
            <a:cxnSpLocks/>
          </p:cNvCxnSpPr>
          <p:nvPr/>
        </p:nvCxnSpPr>
        <p:spPr>
          <a:xfrm flipH="1">
            <a:off x="557699" y="3411750"/>
            <a:ext cx="4001608" cy="181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22">
            <a:extLst>
              <a:ext uri="{FF2B5EF4-FFF2-40B4-BE49-F238E27FC236}">
                <a16:creationId xmlns:a16="http://schemas.microsoft.com/office/drawing/2014/main" id="{96B5D0B3-FF5A-4B6D-95BE-EC50E367C233}"/>
              </a:ext>
            </a:extLst>
          </p:cNvPr>
          <p:cNvSpPr/>
          <p:nvPr/>
        </p:nvSpPr>
        <p:spPr>
          <a:xfrm>
            <a:off x="1741461" y="5435272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C411F2-96F7-46C0-A531-EA609E71D8AD}"/>
              </a:ext>
            </a:extLst>
          </p:cNvPr>
          <p:cNvSpPr txBox="1"/>
          <p:nvPr/>
        </p:nvSpPr>
        <p:spPr>
          <a:xfrm>
            <a:off x="1741461" y="506843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7EB52D9-BED8-4BA2-8B0C-127D2F5A2CFC}"/>
              </a:ext>
            </a:extLst>
          </p:cNvPr>
          <p:cNvCxnSpPr>
            <a:cxnSpLocks/>
            <a:stCxn id="72" idx="2"/>
            <a:endCxn id="85" idx="0"/>
          </p:cNvCxnSpPr>
          <p:nvPr/>
        </p:nvCxnSpPr>
        <p:spPr>
          <a:xfrm>
            <a:off x="1428460" y="4801081"/>
            <a:ext cx="673041" cy="634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2DC6080-1EA3-4030-B82F-FB39C9B550A7}"/>
              </a:ext>
            </a:extLst>
          </p:cNvPr>
          <p:cNvCxnSpPr>
            <a:cxnSpLocks/>
            <a:stCxn id="85" idx="3"/>
            <a:endCxn id="35" idx="1"/>
          </p:cNvCxnSpPr>
          <p:nvPr/>
        </p:nvCxnSpPr>
        <p:spPr>
          <a:xfrm>
            <a:off x="2461541" y="5579288"/>
            <a:ext cx="1260610" cy="581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25B3BAB-DFF7-4119-8AB4-A24EDBBAD25D}"/>
              </a:ext>
            </a:extLst>
          </p:cNvPr>
          <p:cNvSpPr/>
          <p:nvPr/>
        </p:nvSpPr>
        <p:spPr>
          <a:xfrm>
            <a:off x="560096" y="6151936"/>
            <a:ext cx="186754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B58206F-F320-4309-9850-72562171EDDA}"/>
              </a:ext>
            </a:extLst>
          </p:cNvPr>
          <p:cNvSpPr/>
          <p:nvPr/>
        </p:nvSpPr>
        <p:spPr>
          <a:xfrm>
            <a:off x="2427638" y="6151936"/>
            <a:ext cx="81593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49B370-E041-484B-9568-621862156135}"/>
              </a:ext>
            </a:extLst>
          </p:cNvPr>
          <p:cNvSpPr/>
          <p:nvPr/>
        </p:nvSpPr>
        <p:spPr>
          <a:xfrm>
            <a:off x="3243569" y="6151936"/>
            <a:ext cx="1031803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8DB7B08-F9E8-4489-B2DD-4EF3442CFD0B}"/>
              </a:ext>
            </a:extLst>
          </p:cNvPr>
          <p:cNvSpPr txBox="1"/>
          <p:nvPr/>
        </p:nvSpPr>
        <p:spPr>
          <a:xfrm>
            <a:off x="1133538" y="57355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469DC3-F926-4927-8B58-6E7114701C1D}"/>
              </a:ext>
            </a:extLst>
          </p:cNvPr>
          <p:cNvSpPr txBox="1"/>
          <p:nvPr/>
        </p:nvSpPr>
        <p:spPr>
          <a:xfrm>
            <a:off x="2452765" y="573531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49C085-499B-4051-8E88-531696326BF4}"/>
              </a:ext>
            </a:extLst>
          </p:cNvPr>
          <p:cNvSpPr txBox="1"/>
          <p:nvPr/>
        </p:nvSpPr>
        <p:spPr>
          <a:xfrm>
            <a:off x="3330884" y="57355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5D287D-EDCD-4BDE-9E6C-54165AA52C69}"/>
              </a:ext>
            </a:extLst>
          </p:cNvPr>
          <p:cNvSpPr txBox="1"/>
          <p:nvPr/>
        </p:nvSpPr>
        <p:spPr>
          <a:xfrm>
            <a:off x="2436710" y="348736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BR_REPLY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1CBF616-0CBC-49C6-923E-0ABF82686101}"/>
              </a:ext>
            </a:extLst>
          </p:cNvPr>
          <p:cNvSpPr txBox="1"/>
          <p:nvPr/>
        </p:nvSpPr>
        <p:spPr>
          <a:xfrm>
            <a:off x="-753594" y="333019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handle=1</a:t>
            </a:r>
          </a:p>
        </p:txBody>
      </p:sp>
    </p:spTree>
    <p:extLst>
      <p:ext uri="{BB962C8B-B14F-4D97-AF65-F5344CB8AC3E}">
        <p14:creationId xmlns:p14="http://schemas.microsoft.com/office/powerpoint/2010/main" val="3314671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0FCB6-315A-46A3-8E49-CBDBD4668687}"/>
              </a:ext>
            </a:extLst>
          </p:cNvPr>
          <p:cNvSpPr txBox="1"/>
          <p:nvPr/>
        </p:nvSpPr>
        <p:spPr>
          <a:xfrm>
            <a:off x="395536" y="188640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호출 과정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6784AC-1467-493D-8F8E-0B5E5DA304C5}"/>
              </a:ext>
            </a:extLst>
          </p:cNvPr>
          <p:cNvCxnSpPr/>
          <p:nvPr/>
        </p:nvCxnSpPr>
        <p:spPr>
          <a:xfrm>
            <a:off x="539552" y="1124744"/>
            <a:ext cx="0" cy="5544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4EA4B3-0FD0-4E70-B884-18FFA4DB408C}"/>
              </a:ext>
            </a:extLst>
          </p:cNvPr>
          <p:cNvCxnSpPr>
            <a:cxnSpLocks/>
          </p:cNvCxnSpPr>
          <p:nvPr/>
        </p:nvCxnSpPr>
        <p:spPr>
          <a:xfrm>
            <a:off x="4572000" y="1124744"/>
            <a:ext cx="0" cy="2304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5340A8-F52D-415C-9610-DCEB568191B8}"/>
              </a:ext>
            </a:extLst>
          </p:cNvPr>
          <p:cNvCxnSpPr/>
          <p:nvPr/>
        </p:nvCxnSpPr>
        <p:spPr>
          <a:xfrm>
            <a:off x="7989618" y="1104912"/>
            <a:ext cx="0" cy="5544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F97315-DF63-4432-BE11-6E0E35BA5D80}"/>
              </a:ext>
            </a:extLst>
          </p:cNvPr>
          <p:cNvSpPr txBox="1"/>
          <p:nvPr/>
        </p:nvSpPr>
        <p:spPr>
          <a:xfrm>
            <a:off x="7413222" y="52668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8CC28-6A6B-4488-9C94-D27A4C95F34B}"/>
              </a:ext>
            </a:extLst>
          </p:cNvPr>
          <p:cNvSpPr txBox="1"/>
          <p:nvPr/>
        </p:nvSpPr>
        <p:spPr>
          <a:xfrm>
            <a:off x="3707904" y="55114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 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6D488-D881-4B76-9C4F-5CFB4FF0AB64}"/>
              </a:ext>
            </a:extLst>
          </p:cNvPr>
          <p:cNvSpPr txBox="1"/>
          <p:nvPr/>
        </p:nvSpPr>
        <p:spPr>
          <a:xfrm>
            <a:off x="-67262" y="5511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my_client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3B19D4-732F-449C-BB04-207909BBF853}"/>
              </a:ext>
            </a:extLst>
          </p:cNvPr>
          <p:cNvCxnSpPr/>
          <p:nvPr/>
        </p:nvCxnSpPr>
        <p:spPr>
          <a:xfrm>
            <a:off x="539552" y="1340768"/>
            <a:ext cx="4032448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3FCAA5-C418-4D16-B5D7-259A971C2E6B}"/>
              </a:ext>
            </a:extLst>
          </p:cNvPr>
          <p:cNvSpPr txBox="1"/>
          <p:nvPr/>
        </p:nvSpPr>
        <p:spPr>
          <a:xfrm>
            <a:off x="784336" y="1703666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BC_TRANSACTION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AFCD94-9F3B-4399-B68D-8FC46326182A}"/>
              </a:ext>
            </a:extLst>
          </p:cNvPr>
          <p:cNvSpPr txBox="1"/>
          <p:nvPr/>
        </p:nvSpPr>
        <p:spPr>
          <a:xfrm>
            <a:off x="-476189" y="11362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ioctl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모서리가 둥근 직사각형 20">
            <a:extLst>
              <a:ext uri="{FF2B5EF4-FFF2-40B4-BE49-F238E27FC236}">
                <a16:creationId xmlns:a16="http://schemas.microsoft.com/office/drawing/2014/main" id="{B0887334-8385-4018-9F0A-CD636849261C}"/>
              </a:ext>
            </a:extLst>
          </p:cNvPr>
          <p:cNvSpPr/>
          <p:nvPr/>
        </p:nvSpPr>
        <p:spPr>
          <a:xfrm>
            <a:off x="5787429" y="3699158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4DAD12-4BAD-4D82-97FA-83807A5FFD39}"/>
              </a:ext>
            </a:extLst>
          </p:cNvPr>
          <p:cNvSpPr txBox="1"/>
          <p:nvPr/>
        </p:nvSpPr>
        <p:spPr>
          <a:xfrm>
            <a:off x="5787429" y="33323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모서리가 둥근 직사각형 22">
            <a:extLst>
              <a:ext uri="{FF2B5EF4-FFF2-40B4-BE49-F238E27FC236}">
                <a16:creationId xmlns:a16="http://schemas.microsoft.com/office/drawing/2014/main" id="{52FC12A0-8D2C-4022-94B3-7978D73EB520}"/>
              </a:ext>
            </a:extLst>
          </p:cNvPr>
          <p:cNvSpPr/>
          <p:nvPr/>
        </p:nvSpPr>
        <p:spPr>
          <a:xfrm>
            <a:off x="6541016" y="4491246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4EFB03-A614-4ECF-9D6B-F79F9A890424}"/>
              </a:ext>
            </a:extLst>
          </p:cNvPr>
          <p:cNvSpPr txBox="1"/>
          <p:nvPr/>
        </p:nvSpPr>
        <p:spPr>
          <a:xfrm>
            <a:off x="6541016" y="41244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194E03E-D606-4649-8D46-DD3308C8093B}"/>
              </a:ext>
            </a:extLst>
          </p:cNvPr>
          <p:cNvCxnSpPr>
            <a:endCxn id="36" idx="2"/>
          </p:cNvCxnSpPr>
          <p:nvPr/>
        </p:nvCxnSpPr>
        <p:spPr>
          <a:xfrm>
            <a:off x="6157720" y="3987190"/>
            <a:ext cx="728904" cy="5065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B789614-B989-4082-BB6F-282C7D7B33FA}"/>
              </a:ext>
            </a:extLst>
          </p:cNvPr>
          <p:cNvCxnSpPr>
            <a:cxnSpLocks/>
          </p:cNvCxnSpPr>
          <p:nvPr/>
        </p:nvCxnSpPr>
        <p:spPr>
          <a:xfrm>
            <a:off x="4572000" y="1707602"/>
            <a:ext cx="3417618" cy="34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0">
            <a:extLst>
              <a:ext uri="{FF2B5EF4-FFF2-40B4-BE49-F238E27FC236}">
                <a16:creationId xmlns:a16="http://schemas.microsoft.com/office/drawing/2014/main" id="{AF068476-42FD-4DE5-95B0-180AD228CAA6}"/>
              </a:ext>
            </a:extLst>
          </p:cNvPr>
          <p:cNvSpPr/>
          <p:nvPr/>
        </p:nvSpPr>
        <p:spPr>
          <a:xfrm>
            <a:off x="1287015" y="3507865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0E3CA41-322F-454C-9D84-BF211DE0E427}"/>
              </a:ext>
            </a:extLst>
          </p:cNvPr>
          <p:cNvSpPr txBox="1"/>
          <p:nvPr/>
        </p:nvSpPr>
        <p:spPr>
          <a:xfrm>
            <a:off x="1287015" y="31410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D70B40-BE47-4DA5-B719-F25CD39234B4}"/>
              </a:ext>
            </a:extLst>
          </p:cNvPr>
          <p:cNvSpPr txBox="1"/>
          <p:nvPr/>
        </p:nvSpPr>
        <p:spPr>
          <a:xfrm>
            <a:off x="5763170" y="307953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target_proc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모서리가 둥근 직사각형 22">
            <a:extLst>
              <a:ext uri="{FF2B5EF4-FFF2-40B4-BE49-F238E27FC236}">
                <a16:creationId xmlns:a16="http://schemas.microsoft.com/office/drawing/2014/main" id="{96B5D0B3-FF5A-4B6D-95BE-EC50E367C233}"/>
              </a:ext>
            </a:extLst>
          </p:cNvPr>
          <p:cNvSpPr/>
          <p:nvPr/>
        </p:nvSpPr>
        <p:spPr>
          <a:xfrm>
            <a:off x="1960056" y="4430088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9C411F2-96F7-46C0-A531-EA609E71D8AD}"/>
              </a:ext>
            </a:extLst>
          </p:cNvPr>
          <p:cNvSpPr txBox="1"/>
          <p:nvPr/>
        </p:nvSpPr>
        <p:spPr>
          <a:xfrm>
            <a:off x="1960056" y="40632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7EB52D9-BED8-4BA2-8B0C-127D2F5A2CFC}"/>
              </a:ext>
            </a:extLst>
          </p:cNvPr>
          <p:cNvCxnSpPr>
            <a:cxnSpLocks/>
            <a:stCxn id="72" idx="2"/>
            <a:endCxn id="85" idx="0"/>
          </p:cNvCxnSpPr>
          <p:nvPr/>
        </p:nvCxnSpPr>
        <p:spPr>
          <a:xfrm>
            <a:off x="1647055" y="3795897"/>
            <a:ext cx="673041" cy="63419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2DC6080-1EA3-4030-B82F-FB39C9B550A7}"/>
              </a:ext>
            </a:extLst>
          </p:cNvPr>
          <p:cNvCxnSpPr>
            <a:cxnSpLocks/>
            <a:stCxn id="85" idx="3"/>
            <a:endCxn id="35" idx="1"/>
          </p:cNvCxnSpPr>
          <p:nvPr/>
        </p:nvCxnSpPr>
        <p:spPr>
          <a:xfrm>
            <a:off x="2680136" y="4574104"/>
            <a:ext cx="3860880" cy="611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388D638-2F29-4639-A0C9-4DBEF4AF173A}"/>
              </a:ext>
            </a:extLst>
          </p:cNvPr>
          <p:cNvSpPr txBox="1"/>
          <p:nvPr/>
        </p:nvSpPr>
        <p:spPr>
          <a:xfrm>
            <a:off x="5093262" y="2017968"/>
            <a:ext cx="1957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BR_TRANSACTION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target=0x1000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code=1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9E8F643-DA78-456C-B503-D779F03CCA26}"/>
              </a:ext>
            </a:extLst>
          </p:cNvPr>
          <p:cNvSpPr/>
          <p:nvPr/>
        </p:nvSpPr>
        <p:spPr>
          <a:xfrm>
            <a:off x="4427984" y="5327152"/>
            <a:ext cx="186754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EE14E55-1086-4BA4-95D0-3A59D2151808}"/>
              </a:ext>
            </a:extLst>
          </p:cNvPr>
          <p:cNvSpPr/>
          <p:nvPr/>
        </p:nvSpPr>
        <p:spPr>
          <a:xfrm>
            <a:off x="6295526" y="5327152"/>
            <a:ext cx="81593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21618C0-AA1E-4E83-86DF-98D8D43D7131}"/>
              </a:ext>
            </a:extLst>
          </p:cNvPr>
          <p:cNvSpPr/>
          <p:nvPr/>
        </p:nvSpPr>
        <p:spPr>
          <a:xfrm>
            <a:off x="7111457" y="5327152"/>
            <a:ext cx="1031803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DFAB12-7159-4890-A24E-6360FF88AA66}"/>
              </a:ext>
            </a:extLst>
          </p:cNvPr>
          <p:cNvSpPr txBox="1"/>
          <p:nvPr/>
        </p:nvSpPr>
        <p:spPr>
          <a:xfrm>
            <a:off x="5001426" y="49108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08F2DA1-8D54-484A-AC30-7E400C9D97A6}"/>
              </a:ext>
            </a:extLst>
          </p:cNvPr>
          <p:cNvSpPr txBox="1"/>
          <p:nvPr/>
        </p:nvSpPr>
        <p:spPr>
          <a:xfrm>
            <a:off x="6320653" y="49105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564F39-6BCC-40D6-9EAC-7F2BB07EF676}"/>
              </a:ext>
            </a:extLst>
          </p:cNvPr>
          <p:cNvSpPr txBox="1"/>
          <p:nvPr/>
        </p:nvSpPr>
        <p:spPr>
          <a:xfrm>
            <a:off x="7198772" y="49108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A47E2F4-49D2-43EB-A38F-DF5045196DCA}"/>
              </a:ext>
            </a:extLst>
          </p:cNvPr>
          <p:cNvSpPr txBox="1"/>
          <p:nvPr/>
        </p:nvSpPr>
        <p:spPr>
          <a:xfrm>
            <a:off x="8153843" y="257196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txn-&gt;target.ptr</a:t>
            </a:r>
          </a:p>
        </p:txBody>
      </p:sp>
      <p:sp>
        <p:nvSpPr>
          <p:cNvPr id="106" name="모서리가 둥근 직사각형 20">
            <a:extLst>
              <a:ext uri="{FF2B5EF4-FFF2-40B4-BE49-F238E27FC236}">
                <a16:creationId xmlns:a16="http://schemas.microsoft.com/office/drawing/2014/main" id="{187AA294-AA0C-4010-A015-C14063D8DA82}"/>
              </a:ext>
            </a:extLst>
          </p:cNvPr>
          <p:cNvSpPr/>
          <p:nvPr/>
        </p:nvSpPr>
        <p:spPr>
          <a:xfrm>
            <a:off x="8717284" y="1765167"/>
            <a:ext cx="720080" cy="28803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5689584-42E8-4C36-9F2D-058B98F361E9}"/>
              </a:ext>
            </a:extLst>
          </p:cNvPr>
          <p:cNvSpPr txBox="1"/>
          <p:nvPr/>
        </p:nvSpPr>
        <p:spPr>
          <a:xfrm>
            <a:off x="8717284" y="139833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token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96719AF-CE61-43F0-85C1-57F646722ECB}"/>
              </a:ext>
            </a:extLst>
          </p:cNvPr>
          <p:cNvSpPr txBox="1"/>
          <p:nvPr/>
        </p:nvSpPr>
        <p:spPr>
          <a:xfrm>
            <a:off x="8031446" y="157786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C69C79-A751-47CD-94E3-7749A8134045}"/>
              </a:ext>
            </a:extLst>
          </p:cNvPr>
          <p:cNvSpPr txBox="1"/>
          <p:nvPr/>
        </p:nvSpPr>
        <p:spPr>
          <a:xfrm>
            <a:off x="8125164" y="3196736"/>
            <a:ext cx="2084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 *p = ptr;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switch(code)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case 1: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p-&gt;ledOn();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EE550D-64F0-4F2F-842D-039616D1A73D}"/>
              </a:ext>
            </a:extLst>
          </p:cNvPr>
          <p:cNvSpPr txBox="1"/>
          <p:nvPr/>
        </p:nvSpPr>
        <p:spPr>
          <a:xfrm>
            <a:off x="3768860" y="-2036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RPC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30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99B670-8BA7-4662-83FF-7A8F34F5DC48}"/>
              </a:ext>
            </a:extLst>
          </p:cNvPr>
          <p:cNvSpPr txBox="1"/>
          <p:nvPr/>
        </p:nvSpPr>
        <p:spPr>
          <a:xfrm>
            <a:off x="395536" y="188640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sp&lt;ProcessState&gt; proc(ProcessState::self());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D4BD1-4C09-48FB-9975-3833DF20AEB1}"/>
              </a:ext>
            </a:extLst>
          </p:cNvPr>
          <p:cNvSpPr txBox="1"/>
          <p:nvPr/>
        </p:nvSpPr>
        <p:spPr>
          <a:xfrm>
            <a:off x="395536" y="1196752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 *proc = new ProcessState;</a:t>
            </a:r>
          </a:p>
        </p:txBody>
      </p:sp>
    </p:spTree>
    <p:extLst>
      <p:ext uri="{BB962C8B-B14F-4D97-AF65-F5344CB8AC3E}">
        <p14:creationId xmlns:p14="http://schemas.microsoft.com/office/powerpoint/2010/main" val="4082499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4355976" y="908720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4355976" y="1412776"/>
            <a:ext cx="1728192" cy="8831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B78294-75B6-4B59-8328-FE38372DA121}"/>
              </a:ext>
            </a:extLst>
          </p:cNvPr>
          <p:cNvSpPr/>
          <p:nvPr/>
        </p:nvSpPr>
        <p:spPr>
          <a:xfrm>
            <a:off x="467544" y="260648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C6D2D7-86D7-4C61-ABD2-0D0BB0C40B3D}"/>
              </a:ext>
            </a:extLst>
          </p:cNvPr>
          <p:cNvSpPr/>
          <p:nvPr/>
        </p:nvSpPr>
        <p:spPr>
          <a:xfrm>
            <a:off x="467544" y="764704"/>
            <a:ext cx="1728192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6C42DC-DC78-4F1F-8255-AEF51580D909}"/>
              </a:ext>
            </a:extLst>
          </p:cNvPr>
          <p:cNvSpPr/>
          <p:nvPr/>
        </p:nvSpPr>
        <p:spPr>
          <a:xfrm>
            <a:off x="467544" y="2168288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88962A-5AED-4897-AC4B-C1DF19FAB019}"/>
              </a:ext>
            </a:extLst>
          </p:cNvPr>
          <p:cNvSpPr/>
          <p:nvPr/>
        </p:nvSpPr>
        <p:spPr>
          <a:xfrm>
            <a:off x="467544" y="2672344"/>
            <a:ext cx="1728192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0746275-BDD4-4D61-B390-74619C78080D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2195736" y="1016732"/>
            <a:ext cx="2160240" cy="144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0917F4C-ACBC-490D-8BEB-F72F475E86A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195736" y="1160748"/>
            <a:ext cx="2160240" cy="1763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52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4355976" y="908720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4355976" y="1412776"/>
            <a:ext cx="1728192" cy="8831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B78294-75B6-4B59-8328-FE38372DA121}"/>
              </a:ext>
            </a:extLst>
          </p:cNvPr>
          <p:cNvSpPr/>
          <p:nvPr/>
        </p:nvSpPr>
        <p:spPr>
          <a:xfrm>
            <a:off x="467544" y="260648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C6D2D7-86D7-4C61-ABD2-0D0BB0C40B3D}"/>
              </a:ext>
            </a:extLst>
          </p:cNvPr>
          <p:cNvSpPr/>
          <p:nvPr/>
        </p:nvSpPr>
        <p:spPr>
          <a:xfrm>
            <a:off x="467544" y="764704"/>
            <a:ext cx="1728192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6C42DC-DC78-4F1F-8255-AEF51580D909}"/>
              </a:ext>
            </a:extLst>
          </p:cNvPr>
          <p:cNvSpPr/>
          <p:nvPr/>
        </p:nvSpPr>
        <p:spPr>
          <a:xfrm>
            <a:off x="467544" y="2168288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88962A-5AED-4897-AC4B-C1DF19FAB019}"/>
              </a:ext>
            </a:extLst>
          </p:cNvPr>
          <p:cNvSpPr/>
          <p:nvPr/>
        </p:nvSpPr>
        <p:spPr>
          <a:xfrm>
            <a:off x="467544" y="2672344"/>
            <a:ext cx="1728192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1C1962-A7F8-4091-B060-1EC0E92A7586}"/>
              </a:ext>
            </a:extLst>
          </p:cNvPr>
          <p:cNvSpPr/>
          <p:nvPr/>
        </p:nvSpPr>
        <p:spPr>
          <a:xfrm>
            <a:off x="2636004" y="279908"/>
            <a:ext cx="1209624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30E50F4-A631-43E0-B427-5F1957B4B2B0}"/>
              </a:ext>
            </a:extLst>
          </p:cNvPr>
          <p:cNvCxnSpPr/>
          <p:nvPr/>
        </p:nvCxnSpPr>
        <p:spPr>
          <a:xfrm flipH="1">
            <a:off x="467544" y="279908"/>
            <a:ext cx="1728192" cy="9888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E3FD6DA-6C11-4A28-8F7D-2855F03016B9}"/>
              </a:ext>
            </a:extLst>
          </p:cNvPr>
          <p:cNvCxnSpPr/>
          <p:nvPr/>
        </p:nvCxnSpPr>
        <p:spPr>
          <a:xfrm flipH="1">
            <a:off x="467544" y="2187548"/>
            <a:ext cx="1728192" cy="9888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C15C003-EC0A-43E6-A257-ABE571AC5496}"/>
              </a:ext>
            </a:extLst>
          </p:cNvPr>
          <p:cNvCxnSpPr>
            <a:cxnSpLocks/>
          </p:cNvCxnSpPr>
          <p:nvPr/>
        </p:nvCxnSpPr>
        <p:spPr>
          <a:xfrm flipH="1">
            <a:off x="4355976" y="937488"/>
            <a:ext cx="1728192" cy="13201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728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4395380" y="1770882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4395380" y="2274938"/>
            <a:ext cx="1728192" cy="4339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B78294-75B6-4B59-8328-FE38372DA121}"/>
              </a:ext>
            </a:extLst>
          </p:cNvPr>
          <p:cNvSpPr/>
          <p:nvPr/>
        </p:nvSpPr>
        <p:spPr>
          <a:xfrm>
            <a:off x="506948" y="1122810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C6D2D7-86D7-4C61-ABD2-0D0BB0C40B3D}"/>
              </a:ext>
            </a:extLst>
          </p:cNvPr>
          <p:cNvSpPr/>
          <p:nvPr/>
        </p:nvSpPr>
        <p:spPr>
          <a:xfrm>
            <a:off x="506948" y="1626866"/>
            <a:ext cx="1728192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6C42DC-DC78-4F1F-8255-AEF51580D909}"/>
              </a:ext>
            </a:extLst>
          </p:cNvPr>
          <p:cNvSpPr/>
          <p:nvPr/>
        </p:nvSpPr>
        <p:spPr>
          <a:xfrm>
            <a:off x="506948" y="3030450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88962A-5AED-4897-AC4B-C1DF19FAB019}"/>
              </a:ext>
            </a:extLst>
          </p:cNvPr>
          <p:cNvSpPr/>
          <p:nvPr/>
        </p:nvSpPr>
        <p:spPr>
          <a:xfrm>
            <a:off x="506948" y="3534506"/>
            <a:ext cx="1728192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30E50F4-A631-43E0-B427-5F1957B4B2B0}"/>
              </a:ext>
            </a:extLst>
          </p:cNvPr>
          <p:cNvCxnSpPr/>
          <p:nvPr/>
        </p:nvCxnSpPr>
        <p:spPr>
          <a:xfrm flipH="1">
            <a:off x="506948" y="1142070"/>
            <a:ext cx="1728192" cy="9888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E3FD6DA-6C11-4A28-8F7D-2855F03016B9}"/>
              </a:ext>
            </a:extLst>
          </p:cNvPr>
          <p:cNvCxnSpPr/>
          <p:nvPr/>
        </p:nvCxnSpPr>
        <p:spPr>
          <a:xfrm flipH="1">
            <a:off x="506948" y="3049710"/>
            <a:ext cx="1728192" cy="9888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971600" y="345674"/>
            <a:ext cx="5865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mRefs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객체 안쪽으로 넣으면 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4398028" y="2691520"/>
            <a:ext cx="1728192" cy="4339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incStrong(){}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ABD9AA-88EE-43AF-AB1E-A1EE01558875}"/>
              </a:ext>
            </a:extLst>
          </p:cNvPr>
          <p:cNvSpPr/>
          <p:nvPr/>
        </p:nvSpPr>
        <p:spPr>
          <a:xfrm>
            <a:off x="4395380" y="3118916"/>
            <a:ext cx="1728192" cy="4339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decStrong(){}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87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77182" y="140595"/>
            <a:ext cx="6122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객체의 상호 참조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2841524" y="3714982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2841524" y="4149779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C6D2D7-86D7-4C61-ABD2-0D0BB0C40B3D}"/>
              </a:ext>
            </a:extLst>
          </p:cNvPr>
          <p:cNvSpPr/>
          <p:nvPr/>
        </p:nvSpPr>
        <p:spPr>
          <a:xfrm>
            <a:off x="701534" y="4089333"/>
            <a:ext cx="1080120" cy="4001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2843808" y="450912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BC575-7C18-4B70-AE43-ADFD2E8BD527}"/>
              </a:ext>
            </a:extLst>
          </p:cNvPr>
          <p:cNvSpPr txBox="1"/>
          <p:nvPr/>
        </p:nvSpPr>
        <p:spPr>
          <a:xfrm>
            <a:off x="824871" y="890232"/>
            <a:ext cx="435247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sp&lt;AAA&gt; p1 = new AAA();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sp&lt;BBB&gt; p2 = new BBB();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p1-&gt;pb = p2;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p2-&gt;pa = p1;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B36EF8-9533-403C-A9A5-B0FC7994DA6E}"/>
              </a:ext>
            </a:extLst>
          </p:cNvPr>
          <p:cNvSpPr/>
          <p:nvPr/>
        </p:nvSpPr>
        <p:spPr>
          <a:xfrm>
            <a:off x="5378035" y="3714982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3F8999-84AD-490B-8251-CCFD244C755D}"/>
              </a:ext>
            </a:extLst>
          </p:cNvPr>
          <p:cNvSpPr/>
          <p:nvPr/>
        </p:nvSpPr>
        <p:spPr>
          <a:xfrm>
            <a:off x="5378035" y="4149779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E68BBD-7941-4A2E-8F17-BEDF0239F121}"/>
              </a:ext>
            </a:extLst>
          </p:cNvPr>
          <p:cNvSpPr/>
          <p:nvPr/>
        </p:nvSpPr>
        <p:spPr>
          <a:xfrm>
            <a:off x="5380319" y="450912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03E195-CFD1-482B-BC5D-A593108F518F}"/>
              </a:ext>
            </a:extLst>
          </p:cNvPr>
          <p:cNvSpPr/>
          <p:nvPr/>
        </p:nvSpPr>
        <p:spPr>
          <a:xfrm>
            <a:off x="7614301" y="4089333"/>
            <a:ext cx="1080120" cy="4001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AFEE05-F6B8-4A0D-8028-351C9892352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4332253" y="3932380"/>
            <a:ext cx="1045782" cy="404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6A6E00-07AA-42AB-BE5B-428C6A5EDDBE}"/>
              </a:ext>
            </a:extLst>
          </p:cNvPr>
          <p:cNvSpPr txBox="1"/>
          <p:nvPr/>
        </p:nvSpPr>
        <p:spPr>
          <a:xfrm>
            <a:off x="5721844" y="321367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18D4ED9-1C9A-4432-AEC9-A62A3FFE5B55}"/>
              </a:ext>
            </a:extLst>
          </p:cNvPr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4332253" y="3932380"/>
            <a:ext cx="1045782" cy="404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B8F35F-A8D4-4594-A127-86D2782EC15F}"/>
              </a:ext>
            </a:extLst>
          </p:cNvPr>
          <p:cNvSpPr txBox="1"/>
          <p:nvPr/>
        </p:nvSpPr>
        <p:spPr>
          <a:xfrm>
            <a:off x="3051324" y="321367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48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251520" y="620688"/>
            <a:ext cx="35365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i=10;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*p = &amp;i;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// strong pointer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*p = 20;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2447D5-4B84-42E9-99B6-C71416EC8EFD}"/>
              </a:ext>
            </a:extLst>
          </p:cNvPr>
          <p:cNvSpPr txBox="1"/>
          <p:nvPr/>
        </p:nvSpPr>
        <p:spPr>
          <a:xfrm>
            <a:off x="4788024" y="620688"/>
            <a:ext cx="31422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i=10;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void *p = &amp;i;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// weak pointer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*(int*)p = 20;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754300-E774-4465-8226-5D2405026D0C}"/>
              </a:ext>
            </a:extLst>
          </p:cNvPr>
          <p:cNvSpPr txBox="1"/>
          <p:nvPr/>
        </p:nvSpPr>
        <p:spPr>
          <a:xfrm>
            <a:off x="251520" y="3212976"/>
            <a:ext cx="4522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sp&lt;AAA&gt; p = new AAA();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// strong pointer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p-&gt;foo();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461F27-3C74-4B31-8968-1E6FD9FFA345}"/>
              </a:ext>
            </a:extLst>
          </p:cNvPr>
          <p:cNvSpPr txBox="1"/>
          <p:nvPr/>
        </p:nvSpPr>
        <p:spPr>
          <a:xfrm>
            <a:off x="5076056" y="3241912"/>
            <a:ext cx="4522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wp&lt;AAA&gt; p = new AAA();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// weak pointer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p.promote()-&gt;foo();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36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251520" y="620688"/>
            <a:ext cx="35365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i=10;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*p = &amp;i;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// strong pointer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*p = 20;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2447D5-4B84-42E9-99B6-C71416EC8EFD}"/>
              </a:ext>
            </a:extLst>
          </p:cNvPr>
          <p:cNvSpPr txBox="1"/>
          <p:nvPr/>
        </p:nvSpPr>
        <p:spPr>
          <a:xfrm>
            <a:off x="4788024" y="620688"/>
            <a:ext cx="52822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i=10;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void *p = &amp;i;</a:t>
            </a: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강한 타입의 포인터는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약한 타입의 변수에 할당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E7A8B-E80C-4B95-89C1-5D9D6CA4B0CE}"/>
              </a:ext>
            </a:extLst>
          </p:cNvPr>
          <p:cNvSpPr txBox="1"/>
          <p:nvPr/>
        </p:nvSpPr>
        <p:spPr>
          <a:xfrm>
            <a:off x="251520" y="2924944"/>
            <a:ext cx="45223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i=10;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void *p = &amp;i;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*q = p; // x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*q = (int*)p; // x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CAD28-A4E9-435A-8635-4B33A67E5F7F}"/>
              </a:ext>
            </a:extLst>
          </p:cNvPr>
          <p:cNvSpPr txBox="1"/>
          <p:nvPr/>
        </p:nvSpPr>
        <p:spPr>
          <a:xfrm>
            <a:off x="4399599" y="3212976"/>
            <a:ext cx="56412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약한 타입의 포인터는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강한 타입의 변수에 할당 불가능</a:t>
            </a:r>
          </a:p>
        </p:txBody>
      </p:sp>
    </p:spTree>
    <p:extLst>
      <p:ext uri="{BB962C8B-B14F-4D97-AF65-F5344CB8AC3E}">
        <p14:creationId xmlns:p14="http://schemas.microsoft.com/office/powerpoint/2010/main" val="1013559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251520" y="620688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sp&lt;AAA&gt; p = new AAA;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wp&lt;AAA&gt; q = p;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2447D5-4B84-42E9-99B6-C71416EC8EFD}"/>
              </a:ext>
            </a:extLst>
          </p:cNvPr>
          <p:cNvSpPr txBox="1"/>
          <p:nvPr/>
        </p:nvSpPr>
        <p:spPr>
          <a:xfrm>
            <a:off x="4788024" y="620688"/>
            <a:ext cx="5282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강한 타입의 포인터는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약한 타입의 변수에 할당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E7A8B-E80C-4B95-89C1-5D9D6CA4B0CE}"/>
              </a:ext>
            </a:extLst>
          </p:cNvPr>
          <p:cNvSpPr txBox="1"/>
          <p:nvPr/>
        </p:nvSpPr>
        <p:spPr>
          <a:xfrm>
            <a:off x="251520" y="2924944"/>
            <a:ext cx="49167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wp&lt;AAA&gt; p = new AAA;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sp&lt;AAA&gt; q = p;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sp&lt;AAA&gt; q = p.promote();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CAD28-A4E9-435A-8635-4B33A67E5F7F}"/>
              </a:ext>
            </a:extLst>
          </p:cNvPr>
          <p:cNvSpPr txBox="1"/>
          <p:nvPr/>
        </p:nvSpPr>
        <p:spPr>
          <a:xfrm>
            <a:off x="4788024" y="3068960"/>
            <a:ext cx="56412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약한 타입의 포인터는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강한 타입의 변수에 할당 불가능</a:t>
            </a:r>
          </a:p>
        </p:txBody>
      </p:sp>
    </p:spTree>
    <p:extLst>
      <p:ext uri="{BB962C8B-B14F-4D97-AF65-F5344CB8AC3E}">
        <p14:creationId xmlns:p14="http://schemas.microsoft.com/office/powerpoint/2010/main" val="374435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5002E-95E1-40F9-AB6A-58055171E87C}"/>
              </a:ext>
            </a:extLst>
          </p:cNvPr>
          <p:cNvSpPr txBox="1"/>
          <p:nvPr/>
        </p:nvSpPr>
        <p:spPr>
          <a:xfrm>
            <a:off x="179512" y="24900"/>
            <a:ext cx="7321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unsigned iodata[512/4];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struct binder_io msg;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bio_init(&amp;msg, iodata, sizeof(iodata), 4);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3A3933-65ED-49C2-91C8-3D365E111FC9}"/>
              </a:ext>
            </a:extLst>
          </p:cNvPr>
          <p:cNvSpPr/>
          <p:nvPr/>
        </p:nvSpPr>
        <p:spPr>
          <a:xfrm>
            <a:off x="1361500" y="198884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A45918-2EDA-4E39-AB5D-34BAF66830A4}"/>
              </a:ext>
            </a:extLst>
          </p:cNvPr>
          <p:cNvSpPr/>
          <p:nvPr/>
        </p:nvSpPr>
        <p:spPr>
          <a:xfrm>
            <a:off x="1361500" y="227687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7DB90-8E40-4A72-B063-B99DD5AF0D0F}"/>
              </a:ext>
            </a:extLst>
          </p:cNvPr>
          <p:cNvSpPr/>
          <p:nvPr/>
        </p:nvSpPr>
        <p:spPr>
          <a:xfrm>
            <a:off x="1361500" y="2564904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2B41F-8D5A-4F6D-A81E-EF0D58ED7DD6}"/>
              </a:ext>
            </a:extLst>
          </p:cNvPr>
          <p:cNvSpPr/>
          <p:nvPr/>
        </p:nvSpPr>
        <p:spPr>
          <a:xfrm>
            <a:off x="1361500" y="285293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41FA0-7135-4D1D-A8DD-2CC7DF9FB091}"/>
              </a:ext>
            </a:extLst>
          </p:cNvPr>
          <p:cNvSpPr/>
          <p:nvPr/>
        </p:nvSpPr>
        <p:spPr>
          <a:xfrm>
            <a:off x="1361500" y="314096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5B41C6-89FB-48E0-AFB3-52103E1F71BF}"/>
              </a:ext>
            </a:extLst>
          </p:cNvPr>
          <p:cNvSpPr/>
          <p:nvPr/>
        </p:nvSpPr>
        <p:spPr>
          <a:xfrm>
            <a:off x="1361500" y="342900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EA8F0C-2284-4E64-84CC-F83B8DC2A77E}"/>
              </a:ext>
            </a:extLst>
          </p:cNvPr>
          <p:cNvSpPr/>
          <p:nvPr/>
        </p:nvSpPr>
        <p:spPr>
          <a:xfrm>
            <a:off x="1361500" y="371703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E2AF9-8639-421D-9F9E-A8279295D19C}"/>
              </a:ext>
            </a:extLst>
          </p:cNvPr>
          <p:cNvSpPr txBox="1"/>
          <p:nvPr/>
        </p:nvSpPr>
        <p:spPr>
          <a:xfrm>
            <a:off x="745375" y="19075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8DD18-EB0E-4660-9C97-9418E05488E5}"/>
              </a:ext>
            </a:extLst>
          </p:cNvPr>
          <p:cNvSpPr txBox="1"/>
          <p:nvPr/>
        </p:nvSpPr>
        <p:spPr>
          <a:xfrm>
            <a:off x="745375" y="21955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2A1AD-326A-433F-B9AE-3888C86FF74B}"/>
              </a:ext>
            </a:extLst>
          </p:cNvPr>
          <p:cNvSpPr txBox="1"/>
          <p:nvPr/>
        </p:nvSpPr>
        <p:spPr>
          <a:xfrm>
            <a:off x="-14448" y="248360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1A579-6AA5-42DC-AE0D-CF4007468C0C}"/>
              </a:ext>
            </a:extLst>
          </p:cNvPr>
          <p:cNvSpPr txBox="1"/>
          <p:nvPr/>
        </p:nvSpPr>
        <p:spPr>
          <a:xfrm>
            <a:off x="-14448" y="27716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CFB3A-607B-48C7-AF0E-CC7A241AB38A}"/>
              </a:ext>
            </a:extLst>
          </p:cNvPr>
          <p:cNvSpPr txBox="1"/>
          <p:nvPr/>
        </p:nvSpPr>
        <p:spPr>
          <a:xfrm>
            <a:off x="618737" y="30596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C30C5-0272-499C-8DC0-DD1656A215AE}"/>
              </a:ext>
            </a:extLst>
          </p:cNvPr>
          <p:cNvSpPr txBox="1"/>
          <p:nvPr/>
        </p:nvSpPr>
        <p:spPr>
          <a:xfrm>
            <a:off x="618737" y="33477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F9001-6B1F-45CA-A7A0-3677E17538F9}"/>
              </a:ext>
            </a:extLst>
          </p:cNvPr>
          <p:cNvSpPr txBox="1"/>
          <p:nvPr/>
        </p:nvSpPr>
        <p:spPr>
          <a:xfrm>
            <a:off x="618737" y="36357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9ECDF-5321-492A-A934-6C1756A5CC0D}"/>
              </a:ext>
            </a:extLst>
          </p:cNvPr>
          <p:cNvSpPr txBox="1"/>
          <p:nvPr/>
        </p:nvSpPr>
        <p:spPr>
          <a:xfrm>
            <a:off x="1724622" y="16354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900FE-3705-42FE-8370-9236CBE369E0}"/>
              </a:ext>
            </a:extLst>
          </p:cNvPr>
          <p:cNvSpPr/>
          <p:nvPr/>
        </p:nvSpPr>
        <p:spPr>
          <a:xfrm>
            <a:off x="3275856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6731-D62B-40BC-8F18-801BB4486C01}"/>
              </a:ext>
            </a:extLst>
          </p:cNvPr>
          <p:cNvSpPr txBox="1"/>
          <p:nvPr/>
        </p:nvSpPr>
        <p:spPr>
          <a:xfrm>
            <a:off x="2993567" y="45379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6545B7-7060-4044-B4CA-657240466902}"/>
              </a:ext>
            </a:extLst>
          </p:cNvPr>
          <p:cNvSpPr/>
          <p:nvPr/>
        </p:nvSpPr>
        <p:spPr>
          <a:xfrm>
            <a:off x="4139952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5AACF-0F62-49B8-A52C-B7CCD3E30E6D}"/>
              </a:ext>
            </a:extLst>
          </p:cNvPr>
          <p:cNvSpPr/>
          <p:nvPr/>
        </p:nvSpPr>
        <p:spPr>
          <a:xfrm>
            <a:off x="5004048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6F7A0-828C-4CBB-AFAF-BE12985100EF}"/>
              </a:ext>
            </a:extLst>
          </p:cNvPr>
          <p:cNvSpPr/>
          <p:nvPr/>
        </p:nvSpPr>
        <p:spPr>
          <a:xfrm>
            <a:off x="5868144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20892D-CF11-4C4A-AD1A-1B08D9DAF01C}"/>
              </a:ext>
            </a:extLst>
          </p:cNvPr>
          <p:cNvSpPr/>
          <p:nvPr/>
        </p:nvSpPr>
        <p:spPr>
          <a:xfrm>
            <a:off x="6732240" y="4211582"/>
            <a:ext cx="2520280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9B4265-9452-4BB1-80AD-CBFF82E256F5}"/>
              </a:ext>
            </a:extLst>
          </p:cNvPr>
          <p:cNvCxnSpPr>
            <a:stCxn id="9" idx="3"/>
          </p:cNvCxnSpPr>
          <p:nvPr/>
        </p:nvCxnSpPr>
        <p:spPr>
          <a:xfrm>
            <a:off x="2587721" y="3284984"/>
            <a:ext cx="4144519" cy="926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D7C5481-1A4E-48DD-95D9-79098035CC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87721" y="2132856"/>
            <a:ext cx="4144519" cy="2078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C0E55FB-D452-47ED-9624-FF7508CE46F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587721" y="2420888"/>
            <a:ext cx="688135" cy="1752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F88A91-C9BC-471A-9070-EE21EED389F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587721" y="3573016"/>
            <a:ext cx="709174" cy="63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98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77182" y="140595"/>
            <a:ext cx="5840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객체의 상호 참조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weak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포인터를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081271" y="3184835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081271" y="361963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083555" y="3978973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251520" y="1770766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251520" y="2205563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21360A-13D3-4D84-B203-D4339AAC0F0B}"/>
              </a:ext>
            </a:extLst>
          </p:cNvPr>
          <p:cNvSpPr/>
          <p:nvPr/>
        </p:nvSpPr>
        <p:spPr>
          <a:xfrm>
            <a:off x="253804" y="2564904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081271" y="1583589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081271" y="2018386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083555" y="2377727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3826636" y="2752078"/>
            <a:ext cx="2284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374484" y="2962895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374484" y="3397692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mStrong=1&lt;&lt;28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374484" y="3757033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374484" y="413937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374484" y="4498718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572000" y="1800987"/>
            <a:ext cx="1802484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572000" y="2205562"/>
            <a:ext cx="1802484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374484" y="1467602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374484" y="1902399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374484" y="2261740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310588" y="2636091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66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77182" y="140595"/>
            <a:ext cx="844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대상 객체를 가리키면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mStrong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동시에 증가한다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489596" y="3732052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489596" y="4166849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491880" y="452619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659845" y="2317983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659845" y="275278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489596" y="2130806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489596" y="2565603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491880" y="2924944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234961" y="3299295"/>
            <a:ext cx="2284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782809" y="3510112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782809" y="3944909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782809" y="4304250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782809" y="4686594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782809" y="5045935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980325" y="2348204"/>
            <a:ext cx="1802484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980325" y="2752779"/>
            <a:ext cx="1802484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782809" y="2014819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782809" y="2449616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782809" y="280895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718913" y="3183308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06D734C-508F-4D4D-97C2-2D46B4DC590B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2150574" y="2348204"/>
            <a:ext cx="1339022" cy="591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32959-DA0B-4994-91AB-C4C1139B5CA0}"/>
              </a:ext>
            </a:extLst>
          </p:cNvPr>
          <p:cNvSpPr txBox="1"/>
          <p:nvPr/>
        </p:nvSpPr>
        <p:spPr>
          <a:xfrm>
            <a:off x="480146" y="1061536"/>
            <a:ext cx="3752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p1 = new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p2 = 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4A1399-1147-4709-86BB-BD2C7D49CD71}"/>
              </a:ext>
            </a:extLst>
          </p:cNvPr>
          <p:cNvSpPr/>
          <p:nvPr/>
        </p:nvSpPr>
        <p:spPr>
          <a:xfrm>
            <a:off x="659845" y="3541421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AF240F-FAC0-452B-BEEB-9FC8AD3E7869}"/>
              </a:ext>
            </a:extLst>
          </p:cNvPr>
          <p:cNvSpPr/>
          <p:nvPr/>
        </p:nvSpPr>
        <p:spPr>
          <a:xfrm>
            <a:off x="659845" y="397621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EF4B2D-2B80-4C8C-87FA-692F5EE44778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2150574" y="2348204"/>
            <a:ext cx="1339022" cy="1815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604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77182" y="140595"/>
            <a:ext cx="8584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소멸 되면 대상 객체의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mStrong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동시에 감소한다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489596" y="3732052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489596" y="4166849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491880" y="452619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659845" y="2317983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659845" y="275278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489596" y="2130806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489596" y="2565603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491880" y="2924944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234961" y="3299295"/>
            <a:ext cx="2284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782809" y="3510112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782809" y="3944909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782809" y="4304250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782809" y="4686594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782809" y="5045935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980325" y="2348204"/>
            <a:ext cx="1802484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980325" y="2752779"/>
            <a:ext cx="1802484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782809" y="2014819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782809" y="2449616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782809" y="280895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718913" y="3183308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32959-DA0B-4994-91AB-C4C1139B5CA0}"/>
              </a:ext>
            </a:extLst>
          </p:cNvPr>
          <p:cNvSpPr txBox="1"/>
          <p:nvPr/>
        </p:nvSpPr>
        <p:spPr>
          <a:xfrm>
            <a:off x="480146" y="1061536"/>
            <a:ext cx="3752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p1 = new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p2 = 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4A1399-1147-4709-86BB-BD2C7D49CD71}"/>
              </a:ext>
            </a:extLst>
          </p:cNvPr>
          <p:cNvSpPr/>
          <p:nvPr/>
        </p:nvSpPr>
        <p:spPr>
          <a:xfrm>
            <a:off x="659845" y="3541421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AF240F-FAC0-452B-BEEB-9FC8AD3E7869}"/>
              </a:ext>
            </a:extLst>
          </p:cNvPr>
          <p:cNvSpPr/>
          <p:nvPr/>
        </p:nvSpPr>
        <p:spPr>
          <a:xfrm>
            <a:off x="659845" y="397621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35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77182" y="140595"/>
            <a:ext cx="8443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소멸 되면 대상 객체의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mStrong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동시에 감소한다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이때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mStrong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되면 대상 객체를 소멸한다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되면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weakref_impl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소멸 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491880" y="4333054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491880" y="4767851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491880" y="512719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659845" y="2918985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659845" y="335378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491880" y="2731808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491880" y="3166605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491880" y="3525946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237245" y="3900297"/>
            <a:ext cx="0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782809" y="4111114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782809" y="4545911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782809" y="4905252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782809" y="5287596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782809" y="564693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982609" y="2949206"/>
            <a:ext cx="1800200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982609" y="3353781"/>
            <a:ext cx="1800200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782809" y="2615821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782809" y="3050618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782809" y="3409959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718913" y="3784310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32959-DA0B-4994-91AB-C4C1139B5CA0}"/>
              </a:ext>
            </a:extLst>
          </p:cNvPr>
          <p:cNvSpPr txBox="1"/>
          <p:nvPr/>
        </p:nvSpPr>
        <p:spPr>
          <a:xfrm>
            <a:off x="480146" y="1662538"/>
            <a:ext cx="3752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p1 = new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p2 = 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4A1399-1147-4709-86BB-BD2C7D49CD71}"/>
              </a:ext>
            </a:extLst>
          </p:cNvPr>
          <p:cNvSpPr/>
          <p:nvPr/>
        </p:nvSpPr>
        <p:spPr>
          <a:xfrm>
            <a:off x="659845" y="4142423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AF240F-FAC0-452B-BEEB-9FC8AD3E7869}"/>
              </a:ext>
            </a:extLst>
          </p:cNvPr>
          <p:cNvSpPr/>
          <p:nvPr/>
        </p:nvSpPr>
        <p:spPr>
          <a:xfrm>
            <a:off x="659845" y="457722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23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45037" y="-32799"/>
            <a:ext cx="8443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대상 객체를 가리키면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mStrong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동시에 증가한다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대상 객체를 가리키면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만 증가한다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489596" y="4837110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489596" y="5271907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491880" y="563124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659845" y="3423041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659845" y="385783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489596" y="3235864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489596" y="3670661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491880" y="403000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234961" y="4404353"/>
            <a:ext cx="2284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782809" y="4615170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782809" y="504996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782809" y="5409308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782809" y="5791652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782809" y="6150993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980325" y="3453262"/>
            <a:ext cx="1802484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980325" y="3857837"/>
            <a:ext cx="1802484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782809" y="3119877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782809" y="3554674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782809" y="3914015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718913" y="4288366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06D734C-508F-4D4D-97C2-2D46B4DC590B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2150574" y="3453262"/>
            <a:ext cx="1339022" cy="591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32959-DA0B-4994-91AB-C4C1139B5CA0}"/>
              </a:ext>
            </a:extLst>
          </p:cNvPr>
          <p:cNvSpPr txBox="1"/>
          <p:nvPr/>
        </p:nvSpPr>
        <p:spPr>
          <a:xfrm>
            <a:off x="482010" y="681556"/>
            <a:ext cx="42627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sp&lt;AAA&gt; p1 = new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wp&lt;AAA&gt; p2 = p1;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4A1399-1147-4709-86BB-BD2C7D49CD71}"/>
              </a:ext>
            </a:extLst>
          </p:cNvPr>
          <p:cNvSpPr/>
          <p:nvPr/>
        </p:nvSpPr>
        <p:spPr>
          <a:xfrm>
            <a:off x="659845" y="4646479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AF240F-FAC0-452B-BEEB-9FC8AD3E7869}"/>
              </a:ext>
            </a:extLst>
          </p:cNvPr>
          <p:cNvSpPr/>
          <p:nvPr/>
        </p:nvSpPr>
        <p:spPr>
          <a:xfrm>
            <a:off x="659845" y="5081276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EF4B2D-2B80-4C8C-87FA-692F5EE44778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2150574" y="3453262"/>
            <a:ext cx="1339022" cy="1815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729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45037" y="-32799"/>
            <a:ext cx="83022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대상 객체를 가리키면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mStrong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동시에 증가한다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대상 객체를 가리키면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만 증가한다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mStrong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되면 대상 객체를 소멸한다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되면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weakref_impl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소멸 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489596" y="4837110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489596" y="5271907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491880" y="563124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659845" y="3423041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659845" y="385783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489596" y="3235864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489596" y="3670661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491880" y="403000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234961" y="4404353"/>
            <a:ext cx="2284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782809" y="4615170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782809" y="504996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782809" y="5409308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782809" y="5791652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782809" y="6150993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980325" y="3453262"/>
            <a:ext cx="1802484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980325" y="3857837"/>
            <a:ext cx="1802484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782809" y="3119877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782809" y="3554674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782809" y="3914015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718913" y="4288366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32959-DA0B-4994-91AB-C4C1139B5CA0}"/>
              </a:ext>
            </a:extLst>
          </p:cNvPr>
          <p:cNvSpPr txBox="1"/>
          <p:nvPr/>
        </p:nvSpPr>
        <p:spPr>
          <a:xfrm>
            <a:off x="309295" y="1303454"/>
            <a:ext cx="4262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sp&lt;AAA&gt; p1 = new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wp&lt;AAA&gt; p2 = p1;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4A1399-1147-4709-86BB-BD2C7D49CD71}"/>
              </a:ext>
            </a:extLst>
          </p:cNvPr>
          <p:cNvSpPr/>
          <p:nvPr/>
        </p:nvSpPr>
        <p:spPr>
          <a:xfrm>
            <a:off x="659845" y="4646479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AF240F-FAC0-452B-BEEB-9FC8AD3E7869}"/>
              </a:ext>
            </a:extLst>
          </p:cNvPr>
          <p:cNvSpPr/>
          <p:nvPr/>
        </p:nvSpPr>
        <p:spPr>
          <a:xfrm>
            <a:off x="659845" y="5081276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EF4B2D-2B80-4C8C-87FA-692F5EE44778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2150574" y="3453262"/>
            <a:ext cx="1339022" cy="1815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74ADE6-1B5E-4612-AEFE-A85884CD98C6}"/>
              </a:ext>
            </a:extLst>
          </p:cNvPr>
          <p:cNvCxnSpPr/>
          <p:nvPr/>
        </p:nvCxnSpPr>
        <p:spPr>
          <a:xfrm flipH="1">
            <a:off x="3489596" y="3242446"/>
            <a:ext cx="1490729" cy="27631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B4FDAB-28CE-4FDC-8F1F-AE90FD7E140B}"/>
              </a:ext>
            </a:extLst>
          </p:cNvPr>
          <p:cNvSpPr/>
          <p:nvPr/>
        </p:nvSpPr>
        <p:spPr>
          <a:xfrm>
            <a:off x="657561" y="544407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0B5CC55-AD02-4AEB-B6AD-D9E17F1EB867}"/>
              </a:ext>
            </a:extLst>
          </p:cNvPr>
          <p:cNvCxnSpPr>
            <a:cxnSpLocks/>
            <a:stCxn id="36" idx="3"/>
            <a:endCxn id="28" idx="1"/>
          </p:cNvCxnSpPr>
          <p:nvPr/>
        </p:nvCxnSpPr>
        <p:spPr>
          <a:xfrm flipV="1">
            <a:off x="2148290" y="3337275"/>
            <a:ext cx="4634519" cy="2293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133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489596" y="4837110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489596" y="5271907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491880" y="563124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659845" y="3423041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659845" y="385783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489596" y="3235864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489596" y="3670661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491880" y="403000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234961" y="4404353"/>
            <a:ext cx="2284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782809" y="4615170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782809" y="504996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782809" y="5409308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782809" y="5791652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782809" y="6150993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980325" y="3453262"/>
            <a:ext cx="1802484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980325" y="3857837"/>
            <a:ext cx="1802484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782809" y="3119877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782809" y="3554674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782809" y="3914015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718913" y="4288366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32959-DA0B-4994-91AB-C4C1139B5CA0}"/>
              </a:ext>
            </a:extLst>
          </p:cNvPr>
          <p:cNvSpPr txBox="1"/>
          <p:nvPr/>
        </p:nvSpPr>
        <p:spPr>
          <a:xfrm>
            <a:off x="333608" y="-83584"/>
            <a:ext cx="644920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	wp&lt;AAA&gt; p1 = new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		sp&lt;AAA&gt; p2 = p1.promote();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	} // ~AAA()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printf("step 1.\n");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p1.promote()-&gt;foo();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printf("step 2.\n"); 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4A1399-1147-4709-86BB-BD2C7D49CD71}"/>
              </a:ext>
            </a:extLst>
          </p:cNvPr>
          <p:cNvSpPr/>
          <p:nvPr/>
        </p:nvSpPr>
        <p:spPr>
          <a:xfrm>
            <a:off x="659845" y="4646479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AF240F-FAC0-452B-BEEB-9FC8AD3E7869}"/>
              </a:ext>
            </a:extLst>
          </p:cNvPr>
          <p:cNvSpPr/>
          <p:nvPr/>
        </p:nvSpPr>
        <p:spPr>
          <a:xfrm>
            <a:off x="659845" y="5081276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EF4B2D-2B80-4C8C-87FA-692F5EE44778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2150574" y="3453262"/>
            <a:ext cx="1339022" cy="1815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74ADE6-1B5E-4612-AEFE-A85884CD98C6}"/>
              </a:ext>
            </a:extLst>
          </p:cNvPr>
          <p:cNvCxnSpPr/>
          <p:nvPr/>
        </p:nvCxnSpPr>
        <p:spPr>
          <a:xfrm flipH="1">
            <a:off x="3489596" y="3242446"/>
            <a:ext cx="1490729" cy="27631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B4FDAB-28CE-4FDC-8F1F-AE90FD7E140B}"/>
              </a:ext>
            </a:extLst>
          </p:cNvPr>
          <p:cNvSpPr/>
          <p:nvPr/>
        </p:nvSpPr>
        <p:spPr>
          <a:xfrm>
            <a:off x="657561" y="544407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0B5CC55-AD02-4AEB-B6AD-D9E17F1EB867}"/>
              </a:ext>
            </a:extLst>
          </p:cNvPr>
          <p:cNvCxnSpPr>
            <a:cxnSpLocks/>
            <a:stCxn id="36" idx="3"/>
            <a:endCxn id="28" idx="1"/>
          </p:cNvCxnSpPr>
          <p:nvPr/>
        </p:nvCxnSpPr>
        <p:spPr>
          <a:xfrm flipV="1">
            <a:off x="2148290" y="3337275"/>
            <a:ext cx="4634519" cy="2293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476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D45106E0-4CD5-4E5C-8FE3-459AEEC80E0D}"/>
              </a:ext>
            </a:extLst>
          </p:cNvPr>
          <p:cNvSpPr txBox="1"/>
          <p:nvPr/>
        </p:nvSpPr>
        <p:spPr>
          <a:xfrm>
            <a:off x="0" y="188640"/>
            <a:ext cx="8000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defaultServiceManager()-&gt;addService(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String16("led.service"), new LedService());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8EC56C-5859-4770-84F4-64C4BD628E55}"/>
              </a:ext>
            </a:extLst>
          </p:cNvPr>
          <p:cNvSpPr txBox="1"/>
          <p:nvPr/>
        </p:nvSpPr>
        <p:spPr>
          <a:xfrm>
            <a:off x="0" y="1340768"/>
            <a:ext cx="8850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interface_cast&lt;IServiceManager&gt;(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ProcessState::self()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-&gt;getContextObject(NULL)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3FDBF5-14E5-487D-848C-839424EF728E}"/>
              </a:ext>
            </a:extLst>
          </p:cNvPr>
          <p:cNvSpPr/>
          <p:nvPr/>
        </p:nvSpPr>
        <p:spPr>
          <a:xfrm>
            <a:off x="1886709" y="2642514"/>
            <a:ext cx="189382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AF45FB-4206-47C6-AD1A-AC06DBD6A8B3}"/>
              </a:ext>
            </a:extLst>
          </p:cNvPr>
          <p:cNvSpPr/>
          <p:nvPr/>
        </p:nvSpPr>
        <p:spPr>
          <a:xfrm>
            <a:off x="1886709" y="3074562"/>
            <a:ext cx="189382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5166EC-F64F-4FFF-AA4E-A9EF22FB56D9}"/>
              </a:ext>
            </a:extLst>
          </p:cNvPr>
          <p:cNvSpPr/>
          <p:nvPr/>
        </p:nvSpPr>
        <p:spPr>
          <a:xfrm>
            <a:off x="1886709" y="3506610"/>
            <a:ext cx="189382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6EA993-7B94-4B5D-B555-FC3DEBE936BB}"/>
              </a:ext>
            </a:extLst>
          </p:cNvPr>
          <p:cNvSpPr txBox="1"/>
          <p:nvPr/>
        </p:nvSpPr>
        <p:spPr>
          <a:xfrm>
            <a:off x="411053" y="307456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mDriverFD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AE2B291-4082-41ED-8AAD-C9A9A8D3C9C5}"/>
              </a:ext>
            </a:extLst>
          </p:cNvPr>
          <p:cNvCxnSpPr/>
          <p:nvPr/>
        </p:nvCxnSpPr>
        <p:spPr>
          <a:xfrm>
            <a:off x="1238637" y="5378818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4E0A56-C757-4ADA-86AE-E5B22A82DDF5}"/>
              </a:ext>
            </a:extLst>
          </p:cNvPr>
          <p:cNvSpPr/>
          <p:nvPr/>
        </p:nvSpPr>
        <p:spPr>
          <a:xfrm>
            <a:off x="6855261" y="5018778"/>
            <a:ext cx="115212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BDF729-BC29-4AB0-85DB-EB0464E5F7AB}"/>
              </a:ext>
            </a:extLst>
          </p:cNvPr>
          <p:cNvSpPr/>
          <p:nvPr/>
        </p:nvSpPr>
        <p:spPr>
          <a:xfrm>
            <a:off x="6855261" y="5378818"/>
            <a:ext cx="115212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꺾인 연결선 13">
            <a:extLst>
              <a:ext uri="{FF2B5EF4-FFF2-40B4-BE49-F238E27FC236}">
                <a16:creationId xmlns:a16="http://schemas.microsoft.com/office/drawing/2014/main" id="{B8B6BB3E-F7E0-4E77-A56F-B745050B2213}"/>
              </a:ext>
            </a:extLst>
          </p:cNvPr>
          <p:cNvCxnSpPr>
            <a:stCxn id="37" idx="3"/>
            <a:endCxn id="41" idx="0"/>
          </p:cNvCxnSpPr>
          <p:nvPr/>
        </p:nvCxnSpPr>
        <p:spPr>
          <a:xfrm>
            <a:off x="3780533" y="3290586"/>
            <a:ext cx="3650792" cy="17281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58D6DFE-C485-49B4-9B19-F1AB82BC660D}"/>
              </a:ext>
            </a:extLst>
          </p:cNvPr>
          <p:cNvSpPr txBox="1"/>
          <p:nvPr/>
        </p:nvSpPr>
        <p:spPr>
          <a:xfrm>
            <a:off x="552117" y="350661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mVMStart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73B974B-F1AE-48B6-A50C-A0F5E50E3789}"/>
              </a:ext>
            </a:extLst>
          </p:cNvPr>
          <p:cNvSpPr/>
          <p:nvPr/>
        </p:nvSpPr>
        <p:spPr>
          <a:xfrm>
            <a:off x="3995936" y="4290224"/>
            <a:ext cx="1152128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19C776A-DC16-46B5-8BCE-1928FE782864}"/>
              </a:ext>
            </a:extLst>
          </p:cNvPr>
          <p:cNvSpPr/>
          <p:nvPr/>
        </p:nvSpPr>
        <p:spPr>
          <a:xfrm>
            <a:off x="3995936" y="5373216"/>
            <a:ext cx="1152128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5D38C9-50B2-4EE5-A084-68D0EF923F53}"/>
              </a:ext>
            </a:extLst>
          </p:cNvPr>
          <p:cNvSpPr/>
          <p:nvPr/>
        </p:nvSpPr>
        <p:spPr>
          <a:xfrm>
            <a:off x="5487109" y="5544185"/>
            <a:ext cx="1152128" cy="36909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C91B2A3-2B32-450E-977B-F26A02C6D9CA}"/>
              </a:ext>
            </a:extLst>
          </p:cNvPr>
          <p:cNvSpPr/>
          <p:nvPr/>
        </p:nvSpPr>
        <p:spPr>
          <a:xfrm>
            <a:off x="3995936" y="4649687"/>
            <a:ext cx="1152128" cy="36909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708502B-CF77-4DF5-B8D0-CD9C7C6F2ECC}"/>
              </a:ext>
            </a:extLst>
          </p:cNvPr>
          <p:cNvCxnSpPr/>
          <p:nvPr/>
        </p:nvCxnSpPr>
        <p:spPr>
          <a:xfrm flipH="1" flipV="1">
            <a:off x="5148063" y="4649687"/>
            <a:ext cx="339047" cy="89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FCB4153-4913-44CF-BD79-E8A0FBA3991D}"/>
              </a:ext>
            </a:extLst>
          </p:cNvPr>
          <p:cNvCxnSpPr/>
          <p:nvPr/>
        </p:nvCxnSpPr>
        <p:spPr>
          <a:xfrm flipH="1" flipV="1">
            <a:off x="5148063" y="5018778"/>
            <a:ext cx="339046" cy="923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1E3BA2A-E58B-42AB-8835-3F6109ED4B61}"/>
              </a:ext>
            </a:extLst>
          </p:cNvPr>
          <p:cNvCxnSpPr>
            <a:stCxn id="38" idx="3"/>
          </p:cNvCxnSpPr>
          <p:nvPr/>
        </p:nvCxnSpPr>
        <p:spPr>
          <a:xfrm>
            <a:off x="3780533" y="3722634"/>
            <a:ext cx="215403" cy="927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70F298E-5420-4D43-B793-250B42CCF101}"/>
              </a:ext>
            </a:extLst>
          </p:cNvPr>
          <p:cNvSpPr txBox="1"/>
          <p:nvPr/>
        </p:nvSpPr>
        <p:spPr>
          <a:xfrm>
            <a:off x="6495221" y="4602699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/dev/binder</a:t>
            </a:r>
          </a:p>
        </p:txBody>
      </p:sp>
    </p:spTree>
    <p:extLst>
      <p:ext uri="{BB962C8B-B14F-4D97-AF65-F5344CB8AC3E}">
        <p14:creationId xmlns:p14="http://schemas.microsoft.com/office/powerpoint/2010/main" val="40959661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D45106E0-4CD5-4E5C-8FE3-459AEEC80E0D}"/>
              </a:ext>
            </a:extLst>
          </p:cNvPr>
          <p:cNvSpPr txBox="1"/>
          <p:nvPr/>
        </p:nvSpPr>
        <p:spPr>
          <a:xfrm>
            <a:off x="0" y="188640"/>
            <a:ext cx="8000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defaultServiceManager()-&gt;addService(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String16("led.service"), new LedService());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8EC56C-5859-4770-84F4-64C4BD628E55}"/>
              </a:ext>
            </a:extLst>
          </p:cNvPr>
          <p:cNvSpPr txBox="1"/>
          <p:nvPr/>
        </p:nvSpPr>
        <p:spPr>
          <a:xfrm>
            <a:off x="0" y="1340768"/>
            <a:ext cx="8850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interface_cast&lt;IServiceManager&gt;(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ProcessState::self()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-&gt;getContextObject(NULL)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3FDBF5-14E5-487D-848C-839424EF728E}"/>
              </a:ext>
            </a:extLst>
          </p:cNvPr>
          <p:cNvSpPr/>
          <p:nvPr/>
        </p:nvSpPr>
        <p:spPr>
          <a:xfrm>
            <a:off x="1886709" y="2642514"/>
            <a:ext cx="189382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AF45FB-4206-47C6-AD1A-AC06DBD6A8B3}"/>
              </a:ext>
            </a:extLst>
          </p:cNvPr>
          <p:cNvSpPr/>
          <p:nvPr/>
        </p:nvSpPr>
        <p:spPr>
          <a:xfrm>
            <a:off x="1886709" y="3074562"/>
            <a:ext cx="189382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75166EC-F64F-4FFF-AA4E-A9EF22FB56D9}"/>
              </a:ext>
            </a:extLst>
          </p:cNvPr>
          <p:cNvSpPr/>
          <p:nvPr/>
        </p:nvSpPr>
        <p:spPr>
          <a:xfrm>
            <a:off x="1886709" y="3506610"/>
            <a:ext cx="189382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6EA993-7B94-4B5D-B555-FC3DEBE936BB}"/>
              </a:ext>
            </a:extLst>
          </p:cNvPr>
          <p:cNvSpPr txBox="1"/>
          <p:nvPr/>
        </p:nvSpPr>
        <p:spPr>
          <a:xfrm>
            <a:off x="411053" y="307456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mDriverFD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AE2B291-4082-41ED-8AAD-C9A9A8D3C9C5}"/>
              </a:ext>
            </a:extLst>
          </p:cNvPr>
          <p:cNvCxnSpPr/>
          <p:nvPr/>
        </p:nvCxnSpPr>
        <p:spPr>
          <a:xfrm>
            <a:off x="1238637" y="5378818"/>
            <a:ext cx="72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4E0A56-C757-4ADA-86AE-E5B22A82DDF5}"/>
              </a:ext>
            </a:extLst>
          </p:cNvPr>
          <p:cNvSpPr/>
          <p:nvPr/>
        </p:nvSpPr>
        <p:spPr>
          <a:xfrm>
            <a:off x="6855261" y="5018778"/>
            <a:ext cx="115212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BDF729-BC29-4AB0-85DB-EB0464E5F7AB}"/>
              </a:ext>
            </a:extLst>
          </p:cNvPr>
          <p:cNvSpPr/>
          <p:nvPr/>
        </p:nvSpPr>
        <p:spPr>
          <a:xfrm>
            <a:off x="6855261" y="5378818"/>
            <a:ext cx="1152128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꺾인 연결선 13">
            <a:extLst>
              <a:ext uri="{FF2B5EF4-FFF2-40B4-BE49-F238E27FC236}">
                <a16:creationId xmlns:a16="http://schemas.microsoft.com/office/drawing/2014/main" id="{B8B6BB3E-F7E0-4E77-A56F-B745050B2213}"/>
              </a:ext>
            </a:extLst>
          </p:cNvPr>
          <p:cNvCxnSpPr>
            <a:stCxn id="37" idx="3"/>
            <a:endCxn id="41" idx="0"/>
          </p:cNvCxnSpPr>
          <p:nvPr/>
        </p:nvCxnSpPr>
        <p:spPr>
          <a:xfrm>
            <a:off x="3780533" y="3290586"/>
            <a:ext cx="3650792" cy="17281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58D6DFE-C485-49B4-9B19-F1AB82BC660D}"/>
              </a:ext>
            </a:extLst>
          </p:cNvPr>
          <p:cNvSpPr txBox="1"/>
          <p:nvPr/>
        </p:nvSpPr>
        <p:spPr>
          <a:xfrm>
            <a:off x="552117" y="350661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mVMStart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73B974B-F1AE-48B6-A50C-A0F5E50E3789}"/>
              </a:ext>
            </a:extLst>
          </p:cNvPr>
          <p:cNvSpPr/>
          <p:nvPr/>
        </p:nvSpPr>
        <p:spPr>
          <a:xfrm>
            <a:off x="3995936" y="4290224"/>
            <a:ext cx="1152128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19C776A-DC16-46B5-8BCE-1928FE782864}"/>
              </a:ext>
            </a:extLst>
          </p:cNvPr>
          <p:cNvSpPr/>
          <p:nvPr/>
        </p:nvSpPr>
        <p:spPr>
          <a:xfrm>
            <a:off x="3995936" y="5373216"/>
            <a:ext cx="1152128" cy="10801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5D38C9-50B2-4EE5-A084-68D0EF923F53}"/>
              </a:ext>
            </a:extLst>
          </p:cNvPr>
          <p:cNvSpPr/>
          <p:nvPr/>
        </p:nvSpPr>
        <p:spPr>
          <a:xfrm>
            <a:off x="5487109" y="5544185"/>
            <a:ext cx="1152128" cy="36909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C91B2A3-2B32-450E-977B-F26A02C6D9CA}"/>
              </a:ext>
            </a:extLst>
          </p:cNvPr>
          <p:cNvSpPr/>
          <p:nvPr/>
        </p:nvSpPr>
        <p:spPr>
          <a:xfrm>
            <a:off x="3995936" y="4649687"/>
            <a:ext cx="1152128" cy="369091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708502B-CF77-4DF5-B8D0-CD9C7C6F2ECC}"/>
              </a:ext>
            </a:extLst>
          </p:cNvPr>
          <p:cNvCxnSpPr/>
          <p:nvPr/>
        </p:nvCxnSpPr>
        <p:spPr>
          <a:xfrm flipH="1" flipV="1">
            <a:off x="5148063" y="4649687"/>
            <a:ext cx="339047" cy="894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FCB4153-4913-44CF-BD79-E8A0FBA3991D}"/>
              </a:ext>
            </a:extLst>
          </p:cNvPr>
          <p:cNvCxnSpPr/>
          <p:nvPr/>
        </p:nvCxnSpPr>
        <p:spPr>
          <a:xfrm flipH="1" flipV="1">
            <a:off x="5148063" y="5018778"/>
            <a:ext cx="339046" cy="923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1E3BA2A-E58B-42AB-8835-3F6109ED4B61}"/>
              </a:ext>
            </a:extLst>
          </p:cNvPr>
          <p:cNvCxnSpPr>
            <a:stCxn id="38" idx="3"/>
          </p:cNvCxnSpPr>
          <p:nvPr/>
        </p:nvCxnSpPr>
        <p:spPr>
          <a:xfrm>
            <a:off x="3780533" y="3722634"/>
            <a:ext cx="215403" cy="927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70F298E-5420-4D43-B793-250B42CCF101}"/>
              </a:ext>
            </a:extLst>
          </p:cNvPr>
          <p:cNvSpPr txBox="1"/>
          <p:nvPr/>
        </p:nvSpPr>
        <p:spPr>
          <a:xfrm>
            <a:off x="6495221" y="4602699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/dev/binder</a:t>
            </a:r>
          </a:p>
        </p:txBody>
      </p:sp>
    </p:spTree>
    <p:extLst>
      <p:ext uri="{BB962C8B-B14F-4D97-AF65-F5344CB8AC3E}">
        <p14:creationId xmlns:p14="http://schemas.microsoft.com/office/powerpoint/2010/main" val="1730141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4B6F96-8090-4ECF-B3EB-8FD50C9CF2EA}"/>
              </a:ext>
            </a:extLst>
          </p:cNvPr>
          <p:cNvSpPr txBox="1"/>
          <p:nvPr/>
        </p:nvSpPr>
        <p:spPr>
          <a:xfrm>
            <a:off x="106675" y="188640"/>
            <a:ext cx="8930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ProcessState::getContextObject(const sp&lt;IBinder&gt;&amp; /*caller*/);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getStrongProxyForHandle(0);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0080BD-A93A-499B-B0CE-513DBB60339F}"/>
              </a:ext>
            </a:extLst>
          </p:cNvPr>
          <p:cNvSpPr/>
          <p:nvPr/>
        </p:nvSpPr>
        <p:spPr>
          <a:xfrm>
            <a:off x="4211960" y="1916832"/>
            <a:ext cx="86409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422D5-065C-47EC-BED2-940345214902}"/>
              </a:ext>
            </a:extLst>
          </p:cNvPr>
          <p:cNvSpPr txBox="1"/>
          <p:nvPr/>
        </p:nvSpPr>
        <p:spPr>
          <a:xfrm>
            <a:off x="3529211" y="189766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896F48-BAFB-41F6-9D82-1852297B3353}"/>
              </a:ext>
            </a:extLst>
          </p:cNvPr>
          <p:cNvSpPr/>
          <p:nvPr/>
        </p:nvSpPr>
        <p:spPr>
          <a:xfrm>
            <a:off x="467544" y="1482035"/>
            <a:ext cx="2160240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BAB53D-513F-4784-9802-B2E95D603952}"/>
              </a:ext>
            </a:extLst>
          </p:cNvPr>
          <p:cNvSpPr/>
          <p:nvPr/>
        </p:nvSpPr>
        <p:spPr>
          <a:xfrm>
            <a:off x="467544" y="1916832"/>
            <a:ext cx="2160240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mHandleToObject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D2B939-D6BF-4518-A344-939B8129A683}"/>
              </a:ext>
            </a:extLst>
          </p:cNvPr>
          <p:cNvSpPr/>
          <p:nvPr/>
        </p:nvSpPr>
        <p:spPr>
          <a:xfrm>
            <a:off x="467544" y="2276173"/>
            <a:ext cx="2160240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25E796-E2A2-45E2-95FF-517438F7A9B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2627784" y="2104008"/>
            <a:ext cx="1584176" cy="64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1B20C3E-EB13-4470-9052-8147A7805E14}"/>
              </a:ext>
            </a:extLst>
          </p:cNvPr>
          <p:cNvCxnSpPr/>
          <p:nvPr/>
        </p:nvCxnSpPr>
        <p:spPr>
          <a:xfrm>
            <a:off x="3635896" y="1916831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4C1575-EE8D-4FE4-8E04-D955ABA8D388}"/>
              </a:ext>
            </a:extLst>
          </p:cNvPr>
          <p:cNvSpPr txBox="1"/>
          <p:nvPr/>
        </p:nvSpPr>
        <p:spPr>
          <a:xfrm>
            <a:off x="3268052" y="16489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14EBF2-1915-4BBD-BD33-7AF07EBEB5A6}"/>
              </a:ext>
            </a:extLst>
          </p:cNvPr>
          <p:cNvSpPr/>
          <p:nvPr/>
        </p:nvSpPr>
        <p:spPr>
          <a:xfrm>
            <a:off x="6846653" y="2850886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8A4E17-C1FF-4C59-8F14-D0F560FF7C47}"/>
              </a:ext>
            </a:extLst>
          </p:cNvPr>
          <p:cNvSpPr/>
          <p:nvPr/>
        </p:nvSpPr>
        <p:spPr>
          <a:xfrm>
            <a:off x="6846653" y="3285683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9B0310-067A-4EC5-A1D3-A2CF04B87CBA}"/>
              </a:ext>
            </a:extLst>
          </p:cNvPr>
          <p:cNvSpPr/>
          <p:nvPr/>
        </p:nvSpPr>
        <p:spPr>
          <a:xfrm>
            <a:off x="6846653" y="3645024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115FAD-3D07-4B9E-BA80-BAB0D203689D}"/>
              </a:ext>
            </a:extLst>
          </p:cNvPr>
          <p:cNvSpPr/>
          <p:nvPr/>
        </p:nvSpPr>
        <p:spPr>
          <a:xfrm>
            <a:off x="6846653" y="1317344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6D07AB-2F23-4288-9F83-F5C73E39F9FA}"/>
              </a:ext>
            </a:extLst>
          </p:cNvPr>
          <p:cNvSpPr/>
          <p:nvPr/>
        </p:nvSpPr>
        <p:spPr>
          <a:xfrm>
            <a:off x="6846653" y="1752141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81623C5-260E-460F-9969-391B5A713D82}"/>
              </a:ext>
            </a:extLst>
          </p:cNvPr>
          <p:cNvSpPr/>
          <p:nvPr/>
        </p:nvSpPr>
        <p:spPr>
          <a:xfrm>
            <a:off x="6846653" y="2111482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61B60C5-61EB-4C97-8678-6BDEE8B0243D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V="1">
            <a:off x="7689547" y="2485833"/>
            <a:ext cx="0" cy="365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24D6553-4D6B-45A8-B0E7-2D9999D1CFB7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5076056" y="1534742"/>
            <a:ext cx="1770597" cy="634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A9532E6-9FF2-498C-AB85-23155042FB7D}"/>
              </a:ext>
            </a:extLst>
          </p:cNvPr>
          <p:cNvCxnSpPr/>
          <p:nvPr/>
        </p:nvCxnSpPr>
        <p:spPr>
          <a:xfrm>
            <a:off x="6309169" y="1311876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EFE3A6-DCF1-402C-B321-541855059A28}"/>
              </a:ext>
            </a:extLst>
          </p:cNvPr>
          <p:cNvSpPr txBox="1"/>
          <p:nvPr/>
        </p:nvSpPr>
        <p:spPr>
          <a:xfrm>
            <a:off x="5210429" y="107307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2232A6-7062-437E-9B5E-EFCEB8549F5B}"/>
              </a:ext>
            </a:extLst>
          </p:cNvPr>
          <p:cNvSpPr txBox="1"/>
          <p:nvPr/>
        </p:nvSpPr>
        <p:spPr>
          <a:xfrm>
            <a:off x="10296" y="4366763"/>
            <a:ext cx="10379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binder_call(bs, &amp;msg, &amp;reply, target=0, SVC_MGR_ADD_SERVICE)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46CEBE-CC3C-45A4-B007-61B970748FE4}"/>
              </a:ext>
            </a:extLst>
          </p:cNvPr>
          <p:cNvSpPr txBox="1"/>
          <p:nvPr/>
        </p:nvSpPr>
        <p:spPr>
          <a:xfrm>
            <a:off x="-32720" y="5189618"/>
            <a:ext cx="11909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2400">
                <a:latin typeface="Consolas" pitchFamily="49" charset="0"/>
                <a:cs typeface="Consolas" pitchFamily="49" charset="0"/>
              </a:rPr>
              <a:t>binder-&gt;transact(</a:t>
            </a:r>
          </a:p>
          <a:p>
            <a:r>
              <a:rPr lang="fr-FR" altLang="ko-KR" sz="2400">
                <a:latin typeface="Consolas" pitchFamily="49" charset="0"/>
                <a:cs typeface="Consolas" pitchFamily="49" charset="0"/>
              </a:rPr>
              <a:t>    uint32_t code, const Parcel&amp; data, Parcel* reply, uint32_t flags)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2E08ADA-2C61-4902-B01F-CD12752DC919}"/>
              </a:ext>
            </a:extLst>
          </p:cNvPr>
          <p:cNvSpPr/>
          <p:nvPr/>
        </p:nvSpPr>
        <p:spPr>
          <a:xfrm>
            <a:off x="9105777" y="2817474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88D8261-2092-4519-A04C-53B899E20027}"/>
              </a:ext>
            </a:extLst>
          </p:cNvPr>
          <p:cNvSpPr/>
          <p:nvPr/>
        </p:nvSpPr>
        <p:spPr>
          <a:xfrm>
            <a:off x="9105777" y="3252271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608FC6-C4FB-4797-8E96-0E9A1380A39A}"/>
              </a:ext>
            </a:extLst>
          </p:cNvPr>
          <p:cNvSpPr/>
          <p:nvPr/>
        </p:nvSpPr>
        <p:spPr>
          <a:xfrm>
            <a:off x="9105777" y="3611612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829EACB-3996-40E0-8CB1-02928CF48634}"/>
              </a:ext>
            </a:extLst>
          </p:cNvPr>
          <p:cNvSpPr/>
          <p:nvPr/>
        </p:nvSpPr>
        <p:spPr>
          <a:xfrm>
            <a:off x="9105777" y="1283932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FF85A9-6644-48B8-AACF-F673320FF1E0}"/>
              </a:ext>
            </a:extLst>
          </p:cNvPr>
          <p:cNvSpPr/>
          <p:nvPr/>
        </p:nvSpPr>
        <p:spPr>
          <a:xfrm>
            <a:off x="9105777" y="1718729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8DDD376-A5B4-4D94-A9E9-3F7F98ECDADE}"/>
              </a:ext>
            </a:extLst>
          </p:cNvPr>
          <p:cNvSpPr/>
          <p:nvPr/>
        </p:nvSpPr>
        <p:spPr>
          <a:xfrm>
            <a:off x="9105777" y="2078070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3FDB582-A7D8-4F40-9566-007F66EA5269}"/>
              </a:ext>
            </a:extLst>
          </p:cNvPr>
          <p:cNvCxnSpPr>
            <a:cxnSpLocks/>
            <a:stCxn id="34" idx="0"/>
            <a:endCxn id="39" idx="2"/>
          </p:cNvCxnSpPr>
          <p:nvPr/>
        </p:nvCxnSpPr>
        <p:spPr>
          <a:xfrm flipV="1">
            <a:off x="9948671" y="2452421"/>
            <a:ext cx="0" cy="365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C777A4E-7ECB-4055-AFAE-7748BCC7FD12}"/>
              </a:ext>
            </a:extLst>
          </p:cNvPr>
          <p:cNvSpPr txBox="1"/>
          <p:nvPr/>
        </p:nvSpPr>
        <p:spPr>
          <a:xfrm>
            <a:off x="8554268" y="91389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F98ADA-140C-40EA-B8EB-B47856B9B976}"/>
              </a:ext>
            </a:extLst>
          </p:cNvPr>
          <p:cNvSpPr/>
          <p:nvPr/>
        </p:nvSpPr>
        <p:spPr>
          <a:xfrm>
            <a:off x="4211960" y="2438470"/>
            <a:ext cx="864096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5149F3-C388-466F-A9AD-DF58D8FDDBE3}"/>
              </a:ext>
            </a:extLst>
          </p:cNvPr>
          <p:cNvSpPr txBox="1"/>
          <p:nvPr/>
        </p:nvSpPr>
        <p:spPr>
          <a:xfrm>
            <a:off x="3547184" y="2416193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[1]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73C5552-50FF-4FEF-8B2B-BCDAB8888579}"/>
              </a:ext>
            </a:extLst>
          </p:cNvPr>
          <p:cNvCxnSpPr>
            <a:cxnSpLocks/>
            <a:stCxn id="44" idx="3"/>
            <a:endCxn id="37" idx="1"/>
          </p:cNvCxnSpPr>
          <p:nvPr/>
        </p:nvCxnSpPr>
        <p:spPr>
          <a:xfrm flipV="1">
            <a:off x="5076056" y="1501330"/>
            <a:ext cx="4029721" cy="11891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74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5002E-95E1-40F9-AB6A-58055171E87C}"/>
              </a:ext>
            </a:extLst>
          </p:cNvPr>
          <p:cNvSpPr txBox="1"/>
          <p:nvPr/>
        </p:nvSpPr>
        <p:spPr>
          <a:xfrm>
            <a:off x="179512" y="24900"/>
            <a:ext cx="5355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bio_put_uint32(&amp;msg, 0);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	</a:t>
            </a:r>
            <a:r>
              <a:rPr lang="pt-BR" altLang="ko-KR" sz="2400">
                <a:latin typeface="Consolas" pitchFamily="49" charset="0"/>
                <a:cs typeface="Consolas" pitchFamily="49" charset="0"/>
              </a:rPr>
              <a:t>bio_alloc(bio, sizeof(n))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3A3933-65ED-49C2-91C8-3D365E111FC9}"/>
              </a:ext>
            </a:extLst>
          </p:cNvPr>
          <p:cNvSpPr/>
          <p:nvPr/>
        </p:nvSpPr>
        <p:spPr>
          <a:xfrm>
            <a:off x="1361500" y="198884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A45918-2EDA-4E39-AB5D-34BAF66830A4}"/>
              </a:ext>
            </a:extLst>
          </p:cNvPr>
          <p:cNvSpPr/>
          <p:nvPr/>
        </p:nvSpPr>
        <p:spPr>
          <a:xfrm>
            <a:off x="1361500" y="227687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7DB90-8E40-4A72-B063-B99DD5AF0D0F}"/>
              </a:ext>
            </a:extLst>
          </p:cNvPr>
          <p:cNvSpPr/>
          <p:nvPr/>
        </p:nvSpPr>
        <p:spPr>
          <a:xfrm>
            <a:off x="1361500" y="2564904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2B41F-8D5A-4F6D-A81E-EF0D58ED7DD6}"/>
              </a:ext>
            </a:extLst>
          </p:cNvPr>
          <p:cNvSpPr/>
          <p:nvPr/>
        </p:nvSpPr>
        <p:spPr>
          <a:xfrm>
            <a:off x="1361500" y="285293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41FA0-7135-4D1D-A8DD-2CC7DF9FB091}"/>
              </a:ext>
            </a:extLst>
          </p:cNvPr>
          <p:cNvSpPr/>
          <p:nvPr/>
        </p:nvSpPr>
        <p:spPr>
          <a:xfrm>
            <a:off x="1361500" y="314096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5B41C6-89FB-48E0-AFB3-52103E1F71BF}"/>
              </a:ext>
            </a:extLst>
          </p:cNvPr>
          <p:cNvSpPr/>
          <p:nvPr/>
        </p:nvSpPr>
        <p:spPr>
          <a:xfrm>
            <a:off x="1361500" y="342900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EA8F0C-2284-4E64-84CC-F83B8DC2A77E}"/>
              </a:ext>
            </a:extLst>
          </p:cNvPr>
          <p:cNvSpPr/>
          <p:nvPr/>
        </p:nvSpPr>
        <p:spPr>
          <a:xfrm>
            <a:off x="1361500" y="371703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E2AF9-8639-421D-9F9E-A8279295D19C}"/>
              </a:ext>
            </a:extLst>
          </p:cNvPr>
          <p:cNvSpPr txBox="1"/>
          <p:nvPr/>
        </p:nvSpPr>
        <p:spPr>
          <a:xfrm>
            <a:off x="745375" y="19075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8DD18-EB0E-4660-9C97-9418E05488E5}"/>
              </a:ext>
            </a:extLst>
          </p:cNvPr>
          <p:cNvSpPr txBox="1"/>
          <p:nvPr/>
        </p:nvSpPr>
        <p:spPr>
          <a:xfrm>
            <a:off x="745375" y="21955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2A1AD-326A-433F-B9AE-3888C86FF74B}"/>
              </a:ext>
            </a:extLst>
          </p:cNvPr>
          <p:cNvSpPr txBox="1"/>
          <p:nvPr/>
        </p:nvSpPr>
        <p:spPr>
          <a:xfrm>
            <a:off x="-14448" y="248360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1A579-6AA5-42DC-AE0D-CF4007468C0C}"/>
              </a:ext>
            </a:extLst>
          </p:cNvPr>
          <p:cNvSpPr txBox="1"/>
          <p:nvPr/>
        </p:nvSpPr>
        <p:spPr>
          <a:xfrm>
            <a:off x="-14448" y="27716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CFB3A-607B-48C7-AF0E-CC7A241AB38A}"/>
              </a:ext>
            </a:extLst>
          </p:cNvPr>
          <p:cNvSpPr txBox="1"/>
          <p:nvPr/>
        </p:nvSpPr>
        <p:spPr>
          <a:xfrm>
            <a:off x="618737" y="30596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C30C5-0272-499C-8DC0-DD1656A215AE}"/>
              </a:ext>
            </a:extLst>
          </p:cNvPr>
          <p:cNvSpPr txBox="1"/>
          <p:nvPr/>
        </p:nvSpPr>
        <p:spPr>
          <a:xfrm>
            <a:off x="618737" y="33477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F9001-6B1F-45CA-A7A0-3677E17538F9}"/>
              </a:ext>
            </a:extLst>
          </p:cNvPr>
          <p:cNvSpPr txBox="1"/>
          <p:nvPr/>
        </p:nvSpPr>
        <p:spPr>
          <a:xfrm>
            <a:off x="618737" y="36357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9ECDF-5321-492A-A934-6C1756A5CC0D}"/>
              </a:ext>
            </a:extLst>
          </p:cNvPr>
          <p:cNvSpPr txBox="1"/>
          <p:nvPr/>
        </p:nvSpPr>
        <p:spPr>
          <a:xfrm>
            <a:off x="1724622" y="16354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900FE-3705-42FE-8370-9236CBE369E0}"/>
              </a:ext>
            </a:extLst>
          </p:cNvPr>
          <p:cNvSpPr/>
          <p:nvPr/>
        </p:nvSpPr>
        <p:spPr>
          <a:xfrm>
            <a:off x="3275856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6731-D62B-40BC-8F18-801BB4486C01}"/>
              </a:ext>
            </a:extLst>
          </p:cNvPr>
          <p:cNvSpPr txBox="1"/>
          <p:nvPr/>
        </p:nvSpPr>
        <p:spPr>
          <a:xfrm>
            <a:off x="2993567" y="45379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6545B7-7060-4044-B4CA-657240466902}"/>
              </a:ext>
            </a:extLst>
          </p:cNvPr>
          <p:cNvSpPr/>
          <p:nvPr/>
        </p:nvSpPr>
        <p:spPr>
          <a:xfrm>
            <a:off x="4139952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5AACF-0F62-49B8-A52C-B7CCD3E30E6D}"/>
              </a:ext>
            </a:extLst>
          </p:cNvPr>
          <p:cNvSpPr/>
          <p:nvPr/>
        </p:nvSpPr>
        <p:spPr>
          <a:xfrm>
            <a:off x="5004048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6F7A0-828C-4CBB-AFAF-BE12985100EF}"/>
              </a:ext>
            </a:extLst>
          </p:cNvPr>
          <p:cNvSpPr/>
          <p:nvPr/>
        </p:nvSpPr>
        <p:spPr>
          <a:xfrm>
            <a:off x="5868144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20892D-CF11-4C4A-AD1A-1B08D9DAF01C}"/>
              </a:ext>
            </a:extLst>
          </p:cNvPr>
          <p:cNvSpPr/>
          <p:nvPr/>
        </p:nvSpPr>
        <p:spPr>
          <a:xfrm>
            <a:off x="6732240" y="4211582"/>
            <a:ext cx="2520280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9B4265-9452-4BB1-80AD-CBFF82E256F5}"/>
              </a:ext>
            </a:extLst>
          </p:cNvPr>
          <p:cNvCxnSpPr>
            <a:stCxn id="9" idx="3"/>
          </p:cNvCxnSpPr>
          <p:nvPr/>
        </p:nvCxnSpPr>
        <p:spPr>
          <a:xfrm>
            <a:off x="2587721" y="3284984"/>
            <a:ext cx="4144519" cy="926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D7C5481-1A4E-48DD-95D9-79098035CC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87721" y="2132856"/>
            <a:ext cx="5037588" cy="2078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C0E55FB-D452-47ED-9624-FF7508CE46F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587721" y="2420888"/>
            <a:ext cx="688135" cy="1752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F88A91-C9BC-471A-9070-EE21EED389F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587721" y="3573016"/>
            <a:ext cx="709174" cy="63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7D13F2-6D25-4FAB-A684-26BA16F3A306}"/>
              </a:ext>
            </a:extLst>
          </p:cNvPr>
          <p:cNvSpPr txBox="1"/>
          <p:nvPr/>
        </p:nvSpPr>
        <p:spPr>
          <a:xfrm>
            <a:off x="4283968" y="1032711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(size + 3) &amp; (~3);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FD2C8-C5EC-4887-AC74-6F1B2F06DCC7}"/>
              </a:ext>
            </a:extLst>
          </p:cNvPr>
          <p:cNvSpPr txBox="1"/>
          <p:nvPr/>
        </p:nvSpPr>
        <p:spPr>
          <a:xfrm>
            <a:off x="6300192" y="1533926"/>
            <a:ext cx="13740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(4+3)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0111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1100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5321D5-DDC5-49E4-AAB6-BAB3EBF97402}"/>
              </a:ext>
            </a:extLst>
          </p:cNvPr>
          <p:cNvSpPr txBox="1"/>
          <p:nvPr/>
        </p:nvSpPr>
        <p:spPr>
          <a:xfrm>
            <a:off x="8283383" y="1536724"/>
            <a:ext cx="13740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(5+3)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1000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1100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1000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372CC23-C702-4DCC-A0CC-EBBCDBE0E890}"/>
              </a:ext>
            </a:extLst>
          </p:cNvPr>
          <p:cNvCxnSpPr/>
          <p:nvPr/>
        </p:nvCxnSpPr>
        <p:spPr>
          <a:xfrm flipV="1">
            <a:off x="6732240" y="4580914"/>
            <a:ext cx="0" cy="5762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22F4C0-66E1-4022-B675-573BDB10911C}"/>
              </a:ext>
            </a:extLst>
          </p:cNvPr>
          <p:cNvSpPr txBox="1"/>
          <p:nvPr/>
        </p:nvSpPr>
        <p:spPr>
          <a:xfrm>
            <a:off x="6500280" y="51076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845C2F-ECEA-456D-8ED3-F287859430AB}"/>
              </a:ext>
            </a:extLst>
          </p:cNvPr>
          <p:cNvSpPr/>
          <p:nvPr/>
        </p:nvSpPr>
        <p:spPr>
          <a:xfrm>
            <a:off x="6746727" y="4211582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6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71240D-9781-40E8-B68B-708E97E56646}"/>
              </a:ext>
            </a:extLst>
          </p:cNvPr>
          <p:cNvSpPr txBox="1"/>
          <p:nvPr/>
        </p:nvSpPr>
        <p:spPr>
          <a:xfrm>
            <a:off x="279932" y="-65545"/>
            <a:ext cx="88505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sm = interface_cast&lt;IServiceManager&gt;(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ProcessState::self()-&gt;getContextObject(NULL)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8E5AE1-C0B5-4FBE-98F6-1EC6D6E705F2}"/>
              </a:ext>
            </a:extLst>
          </p:cNvPr>
          <p:cNvSpPr/>
          <p:nvPr/>
        </p:nvSpPr>
        <p:spPr>
          <a:xfrm>
            <a:off x="7155517" y="4447041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4CFC42A-45B2-4365-9859-AD347C161C07}"/>
              </a:ext>
            </a:extLst>
          </p:cNvPr>
          <p:cNvSpPr/>
          <p:nvPr/>
        </p:nvSpPr>
        <p:spPr>
          <a:xfrm>
            <a:off x="7155517" y="4881838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E5B3E9-F122-4EE2-AF6B-2C749D502D50}"/>
              </a:ext>
            </a:extLst>
          </p:cNvPr>
          <p:cNvSpPr/>
          <p:nvPr/>
        </p:nvSpPr>
        <p:spPr>
          <a:xfrm>
            <a:off x="7155517" y="5241179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2B6112-7ACA-4451-AABA-CFF04158DE16}"/>
              </a:ext>
            </a:extLst>
          </p:cNvPr>
          <p:cNvSpPr/>
          <p:nvPr/>
        </p:nvSpPr>
        <p:spPr>
          <a:xfrm>
            <a:off x="7155517" y="2913499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69F01C-9B1B-4A53-A429-151A681AFE9D}"/>
              </a:ext>
            </a:extLst>
          </p:cNvPr>
          <p:cNvSpPr/>
          <p:nvPr/>
        </p:nvSpPr>
        <p:spPr>
          <a:xfrm>
            <a:off x="7155517" y="3348296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43E56E-4342-4B66-A023-DC27ABC03FF9}"/>
              </a:ext>
            </a:extLst>
          </p:cNvPr>
          <p:cNvSpPr/>
          <p:nvPr/>
        </p:nvSpPr>
        <p:spPr>
          <a:xfrm>
            <a:off x="7155517" y="3707637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5F2E353-5AD1-451B-A976-902E5B8900E6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7998411" y="4081988"/>
            <a:ext cx="0" cy="365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CE19860-7F5C-43C0-81A5-44DD37B0241E}"/>
              </a:ext>
            </a:extLst>
          </p:cNvPr>
          <p:cNvCxnSpPr/>
          <p:nvPr/>
        </p:nvCxnSpPr>
        <p:spPr>
          <a:xfrm>
            <a:off x="-440198" y="2805386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6F0714-9854-4010-96A7-4B41208E1EC7}"/>
              </a:ext>
            </a:extLst>
          </p:cNvPr>
          <p:cNvSpPr txBox="1"/>
          <p:nvPr/>
        </p:nvSpPr>
        <p:spPr>
          <a:xfrm>
            <a:off x="-979750" y="255163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134390-D649-42EE-A37B-94344FDA4AB2}"/>
              </a:ext>
            </a:extLst>
          </p:cNvPr>
          <p:cNvSpPr/>
          <p:nvPr/>
        </p:nvSpPr>
        <p:spPr>
          <a:xfrm>
            <a:off x="1475656" y="5586491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524863-BD5A-4F57-8129-142028F9DA78}"/>
              </a:ext>
            </a:extLst>
          </p:cNvPr>
          <p:cNvSpPr/>
          <p:nvPr/>
        </p:nvSpPr>
        <p:spPr>
          <a:xfrm>
            <a:off x="1475656" y="6021288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89246C-EBB2-4FDC-927A-3ED1C622F8F4}"/>
              </a:ext>
            </a:extLst>
          </p:cNvPr>
          <p:cNvSpPr/>
          <p:nvPr/>
        </p:nvSpPr>
        <p:spPr>
          <a:xfrm>
            <a:off x="1475656" y="6380629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addService(){}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6C029A-AF19-462B-A4AF-64FDAE359A7F}"/>
              </a:ext>
            </a:extLst>
          </p:cNvPr>
          <p:cNvSpPr/>
          <p:nvPr/>
        </p:nvSpPr>
        <p:spPr>
          <a:xfrm>
            <a:off x="1475656" y="4081988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935A4C-36A6-4E22-ABD3-9942DB3691F6}"/>
              </a:ext>
            </a:extLst>
          </p:cNvPr>
          <p:cNvSpPr/>
          <p:nvPr/>
        </p:nvSpPr>
        <p:spPr>
          <a:xfrm>
            <a:off x="1475656" y="451678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6BAFA7-616A-4935-95EE-811891738CA4}"/>
              </a:ext>
            </a:extLst>
          </p:cNvPr>
          <p:cNvSpPr/>
          <p:nvPr/>
        </p:nvSpPr>
        <p:spPr>
          <a:xfrm>
            <a:off x="1475656" y="487612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1B681E7-3EEC-46D1-8544-F948161C620B}"/>
              </a:ext>
            </a:extLst>
          </p:cNvPr>
          <p:cNvCxnSpPr>
            <a:cxnSpLocks/>
            <a:stCxn id="18" idx="0"/>
            <a:endCxn id="23" idx="2"/>
          </p:cNvCxnSpPr>
          <p:nvPr/>
        </p:nvCxnSpPr>
        <p:spPr>
          <a:xfrm flipV="1">
            <a:off x="2609900" y="5250477"/>
            <a:ext cx="0" cy="33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DA8228-BB0E-432D-A3BF-834F504D8495}"/>
              </a:ext>
            </a:extLst>
          </p:cNvPr>
          <p:cNvSpPr/>
          <p:nvPr/>
        </p:nvSpPr>
        <p:spPr>
          <a:xfrm>
            <a:off x="179512" y="2573821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1133EE-C59C-44E8-80AC-C138885EA6BE}"/>
              </a:ext>
            </a:extLst>
          </p:cNvPr>
          <p:cNvSpPr/>
          <p:nvPr/>
        </p:nvSpPr>
        <p:spPr>
          <a:xfrm>
            <a:off x="179512" y="3008618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979655-6F10-424C-82CA-94CC6781ECCA}"/>
              </a:ext>
            </a:extLst>
          </p:cNvPr>
          <p:cNvSpPr/>
          <p:nvPr/>
        </p:nvSpPr>
        <p:spPr>
          <a:xfrm>
            <a:off x="179512" y="3367959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CE33855-9459-4B8E-9878-B0857620D10A}"/>
              </a:ext>
            </a:extLst>
          </p:cNvPr>
          <p:cNvSpPr/>
          <p:nvPr/>
        </p:nvSpPr>
        <p:spPr>
          <a:xfrm>
            <a:off x="2783013" y="2576660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94FEA4-2583-4232-A0B1-8A4B4C2AA0BF}"/>
              </a:ext>
            </a:extLst>
          </p:cNvPr>
          <p:cNvSpPr/>
          <p:nvPr/>
        </p:nvSpPr>
        <p:spPr>
          <a:xfrm>
            <a:off x="2783013" y="301145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5E0859-926B-4824-9120-B85C001C724C}"/>
              </a:ext>
            </a:extLst>
          </p:cNvPr>
          <p:cNvSpPr/>
          <p:nvPr/>
        </p:nvSpPr>
        <p:spPr>
          <a:xfrm>
            <a:off x="2783013" y="3370798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8B69BA6-B513-4831-8256-A2AD359B7ADD}"/>
              </a:ext>
            </a:extLst>
          </p:cNvPr>
          <p:cNvCxnSpPr>
            <a:cxnSpLocks/>
            <a:stCxn id="21" idx="0"/>
            <a:endCxn id="30" idx="2"/>
          </p:cNvCxnSpPr>
          <p:nvPr/>
        </p:nvCxnSpPr>
        <p:spPr>
          <a:xfrm flipH="1" flipV="1">
            <a:off x="1313756" y="3742310"/>
            <a:ext cx="1296144" cy="339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1E98A3F-C8A1-4F6B-9603-787B07D5621F}"/>
              </a:ext>
            </a:extLst>
          </p:cNvPr>
          <p:cNvCxnSpPr>
            <a:cxnSpLocks/>
            <a:stCxn id="21" idx="0"/>
            <a:endCxn id="33" idx="2"/>
          </p:cNvCxnSpPr>
          <p:nvPr/>
        </p:nvCxnSpPr>
        <p:spPr>
          <a:xfrm flipV="1">
            <a:off x="2609900" y="3745149"/>
            <a:ext cx="1307357" cy="336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A955C5E-7BAE-478B-ACDF-2FAB8DF1C1AB}"/>
              </a:ext>
            </a:extLst>
          </p:cNvPr>
          <p:cNvSpPr/>
          <p:nvPr/>
        </p:nvSpPr>
        <p:spPr>
          <a:xfrm>
            <a:off x="189256" y="1268836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D3F9E8-DEBA-464F-A124-1575E5FDB1EF}"/>
              </a:ext>
            </a:extLst>
          </p:cNvPr>
          <p:cNvSpPr/>
          <p:nvPr/>
        </p:nvSpPr>
        <p:spPr>
          <a:xfrm>
            <a:off x="189256" y="1703633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DEA77A9-A9FB-4E24-8C4C-DD1FDB99C25E}"/>
              </a:ext>
            </a:extLst>
          </p:cNvPr>
          <p:cNvSpPr/>
          <p:nvPr/>
        </p:nvSpPr>
        <p:spPr>
          <a:xfrm>
            <a:off x="189256" y="2062974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F91E6F0-6BFC-4709-A037-0147F339A43C}"/>
              </a:ext>
            </a:extLst>
          </p:cNvPr>
          <p:cNvCxnSpPr>
            <a:cxnSpLocks/>
            <a:stCxn id="28" idx="0"/>
            <a:endCxn id="43" idx="2"/>
          </p:cNvCxnSpPr>
          <p:nvPr/>
        </p:nvCxnSpPr>
        <p:spPr>
          <a:xfrm flipV="1">
            <a:off x="1313756" y="2437325"/>
            <a:ext cx="9744" cy="136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3A0C7AC-8280-4877-AC5D-5BAE8A83DB3E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>
          <a:xfrm flipV="1">
            <a:off x="5051501" y="3130897"/>
            <a:ext cx="2104016" cy="677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8800010-16E8-4F81-B359-DF254FFCDCD2}"/>
              </a:ext>
            </a:extLst>
          </p:cNvPr>
          <p:cNvSpPr txBox="1"/>
          <p:nvPr/>
        </p:nvSpPr>
        <p:spPr>
          <a:xfrm>
            <a:off x="6158253" y="1944674"/>
            <a:ext cx="11909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2400">
                <a:latin typeface="Consolas" pitchFamily="49" charset="0"/>
                <a:cs typeface="Consolas" pitchFamily="49" charset="0"/>
              </a:rPr>
              <a:t>binder-&gt;transact(</a:t>
            </a:r>
          </a:p>
          <a:p>
            <a:r>
              <a:rPr lang="fr-FR" altLang="ko-KR" sz="2400">
                <a:latin typeface="Consolas" pitchFamily="49" charset="0"/>
                <a:cs typeface="Consolas" pitchFamily="49" charset="0"/>
              </a:rPr>
              <a:t>    uint32_t code, const Parcel&amp; data, Parcel* reply, uint32_t flags)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609030-A899-43A4-B654-84BC43C1878A}"/>
              </a:ext>
            </a:extLst>
          </p:cNvPr>
          <p:cNvSpPr txBox="1"/>
          <p:nvPr/>
        </p:nvSpPr>
        <p:spPr>
          <a:xfrm>
            <a:off x="-1688805" y="4008048"/>
            <a:ext cx="3243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sm-&gt;addService(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"led.service"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, new LedService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DA72A8DB-B30E-45E6-B253-1649302312B7}"/>
              </a:ext>
            </a:extLst>
          </p:cNvPr>
          <p:cNvSpPr/>
          <p:nvPr/>
        </p:nvSpPr>
        <p:spPr>
          <a:xfrm>
            <a:off x="7668344" y="5803889"/>
            <a:ext cx="576064" cy="1162997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80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97AC3B-0EB9-4C33-AF64-62A849A3517E}"/>
              </a:ext>
            </a:extLst>
          </p:cNvPr>
          <p:cNvSpPr txBox="1"/>
          <p:nvPr/>
        </p:nvSpPr>
        <p:spPr>
          <a:xfrm>
            <a:off x="539552" y="332656"/>
            <a:ext cx="10200228" cy="8094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DECLARE_META_INTERFACE(ServiceManager)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DECLARE_META_INTERFACE(INTERFACE)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::android::sp&lt;IServiceManager&gt; asInterface(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const ::android::sp&lt;::android::IBinder&gt;&amp; obj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#define IMPLEMENT_META_INTERFACE(INTERFACE, NAME)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sp&lt;IServiceManager&gt; IServiceManager::asInterface(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const sp&lt;IBinder&gt;&amp; obj)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                                         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sp&lt;IServiceManager&gt; intr;     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 (obj != NULL) {                    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intr = static_cast&lt;IServiceManager*&gt;(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obj-&gt;queryLocalInterface(     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     IServiceManager::descriptor).get());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if (intr == NULL) {               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intr = new BpServiceManager(obj);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}                                 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                                     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return intr;                                                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IServiceManager::asInterface(obj);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9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CF9028-08ED-4BB1-A915-F513E5F30980}"/>
              </a:ext>
            </a:extLst>
          </p:cNvPr>
          <p:cNvSpPr txBox="1"/>
          <p:nvPr/>
        </p:nvSpPr>
        <p:spPr>
          <a:xfrm>
            <a:off x="0" y="332656"/>
            <a:ext cx="32431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sm-&gt;addService(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"led.service"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, new LedService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3067D2-EF31-458A-807E-712BC6235DB4}"/>
              </a:ext>
            </a:extLst>
          </p:cNvPr>
          <p:cNvSpPr/>
          <p:nvPr/>
        </p:nvSpPr>
        <p:spPr>
          <a:xfrm>
            <a:off x="5900806" y="2619852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5C8711-B7D7-4D76-B46B-E70D87652501}"/>
              </a:ext>
            </a:extLst>
          </p:cNvPr>
          <p:cNvSpPr/>
          <p:nvPr/>
        </p:nvSpPr>
        <p:spPr>
          <a:xfrm>
            <a:off x="5900806" y="3054649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710B65-7C16-4CD2-9E57-200647AA8A74}"/>
              </a:ext>
            </a:extLst>
          </p:cNvPr>
          <p:cNvSpPr/>
          <p:nvPr/>
        </p:nvSpPr>
        <p:spPr>
          <a:xfrm>
            <a:off x="5900806" y="3413990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9B2043-FF27-4E13-A79E-ED328E74DAC8}"/>
              </a:ext>
            </a:extLst>
          </p:cNvPr>
          <p:cNvSpPr/>
          <p:nvPr/>
        </p:nvSpPr>
        <p:spPr>
          <a:xfrm>
            <a:off x="5900806" y="1086310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3B62CF-927F-4913-B4C1-3C02EF31D5DB}"/>
              </a:ext>
            </a:extLst>
          </p:cNvPr>
          <p:cNvSpPr/>
          <p:nvPr/>
        </p:nvSpPr>
        <p:spPr>
          <a:xfrm>
            <a:off x="5900806" y="1521107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2A1708-B343-41E4-B878-241A288562E6}"/>
              </a:ext>
            </a:extLst>
          </p:cNvPr>
          <p:cNvSpPr/>
          <p:nvPr/>
        </p:nvSpPr>
        <p:spPr>
          <a:xfrm>
            <a:off x="5900806" y="1880448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28D1A29-DC5A-4EB9-A717-0E48044F2E45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6743700" y="2254799"/>
            <a:ext cx="0" cy="365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323247-101D-412C-8DBE-4FE36A1372AD}"/>
              </a:ext>
            </a:extLst>
          </p:cNvPr>
          <p:cNvSpPr/>
          <p:nvPr/>
        </p:nvSpPr>
        <p:spPr>
          <a:xfrm>
            <a:off x="5917150" y="4149080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4D8730-1320-404C-AE00-9911177C8A88}"/>
              </a:ext>
            </a:extLst>
          </p:cNvPr>
          <p:cNvSpPr/>
          <p:nvPr/>
        </p:nvSpPr>
        <p:spPr>
          <a:xfrm>
            <a:off x="5917150" y="4583877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CC4A60-E43C-4B6B-9AF1-B33EFA3655D6}"/>
              </a:ext>
            </a:extLst>
          </p:cNvPr>
          <p:cNvSpPr/>
          <p:nvPr/>
        </p:nvSpPr>
        <p:spPr>
          <a:xfrm>
            <a:off x="5917150" y="4943218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D97570-ABD1-4B3F-9E3E-19EF820623D4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H="1" flipV="1">
            <a:off x="6743700" y="3788341"/>
            <a:ext cx="16344" cy="360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E02AA2-D186-4D6C-8FD6-101C990931F3}"/>
              </a:ext>
            </a:extLst>
          </p:cNvPr>
          <p:cNvSpPr txBox="1"/>
          <p:nvPr/>
        </p:nvSpPr>
        <p:spPr>
          <a:xfrm>
            <a:off x="7740352" y="90872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025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CF9028-08ED-4BB1-A915-F513E5F30980}"/>
              </a:ext>
            </a:extLst>
          </p:cNvPr>
          <p:cNvSpPr txBox="1"/>
          <p:nvPr/>
        </p:nvSpPr>
        <p:spPr>
          <a:xfrm>
            <a:off x="0" y="332656"/>
            <a:ext cx="125887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Parcel data, reply;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data.writeInterfaceToken(IServiceManager::getInterfaceDescriptor());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"android.os.IServiceManager"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data.writeString16(name);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"led.service"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data.writeStrongBinder(service);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type=BINDER_TYPE_BINDER, binder=0x1000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data.writeInt32(allowIsolated ? 1 : 0);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data.writeInt32(dumpsysPriority);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status_t err = remote()-&gt;transact(ADD_SERVICE_TRANSACTION, data, &amp;reply);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BpBinder::transact(ADD_SERVICE_TRANSACTION, data, &amp;reply);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IPCThreadState::self()-&gt;transact(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mHandle=0, code=3, data, reply, flags);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37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B048CD-B670-4EC5-9FB8-367D551E1164}"/>
              </a:ext>
            </a:extLst>
          </p:cNvPr>
          <p:cNvSpPr/>
          <p:nvPr/>
        </p:nvSpPr>
        <p:spPr>
          <a:xfrm>
            <a:off x="7587565" y="3574028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B3FAFC-2B1C-4F19-8836-FBA8930B70A6}"/>
              </a:ext>
            </a:extLst>
          </p:cNvPr>
          <p:cNvSpPr/>
          <p:nvPr/>
        </p:nvSpPr>
        <p:spPr>
          <a:xfrm>
            <a:off x="7587565" y="4008825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37CD5-8729-4C04-8AB6-A24755F4DDED}"/>
              </a:ext>
            </a:extLst>
          </p:cNvPr>
          <p:cNvSpPr/>
          <p:nvPr/>
        </p:nvSpPr>
        <p:spPr>
          <a:xfrm>
            <a:off x="7587565" y="4368166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0BEA6C-D2ED-4ADE-B6CA-89AEE98E3118}"/>
              </a:ext>
            </a:extLst>
          </p:cNvPr>
          <p:cNvSpPr/>
          <p:nvPr/>
        </p:nvSpPr>
        <p:spPr>
          <a:xfrm>
            <a:off x="7587565" y="2040486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8F0F4A-FDCE-4D7E-815D-6DF0A0D3169F}"/>
              </a:ext>
            </a:extLst>
          </p:cNvPr>
          <p:cNvSpPr/>
          <p:nvPr/>
        </p:nvSpPr>
        <p:spPr>
          <a:xfrm>
            <a:off x="7587565" y="2475283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0E09D1-9C7D-41B4-BCD7-721CEC87C9E2}"/>
              </a:ext>
            </a:extLst>
          </p:cNvPr>
          <p:cNvSpPr/>
          <p:nvPr/>
        </p:nvSpPr>
        <p:spPr>
          <a:xfrm>
            <a:off x="7587565" y="2834624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85B8C7-C96A-4B52-B21C-4E49920483E6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8430459" y="3208975"/>
            <a:ext cx="0" cy="365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9141E2-CD22-4E5C-BC56-82097C540EE7}"/>
              </a:ext>
            </a:extLst>
          </p:cNvPr>
          <p:cNvCxnSpPr/>
          <p:nvPr/>
        </p:nvCxnSpPr>
        <p:spPr>
          <a:xfrm>
            <a:off x="-8150" y="1932373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9E1DCE-C0BA-4FA6-9135-BD58AD691D2C}"/>
              </a:ext>
            </a:extLst>
          </p:cNvPr>
          <p:cNvSpPr txBox="1"/>
          <p:nvPr/>
        </p:nvSpPr>
        <p:spPr>
          <a:xfrm>
            <a:off x="-547702" y="167861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429153-A7F0-4160-9DF0-973805AC8C2F}"/>
              </a:ext>
            </a:extLst>
          </p:cNvPr>
          <p:cNvSpPr/>
          <p:nvPr/>
        </p:nvSpPr>
        <p:spPr>
          <a:xfrm>
            <a:off x="1907704" y="4713478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DB7438-005B-4A41-A8DB-AF7A8E075586}"/>
              </a:ext>
            </a:extLst>
          </p:cNvPr>
          <p:cNvSpPr/>
          <p:nvPr/>
        </p:nvSpPr>
        <p:spPr>
          <a:xfrm>
            <a:off x="1907704" y="514827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B4B085-1925-45ED-A009-51D4A15AF921}"/>
              </a:ext>
            </a:extLst>
          </p:cNvPr>
          <p:cNvSpPr/>
          <p:nvPr/>
        </p:nvSpPr>
        <p:spPr>
          <a:xfrm>
            <a:off x="1907704" y="550761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addService(){}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53366B-AE1B-4282-BB71-2489C73023FA}"/>
              </a:ext>
            </a:extLst>
          </p:cNvPr>
          <p:cNvSpPr/>
          <p:nvPr/>
        </p:nvSpPr>
        <p:spPr>
          <a:xfrm>
            <a:off x="1907704" y="3208975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FD5028-EBA4-4315-94C6-B7223CFA0E26}"/>
              </a:ext>
            </a:extLst>
          </p:cNvPr>
          <p:cNvSpPr/>
          <p:nvPr/>
        </p:nvSpPr>
        <p:spPr>
          <a:xfrm>
            <a:off x="1907704" y="3643772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A3BD25-19B0-465B-9F64-9DCE1A6292D0}"/>
              </a:ext>
            </a:extLst>
          </p:cNvPr>
          <p:cNvSpPr/>
          <p:nvPr/>
        </p:nvSpPr>
        <p:spPr>
          <a:xfrm>
            <a:off x="1907704" y="4003113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37DD78-2322-4F82-AC62-28FBA04057AB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V="1">
            <a:off x="3041948" y="4377464"/>
            <a:ext cx="0" cy="33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ED7693-227E-49A7-B97D-E4CBF93FD361}"/>
              </a:ext>
            </a:extLst>
          </p:cNvPr>
          <p:cNvSpPr/>
          <p:nvPr/>
        </p:nvSpPr>
        <p:spPr>
          <a:xfrm>
            <a:off x="611560" y="1700808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40ECF6-A7DA-45A8-896A-FCEE1FDCE8C9}"/>
              </a:ext>
            </a:extLst>
          </p:cNvPr>
          <p:cNvSpPr/>
          <p:nvPr/>
        </p:nvSpPr>
        <p:spPr>
          <a:xfrm>
            <a:off x="611560" y="213560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486F96-9353-428A-B4A6-D0E27B64C01D}"/>
              </a:ext>
            </a:extLst>
          </p:cNvPr>
          <p:cNvSpPr/>
          <p:nvPr/>
        </p:nvSpPr>
        <p:spPr>
          <a:xfrm>
            <a:off x="611560" y="249494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19771C-21E5-4AD4-9A45-F5F7EF73C6D4}"/>
              </a:ext>
            </a:extLst>
          </p:cNvPr>
          <p:cNvSpPr/>
          <p:nvPr/>
        </p:nvSpPr>
        <p:spPr>
          <a:xfrm>
            <a:off x="3215061" y="1703647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1A91D8-B924-4280-9178-16A535E019B4}"/>
              </a:ext>
            </a:extLst>
          </p:cNvPr>
          <p:cNvSpPr/>
          <p:nvPr/>
        </p:nvSpPr>
        <p:spPr>
          <a:xfrm>
            <a:off x="3215061" y="2138444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D57D2C-FEDA-4529-98F1-136AB158D056}"/>
              </a:ext>
            </a:extLst>
          </p:cNvPr>
          <p:cNvSpPr/>
          <p:nvPr/>
        </p:nvSpPr>
        <p:spPr>
          <a:xfrm>
            <a:off x="3215061" y="249778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337D81-491E-4EEB-854E-F049049553FB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H="1" flipV="1">
            <a:off x="1745804" y="2869297"/>
            <a:ext cx="1296144" cy="339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E85894A-B1E2-41AA-B1C7-7360181260A8}"/>
              </a:ext>
            </a:extLst>
          </p:cNvPr>
          <p:cNvCxnSpPr>
            <a:cxnSpLocks/>
            <a:stCxn id="16" idx="0"/>
            <a:endCxn id="25" idx="2"/>
          </p:cNvCxnSpPr>
          <p:nvPr/>
        </p:nvCxnSpPr>
        <p:spPr>
          <a:xfrm flipV="1">
            <a:off x="3041948" y="2872136"/>
            <a:ext cx="1307357" cy="336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0232FA-8B1A-4B5D-8B5B-18F462E83DE5}"/>
              </a:ext>
            </a:extLst>
          </p:cNvPr>
          <p:cNvSpPr/>
          <p:nvPr/>
        </p:nvSpPr>
        <p:spPr>
          <a:xfrm>
            <a:off x="621304" y="395823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B1C8ED-C515-45F7-99F0-20AE2CDF95E2}"/>
              </a:ext>
            </a:extLst>
          </p:cNvPr>
          <p:cNvSpPr/>
          <p:nvPr/>
        </p:nvSpPr>
        <p:spPr>
          <a:xfrm>
            <a:off x="621304" y="830620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EB7797-692B-44FE-9D5F-F71BFAE1D63A}"/>
              </a:ext>
            </a:extLst>
          </p:cNvPr>
          <p:cNvSpPr/>
          <p:nvPr/>
        </p:nvSpPr>
        <p:spPr>
          <a:xfrm>
            <a:off x="621304" y="1189961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2C3369-6EF2-439F-A301-E6F7A9992AC5}"/>
              </a:ext>
            </a:extLst>
          </p:cNvPr>
          <p:cNvCxnSpPr>
            <a:cxnSpLocks/>
            <a:stCxn id="20" idx="0"/>
            <a:endCxn id="30" idx="2"/>
          </p:cNvCxnSpPr>
          <p:nvPr/>
        </p:nvCxnSpPr>
        <p:spPr>
          <a:xfrm flipV="1">
            <a:off x="1745804" y="1564312"/>
            <a:ext cx="9744" cy="136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DDF27C6-5DA8-48C4-AF6E-548EA2AA2925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5483549" y="2257884"/>
            <a:ext cx="2104016" cy="677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81C3BC67-C77F-42B6-91D2-5F7D45A0C3DF}"/>
              </a:ext>
            </a:extLst>
          </p:cNvPr>
          <p:cNvSpPr/>
          <p:nvPr/>
        </p:nvSpPr>
        <p:spPr>
          <a:xfrm>
            <a:off x="8100392" y="4930876"/>
            <a:ext cx="576064" cy="1162997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8E98FE-2BFB-49C0-BD55-D6474720A543}"/>
              </a:ext>
            </a:extLst>
          </p:cNvPr>
          <p:cNvSpPr txBox="1"/>
          <p:nvPr/>
        </p:nvSpPr>
        <p:spPr>
          <a:xfrm>
            <a:off x="755576" y="0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 과정</a:t>
            </a:r>
          </a:p>
        </p:txBody>
      </p:sp>
    </p:spTree>
    <p:extLst>
      <p:ext uri="{BB962C8B-B14F-4D97-AF65-F5344CB8AC3E}">
        <p14:creationId xmlns:p14="http://schemas.microsoft.com/office/powerpoint/2010/main" val="2229652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B048CD-B670-4EC5-9FB8-367D551E1164}"/>
              </a:ext>
            </a:extLst>
          </p:cNvPr>
          <p:cNvSpPr/>
          <p:nvPr/>
        </p:nvSpPr>
        <p:spPr>
          <a:xfrm>
            <a:off x="7227525" y="2697291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B3FAFC-2B1C-4F19-8836-FBA8930B70A6}"/>
              </a:ext>
            </a:extLst>
          </p:cNvPr>
          <p:cNvSpPr/>
          <p:nvPr/>
        </p:nvSpPr>
        <p:spPr>
          <a:xfrm>
            <a:off x="7227525" y="3132088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37CD5-8729-4C04-8AB6-A24755F4DDED}"/>
              </a:ext>
            </a:extLst>
          </p:cNvPr>
          <p:cNvSpPr/>
          <p:nvPr/>
        </p:nvSpPr>
        <p:spPr>
          <a:xfrm>
            <a:off x="7227525" y="3491429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0BEA6C-D2ED-4ADE-B6CA-89AEE98E3118}"/>
              </a:ext>
            </a:extLst>
          </p:cNvPr>
          <p:cNvSpPr/>
          <p:nvPr/>
        </p:nvSpPr>
        <p:spPr>
          <a:xfrm>
            <a:off x="7227525" y="1163749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8F0F4A-FDCE-4D7E-815D-6DF0A0D3169F}"/>
              </a:ext>
            </a:extLst>
          </p:cNvPr>
          <p:cNvSpPr/>
          <p:nvPr/>
        </p:nvSpPr>
        <p:spPr>
          <a:xfrm>
            <a:off x="7227525" y="1598546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0E09D1-9C7D-41B4-BCD7-721CEC87C9E2}"/>
              </a:ext>
            </a:extLst>
          </p:cNvPr>
          <p:cNvSpPr/>
          <p:nvPr/>
        </p:nvSpPr>
        <p:spPr>
          <a:xfrm>
            <a:off x="7227525" y="1957887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D85B8C7-C96A-4B52-B21C-4E49920483E6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8070419" y="2332238"/>
            <a:ext cx="0" cy="365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9141E2-CD22-4E5C-BC56-82097C540EE7}"/>
              </a:ext>
            </a:extLst>
          </p:cNvPr>
          <p:cNvCxnSpPr/>
          <p:nvPr/>
        </p:nvCxnSpPr>
        <p:spPr>
          <a:xfrm>
            <a:off x="-8150" y="1932373"/>
            <a:ext cx="5760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9E1DCE-C0BA-4FA6-9135-BD58AD691D2C}"/>
              </a:ext>
            </a:extLst>
          </p:cNvPr>
          <p:cNvSpPr txBox="1"/>
          <p:nvPr/>
        </p:nvSpPr>
        <p:spPr>
          <a:xfrm>
            <a:off x="-547702" y="167861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429153-A7F0-4160-9DF0-973805AC8C2F}"/>
              </a:ext>
            </a:extLst>
          </p:cNvPr>
          <p:cNvSpPr/>
          <p:nvPr/>
        </p:nvSpPr>
        <p:spPr>
          <a:xfrm>
            <a:off x="1907704" y="4713478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DB7438-005B-4A41-A8DB-AF7A8E075586}"/>
              </a:ext>
            </a:extLst>
          </p:cNvPr>
          <p:cNvSpPr/>
          <p:nvPr/>
        </p:nvSpPr>
        <p:spPr>
          <a:xfrm>
            <a:off x="1907704" y="514827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B4B085-1925-45ED-A009-51D4A15AF921}"/>
              </a:ext>
            </a:extLst>
          </p:cNvPr>
          <p:cNvSpPr/>
          <p:nvPr/>
        </p:nvSpPr>
        <p:spPr>
          <a:xfrm>
            <a:off x="1907704" y="550761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getService(){}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53366B-AE1B-4282-BB71-2489C73023FA}"/>
              </a:ext>
            </a:extLst>
          </p:cNvPr>
          <p:cNvSpPr/>
          <p:nvPr/>
        </p:nvSpPr>
        <p:spPr>
          <a:xfrm>
            <a:off x="1907704" y="3208975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FD5028-EBA4-4315-94C6-B7223CFA0E26}"/>
              </a:ext>
            </a:extLst>
          </p:cNvPr>
          <p:cNvSpPr/>
          <p:nvPr/>
        </p:nvSpPr>
        <p:spPr>
          <a:xfrm>
            <a:off x="1907704" y="3643772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A3BD25-19B0-465B-9F64-9DCE1A6292D0}"/>
              </a:ext>
            </a:extLst>
          </p:cNvPr>
          <p:cNvSpPr/>
          <p:nvPr/>
        </p:nvSpPr>
        <p:spPr>
          <a:xfrm>
            <a:off x="1907704" y="4003113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237DD78-2322-4F82-AC62-28FBA04057AB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V="1">
            <a:off x="3041948" y="4377464"/>
            <a:ext cx="0" cy="33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ED7693-227E-49A7-B97D-E4CBF93FD361}"/>
              </a:ext>
            </a:extLst>
          </p:cNvPr>
          <p:cNvSpPr/>
          <p:nvPr/>
        </p:nvSpPr>
        <p:spPr>
          <a:xfrm>
            <a:off x="611560" y="1700808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40ECF6-A7DA-45A8-896A-FCEE1FDCE8C9}"/>
              </a:ext>
            </a:extLst>
          </p:cNvPr>
          <p:cNvSpPr/>
          <p:nvPr/>
        </p:nvSpPr>
        <p:spPr>
          <a:xfrm>
            <a:off x="611560" y="213560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486F96-9353-428A-B4A6-D0E27B64C01D}"/>
              </a:ext>
            </a:extLst>
          </p:cNvPr>
          <p:cNvSpPr/>
          <p:nvPr/>
        </p:nvSpPr>
        <p:spPr>
          <a:xfrm>
            <a:off x="611560" y="249494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getService()=0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19771C-21E5-4AD4-9A45-F5F7EF73C6D4}"/>
              </a:ext>
            </a:extLst>
          </p:cNvPr>
          <p:cNvSpPr/>
          <p:nvPr/>
        </p:nvSpPr>
        <p:spPr>
          <a:xfrm>
            <a:off x="3215061" y="1703647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1A91D8-B924-4280-9178-16A535E019B4}"/>
              </a:ext>
            </a:extLst>
          </p:cNvPr>
          <p:cNvSpPr/>
          <p:nvPr/>
        </p:nvSpPr>
        <p:spPr>
          <a:xfrm>
            <a:off x="3215061" y="2138444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D57D2C-FEDA-4529-98F1-136AB158D056}"/>
              </a:ext>
            </a:extLst>
          </p:cNvPr>
          <p:cNvSpPr/>
          <p:nvPr/>
        </p:nvSpPr>
        <p:spPr>
          <a:xfrm>
            <a:off x="3215061" y="249778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4337D81-491E-4EEB-854E-F049049553FB}"/>
              </a:ext>
            </a:extLst>
          </p:cNvPr>
          <p:cNvCxnSpPr>
            <a:cxnSpLocks/>
            <a:stCxn id="16" idx="0"/>
            <a:endCxn id="22" idx="2"/>
          </p:cNvCxnSpPr>
          <p:nvPr/>
        </p:nvCxnSpPr>
        <p:spPr>
          <a:xfrm flipH="1" flipV="1">
            <a:off x="1745804" y="2869297"/>
            <a:ext cx="1296144" cy="339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E85894A-B1E2-41AA-B1C7-7360181260A8}"/>
              </a:ext>
            </a:extLst>
          </p:cNvPr>
          <p:cNvCxnSpPr>
            <a:cxnSpLocks/>
            <a:stCxn id="16" idx="0"/>
            <a:endCxn id="25" idx="2"/>
          </p:cNvCxnSpPr>
          <p:nvPr/>
        </p:nvCxnSpPr>
        <p:spPr>
          <a:xfrm flipV="1">
            <a:off x="3041948" y="2872136"/>
            <a:ext cx="1307357" cy="336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0232FA-8B1A-4B5D-8B5B-18F462E83DE5}"/>
              </a:ext>
            </a:extLst>
          </p:cNvPr>
          <p:cNvSpPr/>
          <p:nvPr/>
        </p:nvSpPr>
        <p:spPr>
          <a:xfrm>
            <a:off x="621304" y="395823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B1C8ED-C515-45F7-99F0-20AE2CDF95E2}"/>
              </a:ext>
            </a:extLst>
          </p:cNvPr>
          <p:cNvSpPr/>
          <p:nvPr/>
        </p:nvSpPr>
        <p:spPr>
          <a:xfrm>
            <a:off x="621304" y="830620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EB7797-692B-44FE-9D5F-F71BFAE1D63A}"/>
              </a:ext>
            </a:extLst>
          </p:cNvPr>
          <p:cNvSpPr/>
          <p:nvPr/>
        </p:nvSpPr>
        <p:spPr>
          <a:xfrm>
            <a:off x="621304" y="1189961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2C3369-6EF2-439F-A301-E6F7A9992AC5}"/>
              </a:ext>
            </a:extLst>
          </p:cNvPr>
          <p:cNvCxnSpPr>
            <a:cxnSpLocks/>
            <a:stCxn id="20" idx="0"/>
            <a:endCxn id="30" idx="2"/>
          </p:cNvCxnSpPr>
          <p:nvPr/>
        </p:nvCxnSpPr>
        <p:spPr>
          <a:xfrm flipV="1">
            <a:off x="1745804" y="1564312"/>
            <a:ext cx="9744" cy="136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DDF27C6-5DA8-48C4-AF6E-548EA2AA2925}"/>
              </a:ext>
            </a:extLst>
          </p:cNvPr>
          <p:cNvCxnSpPr>
            <a:cxnSpLocks/>
            <a:stCxn id="24" idx="3"/>
            <a:endCxn id="7" idx="1"/>
          </p:cNvCxnSpPr>
          <p:nvPr/>
        </p:nvCxnSpPr>
        <p:spPr>
          <a:xfrm flipV="1">
            <a:off x="5483549" y="1381147"/>
            <a:ext cx="1743976" cy="944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81C3BC67-C77F-42B6-91D2-5F7D45A0C3DF}"/>
              </a:ext>
            </a:extLst>
          </p:cNvPr>
          <p:cNvSpPr/>
          <p:nvPr/>
        </p:nvSpPr>
        <p:spPr>
          <a:xfrm>
            <a:off x="7740352" y="4054139"/>
            <a:ext cx="576064" cy="1162997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8E98FE-2BFB-49C0-BD55-D6474720A543}"/>
              </a:ext>
            </a:extLst>
          </p:cNvPr>
          <p:cNvSpPr txBox="1"/>
          <p:nvPr/>
        </p:nvSpPr>
        <p:spPr>
          <a:xfrm>
            <a:off x="755576" y="0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 과정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A70013-9BFD-40F6-A451-6A3F59F04630}"/>
              </a:ext>
            </a:extLst>
          </p:cNvPr>
          <p:cNvSpPr txBox="1"/>
          <p:nvPr/>
        </p:nvSpPr>
        <p:spPr>
          <a:xfrm>
            <a:off x="3365020" y="313179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sm-&gt;getService( "led.service" 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63139F-0D91-4BE4-9C38-B72C28E48609}"/>
              </a:ext>
            </a:extLst>
          </p:cNvPr>
          <p:cNvSpPr/>
          <p:nvPr/>
        </p:nvSpPr>
        <p:spPr>
          <a:xfrm>
            <a:off x="5483549" y="5769364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531DFD6-D68B-4D1E-AD34-22E9FD123354}"/>
              </a:ext>
            </a:extLst>
          </p:cNvPr>
          <p:cNvSpPr/>
          <p:nvPr/>
        </p:nvSpPr>
        <p:spPr>
          <a:xfrm>
            <a:off x="5483549" y="6204161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3BD780-3DFB-48E6-B23C-79AF963AB31A}"/>
              </a:ext>
            </a:extLst>
          </p:cNvPr>
          <p:cNvSpPr/>
          <p:nvPr/>
        </p:nvSpPr>
        <p:spPr>
          <a:xfrm>
            <a:off x="5483549" y="6563502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4713AD-08C7-4C42-A050-B4CA26466164}"/>
              </a:ext>
            </a:extLst>
          </p:cNvPr>
          <p:cNvSpPr/>
          <p:nvPr/>
        </p:nvSpPr>
        <p:spPr>
          <a:xfrm>
            <a:off x="5483549" y="4235822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F41E056-4635-445A-BB48-D57543FE395C}"/>
              </a:ext>
            </a:extLst>
          </p:cNvPr>
          <p:cNvSpPr/>
          <p:nvPr/>
        </p:nvSpPr>
        <p:spPr>
          <a:xfrm>
            <a:off x="5483549" y="4670619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99CB644-E2EF-4A77-8023-11E0E9AA58A1}"/>
              </a:ext>
            </a:extLst>
          </p:cNvPr>
          <p:cNvSpPr/>
          <p:nvPr/>
        </p:nvSpPr>
        <p:spPr>
          <a:xfrm>
            <a:off x="5483549" y="5029960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7938D4A-7FAC-43DE-9CCD-C02BB3A4EA6F}"/>
              </a:ext>
            </a:extLst>
          </p:cNvPr>
          <p:cNvCxnSpPr>
            <a:cxnSpLocks/>
            <a:stCxn id="36" idx="0"/>
            <a:endCxn id="41" idx="2"/>
          </p:cNvCxnSpPr>
          <p:nvPr/>
        </p:nvCxnSpPr>
        <p:spPr>
          <a:xfrm flipV="1">
            <a:off x="6326443" y="5404311"/>
            <a:ext cx="0" cy="365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37E9ADD-1346-45DC-AEA7-5C746AC08728}"/>
              </a:ext>
            </a:extLst>
          </p:cNvPr>
          <p:cNvSpPr txBox="1"/>
          <p:nvPr/>
        </p:nvSpPr>
        <p:spPr>
          <a:xfrm>
            <a:off x="4932040" y="38657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138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A02B9E-D093-4207-9A04-8145E0358D83}"/>
              </a:ext>
            </a:extLst>
          </p:cNvPr>
          <p:cNvSpPr/>
          <p:nvPr/>
        </p:nvSpPr>
        <p:spPr>
          <a:xfrm>
            <a:off x="2886213" y="2944268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037261-02EC-4465-A096-894E195A5B34}"/>
              </a:ext>
            </a:extLst>
          </p:cNvPr>
          <p:cNvSpPr/>
          <p:nvPr/>
        </p:nvSpPr>
        <p:spPr>
          <a:xfrm>
            <a:off x="2886213" y="3379065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3224D9-88E4-4C5D-8E86-771F0CF4BD76}"/>
              </a:ext>
            </a:extLst>
          </p:cNvPr>
          <p:cNvSpPr/>
          <p:nvPr/>
        </p:nvSpPr>
        <p:spPr>
          <a:xfrm>
            <a:off x="2886213" y="3738406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CAF8DB-7872-4A49-8D64-724B90D2A0D5}"/>
              </a:ext>
            </a:extLst>
          </p:cNvPr>
          <p:cNvSpPr/>
          <p:nvPr/>
        </p:nvSpPr>
        <p:spPr>
          <a:xfrm>
            <a:off x="2886213" y="1410726"/>
            <a:ext cx="1685787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73F71F-9431-4495-A218-D4A5A59DD156}"/>
              </a:ext>
            </a:extLst>
          </p:cNvPr>
          <p:cNvSpPr/>
          <p:nvPr/>
        </p:nvSpPr>
        <p:spPr>
          <a:xfrm>
            <a:off x="2886213" y="1845523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94CFBC-F174-4AE7-A344-2ACB857EE947}"/>
              </a:ext>
            </a:extLst>
          </p:cNvPr>
          <p:cNvSpPr/>
          <p:nvPr/>
        </p:nvSpPr>
        <p:spPr>
          <a:xfrm>
            <a:off x="2886213" y="2204864"/>
            <a:ext cx="1685787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6714E4-E86B-4F2E-BA07-F481601547B6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3729107" y="2579215"/>
            <a:ext cx="0" cy="365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FA2F59-A1F4-462F-A9F3-B0A56D341438}"/>
              </a:ext>
            </a:extLst>
          </p:cNvPr>
          <p:cNvSpPr txBox="1"/>
          <p:nvPr/>
        </p:nvSpPr>
        <p:spPr>
          <a:xfrm>
            <a:off x="2334704" y="10406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848E99-A8C0-4C39-A727-F06993CDBF66}"/>
              </a:ext>
            </a:extLst>
          </p:cNvPr>
          <p:cNvSpPr txBox="1"/>
          <p:nvPr/>
        </p:nvSpPr>
        <p:spPr>
          <a:xfrm>
            <a:off x="611560" y="116632"/>
            <a:ext cx="72827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Parcel data, reply;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binder-&gt;transact( 1, data, &amp;reply 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05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5002E-95E1-40F9-AB6A-58055171E87C}"/>
              </a:ext>
            </a:extLst>
          </p:cNvPr>
          <p:cNvSpPr txBox="1"/>
          <p:nvPr/>
        </p:nvSpPr>
        <p:spPr>
          <a:xfrm>
            <a:off x="179512" y="24900"/>
            <a:ext cx="5355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bio_put_uint32(&amp;msg, 0);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	</a:t>
            </a:r>
            <a:r>
              <a:rPr lang="pt-BR" altLang="ko-KR" sz="2400">
                <a:latin typeface="Consolas" pitchFamily="49" charset="0"/>
                <a:cs typeface="Consolas" pitchFamily="49" charset="0"/>
              </a:rPr>
              <a:t>bio_alloc(bio, sizeof(n))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3A3933-65ED-49C2-91C8-3D365E111FC9}"/>
              </a:ext>
            </a:extLst>
          </p:cNvPr>
          <p:cNvSpPr/>
          <p:nvPr/>
        </p:nvSpPr>
        <p:spPr>
          <a:xfrm>
            <a:off x="1361500" y="198884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A45918-2EDA-4E39-AB5D-34BAF66830A4}"/>
              </a:ext>
            </a:extLst>
          </p:cNvPr>
          <p:cNvSpPr/>
          <p:nvPr/>
        </p:nvSpPr>
        <p:spPr>
          <a:xfrm>
            <a:off x="1361500" y="227687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7DB90-8E40-4A72-B063-B99DD5AF0D0F}"/>
              </a:ext>
            </a:extLst>
          </p:cNvPr>
          <p:cNvSpPr/>
          <p:nvPr/>
        </p:nvSpPr>
        <p:spPr>
          <a:xfrm>
            <a:off x="1361500" y="2564904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2B41F-8D5A-4F6D-A81E-EF0D58ED7DD6}"/>
              </a:ext>
            </a:extLst>
          </p:cNvPr>
          <p:cNvSpPr/>
          <p:nvPr/>
        </p:nvSpPr>
        <p:spPr>
          <a:xfrm>
            <a:off x="1361500" y="285293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41FA0-7135-4D1D-A8DD-2CC7DF9FB091}"/>
              </a:ext>
            </a:extLst>
          </p:cNvPr>
          <p:cNvSpPr/>
          <p:nvPr/>
        </p:nvSpPr>
        <p:spPr>
          <a:xfrm>
            <a:off x="1361500" y="314096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5B41C6-89FB-48E0-AFB3-52103E1F71BF}"/>
              </a:ext>
            </a:extLst>
          </p:cNvPr>
          <p:cNvSpPr/>
          <p:nvPr/>
        </p:nvSpPr>
        <p:spPr>
          <a:xfrm>
            <a:off x="1361500" y="342900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EA8F0C-2284-4E64-84CC-F83B8DC2A77E}"/>
              </a:ext>
            </a:extLst>
          </p:cNvPr>
          <p:cNvSpPr/>
          <p:nvPr/>
        </p:nvSpPr>
        <p:spPr>
          <a:xfrm>
            <a:off x="1361500" y="371703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E2AF9-8639-421D-9F9E-A8279295D19C}"/>
              </a:ext>
            </a:extLst>
          </p:cNvPr>
          <p:cNvSpPr txBox="1"/>
          <p:nvPr/>
        </p:nvSpPr>
        <p:spPr>
          <a:xfrm>
            <a:off x="745375" y="19075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8DD18-EB0E-4660-9C97-9418E05488E5}"/>
              </a:ext>
            </a:extLst>
          </p:cNvPr>
          <p:cNvSpPr txBox="1"/>
          <p:nvPr/>
        </p:nvSpPr>
        <p:spPr>
          <a:xfrm>
            <a:off x="745375" y="21955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2A1AD-326A-433F-B9AE-3888C86FF74B}"/>
              </a:ext>
            </a:extLst>
          </p:cNvPr>
          <p:cNvSpPr txBox="1"/>
          <p:nvPr/>
        </p:nvSpPr>
        <p:spPr>
          <a:xfrm>
            <a:off x="-14448" y="248360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1A579-6AA5-42DC-AE0D-CF4007468C0C}"/>
              </a:ext>
            </a:extLst>
          </p:cNvPr>
          <p:cNvSpPr txBox="1"/>
          <p:nvPr/>
        </p:nvSpPr>
        <p:spPr>
          <a:xfrm>
            <a:off x="-14448" y="27716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CFB3A-607B-48C7-AF0E-CC7A241AB38A}"/>
              </a:ext>
            </a:extLst>
          </p:cNvPr>
          <p:cNvSpPr txBox="1"/>
          <p:nvPr/>
        </p:nvSpPr>
        <p:spPr>
          <a:xfrm>
            <a:off x="618737" y="30596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C30C5-0272-499C-8DC0-DD1656A215AE}"/>
              </a:ext>
            </a:extLst>
          </p:cNvPr>
          <p:cNvSpPr txBox="1"/>
          <p:nvPr/>
        </p:nvSpPr>
        <p:spPr>
          <a:xfrm>
            <a:off x="618737" y="33477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F9001-6B1F-45CA-A7A0-3677E17538F9}"/>
              </a:ext>
            </a:extLst>
          </p:cNvPr>
          <p:cNvSpPr txBox="1"/>
          <p:nvPr/>
        </p:nvSpPr>
        <p:spPr>
          <a:xfrm>
            <a:off x="618737" y="36357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9ECDF-5321-492A-A934-6C1756A5CC0D}"/>
              </a:ext>
            </a:extLst>
          </p:cNvPr>
          <p:cNvSpPr txBox="1"/>
          <p:nvPr/>
        </p:nvSpPr>
        <p:spPr>
          <a:xfrm>
            <a:off x="1724622" y="16354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900FE-3705-42FE-8370-9236CBE369E0}"/>
              </a:ext>
            </a:extLst>
          </p:cNvPr>
          <p:cNvSpPr/>
          <p:nvPr/>
        </p:nvSpPr>
        <p:spPr>
          <a:xfrm>
            <a:off x="3275856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6731-D62B-40BC-8F18-801BB4486C01}"/>
              </a:ext>
            </a:extLst>
          </p:cNvPr>
          <p:cNvSpPr txBox="1"/>
          <p:nvPr/>
        </p:nvSpPr>
        <p:spPr>
          <a:xfrm>
            <a:off x="2993567" y="453795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6545B7-7060-4044-B4CA-657240466902}"/>
              </a:ext>
            </a:extLst>
          </p:cNvPr>
          <p:cNvSpPr/>
          <p:nvPr/>
        </p:nvSpPr>
        <p:spPr>
          <a:xfrm>
            <a:off x="4139952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5AACF-0F62-49B8-A52C-B7CCD3E30E6D}"/>
              </a:ext>
            </a:extLst>
          </p:cNvPr>
          <p:cNvSpPr/>
          <p:nvPr/>
        </p:nvSpPr>
        <p:spPr>
          <a:xfrm>
            <a:off x="5004048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6F7A0-828C-4CBB-AFAF-BE12985100EF}"/>
              </a:ext>
            </a:extLst>
          </p:cNvPr>
          <p:cNvSpPr/>
          <p:nvPr/>
        </p:nvSpPr>
        <p:spPr>
          <a:xfrm>
            <a:off x="5868144" y="4211582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20892D-CF11-4C4A-AD1A-1B08D9DAF01C}"/>
              </a:ext>
            </a:extLst>
          </p:cNvPr>
          <p:cNvSpPr/>
          <p:nvPr/>
        </p:nvSpPr>
        <p:spPr>
          <a:xfrm>
            <a:off x="6732240" y="4211582"/>
            <a:ext cx="2520280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9B4265-9452-4BB1-80AD-CBFF82E256F5}"/>
              </a:ext>
            </a:extLst>
          </p:cNvPr>
          <p:cNvCxnSpPr>
            <a:stCxn id="9" idx="3"/>
          </p:cNvCxnSpPr>
          <p:nvPr/>
        </p:nvCxnSpPr>
        <p:spPr>
          <a:xfrm>
            <a:off x="2587721" y="3284984"/>
            <a:ext cx="4144519" cy="926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D7C5481-1A4E-48DD-95D9-79098035CC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87721" y="2132856"/>
            <a:ext cx="5037588" cy="2078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C0E55FB-D452-47ED-9624-FF7508CE46F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587721" y="2420888"/>
            <a:ext cx="688135" cy="1752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F88A91-C9BC-471A-9070-EE21EED389F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587721" y="3573016"/>
            <a:ext cx="709174" cy="63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7D13F2-6D25-4FAB-A684-26BA16F3A306}"/>
              </a:ext>
            </a:extLst>
          </p:cNvPr>
          <p:cNvSpPr txBox="1"/>
          <p:nvPr/>
        </p:nvSpPr>
        <p:spPr>
          <a:xfrm>
            <a:off x="4283968" y="1032711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(size + 3) &amp; (~3);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FD2C8-C5EC-4887-AC74-6F1B2F06DCC7}"/>
              </a:ext>
            </a:extLst>
          </p:cNvPr>
          <p:cNvSpPr txBox="1"/>
          <p:nvPr/>
        </p:nvSpPr>
        <p:spPr>
          <a:xfrm>
            <a:off x="6300192" y="1533926"/>
            <a:ext cx="13740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(4+3)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0111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1100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0100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5321D5-DDC5-49E4-AAB6-BAB3EBF97402}"/>
              </a:ext>
            </a:extLst>
          </p:cNvPr>
          <p:cNvSpPr txBox="1"/>
          <p:nvPr/>
        </p:nvSpPr>
        <p:spPr>
          <a:xfrm>
            <a:off x="8283383" y="1536724"/>
            <a:ext cx="13740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(5+3)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1000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1100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1000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372CC23-C702-4DCC-A0CC-EBBCDBE0E890}"/>
              </a:ext>
            </a:extLst>
          </p:cNvPr>
          <p:cNvCxnSpPr/>
          <p:nvPr/>
        </p:nvCxnSpPr>
        <p:spPr>
          <a:xfrm flipV="1">
            <a:off x="6732240" y="4580914"/>
            <a:ext cx="0" cy="5762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22F4C0-66E1-4022-B675-573BDB10911C}"/>
              </a:ext>
            </a:extLst>
          </p:cNvPr>
          <p:cNvSpPr txBox="1"/>
          <p:nvPr/>
        </p:nvSpPr>
        <p:spPr>
          <a:xfrm>
            <a:off x="6500280" y="51076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845C2F-ECEA-456D-8ED3-F287859430AB}"/>
              </a:ext>
            </a:extLst>
          </p:cNvPr>
          <p:cNvSpPr/>
          <p:nvPr/>
        </p:nvSpPr>
        <p:spPr>
          <a:xfrm>
            <a:off x="6746727" y="4211582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5002E-95E1-40F9-AB6A-58055171E87C}"/>
              </a:ext>
            </a:extLst>
          </p:cNvPr>
          <p:cNvSpPr txBox="1"/>
          <p:nvPr/>
        </p:nvSpPr>
        <p:spPr>
          <a:xfrm>
            <a:off x="179512" y="24900"/>
            <a:ext cx="953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bio_put_string16_x(&amp;msg, "android.os.IServiceManager");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3A3933-65ED-49C2-91C8-3D365E111FC9}"/>
              </a:ext>
            </a:extLst>
          </p:cNvPr>
          <p:cNvSpPr/>
          <p:nvPr/>
        </p:nvSpPr>
        <p:spPr>
          <a:xfrm>
            <a:off x="-1404664" y="134076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A45918-2EDA-4E39-AB5D-34BAF66830A4}"/>
              </a:ext>
            </a:extLst>
          </p:cNvPr>
          <p:cNvSpPr/>
          <p:nvPr/>
        </p:nvSpPr>
        <p:spPr>
          <a:xfrm>
            <a:off x="-1404664" y="162880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7DB90-8E40-4A72-B063-B99DD5AF0D0F}"/>
              </a:ext>
            </a:extLst>
          </p:cNvPr>
          <p:cNvSpPr/>
          <p:nvPr/>
        </p:nvSpPr>
        <p:spPr>
          <a:xfrm>
            <a:off x="-1404664" y="191683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2B41F-8D5A-4F6D-A81E-EF0D58ED7DD6}"/>
              </a:ext>
            </a:extLst>
          </p:cNvPr>
          <p:cNvSpPr/>
          <p:nvPr/>
        </p:nvSpPr>
        <p:spPr>
          <a:xfrm>
            <a:off x="-1404664" y="2204864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41FA0-7135-4D1D-A8DD-2CC7DF9FB091}"/>
              </a:ext>
            </a:extLst>
          </p:cNvPr>
          <p:cNvSpPr/>
          <p:nvPr/>
        </p:nvSpPr>
        <p:spPr>
          <a:xfrm>
            <a:off x="-1404664" y="249289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5B41C6-89FB-48E0-AFB3-52103E1F71BF}"/>
              </a:ext>
            </a:extLst>
          </p:cNvPr>
          <p:cNvSpPr/>
          <p:nvPr/>
        </p:nvSpPr>
        <p:spPr>
          <a:xfrm>
            <a:off x="-1404664" y="278092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EA8F0C-2284-4E64-84CC-F83B8DC2A77E}"/>
              </a:ext>
            </a:extLst>
          </p:cNvPr>
          <p:cNvSpPr/>
          <p:nvPr/>
        </p:nvSpPr>
        <p:spPr>
          <a:xfrm>
            <a:off x="-1404664" y="306896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E2AF9-8639-421D-9F9E-A8279295D19C}"/>
              </a:ext>
            </a:extLst>
          </p:cNvPr>
          <p:cNvSpPr txBox="1"/>
          <p:nvPr/>
        </p:nvSpPr>
        <p:spPr>
          <a:xfrm>
            <a:off x="-2020789" y="12594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8DD18-EB0E-4660-9C97-9418E05488E5}"/>
              </a:ext>
            </a:extLst>
          </p:cNvPr>
          <p:cNvSpPr txBox="1"/>
          <p:nvPr/>
        </p:nvSpPr>
        <p:spPr>
          <a:xfrm>
            <a:off x="-2020789" y="1547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2A1AD-326A-433F-B9AE-3888C86FF74B}"/>
              </a:ext>
            </a:extLst>
          </p:cNvPr>
          <p:cNvSpPr txBox="1"/>
          <p:nvPr/>
        </p:nvSpPr>
        <p:spPr>
          <a:xfrm>
            <a:off x="-2780612" y="18355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1A579-6AA5-42DC-AE0D-CF4007468C0C}"/>
              </a:ext>
            </a:extLst>
          </p:cNvPr>
          <p:cNvSpPr txBox="1"/>
          <p:nvPr/>
        </p:nvSpPr>
        <p:spPr>
          <a:xfrm>
            <a:off x="-2780612" y="21235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CFB3A-607B-48C7-AF0E-CC7A241AB38A}"/>
              </a:ext>
            </a:extLst>
          </p:cNvPr>
          <p:cNvSpPr txBox="1"/>
          <p:nvPr/>
        </p:nvSpPr>
        <p:spPr>
          <a:xfrm>
            <a:off x="-2147427" y="24115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C30C5-0272-499C-8DC0-DD1656A215AE}"/>
              </a:ext>
            </a:extLst>
          </p:cNvPr>
          <p:cNvSpPr txBox="1"/>
          <p:nvPr/>
        </p:nvSpPr>
        <p:spPr>
          <a:xfrm>
            <a:off x="-2147427" y="26996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F9001-6B1F-45CA-A7A0-3677E17538F9}"/>
              </a:ext>
            </a:extLst>
          </p:cNvPr>
          <p:cNvSpPr txBox="1"/>
          <p:nvPr/>
        </p:nvSpPr>
        <p:spPr>
          <a:xfrm>
            <a:off x="-2147427" y="29876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9ECDF-5321-492A-A934-6C1756A5CC0D}"/>
              </a:ext>
            </a:extLst>
          </p:cNvPr>
          <p:cNvSpPr txBox="1"/>
          <p:nvPr/>
        </p:nvSpPr>
        <p:spPr>
          <a:xfrm>
            <a:off x="-1041542" y="987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900FE-3705-42FE-8370-9236CBE369E0}"/>
              </a:ext>
            </a:extLst>
          </p:cNvPr>
          <p:cNvSpPr/>
          <p:nvPr/>
        </p:nvSpPr>
        <p:spPr>
          <a:xfrm>
            <a:off x="509692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6731-D62B-40BC-8F18-801BB4486C01}"/>
              </a:ext>
            </a:extLst>
          </p:cNvPr>
          <p:cNvSpPr txBox="1"/>
          <p:nvPr/>
        </p:nvSpPr>
        <p:spPr>
          <a:xfrm>
            <a:off x="227403" y="38898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6545B7-7060-4044-B4CA-657240466902}"/>
              </a:ext>
            </a:extLst>
          </p:cNvPr>
          <p:cNvSpPr/>
          <p:nvPr/>
        </p:nvSpPr>
        <p:spPr>
          <a:xfrm>
            <a:off x="1373788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5AACF-0F62-49B8-A52C-B7CCD3E30E6D}"/>
              </a:ext>
            </a:extLst>
          </p:cNvPr>
          <p:cNvSpPr/>
          <p:nvPr/>
        </p:nvSpPr>
        <p:spPr>
          <a:xfrm>
            <a:off x="2237884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6F7A0-828C-4CBB-AFAF-BE12985100EF}"/>
              </a:ext>
            </a:extLst>
          </p:cNvPr>
          <p:cNvSpPr/>
          <p:nvPr/>
        </p:nvSpPr>
        <p:spPr>
          <a:xfrm>
            <a:off x="3101980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20892D-CF11-4C4A-AD1A-1B08D9DAF01C}"/>
              </a:ext>
            </a:extLst>
          </p:cNvPr>
          <p:cNvSpPr/>
          <p:nvPr/>
        </p:nvSpPr>
        <p:spPr>
          <a:xfrm>
            <a:off x="5724152" y="3563510"/>
            <a:ext cx="430775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android.os.IServiceManager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9B4265-9452-4BB1-80AD-CBFF82E256F5}"/>
              </a:ext>
            </a:extLst>
          </p:cNvPr>
          <p:cNvCxnSpPr>
            <a:stCxn id="9" idx="3"/>
          </p:cNvCxnSpPr>
          <p:nvPr/>
        </p:nvCxnSpPr>
        <p:spPr>
          <a:xfrm>
            <a:off x="-178443" y="2636912"/>
            <a:ext cx="4144519" cy="926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D7C5481-1A4E-48DD-95D9-79098035CC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-178443" y="1484784"/>
            <a:ext cx="10223051" cy="2078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C0E55FB-D452-47ED-9624-FF7508CE46F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-178443" y="1772816"/>
            <a:ext cx="688135" cy="1752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F88A91-C9BC-471A-9070-EE21EED389F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-178443" y="2924944"/>
            <a:ext cx="709174" cy="63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845C2F-ECEA-456D-8ED3-F287859430AB}"/>
              </a:ext>
            </a:extLst>
          </p:cNvPr>
          <p:cNvSpPr/>
          <p:nvPr/>
        </p:nvSpPr>
        <p:spPr>
          <a:xfrm>
            <a:off x="3980563" y="3563510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70D72F-B9F6-4BE1-9D1E-A79C06F44857}"/>
              </a:ext>
            </a:extLst>
          </p:cNvPr>
          <p:cNvSpPr/>
          <p:nvPr/>
        </p:nvSpPr>
        <p:spPr>
          <a:xfrm>
            <a:off x="4846008" y="3563510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0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5002E-95E1-40F9-AB6A-58055171E87C}"/>
              </a:ext>
            </a:extLst>
          </p:cNvPr>
          <p:cNvSpPr txBox="1"/>
          <p:nvPr/>
        </p:nvSpPr>
        <p:spPr>
          <a:xfrm>
            <a:off x="179512" y="24900"/>
            <a:ext cx="6981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bio_put_string16_x(&amp;msg, "led.service");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3A3933-65ED-49C2-91C8-3D365E111FC9}"/>
              </a:ext>
            </a:extLst>
          </p:cNvPr>
          <p:cNvSpPr/>
          <p:nvPr/>
        </p:nvSpPr>
        <p:spPr>
          <a:xfrm>
            <a:off x="-1404664" y="134076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A45918-2EDA-4E39-AB5D-34BAF66830A4}"/>
              </a:ext>
            </a:extLst>
          </p:cNvPr>
          <p:cNvSpPr/>
          <p:nvPr/>
        </p:nvSpPr>
        <p:spPr>
          <a:xfrm>
            <a:off x="-1404664" y="162880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7DB90-8E40-4A72-B063-B99DD5AF0D0F}"/>
              </a:ext>
            </a:extLst>
          </p:cNvPr>
          <p:cNvSpPr/>
          <p:nvPr/>
        </p:nvSpPr>
        <p:spPr>
          <a:xfrm>
            <a:off x="-1404664" y="191683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2B41F-8D5A-4F6D-A81E-EF0D58ED7DD6}"/>
              </a:ext>
            </a:extLst>
          </p:cNvPr>
          <p:cNvSpPr/>
          <p:nvPr/>
        </p:nvSpPr>
        <p:spPr>
          <a:xfrm>
            <a:off x="-1404664" y="2204864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41FA0-7135-4D1D-A8DD-2CC7DF9FB091}"/>
              </a:ext>
            </a:extLst>
          </p:cNvPr>
          <p:cNvSpPr/>
          <p:nvPr/>
        </p:nvSpPr>
        <p:spPr>
          <a:xfrm>
            <a:off x="-1404664" y="249289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5B41C6-89FB-48E0-AFB3-52103E1F71BF}"/>
              </a:ext>
            </a:extLst>
          </p:cNvPr>
          <p:cNvSpPr/>
          <p:nvPr/>
        </p:nvSpPr>
        <p:spPr>
          <a:xfrm>
            <a:off x="-1404664" y="278092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EA8F0C-2284-4E64-84CC-F83B8DC2A77E}"/>
              </a:ext>
            </a:extLst>
          </p:cNvPr>
          <p:cNvSpPr/>
          <p:nvPr/>
        </p:nvSpPr>
        <p:spPr>
          <a:xfrm>
            <a:off x="-1404664" y="306896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E2AF9-8639-421D-9F9E-A8279295D19C}"/>
              </a:ext>
            </a:extLst>
          </p:cNvPr>
          <p:cNvSpPr txBox="1"/>
          <p:nvPr/>
        </p:nvSpPr>
        <p:spPr>
          <a:xfrm>
            <a:off x="-2020789" y="12594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8DD18-EB0E-4660-9C97-9418E05488E5}"/>
              </a:ext>
            </a:extLst>
          </p:cNvPr>
          <p:cNvSpPr txBox="1"/>
          <p:nvPr/>
        </p:nvSpPr>
        <p:spPr>
          <a:xfrm>
            <a:off x="-2020789" y="1547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2A1AD-326A-433F-B9AE-3888C86FF74B}"/>
              </a:ext>
            </a:extLst>
          </p:cNvPr>
          <p:cNvSpPr txBox="1"/>
          <p:nvPr/>
        </p:nvSpPr>
        <p:spPr>
          <a:xfrm>
            <a:off x="-2780612" y="18355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1A579-6AA5-42DC-AE0D-CF4007468C0C}"/>
              </a:ext>
            </a:extLst>
          </p:cNvPr>
          <p:cNvSpPr txBox="1"/>
          <p:nvPr/>
        </p:nvSpPr>
        <p:spPr>
          <a:xfrm>
            <a:off x="-2780612" y="21235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CFB3A-607B-48C7-AF0E-CC7A241AB38A}"/>
              </a:ext>
            </a:extLst>
          </p:cNvPr>
          <p:cNvSpPr txBox="1"/>
          <p:nvPr/>
        </p:nvSpPr>
        <p:spPr>
          <a:xfrm>
            <a:off x="-2147427" y="24115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C30C5-0272-499C-8DC0-DD1656A215AE}"/>
              </a:ext>
            </a:extLst>
          </p:cNvPr>
          <p:cNvSpPr txBox="1"/>
          <p:nvPr/>
        </p:nvSpPr>
        <p:spPr>
          <a:xfrm>
            <a:off x="-2147427" y="26996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F9001-6B1F-45CA-A7A0-3677E17538F9}"/>
              </a:ext>
            </a:extLst>
          </p:cNvPr>
          <p:cNvSpPr txBox="1"/>
          <p:nvPr/>
        </p:nvSpPr>
        <p:spPr>
          <a:xfrm>
            <a:off x="-2147427" y="29876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9ECDF-5321-492A-A934-6C1756A5CC0D}"/>
              </a:ext>
            </a:extLst>
          </p:cNvPr>
          <p:cNvSpPr txBox="1"/>
          <p:nvPr/>
        </p:nvSpPr>
        <p:spPr>
          <a:xfrm>
            <a:off x="-1041542" y="987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900FE-3705-42FE-8370-9236CBE369E0}"/>
              </a:ext>
            </a:extLst>
          </p:cNvPr>
          <p:cNvSpPr/>
          <p:nvPr/>
        </p:nvSpPr>
        <p:spPr>
          <a:xfrm>
            <a:off x="509692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6731-D62B-40BC-8F18-801BB4486C01}"/>
              </a:ext>
            </a:extLst>
          </p:cNvPr>
          <p:cNvSpPr txBox="1"/>
          <p:nvPr/>
        </p:nvSpPr>
        <p:spPr>
          <a:xfrm>
            <a:off x="227403" y="38898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6545B7-7060-4044-B4CA-657240466902}"/>
              </a:ext>
            </a:extLst>
          </p:cNvPr>
          <p:cNvSpPr/>
          <p:nvPr/>
        </p:nvSpPr>
        <p:spPr>
          <a:xfrm>
            <a:off x="1373788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5AACF-0F62-49B8-A52C-B7CCD3E30E6D}"/>
              </a:ext>
            </a:extLst>
          </p:cNvPr>
          <p:cNvSpPr/>
          <p:nvPr/>
        </p:nvSpPr>
        <p:spPr>
          <a:xfrm>
            <a:off x="2237884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6F7A0-828C-4CBB-AFAF-BE12985100EF}"/>
              </a:ext>
            </a:extLst>
          </p:cNvPr>
          <p:cNvSpPr/>
          <p:nvPr/>
        </p:nvSpPr>
        <p:spPr>
          <a:xfrm>
            <a:off x="3101980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20892D-CF11-4C4A-AD1A-1B08D9DAF01C}"/>
              </a:ext>
            </a:extLst>
          </p:cNvPr>
          <p:cNvSpPr/>
          <p:nvPr/>
        </p:nvSpPr>
        <p:spPr>
          <a:xfrm>
            <a:off x="5724152" y="3563510"/>
            <a:ext cx="430775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android.os.IServiceManager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9B4265-9452-4BB1-80AD-CBFF82E256F5}"/>
              </a:ext>
            </a:extLst>
          </p:cNvPr>
          <p:cNvCxnSpPr>
            <a:stCxn id="9" idx="3"/>
          </p:cNvCxnSpPr>
          <p:nvPr/>
        </p:nvCxnSpPr>
        <p:spPr>
          <a:xfrm>
            <a:off x="-178443" y="2636912"/>
            <a:ext cx="4144519" cy="926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D7C5481-1A4E-48DD-95D9-79098035CC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-178443" y="1484784"/>
            <a:ext cx="4246387" cy="3031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C0E55FB-D452-47ED-9624-FF7508CE46F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-178443" y="1772816"/>
            <a:ext cx="688135" cy="1752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F88A91-C9BC-471A-9070-EE21EED389F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-178443" y="2924944"/>
            <a:ext cx="709174" cy="63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845C2F-ECEA-456D-8ED3-F287859430AB}"/>
              </a:ext>
            </a:extLst>
          </p:cNvPr>
          <p:cNvSpPr/>
          <p:nvPr/>
        </p:nvSpPr>
        <p:spPr>
          <a:xfrm>
            <a:off x="3980563" y="3563510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70D72F-B9F6-4BE1-9D1E-A79C06F44857}"/>
              </a:ext>
            </a:extLst>
          </p:cNvPr>
          <p:cNvSpPr/>
          <p:nvPr/>
        </p:nvSpPr>
        <p:spPr>
          <a:xfrm>
            <a:off x="4846008" y="3563510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287EFB-4668-406A-B952-989C52607570}"/>
              </a:ext>
            </a:extLst>
          </p:cNvPr>
          <p:cNvSpPr/>
          <p:nvPr/>
        </p:nvSpPr>
        <p:spPr>
          <a:xfrm>
            <a:off x="2267593" y="4516450"/>
            <a:ext cx="1800351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C764B1C-A238-46AB-91F6-90A23F7F27B1}"/>
              </a:ext>
            </a:extLst>
          </p:cNvPr>
          <p:cNvSpPr/>
          <p:nvPr/>
        </p:nvSpPr>
        <p:spPr>
          <a:xfrm>
            <a:off x="1402149" y="4516450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48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5002E-95E1-40F9-AB6A-58055171E87C}"/>
              </a:ext>
            </a:extLst>
          </p:cNvPr>
          <p:cNvSpPr txBox="1"/>
          <p:nvPr/>
        </p:nvSpPr>
        <p:spPr>
          <a:xfrm>
            <a:off x="179512" y="24900"/>
            <a:ext cx="5525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bio_put_obj(&amp;msg, 0x1000);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	 obj = bio_alloc_obj(bio);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3A3933-65ED-49C2-91C8-3D365E111FC9}"/>
              </a:ext>
            </a:extLst>
          </p:cNvPr>
          <p:cNvSpPr/>
          <p:nvPr/>
        </p:nvSpPr>
        <p:spPr>
          <a:xfrm>
            <a:off x="-1404664" y="134076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A45918-2EDA-4E39-AB5D-34BAF66830A4}"/>
              </a:ext>
            </a:extLst>
          </p:cNvPr>
          <p:cNvSpPr/>
          <p:nvPr/>
        </p:nvSpPr>
        <p:spPr>
          <a:xfrm>
            <a:off x="-1404664" y="162880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07DB90-8E40-4A72-B063-B99DD5AF0D0F}"/>
              </a:ext>
            </a:extLst>
          </p:cNvPr>
          <p:cNvSpPr/>
          <p:nvPr/>
        </p:nvSpPr>
        <p:spPr>
          <a:xfrm>
            <a:off x="-1404664" y="191683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2B41F-8D5A-4F6D-A81E-EF0D58ED7DD6}"/>
              </a:ext>
            </a:extLst>
          </p:cNvPr>
          <p:cNvSpPr/>
          <p:nvPr/>
        </p:nvSpPr>
        <p:spPr>
          <a:xfrm>
            <a:off x="-1404664" y="2204864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41FA0-7135-4D1D-A8DD-2CC7DF9FB091}"/>
              </a:ext>
            </a:extLst>
          </p:cNvPr>
          <p:cNvSpPr/>
          <p:nvPr/>
        </p:nvSpPr>
        <p:spPr>
          <a:xfrm>
            <a:off x="-1404664" y="249289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5B41C6-89FB-48E0-AFB3-52103E1F71BF}"/>
              </a:ext>
            </a:extLst>
          </p:cNvPr>
          <p:cNvSpPr/>
          <p:nvPr/>
        </p:nvSpPr>
        <p:spPr>
          <a:xfrm>
            <a:off x="-1404664" y="278092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EA8F0C-2284-4E64-84CC-F83B8DC2A77E}"/>
              </a:ext>
            </a:extLst>
          </p:cNvPr>
          <p:cNvSpPr/>
          <p:nvPr/>
        </p:nvSpPr>
        <p:spPr>
          <a:xfrm>
            <a:off x="-1404664" y="306896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4E2AF9-8639-421D-9F9E-A8279295D19C}"/>
              </a:ext>
            </a:extLst>
          </p:cNvPr>
          <p:cNvSpPr txBox="1"/>
          <p:nvPr/>
        </p:nvSpPr>
        <p:spPr>
          <a:xfrm>
            <a:off x="-2020789" y="12594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8DD18-EB0E-4660-9C97-9418E05488E5}"/>
              </a:ext>
            </a:extLst>
          </p:cNvPr>
          <p:cNvSpPr txBox="1"/>
          <p:nvPr/>
        </p:nvSpPr>
        <p:spPr>
          <a:xfrm>
            <a:off x="-2020789" y="15475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72A1AD-326A-433F-B9AE-3888C86FF74B}"/>
              </a:ext>
            </a:extLst>
          </p:cNvPr>
          <p:cNvSpPr txBox="1"/>
          <p:nvPr/>
        </p:nvSpPr>
        <p:spPr>
          <a:xfrm>
            <a:off x="-2780612" y="18355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1A579-6AA5-42DC-AE0D-CF4007468C0C}"/>
              </a:ext>
            </a:extLst>
          </p:cNvPr>
          <p:cNvSpPr txBox="1"/>
          <p:nvPr/>
        </p:nvSpPr>
        <p:spPr>
          <a:xfrm>
            <a:off x="-2780612" y="21235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offs_avail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CFB3A-607B-48C7-AF0E-CC7A241AB38A}"/>
              </a:ext>
            </a:extLst>
          </p:cNvPr>
          <p:cNvSpPr txBox="1"/>
          <p:nvPr/>
        </p:nvSpPr>
        <p:spPr>
          <a:xfrm>
            <a:off x="-2147427" y="241159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C30C5-0272-499C-8DC0-DD1656A215AE}"/>
              </a:ext>
            </a:extLst>
          </p:cNvPr>
          <p:cNvSpPr txBox="1"/>
          <p:nvPr/>
        </p:nvSpPr>
        <p:spPr>
          <a:xfrm>
            <a:off x="-2147427" y="269962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F9001-6B1F-45CA-A7A0-3677E17538F9}"/>
              </a:ext>
            </a:extLst>
          </p:cNvPr>
          <p:cNvSpPr txBox="1"/>
          <p:nvPr/>
        </p:nvSpPr>
        <p:spPr>
          <a:xfrm>
            <a:off x="-2147427" y="298766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9ECDF-5321-492A-A934-6C1756A5CC0D}"/>
              </a:ext>
            </a:extLst>
          </p:cNvPr>
          <p:cNvSpPr txBox="1"/>
          <p:nvPr/>
        </p:nvSpPr>
        <p:spPr>
          <a:xfrm>
            <a:off x="-1041542" y="987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900FE-3705-42FE-8370-9236CBE369E0}"/>
              </a:ext>
            </a:extLst>
          </p:cNvPr>
          <p:cNvSpPr/>
          <p:nvPr/>
        </p:nvSpPr>
        <p:spPr>
          <a:xfrm>
            <a:off x="509692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6731-D62B-40BC-8F18-801BB4486C01}"/>
              </a:ext>
            </a:extLst>
          </p:cNvPr>
          <p:cNvSpPr txBox="1"/>
          <p:nvPr/>
        </p:nvSpPr>
        <p:spPr>
          <a:xfrm>
            <a:off x="227403" y="388988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6545B7-7060-4044-B4CA-657240466902}"/>
              </a:ext>
            </a:extLst>
          </p:cNvPr>
          <p:cNvSpPr/>
          <p:nvPr/>
        </p:nvSpPr>
        <p:spPr>
          <a:xfrm>
            <a:off x="1373788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5AACF-0F62-49B8-A52C-B7CCD3E30E6D}"/>
              </a:ext>
            </a:extLst>
          </p:cNvPr>
          <p:cNvSpPr/>
          <p:nvPr/>
        </p:nvSpPr>
        <p:spPr>
          <a:xfrm>
            <a:off x="2237884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6F7A0-828C-4CBB-AFAF-BE12985100EF}"/>
              </a:ext>
            </a:extLst>
          </p:cNvPr>
          <p:cNvSpPr/>
          <p:nvPr/>
        </p:nvSpPr>
        <p:spPr>
          <a:xfrm>
            <a:off x="3101980" y="3563510"/>
            <a:ext cx="864096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20892D-CF11-4C4A-AD1A-1B08D9DAF01C}"/>
              </a:ext>
            </a:extLst>
          </p:cNvPr>
          <p:cNvSpPr/>
          <p:nvPr/>
        </p:nvSpPr>
        <p:spPr>
          <a:xfrm>
            <a:off x="5724152" y="3563510"/>
            <a:ext cx="430775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android.os.IServiceManager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9B4265-9452-4BB1-80AD-CBFF82E256F5}"/>
              </a:ext>
            </a:extLst>
          </p:cNvPr>
          <p:cNvCxnSpPr>
            <a:stCxn id="9" idx="3"/>
          </p:cNvCxnSpPr>
          <p:nvPr/>
        </p:nvCxnSpPr>
        <p:spPr>
          <a:xfrm>
            <a:off x="-178443" y="2636912"/>
            <a:ext cx="4144519" cy="926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C0E55FB-D452-47ED-9624-FF7508CE46F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-178443" y="1772816"/>
            <a:ext cx="1552231" cy="1790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8F88A91-C9BC-471A-9070-EE21EED389F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-178443" y="2924944"/>
            <a:ext cx="709174" cy="63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845C2F-ECEA-456D-8ED3-F287859430AB}"/>
              </a:ext>
            </a:extLst>
          </p:cNvPr>
          <p:cNvSpPr/>
          <p:nvPr/>
        </p:nvSpPr>
        <p:spPr>
          <a:xfrm>
            <a:off x="3980563" y="3563510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70D72F-B9F6-4BE1-9D1E-A79C06F44857}"/>
              </a:ext>
            </a:extLst>
          </p:cNvPr>
          <p:cNvSpPr/>
          <p:nvPr/>
        </p:nvSpPr>
        <p:spPr>
          <a:xfrm>
            <a:off x="4846008" y="3563510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287EFB-4668-406A-B952-989C52607570}"/>
              </a:ext>
            </a:extLst>
          </p:cNvPr>
          <p:cNvSpPr/>
          <p:nvPr/>
        </p:nvSpPr>
        <p:spPr>
          <a:xfrm>
            <a:off x="2267593" y="4516450"/>
            <a:ext cx="1800351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C764B1C-A238-46AB-91F6-90A23F7F27B1}"/>
              </a:ext>
            </a:extLst>
          </p:cNvPr>
          <p:cNvSpPr/>
          <p:nvPr/>
        </p:nvSpPr>
        <p:spPr>
          <a:xfrm>
            <a:off x="1402149" y="4516450"/>
            <a:ext cx="864096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893F43-82FB-44F7-AC73-0C22A383836C}"/>
              </a:ext>
            </a:extLst>
          </p:cNvPr>
          <p:cNvSpPr/>
          <p:nvPr/>
        </p:nvSpPr>
        <p:spPr>
          <a:xfrm>
            <a:off x="7020272" y="1506468"/>
            <a:ext cx="93610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50877-B2D1-4126-832E-4D975580B72D}"/>
              </a:ext>
            </a:extLst>
          </p:cNvPr>
          <p:cNvSpPr txBox="1"/>
          <p:nvPr/>
        </p:nvSpPr>
        <p:spPr>
          <a:xfrm>
            <a:off x="7956376" y="15064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token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351B55-C7CF-4380-B7FD-5F543D55AABF}"/>
              </a:ext>
            </a:extLst>
          </p:cNvPr>
          <p:cNvSpPr txBox="1"/>
          <p:nvPr/>
        </p:nvSpPr>
        <p:spPr>
          <a:xfrm>
            <a:off x="6122398" y="132180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F9E38F-3B57-4C7B-9827-C6CE76C37917}"/>
              </a:ext>
            </a:extLst>
          </p:cNvPr>
          <p:cNvSpPr/>
          <p:nvPr/>
        </p:nvSpPr>
        <p:spPr>
          <a:xfrm>
            <a:off x="1403648" y="5259330"/>
            <a:ext cx="318816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52D8F5-76A0-4543-BC92-9393C95383DC}"/>
              </a:ext>
            </a:extLst>
          </p:cNvPr>
          <p:cNvSpPr/>
          <p:nvPr/>
        </p:nvSpPr>
        <p:spPr>
          <a:xfrm>
            <a:off x="4591813" y="5259202"/>
            <a:ext cx="817853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BD3F61-3F5E-4DA0-AAD6-7A30EF685187}"/>
              </a:ext>
            </a:extLst>
          </p:cNvPr>
          <p:cNvSpPr/>
          <p:nvPr/>
        </p:nvSpPr>
        <p:spPr>
          <a:xfrm>
            <a:off x="5409666" y="5253402"/>
            <a:ext cx="954104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0D8DE1-647C-4C0A-BC8A-AB1A8061B94F}"/>
              </a:ext>
            </a:extLst>
          </p:cNvPr>
          <p:cNvSpPr/>
          <p:nvPr/>
        </p:nvSpPr>
        <p:spPr>
          <a:xfrm>
            <a:off x="6363770" y="5259330"/>
            <a:ext cx="872525" cy="3693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00EF57C-16B5-429E-8A98-C072BEFF5BED}"/>
              </a:ext>
            </a:extLst>
          </p:cNvPr>
          <p:cNvCxnSpPr/>
          <p:nvPr/>
        </p:nvCxnSpPr>
        <p:spPr>
          <a:xfrm flipV="1">
            <a:off x="1404337" y="5628662"/>
            <a:ext cx="0" cy="248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46FCF46-24C7-44C6-A470-31D12D4D1C11}"/>
              </a:ext>
            </a:extLst>
          </p:cNvPr>
          <p:cNvSpPr txBox="1"/>
          <p:nvPr/>
        </p:nvSpPr>
        <p:spPr>
          <a:xfrm>
            <a:off x="1016344" y="584293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obj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D6FB8-0A5F-40AC-90F8-BE2FEC6278E2}"/>
              </a:ext>
            </a:extLst>
          </p:cNvPr>
          <p:cNvSpPr txBox="1"/>
          <p:nvPr/>
        </p:nvSpPr>
        <p:spPr>
          <a:xfrm>
            <a:off x="1546075" y="565827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F96E47-DAED-4948-854A-3079E6BFD6C3}"/>
              </a:ext>
            </a:extLst>
          </p:cNvPr>
          <p:cNvSpPr txBox="1"/>
          <p:nvPr/>
        </p:nvSpPr>
        <p:spPr>
          <a:xfrm>
            <a:off x="4692203" y="565827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C6A204-8B5E-46A3-8E77-4682430C77C6}"/>
              </a:ext>
            </a:extLst>
          </p:cNvPr>
          <p:cNvSpPr txBox="1"/>
          <p:nvPr/>
        </p:nvSpPr>
        <p:spPr>
          <a:xfrm>
            <a:off x="5516102" y="56582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505F5-328B-4103-84FE-512C4240AA6F}"/>
              </a:ext>
            </a:extLst>
          </p:cNvPr>
          <p:cNvSpPr txBox="1"/>
          <p:nvPr/>
        </p:nvSpPr>
        <p:spPr>
          <a:xfrm>
            <a:off x="6435823" y="56582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78DBEC-B2A7-4E71-A708-494B6B34758D}"/>
              </a:ext>
            </a:extLst>
          </p:cNvPr>
          <p:cNvSpPr txBox="1"/>
          <p:nvPr/>
        </p:nvSpPr>
        <p:spPr>
          <a:xfrm>
            <a:off x="4067944" y="269962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4+4+56+4+24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A1B255B-B0B6-4210-909D-11744E9F31FA}"/>
              </a:ext>
            </a:extLst>
          </p:cNvPr>
          <p:cNvCxnSpPr/>
          <p:nvPr/>
        </p:nvCxnSpPr>
        <p:spPr>
          <a:xfrm>
            <a:off x="3980563" y="3172326"/>
            <a:ext cx="0" cy="391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FA82BC2-0027-4779-829C-C054671EBB45}"/>
              </a:ext>
            </a:extLst>
          </p:cNvPr>
          <p:cNvSpPr txBox="1"/>
          <p:nvPr/>
        </p:nvSpPr>
        <p:spPr>
          <a:xfrm>
            <a:off x="5516102" y="605721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D7C5481-1A4E-48DD-95D9-79098035CC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-178443" y="1484784"/>
            <a:ext cx="7414738" cy="3744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3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5002E-95E1-40F9-AB6A-58055171E87C}"/>
              </a:ext>
            </a:extLst>
          </p:cNvPr>
          <p:cNvSpPr txBox="1"/>
          <p:nvPr/>
        </p:nvSpPr>
        <p:spPr>
          <a:xfrm>
            <a:off x="-476964" y="-90883"/>
            <a:ext cx="907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binder_call(bs, &amp;msg, &amp;reply, target=0, SVC_MGR_ADD_SERVICE=3);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900FE-3705-42FE-8370-9236CBE369E0}"/>
              </a:ext>
            </a:extLst>
          </p:cNvPr>
          <p:cNvSpPr/>
          <p:nvPr/>
        </p:nvSpPr>
        <p:spPr>
          <a:xfrm>
            <a:off x="110911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76731-D62B-40BC-8F18-801BB4486C01}"/>
              </a:ext>
            </a:extLst>
          </p:cNvPr>
          <p:cNvSpPr txBox="1"/>
          <p:nvPr/>
        </p:nvSpPr>
        <p:spPr>
          <a:xfrm>
            <a:off x="856382" y="459849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iodata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6545B7-7060-4044-B4CA-657240466902}"/>
              </a:ext>
            </a:extLst>
          </p:cNvPr>
          <p:cNvSpPr/>
          <p:nvPr/>
        </p:nvSpPr>
        <p:spPr>
          <a:xfrm>
            <a:off x="188274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A5AACF-0F62-49B8-A52C-B7CCD3E30E6D}"/>
              </a:ext>
            </a:extLst>
          </p:cNvPr>
          <p:cNvSpPr/>
          <p:nvPr/>
        </p:nvSpPr>
        <p:spPr>
          <a:xfrm>
            <a:off x="265637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16F7A0-828C-4CBB-AFAF-BE12985100EF}"/>
              </a:ext>
            </a:extLst>
          </p:cNvPr>
          <p:cNvSpPr/>
          <p:nvPr/>
        </p:nvSpPr>
        <p:spPr>
          <a:xfrm>
            <a:off x="3430007" y="4306291"/>
            <a:ext cx="773630" cy="330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20892D-CF11-4C4A-AD1A-1B08D9DAF01C}"/>
              </a:ext>
            </a:extLst>
          </p:cNvPr>
          <p:cNvSpPr/>
          <p:nvPr/>
        </p:nvSpPr>
        <p:spPr>
          <a:xfrm>
            <a:off x="5777653" y="4306291"/>
            <a:ext cx="385675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android.os.IServiceManager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845C2F-ECEA-456D-8ED3-F287859430AB}"/>
              </a:ext>
            </a:extLst>
          </p:cNvPr>
          <p:cNvSpPr/>
          <p:nvPr/>
        </p:nvSpPr>
        <p:spPr>
          <a:xfrm>
            <a:off x="4216608" y="4306291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70D72F-B9F6-4BE1-9D1E-A79C06F44857}"/>
              </a:ext>
            </a:extLst>
          </p:cNvPr>
          <p:cNvSpPr/>
          <p:nvPr/>
        </p:nvSpPr>
        <p:spPr>
          <a:xfrm>
            <a:off x="4991446" y="4306291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287EFB-4668-406A-B952-989C52607570}"/>
              </a:ext>
            </a:extLst>
          </p:cNvPr>
          <p:cNvSpPr/>
          <p:nvPr/>
        </p:nvSpPr>
        <p:spPr>
          <a:xfrm>
            <a:off x="2682976" y="5159464"/>
            <a:ext cx="161186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C764B1C-A238-46AB-91F6-90A23F7F27B1}"/>
              </a:ext>
            </a:extLst>
          </p:cNvPr>
          <p:cNvSpPr/>
          <p:nvPr/>
        </p:nvSpPr>
        <p:spPr>
          <a:xfrm>
            <a:off x="1908139" y="5159464"/>
            <a:ext cx="773630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4F9E38F-3B57-4C7B-9827-C6CE76C37917}"/>
              </a:ext>
            </a:extLst>
          </p:cNvPr>
          <p:cNvSpPr/>
          <p:nvPr/>
        </p:nvSpPr>
        <p:spPr>
          <a:xfrm>
            <a:off x="1909481" y="5819262"/>
            <a:ext cx="2854383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52D8F5-76A0-4543-BC92-9393C95383DC}"/>
              </a:ext>
            </a:extLst>
          </p:cNvPr>
          <p:cNvSpPr/>
          <p:nvPr/>
        </p:nvSpPr>
        <p:spPr>
          <a:xfrm>
            <a:off x="4763864" y="5819262"/>
            <a:ext cx="73222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BD3F61-3F5E-4DA0-AAD6-7A30EF685187}"/>
              </a:ext>
            </a:extLst>
          </p:cNvPr>
          <p:cNvSpPr/>
          <p:nvPr/>
        </p:nvSpPr>
        <p:spPr>
          <a:xfrm>
            <a:off x="5496092" y="5819262"/>
            <a:ext cx="854215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0D8DE1-647C-4C0A-BC8A-AB1A8061B94F}"/>
              </a:ext>
            </a:extLst>
          </p:cNvPr>
          <p:cNvSpPr/>
          <p:nvPr/>
        </p:nvSpPr>
        <p:spPr>
          <a:xfrm>
            <a:off x="6350307" y="5819262"/>
            <a:ext cx="781177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00EF57C-16B5-429E-8A98-C072BEFF5BED}"/>
              </a:ext>
            </a:extLst>
          </p:cNvPr>
          <p:cNvCxnSpPr/>
          <p:nvPr/>
        </p:nvCxnSpPr>
        <p:spPr>
          <a:xfrm flipV="1">
            <a:off x="1910098" y="6155234"/>
            <a:ext cx="0" cy="2225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46FCF46-24C7-44C6-A470-31D12D4D1C11}"/>
              </a:ext>
            </a:extLst>
          </p:cNvPr>
          <p:cNvSpPr txBox="1"/>
          <p:nvPr/>
        </p:nvSpPr>
        <p:spPr>
          <a:xfrm>
            <a:off x="1562725" y="6347077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obj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D6FB8-0A5F-40AC-90F8-BE2FEC6278E2}"/>
              </a:ext>
            </a:extLst>
          </p:cNvPr>
          <p:cNvSpPr txBox="1"/>
          <p:nvPr/>
        </p:nvSpPr>
        <p:spPr>
          <a:xfrm>
            <a:off x="2036996" y="6181744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type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F96E47-DAED-4948-854A-3079E6BFD6C3}"/>
              </a:ext>
            </a:extLst>
          </p:cNvPr>
          <p:cNvSpPr txBox="1"/>
          <p:nvPr/>
        </p:nvSpPr>
        <p:spPr>
          <a:xfrm>
            <a:off x="4853743" y="618174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flags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C6A204-8B5E-46A3-8E77-4682430C77C6}"/>
              </a:ext>
            </a:extLst>
          </p:cNvPr>
          <p:cNvSpPr txBox="1"/>
          <p:nvPr/>
        </p:nvSpPr>
        <p:spPr>
          <a:xfrm>
            <a:off x="5591385" y="618174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505F5-328B-4103-84FE-512C4240AA6F}"/>
              </a:ext>
            </a:extLst>
          </p:cNvPr>
          <p:cNvSpPr txBox="1"/>
          <p:nvPr/>
        </p:nvSpPr>
        <p:spPr>
          <a:xfrm>
            <a:off x="6414817" y="6181744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A1B255B-B0B6-4210-909D-11744E9F31FA}"/>
              </a:ext>
            </a:extLst>
          </p:cNvPr>
          <p:cNvCxnSpPr/>
          <p:nvPr/>
        </p:nvCxnSpPr>
        <p:spPr>
          <a:xfrm>
            <a:off x="4216608" y="3956062"/>
            <a:ext cx="0" cy="350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FA82BC2-0027-4779-829C-C054671EBB45}"/>
              </a:ext>
            </a:extLst>
          </p:cNvPr>
          <p:cNvSpPr txBox="1"/>
          <p:nvPr/>
        </p:nvSpPr>
        <p:spPr>
          <a:xfrm>
            <a:off x="5591385" y="653891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handle</a:t>
            </a:r>
            <a:endParaRPr lang="ko-KR" altLang="en-US" sz="1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3D34E0E-C17A-47D5-878A-EC98678F8FFD}"/>
              </a:ext>
            </a:extLst>
          </p:cNvPr>
          <p:cNvSpPr/>
          <p:nvPr/>
        </p:nvSpPr>
        <p:spPr>
          <a:xfrm>
            <a:off x="4294841" y="68518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14438A3-8433-41BE-A331-16BBDEBD543C}"/>
              </a:ext>
            </a:extLst>
          </p:cNvPr>
          <p:cNvSpPr/>
          <p:nvPr/>
        </p:nvSpPr>
        <p:spPr>
          <a:xfrm>
            <a:off x="4294841" y="973218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5FB96EC-9C3E-4D01-AA9A-420ABD61CF25}"/>
              </a:ext>
            </a:extLst>
          </p:cNvPr>
          <p:cNvSpPr/>
          <p:nvPr/>
        </p:nvSpPr>
        <p:spPr>
          <a:xfrm>
            <a:off x="4294841" y="1261250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D8A748F-737A-43F0-8173-C53E8873D338}"/>
              </a:ext>
            </a:extLst>
          </p:cNvPr>
          <p:cNvSpPr/>
          <p:nvPr/>
        </p:nvSpPr>
        <p:spPr>
          <a:xfrm>
            <a:off x="4294841" y="1549282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4005D90-9F24-4AC9-B034-B0FD39FC0BA5}"/>
              </a:ext>
            </a:extLst>
          </p:cNvPr>
          <p:cNvSpPr/>
          <p:nvPr/>
        </p:nvSpPr>
        <p:spPr>
          <a:xfrm>
            <a:off x="4294841" y="1837314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31D694A-CA42-437A-BA0C-A11363528296}"/>
              </a:ext>
            </a:extLst>
          </p:cNvPr>
          <p:cNvSpPr/>
          <p:nvPr/>
        </p:nvSpPr>
        <p:spPr>
          <a:xfrm>
            <a:off x="4294841" y="2125346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3B1138-3FF3-4075-96AF-0F9EC5E616E6}"/>
              </a:ext>
            </a:extLst>
          </p:cNvPr>
          <p:cNvSpPr txBox="1"/>
          <p:nvPr/>
        </p:nvSpPr>
        <p:spPr>
          <a:xfrm>
            <a:off x="5511904" y="6286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223C73-A5DC-4D3A-BDE6-3F4C158E149A}"/>
              </a:ext>
            </a:extLst>
          </p:cNvPr>
          <p:cNvSpPr txBox="1"/>
          <p:nvPr/>
        </p:nvSpPr>
        <p:spPr>
          <a:xfrm>
            <a:off x="5511904" y="91663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5F4B38-010F-4813-B093-7D893CDF97D6}"/>
              </a:ext>
            </a:extLst>
          </p:cNvPr>
          <p:cNvSpPr txBox="1"/>
          <p:nvPr/>
        </p:nvSpPr>
        <p:spPr>
          <a:xfrm>
            <a:off x="5511904" y="120466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E81FBA3-C7A9-4BC9-8F72-271D52762F09}"/>
              </a:ext>
            </a:extLst>
          </p:cNvPr>
          <p:cNvSpPr txBox="1"/>
          <p:nvPr/>
        </p:nvSpPr>
        <p:spPr>
          <a:xfrm>
            <a:off x="5511904" y="149269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EF9ECB-AD31-4C35-BB2E-AA48D1CC928B}"/>
              </a:ext>
            </a:extLst>
          </p:cNvPr>
          <p:cNvSpPr txBox="1"/>
          <p:nvPr/>
        </p:nvSpPr>
        <p:spPr>
          <a:xfrm>
            <a:off x="5511904" y="178072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read_consumed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488DD7-324F-4BBF-8756-EB756FF24D94}"/>
              </a:ext>
            </a:extLst>
          </p:cNvPr>
          <p:cNvSpPr txBox="1"/>
          <p:nvPr/>
        </p:nvSpPr>
        <p:spPr>
          <a:xfrm>
            <a:off x="5511904" y="206876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read_buffer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901765-A132-497A-9250-17E706B58D59}"/>
              </a:ext>
            </a:extLst>
          </p:cNvPr>
          <p:cNvSpPr txBox="1"/>
          <p:nvPr/>
        </p:nvSpPr>
        <p:spPr>
          <a:xfrm>
            <a:off x="4615510" y="3158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bwr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F15BED8-4736-4118-A16E-68355A19E330}"/>
              </a:ext>
            </a:extLst>
          </p:cNvPr>
          <p:cNvSpPr/>
          <p:nvPr/>
        </p:nvSpPr>
        <p:spPr>
          <a:xfrm>
            <a:off x="4267153" y="2923955"/>
            <a:ext cx="3856759" cy="330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2B9094-092A-43C7-9BB7-58F0E532FEFF}"/>
              </a:ext>
            </a:extLst>
          </p:cNvPr>
          <p:cNvSpPr txBox="1"/>
          <p:nvPr/>
        </p:nvSpPr>
        <p:spPr>
          <a:xfrm>
            <a:off x="3975026" y="326278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readbuf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4702F0-FFEF-43A1-BE8F-057A7DDAFA20}"/>
              </a:ext>
            </a:extLst>
          </p:cNvPr>
          <p:cNvCxnSpPr>
            <a:stCxn id="71" idx="3"/>
          </p:cNvCxnSpPr>
          <p:nvPr/>
        </p:nvCxnSpPr>
        <p:spPr>
          <a:xfrm flipH="1">
            <a:off x="4267153" y="2269362"/>
            <a:ext cx="1253909" cy="654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6135171-988A-440B-B677-5EC003C20DAA}"/>
              </a:ext>
            </a:extLst>
          </p:cNvPr>
          <p:cNvSpPr/>
          <p:nvPr/>
        </p:nvSpPr>
        <p:spPr>
          <a:xfrm>
            <a:off x="1345308" y="635371"/>
            <a:ext cx="1226221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3A4111B-9AFB-49D0-A609-AD3C60ED2EA7}"/>
              </a:ext>
            </a:extLst>
          </p:cNvPr>
          <p:cNvSpPr/>
          <p:nvPr/>
        </p:nvSpPr>
        <p:spPr>
          <a:xfrm>
            <a:off x="1345308" y="923403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0765FD0-B686-4FFD-8B7C-5D0D3D8602D9}"/>
              </a:ext>
            </a:extLst>
          </p:cNvPr>
          <p:cNvSpPr/>
          <p:nvPr/>
        </p:nvSpPr>
        <p:spPr>
          <a:xfrm>
            <a:off x="1345308" y="1211435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AF5BDFB-4154-4D5B-9CC7-8EF6A1A95C91}"/>
              </a:ext>
            </a:extLst>
          </p:cNvPr>
          <p:cNvSpPr/>
          <p:nvPr/>
        </p:nvSpPr>
        <p:spPr>
          <a:xfrm>
            <a:off x="1345308" y="1499467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DBE219B-A907-4D67-8A8B-4871A52CA7DF}"/>
              </a:ext>
            </a:extLst>
          </p:cNvPr>
          <p:cNvSpPr/>
          <p:nvPr/>
        </p:nvSpPr>
        <p:spPr>
          <a:xfrm>
            <a:off x="1345308" y="1787499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77A189-2B1F-4FC7-A300-CB60EB437F36}"/>
              </a:ext>
            </a:extLst>
          </p:cNvPr>
          <p:cNvSpPr/>
          <p:nvPr/>
        </p:nvSpPr>
        <p:spPr>
          <a:xfrm>
            <a:off x="1345308" y="2075531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B96EC13-3B51-4CA8-81F2-A3E6EC0CC558}"/>
              </a:ext>
            </a:extLst>
          </p:cNvPr>
          <p:cNvSpPr/>
          <p:nvPr/>
        </p:nvSpPr>
        <p:spPr>
          <a:xfrm>
            <a:off x="1345308" y="2363563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E9E944A-069C-4C14-A3DC-36FB75BAC654}"/>
              </a:ext>
            </a:extLst>
          </p:cNvPr>
          <p:cNvSpPr txBox="1"/>
          <p:nvPr/>
        </p:nvSpPr>
        <p:spPr>
          <a:xfrm>
            <a:off x="729183" y="55407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cmd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625DE8-708B-4CBB-BCB2-36A09A34DD63}"/>
              </a:ext>
            </a:extLst>
          </p:cNvPr>
          <p:cNvSpPr txBox="1"/>
          <p:nvPr/>
        </p:nvSpPr>
        <p:spPr>
          <a:xfrm>
            <a:off x="459403" y="84210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target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4D34C2E-37F3-4FDE-841E-2DC3EDB11AA2}"/>
              </a:ext>
            </a:extLst>
          </p:cNvPr>
          <p:cNvSpPr txBox="1"/>
          <p:nvPr/>
        </p:nvSpPr>
        <p:spPr>
          <a:xfrm>
            <a:off x="459403" y="113013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0714AF-F291-40B4-90CD-07A43AF4B8CB}"/>
              </a:ext>
            </a:extLst>
          </p:cNvPr>
          <p:cNvSpPr txBox="1"/>
          <p:nvPr/>
        </p:nvSpPr>
        <p:spPr>
          <a:xfrm>
            <a:off x="712677" y="14181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E563E0-3EA5-42EF-A2C0-110F0B84940A}"/>
              </a:ext>
            </a:extLst>
          </p:cNvPr>
          <p:cNvSpPr txBox="1"/>
          <p:nvPr/>
        </p:nvSpPr>
        <p:spPr>
          <a:xfrm>
            <a:off x="586039" y="170619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flags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0EDC9FB-5F87-4DDD-BB01-38008FB9EB80}"/>
              </a:ext>
            </a:extLst>
          </p:cNvPr>
          <p:cNvSpPr txBox="1"/>
          <p:nvPr/>
        </p:nvSpPr>
        <p:spPr>
          <a:xfrm>
            <a:off x="79490" y="199423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584737E-0B7C-4190-A13F-384B23660834}"/>
              </a:ext>
            </a:extLst>
          </p:cNvPr>
          <p:cNvSpPr txBox="1"/>
          <p:nvPr/>
        </p:nvSpPr>
        <p:spPr>
          <a:xfrm>
            <a:off x="-300421" y="228226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offsets_size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9D79BCE-A2E4-4955-BC64-022C94E30FD4}"/>
              </a:ext>
            </a:extLst>
          </p:cNvPr>
          <p:cNvSpPr txBox="1"/>
          <p:nvPr/>
        </p:nvSpPr>
        <p:spPr>
          <a:xfrm>
            <a:off x="1345308" y="23718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writebuf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1C8FEA6-6F44-4116-A7A5-825F48C5DB5F}"/>
              </a:ext>
            </a:extLst>
          </p:cNvPr>
          <p:cNvSpPr txBox="1"/>
          <p:nvPr/>
        </p:nvSpPr>
        <p:spPr>
          <a:xfrm>
            <a:off x="2610091" y="167736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A50179A-E62F-42B6-975C-F56DC3626467}"/>
              </a:ext>
            </a:extLst>
          </p:cNvPr>
          <p:cNvSpPr/>
          <p:nvPr/>
        </p:nvSpPr>
        <p:spPr>
          <a:xfrm>
            <a:off x="1345308" y="2651595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3B7AAF9-0219-47AA-BF3B-920A0923E658}"/>
              </a:ext>
            </a:extLst>
          </p:cNvPr>
          <p:cNvSpPr/>
          <p:nvPr/>
        </p:nvSpPr>
        <p:spPr>
          <a:xfrm>
            <a:off x="1345308" y="2939627"/>
            <a:ext cx="1226221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8DE228C-B89E-4913-8A79-3E13BA974E52}"/>
              </a:ext>
            </a:extLst>
          </p:cNvPr>
          <p:cNvSpPr txBox="1"/>
          <p:nvPr/>
        </p:nvSpPr>
        <p:spPr>
          <a:xfrm>
            <a:off x="459403" y="257029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buffer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FE151D-FE28-4418-85B0-4C6B763CEA8E}"/>
              </a:ext>
            </a:extLst>
          </p:cNvPr>
          <p:cNvSpPr txBox="1"/>
          <p:nvPr/>
        </p:nvSpPr>
        <p:spPr>
          <a:xfrm>
            <a:off x="332765" y="28583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offsets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7C21C3E-5C75-4B8D-AF0F-7D70437A9165}"/>
              </a:ext>
            </a:extLst>
          </p:cNvPr>
          <p:cNvSpPr txBox="1"/>
          <p:nvPr/>
        </p:nvSpPr>
        <p:spPr>
          <a:xfrm>
            <a:off x="2559094" y="272056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txn.data.ptr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76AD3AA-701E-466D-BD89-ACAB36080A34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2571529" y="2795611"/>
            <a:ext cx="1645079" cy="1500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B1FDFE2-834E-488A-852A-785252384D43}"/>
              </a:ext>
            </a:extLst>
          </p:cNvPr>
          <p:cNvCxnSpPr>
            <a:cxnSpLocks/>
          </p:cNvCxnSpPr>
          <p:nvPr/>
        </p:nvCxnSpPr>
        <p:spPr>
          <a:xfrm flipH="1">
            <a:off x="1109117" y="3126378"/>
            <a:ext cx="1462411" cy="1177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00C388A-7B51-49F2-8FBA-080622F0EA3A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2571528" y="635256"/>
            <a:ext cx="1723313" cy="770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1D14AC5-3DD1-4AD8-A10F-86928335A22C}"/>
              </a:ext>
            </a:extLst>
          </p:cNvPr>
          <p:cNvSpPr txBox="1"/>
          <p:nvPr/>
        </p:nvSpPr>
        <p:spPr>
          <a:xfrm>
            <a:off x="5864019" y="2503193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copy_from_user();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6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3060</Words>
  <Application>Microsoft Office PowerPoint</Application>
  <PresentationFormat>화면 슬라이드 쇼(4:3)</PresentationFormat>
  <Paragraphs>1016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jungin kim</cp:lastModifiedBy>
  <cp:revision>443</cp:revision>
  <dcterms:created xsi:type="dcterms:W3CDTF">2017-09-04T00:10:04Z</dcterms:created>
  <dcterms:modified xsi:type="dcterms:W3CDTF">2025-08-21T16:52:08Z</dcterms:modified>
</cp:coreProperties>
</file>