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154" d="100"/>
          <a:sy n="154" d="100"/>
        </p:scale>
        <p:origin x="2564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4380531" y="48952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4380531" y="53300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4380531" y="56893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4380531" y="339075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4380531" y="382555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4380531" y="418489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514775" y="4559246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3084387" y="188259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3084387" y="231738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3084387" y="267672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687888" y="188542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687888" y="23202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687888" y="267956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4218631" y="3051079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14775" y="3053918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3094131" y="43153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3094131" y="86633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3094131" y="122567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4218631" y="1600028"/>
            <a:ext cx="9744" cy="2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3013181" y="1826529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4299581" y="4869160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6CC2F-D09F-4F0A-8E2F-B1AA254BC133}"/>
              </a:ext>
            </a:extLst>
          </p:cNvPr>
          <p:cNvSpPr txBox="1"/>
          <p:nvPr/>
        </p:nvSpPr>
        <p:spPr>
          <a:xfrm>
            <a:off x="-36824" y="209998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IServiceManager.h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02A0-E8D1-4581-A616-55C4B4BE725D}"/>
              </a:ext>
            </a:extLst>
          </p:cNvPr>
          <p:cNvSpPr txBox="1"/>
          <p:nvPr/>
        </p:nvSpPr>
        <p:spPr>
          <a:xfrm>
            <a:off x="563597" y="457085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IServiceManager.cpp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2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A95B0-24B9-45FF-B2EB-A010F5E3B828}"/>
              </a:ext>
            </a:extLst>
          </p:cNvPr>
          <p:cNvSpPr txBox="1"/>
          <p:nvPr/>
        </p:nvSpPr>
        <p:spPr>
          <a:xfrm>
            <a:off x="683568" y="188640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result = ledRatio(128);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2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87A7F-182D-497E-9178-7C0AF3A78661}"/>
              </a:ext>
            </a:extLst>
          </p:cNvPr>
          <p:cNvSpPr txBox="1"/>
          <p:nvPr/>
        </p:nvSpPr>
        <p:spPr>
          <a:xfrm>
            <a:off x="3059832" y="33265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카메라 서비스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963E5A-BC06-4D61-810E-0A59F975544A}"/>
              </a:ext>
            </a:extLst>
          </p:cNvPr>
          <p:cNvSpPr/>
          <p:nvPr/>
        </p:nvSpPr>
        <p:spPr>
          <a:xfrm>
            <a:off x="1115616" y="1268760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5169D-78B3-477A-AD6F-8D7597E145FA}"/>
              </a:ext>
            </a:extLst>
          </p:cNvPr>
          <p:cNvSpPr/>
          <p:nvPr/>
        </p:nvSpPr>
        <p:spPr>
          <a:xfrm>
            <a:off x="5642934" y="1334815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2B0F6-592B-4884-9530-DB5687206C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86778" y="1556792"/>
            <a:ext cx="2156156" cy="6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C2987-CFEB-4D9E-87D0-3EC41BB2354F}"/>
              </a:ext>
            </a:extLst>
          </p:cNvPr>
          <p:cNvSpPr txBox="1"/>
          <p:nvPr/>
        </p:nvSpPr>
        <p:spPr>
          <a:xfrm>
            <a:off x="3439591" y="97912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connect(new Camera)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B77D6-A949-4118-AC24-A432D38A4448}"/>
              </a:ext>
            </a:extLst>
          </p:cNvPr>
          <p:cNvSpPr/>
          <p:nvPr/>
        </p:nvSpPr>
        <p:spPr>
          <a:xfrm>
            <a:off x="1119064" y="3573016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F5E66F-4F62-4044-BCAB-2A8E95C845AC}"/>
              </a:ext>
            </a:extLst>
          </p:cNvPr>
          <p:cNvSpPr/>
          <p:nvPr/>
        </p:nvSpPr>
        <p:spPr>
          <a:xfrm>
            <a:off x="5654394" y="3518892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804FE-3191-461A-93AC-2FD1441E4F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86778" y="3806924"/>
            <a:ext cx="2167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83001-907C-4873-9D3C-83BA37748A51}"/>
              </a:ext>
            </a:extLst>
          </p:cNvPr>
          <p:cNvSpPr txBox="1"/>
          <p:nvPr/>
        </p:nvSpPr>
        <p:spPr>
          <a:xfrm>
            <a:off x="3563888" y="32898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dataCallback()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18873-8073-4DC4-BFF7-C8F6D358A66E}"/>
              </a:ext>
            </a:extLst>
          </p:cNvPr>
          <p:cNvSpPr txBox="1"/>
          <p:nvPr/>
        </p:nvSpPr>
        <p:spPr>
          <a:xfrm>
            <a:off x="6304478" y="-11568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addService("media.camera"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 CameraService);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data.writeStrongBinder(binder);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718F8-DA81-4639-A377-93CDE1207D0A}"/>
              </a:ext>
            </a:extLst>
          </p:cNvPr>
          <p:cNvSpPr txBox="1"/>
          <p:nvPr/>
        </p:nvSpPr>
        <p:spPr>
          <a:xfrm>
            <a:off x="883970" y="199180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writeStrongBinder(binder)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0C830-B9FB-4B26-A244-A3F2AA9726CE}"/>
              </a:ext>
            </a:extLst>
          </p:cNvPr>
          <p:cNvSpPr txBox="1"/>
          <p:nvPr/>
        </p:nvSpPr>
        <p:spPr>
          <a:xfrm>
            <a:off x="5723454" y="1991801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readStrongBinder()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 = interface_cast&lt;ICameraClient&gt;(binder);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cp-&gt;dataCallback( image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27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87A7F-182D-497E-9178-7C0AF3A78661}"/>
              </a:ext>
            </a:extLst>
          </p:cNvPr>
          <p:cNvSpPr txBox="1"/>
          <p:nvPr/>
        </p:nvSpPr>
        <p:spPr>
          <a:xfrm>
            <a:off x="3059832" y="33265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카메라 서비스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963E5A-BC06-4D61-810E-0A59F975544A}"/>
              </a:ext>
            </a:extLst>
          </p:cNvPr>
          <p:cNvSpPr/>
          <p:nvPr/>
        </p:nvSpPr>
        <p:spPr>
          <a:xfrm>
            <a:off x="1115616" y="1268760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5169D-78B3-477A-AD6F-8D7597E145FA}"/>
              </a:ext>
            </a:extLst>
          </p:cNvPr>
          <p:cNvSpPr/>
          <p:nvPr/>
        </p:nvSpPr>
        <p:spPr>
          <a:xfrm>
            <a:off x="5642934" y="1334815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2B0F6-592B-4884-9530-DB5687206C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86778" y="1556792"/>
            <a:ext cx="2156156" cy="6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C2987-CFEB-4D9E-87D0-3EC41BB2354F}"/>
              </a:ext>
            </a:extLst>
          </p:cNvPr>
          <p:cNvSpPr txBox="1"/>
          <p:nvPr/>
        </p:nvSpPr>
        <p:spPr>
          <a:xfrm>
            <a:off x="3439591" y="97912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connect(new Camera)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B77D6-A949-4118-AC24-A432D38A4448}"/>
              </a:ext>
            </a:extLst>
          </p:cNvPr>
          <p:cNvSpPr/>
          <p:nvPr/>
        </p:nvSpPr>
        <p:spPr>
          <a:xfrm>
            <a:off x="1119064" y="3280108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F5E66F-4F62-4044-BCAB-2A8E95C845AC}"/>
              </a:ext>
            </a:extLst>
          </p:cNvPr>
          <p:cNvSpPr/>
          <p:nvPr/>
        </p:nvSpPr>
        <p:spPr>
          <a:xfrm>
            <a:off x="5654394" y="3225984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804FE-3191-461A-93AC-2FD1441E4F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86778" y="3514016"/>
            <a:ext cx="2167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83001-907C-4873-9D3C-83BA37748A51}"/>
              </a:ext>
            </a:extLst>
          </p:cNvPr>
          <p:cNvSpPr txBox="1"/>
          <p:nvPr/>
        </p:nvSpPr>
        <p:spPr>
          <a:xfrm>
            <a:off x="3563888" y="29969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dataCallback()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18873-8073-4DC4-BFF7-C8F6D358A66E}"/>
              </a:ext>
            </a:extLst>
          </p:cNvPr>
          <p:cNvSpPr txBox="1"/>
          <p:nvPr/>
        </p:nvSpPr>
        <p:spPr>
          <a:xfrm>
            <a:off x="6304478" y="-11568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addService("media.camera"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 CameraService);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data.writeStrongBinder(binder);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718F8-DA81-4639-A377-93CDE1207D0A}"/>
              </a:ext>
            </a:extLst>
          </p:cNvPr>
          <p:cNvSpPr txBox="1"/>
          <p:nvPr/>
        </p:nvSpPr>
        <p:spPr>
          <a:xfrm>
            <a:off x="883970" y="199180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writeStrongBinder(binder)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0C830-B9FB-4B26-A244-A3F2AA9726CE}"/>
              </a:ext>
            </a:extLst>
          </p:cNvPr>
          <p:cNvSpPr txBox="1"/>
          <p:nvPr/>
        </p:nvSpPr>
        <p:spPr>
          <a:xfrm>
            <a:off x="5723454" y="1991801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readStrongBinder()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 = interface_cast&lt;ICameraClient&gt;(binder);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cp-&gt;dataCallback( image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89611FB-965B-4EBF-B067-8357659F5FE0}"/>
              </a:ext>
            </a:extLst>
          </p:cNvPr>
          <p:cNvSpPr/>
          <p:nvPr/>
        </p:nvSpPr>
        <p:spPr>
          <a:xfrm>
            <a:off x="6304478" y="4509120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71905-4D74-48C9-AF19-D3838EB882E9}"/>
              </a:ext>
            </a:extLst>
          </p:cNvPr>
          <p:cNvSpPr txBox="1"/>
          <p:nvPr/>
        </p:nvSpPr>
        <p:spPr>
          <a:xfrm>
            <a:off x="6230205" y="40358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2D5DB1-47DA-4AEF-8E00-89CE32696E6D}"/>
              </a:ext>
            </a:extLst>
          </p:cNvPr>
          <p:cNvSpPr/>
          <p:nvPr/>
        </p:nvSpPr>
        <p:spPr>
          <a:xfrm>
            <a:off x="5588684" y="5163145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1F30F2-CA6A-4D96-8A58-532F6EF216E9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flipH="1">
            <a:off x="5946581" y="4869160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6C63C8-E85D-4542-8E9B-DAA5545D39AA}"/>
              </a:ext>
            </a:extLst>
          </p:cNvPr>
          <p:cNvSpPr txBox="1"/>
          <p:nvPr/>
        </p:nvSpPr>
        <p:spPr>
          <a:xfrm>
            <a:off x="5261190" y="470957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1CA1C2A-64D6-4FE4-86FF-60241C20F358}"/>
              </a:ext>
            </a:extLst>
          </p:cNvPr>
          <p:cNvSpPr/>
          <p:nvPr/>
        </p:nvSpPr>
        <p:spPr>
          <a:xfrm>
            <a:off x="2555899" y="452955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5816E-C13E-47B3-9FA0-87AF22CAC71D}"/>
              </a:ext>
            </a:extLst>
          </p:cNvPr>
          <p:cNvSpPr txBox="1"/>
          <p:nvPr/>
        </p:nvSpPr>
        <p:spPr>
          <a:xfrm>
            <a:off x="2481626" y="40562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7D7C51-BFC7-40AE-BA4E-23AFD038FC3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913796" y="4889596"/>
            <a:ext cx="846203" cy="2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20D5DF-1D30-4650-9BD9-CBC316329271}"/>
              </a:ext>
            </a:extLst>
          </p:cNvPr>
          <p:cNvSpPr/>
          <p:nvPr/>
        </p:nvSpPr>
        <p:spPr>
          <a:xfrm>
            <a:off x="3402102" y="517677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987AF-D53D-4D00-8318-9CCB5D03A9E5}"/>
              </a:ext>
            </a:extLst>
          </p:cNvPr>
          <p:cNvSpPr txBox="1"/>
          <p:nvPr/>
        </p:nvSpPr>
        <p:spPr>
          <a:xfrm>
            <a:off x="3325660" y="47229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894958-4AAB-48AC-9ACB-135A3E56A0C0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4117896" y="5343165"/>
            <a:ext cx="1470788" cy="1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E5553D-7B9B-45D1-860F-10E19DF2D123}"/>
              </a:ext>
            </a:extLst>
          </p:cNvPr>
          <p:cNvSpPr/>
          <p:nvPr/>
        </p:nvSpPr>
        <p:spPr>
          <a:xfrm>
            <a:off x="1966116" y="583918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E4FC00-13D8-4717-BA07-B37B0D2CD3C0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flipH="1">
            <a:off x="2324013" y="4889596"/>
            <a:ext cx="589783" cy="94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8F1BF2-833A-4558-9B72-AAEFD59E8384}"/>
              </a:ext>
            </a:extLst>
          </p:cNvPr>
          <p:cNvSpPr txBox="1"/>
          <p:nvPr/>
        </p:nvSpPr>
        <p:spPr>
          <a:xfrm>
            <a:off x="1638622" y="538561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7B626C-B168-4153-972B-DDE8F59B83C9}"/>
              </a:ext>
            </a:extLst>
          </p:cNvPr>
          <p:cNvSpPr/>
          <p:nvPr/>
        </p:nvSpPr>
        <p:spPr>
          <a:xfrm>
            <a:off x="6822368" y="583918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855F7-BB7C-4FDD-918C-3A470E6E563C}"/>
              </a:ext>
            </a:extLst>
          </p:cNvPr>
          <p:cNvSpPr txBox="1"/>
          <p:nvPr/>
        </p:nvSpPr>
        <p:spPr>
          <a:xfrm>
            <a:off x="6745926" y="538537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284E48-69CA-49BB-9F68-F7FDC40F08FE}"/>
              </a:ext>
            </a:extLst>
          </p:cNvPr>
          <p:cNvCxnSpPr>
            <a:cxnSpLocks/>
            <a:stCxn id="2" idx="2"/>
            <a:endCxn id="39" idx="0"/>
          </p:cNvCxnSpPr>
          <p:nvPr/>
        </p:nvCxnSpPr>
        <p:spPr>
          <a:xfrm>
            <a:off x="6662375" y="4869160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AF98E3-FD2F-47CE-B04E-DDDAE786F0C2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flipH="1">
            <a:off x="2681910" y="6019206"/>
            <a:ext cx="41404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0D1181-1E12-43D8-8FA4-FF12E8192236}"/>
              </a:ext>
            </a:extLst>
          </p:cNvPr>
          <p:cNvSpPr/>
          <p:nvPr/>
        </p:nvSpPr>
        <p:spPr>
          <a:xfrm>
            <a:off x="5746184" y="153720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35597-87B7-4A73-B615-D9B0C5AA0AAA}"/>
              </a:ext>
            </a:extLst>
          </p:cNvPr>
          <p:cNvSpPr txBox="1"/>
          <p:nvPr/>
        </p:nvSpPr>
        <p:spPr>
          <a:xfrm>
            <a:off x="5671911" y="10639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3B324A-C8EC-4160-A34D-B82736E84981}"/>
              </a:ext>
            </a:extLst>
          </p:cNvPr>
          <p:cNvSpPr/>
          <p:nvPr/>
        </p:nvSpPr>
        <p:spPr>
          <a:xfrm>
            <a:off x="5030390" y="2191232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0A3F9-B8E4-4925-AAF7-58FD62CE76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88287" y="1897247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35E28-48CC-4F23-ABD5-4146E6DDB285}"/>
              </a:ext>
            </a:extLst>
          </p:cNvPr>
          <p:cNvSpPr txBox="1"/>
          <p:nvPr/>
        </p:nvSpPr>
        <p:spPr>
          <a:xfrm>
            <a:off x="4702896" y="17376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C12E71-480B-47C0-9237-DEE8D9CC2C76}"/>
              </a:ext>
            </a:extLst>
          </p:cNvPr>
          <p:cNvSpPr/>
          <p:nvPr/>
        </p:nvSpPr>
        <p:spPr>
          <a:xfrm>
            <a:off x="1997605" y="1557643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38BCE-2398-49B6-B2BB-C9D6028B15A7}"/>
              </a:ext>
            </a:extLst>
          </p:cNvPr>
          <p:cNvSpPr txBox="1"/>
          <p:nvPr/>
        </p:nvSpPr>
        <p:spPr>
          <a:xfrm>
            <a:off x="1923332" y="1084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83F0D4-A0C3-4A68-81D3-FABA0CA9B88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355502" y="1917683"/>
            <a:ext cx="846203" cy="2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ECF5F0-77E1-40B9-8E85-62839BB3C384}"/>
              </a:ext>
            </a:extLst>
          </p:cNvPr>
          <p:cNvSpPr/>
          <p:nvPr/>
        </p:nvSpPr>
        <p:spPr>
          <a:xfrm>
            <a:off x="2843808" y="2204864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4F844-3C74-4CFB-A6FC-6F94C7EF0812}"/>
              </a:ext>
            </a:extLst>
          </p:cNvPr>
          <p:cNvSpPr txBox="1"/>
          <p:nvPr/>
        </p:nvSpPr>
        <p:spPr>
          <a:xfrm>
            <a:off x="2767366" y="17510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466C77-4EA9-41A6-8C3D-BD68FF6E2EF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559602" y="2371252"/>
            <a:ext cx="1470788" cy="1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29C920-C40B-469D-BC5F-5D539FB74C64}"/>
              </a:ext>
            </a:extLst>
          </p:cNvPr>
          <p:cNvSpPr/>
          <p:nvPr/>
        </p:nvSpPr>
        <p:spPr>
          <a:xfrm>
            <a:off x="1180150" y="3356519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63F9F2-17E2-4B01-A02F-386034ED7B7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538047" y="1917683"/>
            <a:ext cx="817455" cy="14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D3E151-B2AF-413F-B473-8A31F0CA5E43}"/>
              </a:ext>
            </a:extLst>
          </p:cNvPr>
          <p:cNvSpPr txBox="1"/>
          <p:nvPr/>
        </p:nvSpPr>
        <p:spPr>
          <a:xfrm>
            <a:off x="979393" y="28903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893AFA-4BBB-4B17-9FE3-4A93096DEEE5}"/>
              </a:ext>
            </a:extLst>
          </p:cNvPr>
          <p:cNvSpPr/>
          <p:nvPr/>
        </p:nvSpPr>
        <p:spPr>
          <a:xfrm>
            <a:off x="6264074" y="2867273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D74B4-F94A-4C98-942F-5715E7CC1251}"/>
              </a:ext>
            </a:extLst>
          </p:cNvPr>
          <p:cNvSpPr txBox="1"/>
          <p:nvPr/>
        </p:nvSpPr>
        <p:spPr>
          <a:xfrm>
            <a:off x="6187632" y="24134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5BEADB-51E8-46ED-890E-4C555E5DC54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104081" y="1897247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7BC97-7FA2-4FBA-9C0D-DCD8DC2969F2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1895944" y="3047293"/>
            <a:ext cx="4368130" cy="489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AE3CB7-ED32-4A88-BD12-7F24BCFDCB32}"/>
              </a:ext>
            </a:extLst>
          </p:cNvPr>
          <p:cNvSpPr txBox="1"/>
          <p:nvPr/>
        </p:nvSpPr>
        <p:spPr>
          <a:xfrm>
            <a:off x="5388287" y="41923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camera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527F-82DE-40BE-B9A5-5E71D08C5A99}"/>
              </a:ext>
            </a:extLst>
          </p:cNvPr>
          <p:cNvSpPr txBox="1"/>
          <p:nvPr/>
        </p:nvSpPr>
        <p:spPr>
          <a:xfrm>
            <a:off x="1239491" y="3515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1019453-6959-4F13-A671-0550BFAEC090}"/>
              </a:ext>
            </a:extLst>
          </p:cNvPr>
          <p:cNvSpPr/>
          <p:nvPr/>
        </p:nvSpPr>
        <p:spPr>
          <a:xfrm>
            <a:off x="6355727" y="4501162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D6DC8-B3FF-4137-B80E-0DD57CB10C65}"/>
              </a:ext>
            </a:extLst>
          </p:cNvPr>
          <p:cNvSpPr txBox="1"/>
          <p:nvPr/>
        </p:nvSpPr>
        <p:spPr>
          <a:xfrm>
            <a:off x="6281454" y="402787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82B9F5-2CE9-4E79-B367-289E41BBE6C0}"/>
              </a:ext>
            </a:extLst>
          </p:cNvPr>
          <p:cNvSpPr/>
          <p:nvPr/>
        </p:nvSpPr>
        <p:spPr>
          <a:xfrm>
            <a:off x="5639933" y="515518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0x3000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591016-262E-4D9E-BA0D-F9395D9FE99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5997830" y="4861202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47D55A-50CA-4DF0-99E3-5F60354B97F8}"/>
              </a:ext>
            </a:extLst>
          </p:cNvPr>
          <p:cNvSpPr txBox="1"/>
          <p:nvPr/>
        </p:nvSpPr>
        <p:spPr>
          <a:xfrm>
            <a:off x="5312439" y="47016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B1EA60-4336-46A4-B699-64400DF1D317}"/>
              </a:ext>
            </a:extLst>
          </p:cNvPr>
          <p:cNvSpPr/>
          <p:nvPr/>
        </p:nvSpPr>
        <p:spPr>
          <a:xfrm>
            <a:off x="6873617" y="5831228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ADC62-FAF3-4287-BBFD-6F75C4437018}"/>
              </a:ext>
            </a:extLst>
          </p:cNvPr>
          <p:cNvSpPr txBox="1"/>
          <p:nvPr/>
        </p:nvSpPr>
        <p:spPr>
          <a:xfrm>
            <a:off x="6797175" y="53774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DB506E-FDB0-4629-B392-F02ACDBA6560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6713624" y="4861202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02F1B0-8208-43E3-8DF9-9E4B52E42773}"/>
              </a:ext>
            </a:extLst>
          </p:cNvPr>
          <p:cNvSpPr txBox="1"/>
          <p:nvPr/>
        </p:nvSpPr>
        <p:spPr>
          <a:xfrm>
            <a:off x="5997830" y="33831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audio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266453-068B-4DBA-A92C-06035C8BB42F}"/>
              </a:ext>
            </a:extLst>
          </p:cNvPr>
          <p:cNvSpPr/>
          <p:nvPr/>
        </p:nvSpPr>
        <p:spPr>
          <a:xfrm>
            <a:off x="3380849" y="2880905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81492F-F38D-46EC-8A04-D685A6212E5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3201705" y="2564904"/>
            <a:ext cx="537041" cy="31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4F74B0-D28B-4A5E-8075-B9B6FA1E610A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4096643" y="3060925"/>
            <a:ext cx="1543290" cy="227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363500D-3433-4326-A67F-81BEDECD0A43}"/>
              </a:ext>
            </a:extLst>
          </p:cNvPr>
          <p:cNvSpPr/>
          <p:nvPr/>
        </p:nvSpPr>
        <p:spPr>
          <a:xfrm>
            <a:off x="1819844" y="3988360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0x4000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4E5D95-E38D-4026-B27F-2B16DB9CBEAC}"/>
              </a:ext>
            </a:extLst>
          </p:cNvPr>
          <p:cNvCxnSpPr>
            <a:cxnSpLocks/>
            <a:stCxn id="15" idx="2"/>
            <a:endCxn id="50" idx="0"/>
          </p:cNvCxnSpPr>
          <p:nvPr/>
        </p:nvCxnSpPr>
        <p:spPr>
          <a:xfrm>
            <a:off x="1538047" y="3716559"/>
            <a:ext cx="639694" cy="271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B3832F-92A5-4293-8490-D38C6394FCD4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flipH="1" flipV="1">
            <a:off x="2535638" y="4168380"/>
            <a:ext cx="4337979" cy="1842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2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3BE568-0266-4593-9A9C-B41B8210CD23}"/>
              </a:ext>
            </a:extLst>
          </p:cNvPr>
          <p:cNvSpPr/>
          <p:nvPr/>
        </p:nvSpPr>
        <p:spPr>
          <a:xfrm>
            <a:off x="1403648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1FDC9C-C0A8-4251-A6A4-485A5E1A635E}"/>
              </a:ext>
            </a:extLst>
          </p:cNvPr>
          <p:cNvSpPr/>
          <p:nvPr/>
        </p:nvSpPr>
        <p:spPr>
          <a:xfrm>
            <a:off x="1403648" y="220486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383B0-A259-4113-A515-757ECBA99DA9}"/>
              </a:ext>
            </a:extLst>
          </p:cNvPr>
          <p:cNvSpPr txBox="1"/>
          <p:nvPr/>
        </p:nvSpPr>
        <p:spPr>
          <a:xfrm>
            <a:off x="1562326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0094B-00B7-480E-A0A5-61FDF386F994}"/>
              </a:ext>
            </a:extLst>
          </p:cNvPr>
          <p:cNvSpPr/>
          <p:nvPr/>
        </p:nvSpPr>
        <p:spPr>
          <a:xfrm>
            <a:off x="4139952" y="2607780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C6F7DF-E2BD-49B3-819A-1FFEF72A59BA}"/>
              </a:ext>
            </a:extLst>
          </p:cNvPr>
          <p:cNvCxnSpPr/>
          <p:nvPr/>
        </p:nvCxnSpPr>
        <p:spPr>
          <a:xfrm>
            <a:off x="3059832" y="2204864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B86B29-7EE4-4BA7-8C93-C02B684E27B0}"/>
              </a:ext>
            </a:extLst>
          </p:cNvPr>
          <p:cNvCxnSpPr/>
          <p:nvPr/>
        </p:nvCxnSpPr>
        <p:spPr>
          <a:xfrm>
            <a:off x="3059832" y="2780928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0D1F4B-360D-4EF3-AA60-104A67B81EBF}"/>
              </a:ext>
            </a:extLst>
          </p:cNvPr>
          <p:cNvSpPr txBox="1"/>
          <p:nvPr/>
        </p:nvSpPr>
        <p:spPr>
          <a:xfrm>
            <a:off x="3120962" y="19336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page_table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5FD6E-27D7-4E3C-B57A-7EAF11D9B66D}"/>
              </a:ext>
            </a:extLst>
          </p:cNvPr>
          <p:cNvSpPr txBox="1"/>
          <p:nvPr/>
        </p:nvSpPr>
        <p:spPr>
          <a:xfrm>
            <a:off x="3101154" y="332626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9A8B38-4C5A-43C6-84C9-7EB90AC7501F}"/>
              </a:ext>
            </a:extLst>
          </p:cNvPr>
          <p:cNvSpPr/>
          <p:nvPr/>
        </p:nvSpPr>
        <p:spPr>
          <a:xfrm>
            <a:off x="755576" y="2132856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50A872-7391-4959-9E65-4CDB431130C5}"/>
              </a:ext>
            </a:extLst>
          </p:cNvPr>
          <p:cNvSpPr/>
          <p:nvPr/>
        </p:nvSpPr>
        <p:spPr>
          <a:xfrm>
            <a:off x="3457902" y="2507462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9DF563-4730-41C9-A33E-23C84753680E}"/>
              </a:ext>
            </a:extLst>
          </p:cNvPr>
          <p:cNvSpPr/>
          <p:nvPr/>
        </p:nvSpPr>
        <p:spPr>
          <a:xfrm>
            <a:off x="6588224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1D479A-9103-4763-BD33-44BD444DFE08}"/>
              </a:ext>
            </a:extLst>
          </p:cNvPr>
          <p:cNvSpPr/>
          <p:nvPr/>
        </p:nvSpPr>
        <p:spPr>
          <a:xfrm>
            <a:off x="6588224" y="220486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3C09B-D8DD-40C8-AA93-9453B0058E10}"/>
              </a:ext>
            </a:extLst>
          </p:cNvPr>
          <p:cNvSpPr txBox="1"/>
          <p:nvPr/>
        </p:nvSpPr>
        <p:spPr>
          <a:xfrm>
            <a:off x="6746902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C85ED-0D07-43FC-AFFB-CC26874BAFF7}"/>
              </a:ext>
            </a:extLst>
          </p:cNvPr>
          <p:cNvSpPr txBox="1"/>
          <p:nvPr/>
        </p:nvSpPr>
        <p:spPr>
          <a:xfrm>
            <a:off x="-188913" y="20043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E4414-58FF-487A-8F12-D3E940B35F3D}"/>
              </a:ext>
            </a:extLst>
          </p:cNvPr>
          <p:cNvSpPr txBox="1"/>
          <p:nvPr/>
        </p:nvSpPr>
        <p:spPr>
          <a:xfrm>
            <a:off x="8387336" y="20332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1323BBD-3FBA-416C-8933-22305B904B17}"/>
              </a:ext>
            </a:extLst>
          </p:cNvPr>
          <p:cNvSpPr/>
          <p:nvPr/>
        </p:nvSpPr>
        <p:spPr>
          <a:xfrm>
            <a:off x="4139952" y="3810478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0B3C289-D3DB-4B27-A0E3-AD2CF702909F}"/>
              </a:ext>
            </a:extLst>
          </p:cNvPr>
          <p:cNvCxnSpPr>
            <a:cxnSpLocks/>
          </p:cNvCxnSpPr>
          <p:nvPr/>
        </p:nvCxnSpPr>
        <p:spPr>
          <a:xfrm flipH="1">
            <a:off x="5796136" y="2217934"/>
            <a:ext cx="792088" cy="16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C46698-07BC-45FA-A290-92F3D77480BA}"/>
              </a:ext>
            </a:extLst>
          </p:cNvPr>
          <p:cNvCxnSpPr>
            <a:cxnSpLocks/>
          </p:cNvCxnSpPr>
          <p:nvPr/>
        </p:nvCxnSpPr>
        <p:spPr>
          <a:xfrm flipH="1">
            <a:off x="5796136" y="2773077"/>
            <a:ext cx="792088" cy="160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648C83A-55C6-41D2-9F42-154F31F9E5C6}"/>
              </a:ext>
            </a:extLst>
          </p:cNvPr>
          <p:cNvSpPr txBox="1"/>
          <p:nvPr/>
        </p:nvSpPr>
        <p:spPr>
          <a:xfrm>
            <a:off x="5621685" y="435493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86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3BE568-0266-4593-9A9C-B41B8210CD23}"/>
              </a:ext>
            </a:extLst>
          </p:cNvPr>
          <p:cNvSpPr/>
          <p:nvPr/>
        </p:nvSpPr>
        <p:spPr>
          <a:xfrm>
            <a:off x="1403648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1FDC9C-C0A8-4251-A6A4-485A5E1A635E}"/>
              </a:ext>
            </a:extLst>
          </p:cNvPr>
          <p:cNvSpPr/>
          <p:nvPr/>
        </p:nvSpPr>
        <p:spPr>
          <a:xfrm>
            <a:off x="1403648" y="220486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383B0-A259-4113-A515-757ECBA99DA9}"/>
              </a:ext>
            </a:extLst>
          </p:cNvPr>
          <p:cNvSpPr txBox="1"/>
          <p:nvPr/>
        </p:nvSpPr>
        <p:spPr>
          <a:xfrm>
            <a:off x="1562326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40094B-00B7-480E-A0A5-61FDF386F994}"/>
              </a:ext>
            </a:extLst>
          </p:cNvPr>
          <p:cNvSpPr/>
          <p:nvPr/>
        </p:nvSpPr>
        <p:spPr>
          <a:xfrm>
            <a:off x="4139952" y="2607780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C6F7DF-E2BD-49B3-819A-1FFEF72A59BA}"/>
              </a:ext>
            </a:extLst>
          </p:cNvPr>
          <p:cNvCxnSpPr/>
          <p:nvPr/>
        </p:nvCxnSpPr>
        <p:spPr>
          <a:xfrm>
            <a:off x="3059832" y="2204864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3B86B29-7EE4-4BA7-8C93-C02B684E27B0}"/>
              </a:ext>
            </a:extLst>
          </p:cNvPr>
          <p:cNvCxnSpPr/>
          <p:nvPr/>
        </p:nvCxnSpPr>
        <p:spPr>
          <a:xfrm>
            <a:off x="3059832" y="2780928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0D1F4B-360D-4EF3-AA60-104A67B81EBF}"/>
              </a:ext>
            </a:extLst>
          </p:cNvPr>
          <p:cNvSpPr txBox="1"/>
          <p:nvPr/>
        </p:nvSpPr>
        <p:spPr>
          <a:xfrm>
            <a:off x="3120962" y="193362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page_table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5FD6E-27D7-4E3C-B57A-7EAF11D9B66D}"/>
              </a:ext>
            </a:extLst>
          </p:cNvPr>
          <p:cNvSpPr txBox="1"/>
          <p:nvPr/>
        </p:nvSpPr>
        <p:spPr>
          <a:xfrm>
            <a:off x="3059832" y="30897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29A8B38-4C5A-43C6-84C9-7EB90AC7501F}"/>
              </a:ext>
            </a:extLst>
          </p:cNvPr>
          <p:cNvSpPr/>
          <p:nvPr/>
        </p:nvSpPr>
        <p:spPr>
          <a:xfrm>
            <a:off x="755576" y="2132856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D50A872-7391-4959-9E65-4CDB431130C5}"/>
              </a:ext>
            </a:extLst>
          </p:cNvPr>
          <p:cNvSpPr/>
          <p:nvPr/>
        </p:nvSpPr>
        <p:spPr>
          <a:xfrm>
            <a:off x="3457902" y="2507462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9DF563-4730-41C9-A33E-23C84753680E}"/>
              </a:ext>
            </a:extLst>
          </p:cNvPr>
          <p:cNvSpPr/>
          <p:nvPr/>
        </p:nvSpPr>
        <p:spPr>
          <a:xfrm>
            <a:off x="6588224" y="1196752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1D479A-9103-4763-BD33-44BD444DFE08}"/>
              </a:ext>
            </a:extLst>
          </p:cNvPr>
          <p:cNvSpPr/>
          <p:nvPr/>
        </p:nvSpPr>
        <p:spPr>
          <a:xfrm>
            <a:off x="6588224" y="3490424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3C09B-D8DD-40C8-AA93-9453B0058E10}"/>
              </a:ext>
            </a:extLst>
          </p:cNvPr>
          <p:cNvSpPr txBox="1"/>
          <p:nvPr/>
        </p:nvSpPr>
        <p:spPr>
          <a:xfrm>
            <a:off x="6746902" y="8251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C85ED-0D07-43FC-AFFB-CC26874BAFF7}"/>
              </a:ext>
            </a:extLst>
          </p:cNvPr>
          <p:cNvSpPr txBox="1"/>
          <p:nvPr/>
        </p:nvSpPr>
        <p:spPr>
          <a:xfrm>
            <a:off x="-188913" y="20043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E4414-58FF-487A-8F12-D3E940B35F3D}"/>
              </a:ext>
            </a:extLst>
          </p:cNvPr>
          <p:cNvSpPr txBox="1"/>
          <p:nvPr/>
        </p:nvSpPr>
        <p:spPr>
          <a:xfrm>
            <a:off x="8277880" y="33236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0B3C289-D3DB-4B27-A0E3-AD2CF702909F}"/>
              </a:ext>
            </a:extLst>
          </p:cNvPr>
          <p:cNvCxnSpPr>
            <a:cxnSpLocks/>
          </p:cNvCxnSpPr>
          <p:nvPr/>
        </p:nvCxnSpPr>
        <p:spPr>
          <a:xfrm flipH="1" flipV="1">
            <a:off x="5796136" y="2607780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BC46698-07BC-45FA-A290-92F3D77480BA}"/>
              </a:ext>
            </a:extLst>
          </p:cNvPr>
          <p:cNvCxnSpPr>
            <a:cxnSpLocks/>
          </p:cNvCxnSpPr>
          <p:nvPr/>
        </p:nvCxnSpPr>
        <p:spPr>
          <a:xfrm flipH="1" flipV="1">
            <a:off x="5796136" y="3183844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3B22DB-5113-4A47-A7A1-E7A6B64B0EEB}"/>
              </a:ext>
            </a:extLst>
          </p:cNvPr>
          <p:cNvSpPr txBox="1"/>
          <p:nvPr/>
        </p:nvSpPr>
        <p:spPr>
          <a:xfrm>
            <a:off x="5422500" y="31210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pgd , pte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3347864" y="5445224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4083770" y="5483026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3367672" y="4600382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4103578" y="4638184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646682"/>
            <a:ext cx="1177311" cy="338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3800848" y="5003298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3820656" y="2492896"/>
            <a:ext cx="1320677" cy="21074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7E2601-CED6-493E-AF49-4F8421C991AE}"/>
              </a:ext>
            </a:extLst>
          </p:cNvPr>
          <p:cNvSpPr/>
          <p:nvPr/>
        </p:nvSpPr>
        <p:spPr>
          <a:xfrm>
            <a:off x="5335570" y="5445224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F3D0A4B-BAF9-4F11-A205-BEDE39FEABBC}"/>
              </a:ext>
            </a:extLst>
          </p:cNvPr>
          <p:cNvSpPr/>
          <p:nvPr/>
        </p:nvSpPr>
        <p:spPr>
          <a:xfrm>
            <a:off x="6071476" y="5483026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839B1C5-3511-43FF-8E4C-FE09AF5268F7}"/>
              </a:ext>
            </a:extLst>
          </p:cNvPr>
          <p:cNvSpPr/>
          <p:nvPr/>
        </p:nvSpPr>
        <p:spPr>
          <a:xfrm>
            <a:off x="5355378" y="4600382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F380CF-57E4-445D-B110-52B8082F4C32}"/>
              </a:ext>
            </a:extLst>
          </p:cNvPr>
          <p:cNvSpPr/>
          <p:nvPr/>
        </p:nvSpPr>
        <p:spPr>
          <a:xfrm>
            <a:off x="6091284" y="4638184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FC967A5-26DC-4412-8010-6787E06FB7DE}"/>
              </a:ext>
            </a:extLst>
          </p:cNvPr>
          <p:cNvCxnSpPr>
            <a:cxnSpLocks/>
            <a:stCxn id="55" idx="0"/>
            <a:endCxn id="57" idx="2"/>
          </p:cNvCxnSpPr>
          <p:nvPr/>
        </p:nvCxnSpPr>
        <p:spPr>
          <a:xfrm flipV="1">
            <a:off x="5788554" y="5003298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2" idx="1"/>
            <a:endCxn id="55" idx="3"/>
          </p:cNvCxnSpPr>
          <p:nvPr/>
        </p:nvCxnSpPr>
        <p:spPr>
          <a:xfrm flipH="1" flipV="1">
            <a:off x="6241538" y="5646682"/>
            <a:ext cx="1229226" cy="383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4125FB-814A-40F3-92D2-92A05ACB3EC3}"/>
              </a:ext>
            </a:extLst>
          </p:cNvPr>
          <p:cNvSpPr/>
          <p:nvPr/>
        </p:nvSpPr>
        <p:spPr>
          <a:xfrm>
            <a:off x="4353168" y="3160410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2317D2A-498A-4AF9-9213-E61E68321C2C}"/>
              </a:ext>
            </a:extLst>
          </p:cNvPr>
          <p:cNvCxnSpPr>
            <a:cxnSpLocks/>
            <a:stCxn id="57" idx="0"/>
            <a:endCxn id="64" idx="2"/>
          </p:cNvCxnSpPr>
          <p:nvPr/>
        </p:nvCxnSpPr>
        <p:spPr>
          <a:xfrm flipH="1" flipV="1">
            <a:off x="5181260" y="3736474"/>
            <a:ext cx="627102" cy="86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92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4331087" y="5175157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5066993" y="5212959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4350895" y="4330315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5086801" y="4368117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376615"/>
            <a:ext cx="2160534" cy="60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4784071" y="4733231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4803879" y="2492896"/>
            <a:ext cx="337454" cy="183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2" idx="1"/>
            <a:endCxn id="32" idx="3"/>
          </p:cNvCxnSpPr>
          <p:nvPr/>
        </p:nvCxnSpPr>
        <p:spPr>
          <a:xfrm flipH="1" flipV="1">
            <a:off x="5237055" y="5376615"/>
            <a:ext cx="2233709" cy="65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5D129-0F29-477E-9CC2-DA3795C32ABF}"/>
              </a:ext>
            </a:extLst>
          </p:cNvPr>
          <p:cNvSpPr txBox="1"/>
          <p:nvPr/>
        </p:nvSpPr>
        <p:spPr>
          <a:xfrm>
            <a:off x="3254399" y="-61375"/>
            <a:ext cx="355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전달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Unix Domain Socket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1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4331087" y="5175157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5066993" y="5212959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4350895" y="4330315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5086801" y="4368117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376615"/>
            <a:ext cx="2160534" cy="60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4784071" y="4733231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4803879" y="2492896"/>
            <a:ext cx="337454" cy="183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2" idx="1"/>
            <a:endCxn id="32" idx="3"/>
          </p:cNvCxnSpPr>
          <p:nvPr/>
        </p:nvCxnSpPr>
        <p:spPr>
          <a:xfrm flipH="1" flipV="1">
            <a:off x="5237055" y="5376615"/>
            <a:ext cx="2233709" cy="6539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5D129-0F29-477E-9CC2-DA3795C32ABF}"/>
              </a:ext>
            </a:extLst>
          </p:cNvPr>
          <p:cNvSpPr txBox="1"/>
          <p:nvPr/>
        </p:nvSpPr>
        <p:spPr>
          <a:xfrm>
            <a:off x="3455077" y="254404"/>
            <a:ext cx="29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전달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BINDER_TYPE_BINDER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BINDER_TYPE_HANDLE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899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72B54-9377-4648-BCAC-370772194A1A}"/>
              </a:ext>
            </a:extLst>
          </p:cNvPr>
          <p:cNvSpPr/>
          <p:nvPr/>
        </p:nvSpPr>
        <p:spPr>
          <a:xfrm>
            <a:off x="1576937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636CF4-C917-4D0D-B901-47315D6B4CE0}"/>
              </a:ext>
            </a:extLst>
          </p:cNvPr>
          <p:cNvSpPr/>
          <p:nvPr/>
        </p:nvSpPr>
        <p:spPr>
          <a:xfrm>
            <a:off x="1576937" y="151391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CB1F7-B78E-4AA4-ABE0-5007691D3469}"/>
              </a:ext>
            </a:extLst>
          </p:cNvPr>
          <p:cNvSpPr txBox="1"/>
          <p:nvPr/>
        </p:nvSpPr>
        <p:spPr>
          <a:xfrm>
            <a:off x="1735615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6BD73F-332B-40DB-9F2A-DD989F66AB8B}"/>
              </a:ext>
            </a:extLst>
          </p:cNvPr>
          <p:cNvSpPr/>
          <p:nvPr/>
        </p:nvSpPr>
        <p:spPr>
          <a:xfrm>
            <a:off x="4313241" y="1916832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hello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125FE3-E308-4638-9776-2D483CB0080D}"/>
              </a:ext>
            </a:extLst>
          </p:cNvPr>
          <p:cNvCxnSpPr/>
          <p:nvPr/>
        </p:nvCxnSpPr>
        <p:spPr>
          <a:xfrm>
            <a:off x="3233121" y="1513916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744B86-C66A-45AC-B9FC-AC5A9574B55F}"/>
              </a:ext>
            </a:extLst>
          </p:cNvPr>
          <p:cNvCxnSpPr/>
          <p:nvPr/>
        </p:nvCxnSpPr>
        <p:spPr>
          <a:xfrm>
            <a:off x="3233121" y="2089980"/>
            <a:ext cx="1080120" cy="402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11EF645-9948-488C-9304-26643DE64AD5}"/>
              </a:ext>
            </a:extLst>
          </p:cNvPr>
          <p:cNvSpPr/>
          <p:nvPr/>
        </p:nvSpPr>
        <p:spPr>
          <a:xfrm>
            <a:off x="928865" y="1441908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60CFA12-7062-4BBA-9517-29122CADC7AD}"/>
              </a:ext>
            </a:extLst>
          </p:cNvPr>
          <p:cNvSpPr/>
          <p:nvPr/>
        </p:nvSpPr>
        <p:spPr>
          <a:xfrm>
            <a:off x="3631191" y="1816514"/>
            <a:ext cx="610905" cy="302598"/>
          </a:xfrm>
          <a:prstGeom prst="rightArrow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C435AF2-42D7-4468-A81F-55ABEAA3D716}"/>
              </a:ext>
            </a:extLst>
          </p:cNvPr>
          <p:cNvSpPr/>
          <p:nvPr/>
        </p:nvSpPr>
        <p:spPr>
          <a:xfrm>
            <a:off x="6761513" y="505804"/>
            <a:ext cx="1656184" cy="381642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16D7D6-C2D3-451A-8631-708641370E0F}"/>
              </a:ext>
            </a:extLst>
          </p:cNvPr>
          <p:cNvSpPr/>
          <p:nvPr/>
        </p:nvSpPr>
        <p:spPr>
          <a:xfrm>
            <a:off x="6761513" y="2799476"/>
            <a:ext cx="1656184" cy="57606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5D80CD-B887-4A7D-ACEF-DE5518A302D1}"/>
              </a:ext>
            </a:extLst>
          </p:cNvPr>
          <p:cNvSpPr txBox="1"/>
          <p:nvPr/>
        </p:nvSpPr>
        <p:spPr>
          <a:xfrm>
            <a:off x="6920191" y="1342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가상메모리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741C98-B656-42C9-95CD-45918D0ED31B}"/>
              </a:ext>
            </a:extLst>
          </p:cNvPr>
          <p:cNvSpPr txBox="1"/>
          <p:nvPr/>
        </p:nvSpPr>
        <p:spPr>
          <a:xfrm>
            <a:off x="-15624" y="13134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69B49-1E77-4AE8-88C7-673AD94BE500}"/>
              </a:ext>
            </a:extLst>
          </p:cNvPr>
          <p:cNvSpPr txBox="1"/>
          <p:nvPr/>
        </p:nvSpPr>
        <p:spPr>
          <a:xfrm>
            <a:off x="8451169" y="263273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2AB31A9-68A2-4EC3-83DA-5D3F1DF13837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1916832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9AC0762-2299-49FC-8E8C-FF33358809BF}"/>
              </a:ext>
            </a:extLst>
          </p:cNvPr>
          <p:cNvCxnSpPr>
            <a:cxnSpLocks/>
          </p:cNvCxnSpPr>
          <p:nvPr/>
        </p:nvCxnSpPr>
        <p:spPr>
          <a:xfrm flipH="1" flipV="1">
            <a:off x="5969425" y="2492896"/>
            <a:ext cx="792088" cy="88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A38BCC-B517-424C-8B4D-52FF387DA488}"/>
              </a:ext>
            </a:extLst>
          </p:cNvPr>
          <p:cNvSpPr txBox="1"/>
          <p:nvPr/>
        </p:nvSpPr>
        <p:spPr>
          <a:xfrm>
            <a:off x="-650339" y="2202139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= open("aaa");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D2832A-950D-47AF-8A9C-645D55728792}"/>
              </a:ext>
            </a:extLst>
          </p:cNvPr>
          <p:cNvSpPr txBox="1"/>
          <p:nvPr/>
        </p:nvSpPr>
        <p:spPr>
          <a:xfrm>
            <a:off x="7816237" y="14419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 = mmap( fd=3 );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6153C3-248E-4645-BEE1-4E3C642C9737}"/>
              </a:ext>
            </a:extLst>
          </p:cNvPr>
          <p:cNvSpPr/>
          <p:nvPr/>
        </p:nvSpPr>
        <p:spPr>
          <a:xfrm>
            <a:off x="1187624" y="47251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AD5D02-EA05-4F16-B427-F039B45C869C}"/>
              </a:ext>
            </a:extLst>
          </p:cNvPr>
          <p:cNvSpPr/>
          <p:nvPr/>
        </p:nvSpPr>
        <p:spPr>
          <a:xfrm>
            <a:off x="1666497" y="47251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59FE025-7B08-4CB4-8753-FEE6AC3E4BE9}"/>
              </a:ext>
            </a:extLst>
          </p:cNvPr>
          <p:cNvSpPr/>
          <p:nvPr/>
        </p:nvSpPr>
        <p:spPr>
          <a:xfrm>
            <a:off x="1187624" y="50851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A8A5DC5-8A07-4905-A1F2-29582BDC1AA6}"/>
              </a:ext>
            </a:extLst>
          </p:cNvPr>
          <p:cNvSpPr/>
          <p:nvPr/>
        </p:nvSpPr>
        <p:spPr>
          <a:xfrm>
            <a:off x="1666497" y="50851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E3528CC-6BBE-411A-91E2-0A3B4002D3BF}"/>
              </a:ext>
            </a:extLst>
          </p:cNvPr>
          <p:cNvSpPr/>
          <p:nvPr/>
        </p:nvSpPr>
        <p:spPr>
          <a:xfrm>
            <a:off x="1187624" y="544522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B38D7A-F069-4854-A36A-092E61FA9D02}"/>
              </a:ext>
            </a:extLst>
          </p:cNvPr>
          <p:cNvSpPr/>
          <p:nvPr/>
        </p:nvSpPr>
        <p:spPr>
          <a:xfrm>
            <a:off x="1666497" y="544522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4023EC-B271-4763-91F9-1E2884754DA3}"/>
              </a:ext>
            </a:extLst>
          </p:cNvPr>
          <p:cNvSpPr/>
          <p:nvPr/>
        </p:nvSpPr>
        <p:spPr>
          <a:xfrm>
            <a:off x="1213717" y="583799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C0170A-E263-428F-90C2-51E116F4AE9C}"/>
              </a:ext>
            </a:extLst>
          </p:cNvPr>
          <p:cNvSpPr/>
          <p:nvPr/>
        </p:nvSpPr>
        <p:spPr>
          <a:xfrm>
            <a:off x="1666497" y="58052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815B4B-F6BE-4EDD-B289-C127F0E590CD}"/>
              </a:ext>
            </a:extLst>
          </p:cNvPr>
          <p:cNvSpPr/>
          <p:nvPr/>
        </p:nvSpPr>
        <p:spPr>
          <a:xfrm>
            <a:off x="4331087" y="5175157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CF74C9-0C84-44DF-85DB-222699A7A74A}"/>
              </a:ext>
            </a:extLst>
          </p:cNvPr>
          <p:cNvSpPr/>
          <p:nvPr/>
        </p:nvSpPr>
        <p:spPr>
          <a:xfrm>
            <a:off x="5066993" y="5212959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E9C57C-7CD7-4A82-A0EA-20EAA7B0A4A0}"/>
              </a:ext>
            </a:extLst>
          </p:cNvPr>
          <p:cNvSpPr/>
          <p:nvPr/>
        </p:nvSpPr>
        <p:spPr>
          <a:xfrm>
            <a:off x="4350895" y="4330315"/>
            <a:ext cx="905968" cy="4029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FDFF5FD-A652-448A-890B-A4976399224D}"/>
              </a:ext>
            </a:extLst>
          </p:cNvPr>
          <p:cNvSpPr/>
          <p:nvPr/>
        </p:nvSpPr>
        <p:spPr>
          <a:xfrm>
            <a:off x="5086801" y="4368117"/>
            <a:ext cx="991423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CE17E8-0097-4ABB-ADA9-CAAC680B16A0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2170553" y="5376615"/>
            <a:ext cx="2160534" cy="608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83D9138-7ED5-4FF3-941A-883FE4FEABFF}"/>
              </a:ext>
            </a:extLst>
          </p:cNvPr>
          <p:cNvCxnSpPr>
            <a:cxnSpLocks/>
            <a:stCxn id="32" idx="0"/>
            <a:endCxn id="34" idx="2"/>
          </p:cNvCxnSpPr>
          <p:nvPr/>
        </p:nvCxnSpPr>
        <p:spPr>
          <a:xfrm flipV="1">
            <a:off x="4784071" y="4733231"/>
            <a:ext cx="19808" cy="441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BCF804F-CE54-4082-98EC-C0217E87B506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V="1">
            <a:off x="4803879" y="2492896"/>
            <a:ext cx="337454" cy="1837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FFB8EE-7848-4A7A-9CC7-BBA022B8038D}"/>
              </a:ext>
            </a:extLst>
          </p:cNvPr>
          <p:cNvSpPr/>
          <p:nvPr/>
        </p:nvSpPr>
        <p:spPr>
          <a:xfrm>
            <a:off x="7884368" y="477040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5A38594-822C-4AA9-A796-E8766FD20A87}"/>
              </a:ext>
            </a:extLst>
          </p:cNvPr>
          <p:cNvSpPr/>
          <p:nvPr/>
        </p:nvSpPr>
        <p:spPr>
          <a:xfrm>
            <a:off x="7470764" y="477040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3D999F-F60E-4030-BE69-2085CA77012F}"/>
              </a:ext>
            </a:extLst>
          </p:cNvPr>
          <p:cNvSpPr/>
          <p:nvPr/>
        </p:nvSpPr>
        <p:spPr>
          <a:xfrm>
            <a:off x="7884368" y="513044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B44EA53-2D55-4A0B-9E1B-3087418EB6E3}"/>
              </a:ext>
            </a:extLst>
          </p:cNvPr>
          <p:cNvSpPr/>
          <p:nvPr/>
        </p:nvSpPr>
        <p:spPr>
          <a:xfrm>
            <a:off x="7470764" y="513044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C6C1FD-0CA3-40EA-9795-9B5BBFE0305A}"/>
              </a:ext>
            </a:extLst>
          </p:cNvPr>
          <p:cNvSpPr/>
          <p:nvPr/>
        </p:nvSpPr>
        <p:spPr>
          <a:xfrm>
            <a:off x="7884368" y="549048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C9352EF-66ED-4BAE-B5CF-D909ADEF030F}"/>
              </a:ext>
            </a:extLst>
          </p:cNvPr>
          <p:cNvSpPr/>
          <p:nvPr/>
        </p:nvSpPr>
        <p:spPr>
          <a:xfrm>
            <a:off x="7470764" y="5490484"/>
            <a:ext cx="50405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F53D72-32C4-4D5F-A757-D223E98ED1A6}"/>
              </a:ext>
            </a:extLst>
          </p:cNvPr>
          <p:cNvSpPr/>
          <p:nvPr/>
        </p:nvSpPr>
        <p:spPr>
          <a:xfrm>
            <a:off x="7910461" y="588325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74DD9BF-5F50-4C58-B3E3-F9DB594250B2}"/>
              </a:ext>
            </a:extLst>
          </p:cNvPr>
          <p:cNvSpPr/>
          <p:nvPr/>
        </p:nvSpPr>
        <p:spPr>
          <a:xfrm>
            <a:off x="7470764" y="585052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C801A05-F8AF-4DBE-86E7-7CAE05FBA6B5}"/>
              </a:ext>
            </a:extLst>
          </p:cNvPr>
          <p:cNvCxnSpPr>
            <a:cxnSpLocks/>
            <a:stCxn id="59" idx="1"/>
            <a:endCxn id="32" idx="3"/>
          </p:cNvCxnSpPr>
          <p:nvPr/>
        </p:nvCxnSpPr>
        <p:spPr>
          <a:xfrm flipH="1" flipV="1">
            <a:off x="5237055" y="5376615"/>
            <a:ext cx="2230151" cy="1374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35D129-0F29-477E-9CC2-DA3795C32ABF}"/>
              </a:ext>
            </a:extLst>
          </p:cNvPr>
          <p:cNvSpPr txBox="1"/>
          <p:nvPr/>
        </p:nvSpPr>
        <p:spPr>
          <a:xfrm>
            <a:off x="3455077" y="254404"/>
            <a:ext cx="2925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 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전달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</a:t>
            </a:r>
            <a:r>
              <a:rPr lang="ko-KR" altLang="en-US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Binder Driver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BINDER_TYPE_BINDER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BINDER_TYPE_HANDLE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BINDER_TYPE_FD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62A48-D5C4-4844-9D83-5F65495AEE1C}"/>
              </a:ext>
            </a:extLst>
          </p:cNvPr>
          <p:cNvSpPr/>
          <p:nvPr/>
        </p:nvSpPr>
        <p:spPr>
          <a:xfrm>
            <a:off x="928865" y="6210564"/>
            <a:ext cx="198695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BINDE_TYPE_FD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0AE5C4-83FF-48EC-B0BF-5B6B6DE5845D}"/>
              </a:ext>
            </a:extLst>
          </p:cNvPr>
          <p:cNvSpPr/>
          <p:nvPr/>
        </p:nvSpPr>
        <p:spPr>
          <a:xfrm>
            <a:off x="2894913" y="6205260"/>
            <a:ext cx="53926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D8674B4-C649-4AAD-8E84-D11BB2A14E48}"/>
              </a:ext>
            </a:extLst>
          </p:cNvPr>
          <p:cNvSpPr/>
          <p:nvPr/>
        </p:nvSpPr>
        <p:spPr>
          <a:xfrm>
            <a:off x="4695310" y="6151370"/>
            <a:ext cx="198695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BINDE_TYPE_FD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F8EC4C2-FAD8-47C3-B75E-13748C7D6219}"/>
              </a:ext>
            </a:extLst>
          </p:cNvPr>
          <p:cNvSpPr/>
          <p:nvPr/>
        </p:nvSpPr>
        <p:spPr>
          <a:xfrm>
            <a:off x="6682261" y="6151370"/>
            <a:ext cx="539261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4A1E99-7241-42D1-8CDF-6FC8D8436B5E}"/>
              </a:ext>
            </a:extLst>
          </p:cNvPr>
          <p:cNvSpPr/>
          <p:nvPr/>
        </p:nvSpPr>
        <p:spPr>
          <a:xfrm>
            <a:off x="7880810" y="6210564"/>
            <a:ext cx="504056" cy="36004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77EA682-B8C9-4F8A-80EF-70A70A10ED5B}"/>
              </a:ext>
            </a:extLst>
          </p:cNvPr>
          <p:cNvSpPr/>
          <p:nvPr/>
        </p:nvSpPr>
        <p:spPr>
          <a:xfrm>
            <a:off x="7467206" y="621056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1067538-6430-4517-81CB-C5303FF30193}"/>
              </a:ext>
            </a:extLst>
          </p:cNvPr>
          <p:cNvSpPr/>
          <p:nvPr/>
        </p:nvSpPr>
        <p:spPr>
          <a:xfrm>
            <a:off x="7906903" y="6603332"/>
            <a:ext cx="426688" cy="32731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94A9F75-23BF-43C7-BADA-B1E98A1DD1E8}"/>
              </a:ext>
            </a:extLst>
          </p:cNvPr>
          <p:cNvSpPr/>
          <p:nvPr/>
        </p:nvSpPr>
        <p:spPr>
          <a:xfrm>
            <a:off x="7467206" y="6570604"/>
            <a:ext cx="50405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42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4380531" y="48952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4380531" y="53300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4380531" y="56893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4380531" y="339075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4380531" y="382555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4380531" y="418489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514775" y="4559246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3084387" y="188259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3084387" y="231738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3084387" y="267672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687888" y="188542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687888" y="23202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687888" y="267956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4218631" y="3051079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14775" y="3053918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3094131" y="43153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3094131" y="86633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3094131" y="122567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4218631" y="1600028"/>
            <a:ext cx="9744" cy="2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3013181" y="1826529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4299581" y="4869160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6CC2F-D09F-4F0A-8E2F-B1AA254BC133}"/>
              </a:ext>
            </a:extLst>
          </p:cNvPr>
          <p:cNvSpPr txBox="1"/>
          <p:nvPr/>
        </p:nvSpPr>
        <p:spPr>
          <a:xfrm>
            <a:off x="-36824" y="20999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02A0-E8D1-4581-A616-55C4B4BE725D}"/>
              </a:ext>
            </a:extLst>
          </p:cNvPr>
          <p:cNvSpPr txBox="1"/>
          <p:nvPr/>
        </p:nvSpPr>
        <p:spPr>
          <a:xfrm>
            <a:off x="563597" y="457085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2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69F0FB4-52E2-49C1-B646-E1866171CA83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4B58FE0-11E0-42A9-811A-B20F14276699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B0A2E2-7322-47E4-AE6E-55686E4CAFDC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0AD51-6F91-41B0-BF22-3988878B47E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BFE0E2-A8F8-4A74-81F3-989B7861C3D7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0BCA6B-ED1F-4DCF-A73B-017BAAB85DD4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7524B37-FECA-42AB-8159-A0AF50EF3638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92137-6A1B-4894-9E2C-4D54814183FA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13D24B-9DA7-4D38-8686-5EEE8E64AE8B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63199-E367-41A6-8A63-C4938DB8E1D4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25BB14-1113-4899-8307-23C11F70CC3A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C50062-A0C2-4F96-875D-D17802EC90AB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150CEF-9482-4BA0-A53C-C4A4E5E515E5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03507C-D308-4E90-A176-79CB92DBFF23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54AD8B8-5B65-4B23-8528-3F983041D376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75F808-059B-4799-BC67-816C50FBC1B9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02B384-C661-466C-9DE1-886E001F5988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EC1974-0221-450C-AACD-C7754FB2B010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F173CB4-AE1C-473C-AB43-34F862490B18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E5BF8FB-E393-4DDD-A328-37F9ED1CAA96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3B3742-6999-4AAE-B646-FD38B9816EC0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5C8DD83-2A26-45DB-9DC8-E56BB03F8EA8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D9C37AA-7D98-4236-9CB0-DF5F642C102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173598B-77FE-48BE-83D7-8665B392B257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FA8E63-8C28-474E-BC1B-51F481031A03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5330C6-0E26-47A5-A753-F3B9BE2E061E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BEC499C-358B-482A-9F82-92E84DE99455}"/>
              </a:ext>
            </a:extLst>
          </p:cNvPr>
          <p:cNvCxnSpPr>
            <a:cxnSpLocks/>
            <a:stCxn id="14" idx="0"/>
            <a:endCxn id="32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4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F124430-3533-41D2-A9EF-F2D45B3611C9}"/>
              </a:ext>
            </a:extLst>
          </p:cNvPr>
          <p:cNvSpPr/>
          <p:nvPr/>
        </p:nvSpPr>
        <p:spPr>
          <a:xfrm>
            <a:off x="1559459" y="4580542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BpMemoryHeap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42CF90-90DB-4097-A83D-A1A590334A9A}"/>
              </a:ext>
            </a:extLst>
          </p:cNvPr>
          <p:cNvSpPr/>
          <p:nvPr/>
        </p:nvSpPr>
        <p:spPr>
          <a:xfrm>
            <a:off x="1559459" y="4966258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3280D5-2E43-4B85-8780-FC2B6907EB8B}"/>
              </a:ext>
            </a:extLst>
          </p:cNvPr>
          <p:cNvSpPr/>
          <p:nvPr/>
        </p:nvSpPr>
        <p:spPr>
          <a:xfrm>
            <a:off x="1559459" y="5285036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91C7DB-885D-4613-BA57-5422D7491474}"/>
              </a:ext>
            </a:extLst>
          </p:cNvPr>
          <p:cNvSpPr/>
          <p:nvPr/>
        </p:nvSpPr>
        <p:spPr>
          <a:xfrm>
            <a:off x="1559459" y="3245867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11B53F-96F5-4EB9-9C78-E1CC4E2FC68A}"/>
              </a:ext>
            </a:extLst>
          </p:cNvPr>
          <p:cNvSpPr/>
          <p:nvPr/>
        </p:nvSpPr>
        <p:spPr>
          <a:xfrm>
            <a:off x="1559459" y="3631585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AAB060-1597-44BE-ACAF-39BE239F75ED}"/>
              </a:ext>
            </a:extLst>
          </p:cNvPr>
          <p:cNvSpPr/>
          <p:nvPr/>
        </p:nvSpPr>
        <p:spPr>
          <a:xfrm>
            <a:off x="1559459" y="3950363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69CC05B-65B0-437F-B29D-F2BE574B982E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2565670" y="4282456"/>
            <a:ext cx="0" cy="29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145708-18F9-45FF-ADA4-CC064D3319C4}"/>
              </a:ext>
            </a:extLst>
          </p:cNvPr>
          <p:cNvSpPr/>
          <p:nvPr/>
        </p:nvSpPr>
        <p:spPr>
          <a:xfrm>
            <a:off x="409625" y="1907943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B71972-FB77-4C0C-8A95-5D070425B4FA}"/>
              </a:ext>
            </a:extLst>
          </p:cNvPr>
          <p:cNvSpPr/>
          <p:nvPr/>
        </p:nvSpPr>
        <p:spPr>
          <a:xfrm>
            <a:off x="409625" y="2293660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F7B5D0E-60EC-4DD6-BABA-2C7C326496EB}"/>
              </a:ext>
            </a:extLst>
          </p:cNvPr>
          <p:cNvSpPr/>
          <p:nvPr/>
        </p:nvSpPr>
        <p:spPr>
          <a:xfrm>
            <a:off x="409625" y="2612439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2BC476-53F7-4915-BB59-59C338CF0783}"/>
              </a:ext>
            </a:extLst>
          </p:cNvPr>
          <p:cNvSpPr/>
          <p:nvPr/>
        </p:nvSpPr>
        <p:spPr>
          <a:xfrm>
            <a:off x="2719242" y="1910461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261257-E1AF-44F6-A255-D19456272837}"/>
              </a:ext>
            </a:extLst>
          </p:cNvPr>
          <p:cNvSpPr/>
          <p:nvPr/>
        </p:nvSpPr>
        <p:spPr>
          <a:xfrm>
            <a:off x="2719242" y="2296177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DDB80A-32BD-4D26-921C-F21CC896E0E3}"/>
              </a:ext>
            </a:extLst>
          </p:cNvPr>
          <p:cNvSpPr/>
          <p:nvPr/>
        </p:nvSpPr>
        <p:spPr>
          <a:xfrm>
            <a:off x="2719242" y="2614958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8EA116E-64D1-4635-BBA7-519C263FBC5A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1415835" y="2944531"/>
            <a:ext cx="1149834" cy="301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A4ED6BA-C079-4FA7-8EBD-92DD7062A48B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2565670" y="2947051"/>
            <a:ext cx="1159782" cy="298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261FEB-EA78-4A7F-A5DA-2A53FCD20678}"/>
              </a:ext>
            </a:extLst>
          </p:cNvPr>
          <p:cNvSpPr/>
          <p:nvPr/>
        </p:nvSpPr>
        <p:spPr>
          <a:xfrm>
            <a:off x="418270" y="620688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97265B-138E-4116-93D5-1398B089BC58}"/>
              </a:ext>
            </a:extLst>
          </p:cNvPr>
          <p:cNvSpPr/>
          <p:nvPr/>
        </p:nvSpPr>
        <p:spPr>
          <a:xfrm>
            <a:off x="418270" y="1006404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F0C894-D338-4620-83E4-B8FD92C27338}"/>
              </a:ext>
            </a:extLst>
          </p:cNvPr>
          <p:cNvSpPr/>
          <p:nvPr/>
        </p:nvSpPr>
        <p:spPr>
          <a:xfrm>
            <a:off x="418270" y="1325184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31F92B0-D189-42BC-8D9B-41CA4920A8F0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1415835" y="1657276"/>
            <a:ext cx="8645" cy="250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69CD5-8B0E-489A-B025-19791B107B0A}"/>
              </a:ext>
            </a:extLst>
          </p:cNvPr>
          <p:cNvSpPr/>
          <p:nvPr/>
        </p:nvSpPr>
        <p:spPr>
          <a:xfrm>
            <a:off x="5295885" y="3690054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535FB56-2A7A-4F24-8C5A-2BCE53F591A8}"/>
              </a:ext>
            </a:extLst>
          </p:cNvPr>
          <p:cNvSpPr/>
          <p:nvPr/>
        </p:nvSpPr>
        <p:spPr>
          <a:xfrm>
            <a:off x="5295885" y="4075770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341032-0561-4BAA-8D24-347834BD26D3}"/>
              </a:ext>
            </a:extLst>
          </p:cNvPr>
          <p:cNvSpPr/>
          <p:nvPr/>
        </p:nvSpPr>
        <p:spPr>
          <a:xfrm>
            <a:off x="5295885" y="4394548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73E28CC-3C22-4B07-A89A-C63B1427F821}"/>
              </a:ext>
            </a:extLst>
          </p:cNvPr>
          <p:cNvSpPr/>
          <p:nvPr/>
        </p:nvSpPr>
        <p:spPr>
          <a:xfrm>
            <a:off x="5295885" y="2355379"/>
            <a:ext cx="2012419" cy="3857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30D90F-523B-4F67-825F-09E191672E72}"/>
              </a:ext>
            </a:extLst>
          </p:cNvPr>
          <p:cNvSpPr/>
          <p:nvPr/>
        </p:nvSpPr>
        <p:spPr>
          <a:xfrm>
            <a:off x="5295885" y="2741097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CE9E99D-44DA-417F-921A-701671327292}"/>
              </a:ext>
            </a:extLst>
          </p:cNvPr>
          <p:cNvSpPr/>
          <p:nvPr/>
        </p:nvSpPr>
        <p:spPr>
          <a:xfrm>
            <a:off x="5295885" y="3059876"/>
            <a:ext cx="2012419" cy="332094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A0A765D-73D2-4CB4-A2E3-704477D9A682}"/>
              </a:ext>
            </a:extLst>
          </p:cNvPr>
          <p:cNvCxnSpPr>
            <a:cxnSpLocks/>
            <a:stCxn id="23" idx="0"/>
            <a:endCxn id="28" idx="2"/>
          </p:cNvCxnSpPr>
          <p:nvPr/>
        </p:nvCxnSpPr>
        <p:spPr>
          <a:xfrm flipV="1">
            <a:off x="6302095" y="3391968"/>
            <a:ext cx="0" cy="298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57DB343-6B76-48D6-807C-9135CEC42C81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>
            <a:off x="4731661" y="2462224"/>
            <a:ext cx="564225" cy="860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9CE6341-1D98-4503-8D21-1CAA8BE26AF2}"/>
              </a:ext>
            </a:extLst>
          </p:cNvPr>
          <p:cNvSpPr txBox="1"/>
          <p:nvPr/>
        </p:nvSpPr>
        <p:spPr>
          <a:xfrm>
            <a:off x="5104830" y="1521085"/>
            <a:ext cx="15408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9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C1C95-0BB4-4672-947F-2B9704C3FF17}"/>
              </a:ext>
            </a:extLst>
          </p:cNvPr>
          <p:cNvSpPr txBox="1"/>
          <p:nvPr/>
        </p:nvSpPr>
        <p:spPr>
          <a:xfrm>
            <a:off x="755576" y="188640"/>
            <a:ext cx="783099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MemoryHeapBase(4096);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const size_t pagesize = getpagesize();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size = ((size + pagesize-1) &amp; ~(pagesize-1));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(100+4095) &amp; ~4095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1000001100011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1000000000000 &amp;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1000000000000</a:t>
            </a:r>
          </a:p>
        </p:txBody>
      </p:sp>
    </p:spTree>
    <p:extLst>
      <p:ext uri="{BB962C8B-B14F-4D97-AF65-F5344CB8AC3E}">
        <p14:creationId xmlns:p14="http://schemas.microsoft.com/office/powerpoint/2010/main" val="795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C1C95-0BB4-4672-947F-2B9704C3FF17}"/>
              </a:ext>
            </a:extLst>
          </p:cNvPr>
          <p:cNvSpPr txBox="1"/>
          <p:nvPr/>
        </p:nvSpPr>
        <p:spPr>
          <a:xfrm>
            <a:off x="107504" y="188640"/>
            <a:ext cx="124187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MemoryHeapBase(4096);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ashmem_create_region(name == NULL ? "MemoryHeapBase" : name, size);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__ashmem_open();</a:t>
            </a:r>
          </a:p>
          <a:p>
            <a:r>
              <a:rPr lang="pt-BR" altLang="ko-KR" sz="2400">
                <a:latin typeface="Consolas" pitchFamily="49" charset="0"/>
                <a:cs typeface="Consolas" pitchFamily="49" charset="0"/>
              </a:rPr>
              <a:t>fd = open("/dev/ashmem", O_RDWR | O_CLOEXEC);</a:t>
            </a:r>
          </a:p>
          <a:p>
            <a:r>
              <a:rPr lang="pt-BR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ioctl(fd, ASHMEM_SET_NAME, buf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="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MemoryHeapBase"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ioctl(fd, ASHMEM_SET_SIZE, size);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mapfd(fd, size);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mBase = mmap(0, size,PROT_READ|PROT_WRITE, MAP_SHARED, fd, offset);</a:t>
            </a:r>
          </a:p>
        </p:txBody>
      </p:sp>
    </p:spTree>
    <p:extLst>
      <p:ext uri="{BB962C8B-B14F-4D97-AF65-F5344CB8AC3E}">
        <p14:creationId xmlns:p14="http://schemas.microsoft.com/office/powerpoint/2010/main" val="3785173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0DB28A-BCEA-4EC3-9CCA-BA181B4B4E3D}"/>
              </a:ext>
            </a:extLst>
          </p:cNvPr>
          <p:cNvSpPr/>
          <p:nvPr/>
        </p:nvSpPr>
        <p:spPr>
          <a:xfrm>
            <a:off x="3681833" y="3511214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BnMemoryHeap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08C951-AF87-4958-98D3-E27344363446}"/>
              </a:ext>
            </a:extLst>
          </p:cNvPr>
          <p:cNvSpPr/>
          <p:nvPr/>
        </p:nvSpPr>
        <p:spPr>
          <a:xfrm>
            <a:off x="3681833" y="3834855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8D67BB-D853-4F54-A8CF-A65F2703313F}"/>
              </a:ext>
            </a:extLst>
          </p:cNvPr>
          <p:cNvSpPr/>
          <p:nvPr/>
        </p:nvSpPr>
        <p:spPr>
          <a:xfrm>
            <a:off x="3681833" y="4102331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FCEC02-6812-4913-B246-773BABADFF31}"/>
              </a:ext>
            </a:extLst>
          </p:cNvPr>
          <p:cNvSpPr/>
          <p:nvPr/>
        </p:nvSpPr>
        <p:spPr>
          <a:xfrm>
            <a:off x="3681833" y="2391336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1B00C-500F-4C30-8972-A25B9E98FD22}"/>
              </a:ext>
            </a:extLst>
          </p:cNvPr>
          <p:cNvSpPr/>
          <p:nvPr/>
        </p:nvSpPr>
        <p:spPr>
          <a:xfrm>
            <a:off x="3681833" y="271497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8F4377-ED24-4BBA-828F-8731E410CE68}"/>
              </a:ext>
            </a:extLst>
          </p:cNvPr>
          <p:cNvSpPr/>
          <p:nvPr/>
        </p:nvSpPr>
        <p:spPr>
          <a:xfrm>
            <a:off x="3681833" y="2982453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FA12DF-9023-4493-85EE-43D7EA6581D8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4576514" y="3261102"/>
            <a:ext cx="0" cy="25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9E8728-7A83-48C9-9D9F-A99339C8B165}"/>
              </a:ext>
            </a:extLst>
          </p:cNvPr>
          <p:cNvSpPr/>
          <p:nvPr/>
        </p:nvSpPr>
        <p:spPr>
          <a:xfrm>
            <a:off x="2332183" y="1268730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138A8D-45C5-4248-9C65-B49720F8BBDA}"/>
              </a:ext>
            </a:extLst>
          </p:cNvPr>
          <p:cNvSpPr/>
          <p:nvPr/>
        </p:nvSpPr>
        <p:spPr>
          <a:xfrm>
            <a:off x="2332183" y="1592372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AEF466-2FCC-4676-89D2-EC4410A374C2}"/>
              </a:ext>
            </a:extLst>
          </p:cNvPr>
          <p:cNvSpPr/>
          <p:nvPr/>
        </p:nvSpPr>
        <p:spPr>
          <a:xfrm>
            <a:off x="2332183" y="185984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6921A9-34E7-4024-B4F5-C3BF4B8C7515}"/>
              </a:ext>
            </a:extLst>
          </p:cNvPr>
          <p:cNvSpPr/>
          <p:nvPr/>
        </p:nvSpPr>
        <p:spPr>
          <a:xfrm>
            <a:off x="4942880" y="1270844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6FD9FC2-8D89-4659-90A7-7F500114E8FC}"/>
              </a:ext>
            </a:extLst>
          </p:cNvPr>
          <p:cNvSpPr/>
          <p:nvPr/>
        </p:nvSpPr>
        <p:spPr>
          <a:xfrm>
            <a:off x="4942880" y="1594486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FEC685-1C56-4056-ACB8-D93DB31E81C2}"/>
              </a:ext>
            </a:extLst>
          </p:cNvPr>
          <p:cNvSpPr/>
          <p:nvPr/>
        </p:nvSpPr>
        <p:spPr>
          <a:xfrm>
            <a:off x="4942880" y="1861961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2D52A4-D979-4823-96E4-B259C018D3B1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3226864" y="2138497"/>
            <a:ext cx="1349650" cy="25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A37CF12-87F7-4579-BEA1-517F307B2EA5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4576514" y="2140610"/>
            <a:ext cx="1261047" cy="250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3B0DF5-E57B-408F-829C-06DF31BF31CD}"/>
              </a:ext>
            </a:extLst>
          </p:cNvPr>
          <p:cNvSpPr/>
          <p:nvPr/>
        </p:nvSpPr>
        <p:spPr>
          <a:xfrm>
            <a:off x="2339869" y="188640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8695C5-9993-480B-BFAC-50AE9C3AB6B1}"/>
              </a:ext>
            </a:extLst>
          </p:cNvPr>
          <p:cNvSpPr/>
          <p:nvPr/>
        </p:nvSpPr>
        <p:spPr>
          <a:xfrm>
            <a:off x="2339869" y="512282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FF84FE-733B-412E-ACF9-069FD75ACE07}"/>
              </a:ext>
            </a:extLst>
          </p:cNvPr>
          <p:cNvSpPr/>
          <p:nvPr/>
        </p:nvSpPr>
        <p:spPr>
          <a:xfrm>
            <a:off x="2339869" y="779757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8CFB03-13B0-482A-B8B6-89026E6BA92A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3226863" y="1058406"/>
            <a:ext cx="7686" cy="210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212BE45-4017-4F6C-89FF-3016272F557F}"/>
              </a:ext>
            </a:extLst>
          </p:cNvPr>
          <p:cNvSpPr/>
          <p:nvPr/>
        </p:nvSpPr>
        <p:spPr>
          <a:xfrm>
            <a:off x="3681833" y="4633239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6B2887-6D8E-448D-9094-29060C3035A4}"/>
              </a:ext>
            </a:extLst>
          </p:cNvPr>
          <p:cNvSpPr/>
          <p:nvPr/>
        </p:nvSpPr>
        <p:spPr>
          <a:xfrm>
            <a:off x="3681833" y="4956880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9B42B5-A7A9-4A48-BA32-8576B69D4555}"/>
              </a:ext>
            </a:extLst>
          </p:cNvPr>
          <p:cNvSpPr/>
          <p:nvPr/>
        </p:nvSpPr>
        <p:spPr>
          <a:xfrm>
            <a:off x="3681833" y="6081104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9D6E28-27BB-4C5F-AE51-17D5E5AF5CF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576514" y="4383127"/>
            <a:ext cx="0" cy="25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7C664F6-3676-4C8F-914A-591DE8A4DFAF}"/>
              </a:ext>
            </a:extLst>
          </p:cNvPr>
          <p:cNvSpPr/>
          <p:nvPr/>
        </p:nvSpPr>
        <p:spPr>
          <a:xfrm>
            <a:off x="4942880" y="196561"/>
            <a:ext cx="1789360" cy="32364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40FDFA3-7FF7-4CD6-ABE6-33CFBE21864F}"/>
              </a:ext>
            </a:extLst>
          </p:cNvPr>
          <p:cNvSpPr/>
          <p:nvPr/>
        </p:nvSpPr>
        <p:spPr>
          <a:xfrm>
            <a:off x="4942880" y="520203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070873-9C62-4095-B15F-CDC78F8923E7}"/>
              </a:ext>
            </a:extLst>
          </p:cNvPr>
          <p:cNvSpPr/>
          <p:nvPr/>
        </p:nvSpPr>
        <p:spPr>
          <a:xfrm>
            <a:off x="4942880" y="78767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48C0E8-5032-4C86-8F9B-22D5FABC2688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flipV="1">
            <a:off x="5837560" y="1066327"/>
            <a:ext cx="0" cy="204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EB7E5A-37F4-4862-83BC-0E02A4AE01A6}"/>
              </a:ext>
            </a:extLst>
          </p:cNvPr>
          <p:cNvSpPr/>
          <p:nvPr/>
        </p:nvSpPr>
        <p:spPr>
          <a:xfrm>
            <a:off x="3681833" y="5235529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mFd=3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13EC6D-560B-4F75-B4D2-70D28AF75800}"/>
              </a:ext>
            </a:extLst>
          </p:cNvPr>
          <p:cNvSpPr/>
          <p:nvPr/>
        </p:nvSpPr>
        <p:spPr>
          <a:xfrm>
            <a:off x="3681833" y="5514178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mSize=4096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8754961-67E2-481E-94C1-13A5564E5260}"/>
              </a:ext>
            </a:extLst>
          </p:cNvPr>
          <p:cNvSpPr/>
          <p:nvPr/>
        </p:nvSpPr>
        <p:spPr>
          <a:xfrm>
            <a:off x="3681833" y="5792827"/>
            <a:ext cx="1789360" cy="2786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mOffset=0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703B10D-8D52-40A8-BF94-E32FD924B913}"/>
              </a:ext>
            </a:extLst>
          </p:cNvPr>
          <p:cNvSpPr/>
          <p:nvPr/>
        </p:nvSpPr>
        <p:spPr>
          <a:xfrm>
            <a:off x="6732240" y="4508183"/>
            <a:ext cx="1080117" cy="1441097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272F56-6125-42DF-8F93-6614052FD384}"/>
              </a:ext>
            </a:extLst>
          </p:cNvPr>
          <p:cNvSpPr/>
          <p:nvPr/>
        </p:nvSpPr>
        <p:spPr>
          <a:xfrm>
            <a:off x="6732240" y="4965643"/>
            <a:ext cx="1080117" cy="33817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B3E66F6-F916-40E6-BBDF-1460815C749E}"/>
              </a:ext>
            </a:extLst>
          </p:cNvPr>
          <p:cNvCxnSpPr>
            <a:stCxn id="24" idx="3"/>
          </p:cNvCxnSpPr>
          <p:nvPr/>
        </p:nvCxnSpPr>
        <p:spPr>
          <a:xfrm flipV="1">
            <a:off x="5471193" y="4965643"/>
            <a:ext cx="1261047" cy="130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62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C1C95-0BB4-4672-947F-2B9704C3FF17}"/>
              </a:ext>
            </a:extLst>
          </p:cNvPr>
          <p:cNvSpPr txBox="1"/>
          <p:nvPr/>
        </p:nvSpPr>
        <p:spPr>
          <a:xfrm>
            <a:off x="107504" y="188640"/>
            <a:ext cx="73212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char* p = (char*)heap-&gt;getBase();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BpMemoryHeap::getBase();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assertMapped();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heap-&gt;assertReallyMapped();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remote()-&gt;transact(HEAP_ID, data, &amp;reply);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2624D-42CD-45D4-A205-8E73361ED03D}"/>
              </a:ext>
            </a:extLst>
          </p:cNvPr>
          <p:cNvSpPr txBox="1"/>
          <p:nvPr/>
        </p:nvSpPr>
        <p:spPr>
          <a:xfrm>
            <a:off x="4644008" y="2348880"/>
            <a:ext cx="780213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case HEAP_ID: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CHECK_INTERFACE(IMemoryHeap, data, reply);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reply-&gt;writeFileDescriptor(getHeapID());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obj.hdr.type = BINDER_TYPE_FD;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obj.handle = fd;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nb-NO" altLang="ko-KR" sz="2000">
                <a:latin typeface="Consolas" pitchFamily="49" charset="0"/>
                <a:cs typeface="Consolas" pitchFamily="49" charset="0"/>
              </a:rPr>
              <a:t>target_fd = binder_translate_fd(fp-&gt;fd)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b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target_proc-&gt;fd_array[target_fd]=proc-&gt;fd_array[fd];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reply-&gt;writeInt32(getSize());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reply-&gt;writeInt32(getFlags());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 reply-&gt;writeInt32(getOffset());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CCFCF-916B-4074-8A73-0A5F9FCD62F1}"/>
              </a:ext>
            </a:extLst>
          </p:cNvPr>
          <p:cNvSpPr txBox="1"/>
          <p:nvPr/>
        </p:nvSpPr>
        <p:spPr>
          <a:xfrm>
            <a:off x="251520" y="5699864"/>
            <a:ext cx="93602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parcel_fd = reply.readFileDescriptor();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ssize_t size = reply.readInt32();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uint32_t flags = reply.readInt32();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uint32_t offset = reply.readInt32(););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mBase = mmap(0, size, access, MAP_SHARED, fd, offset);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9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2B5BCD-C3CE-4071-A604-A0EC19DD6840}"/>
              </a:ext>
            </a:extLst>
          </p:cNvPr>
          <p:cNvSpPr/>
          <p:nvPr/>
        </p:nvSpPr>
        <p:spPr>
          <a:xfrm>
            <a:off x="1587181" y="4447929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779093-0714-4064-BDAC-B001C5091BF4}"/>
              </a:ext>
            </a:extLst>
          </p:cNvPr>
          <p:cNvSpPr/>
          <p:nvPr/>
        </p:nvSpPr>
        <p:spPr>
          <a:xfrm>
            <a:off x="1587181" y="4785483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986E7-BBFB-48D3-92CD-F8447B01FBBA}"/>
              </a:ext>
            </a:extLst>
          </p:cNvPr>
          <p:cNvSpPr/>
          <p:nvPr/>
        </p:nvSpPr>
        <p:spPr>
          <a:xfrm>
            <a:off x="1587181" y="5064458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7036B4-F4A4-4B26-9FA5-8A91F7E6C0A2}"/>
              </a:ext>
            </a:extLst>
          </p:cNvPr>
          <p:cNvSpPr/>
          <p:nvPr/>
        </p:nvSpPr>
        <p:spPr>
          <a:xfrm>
            <a:off x="1587181" y="3279909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B25C59-8E8E-4650-A70E-D068E95073F6}"/>
              </a:ext>
            </a:extLst>
          </p:cNvPr>
          <p:cNvSpPr/>
          <p:nvPr/>
        </p:nvSpPr>
        <p:spPr>
          <a:xfrm>
            <a:off x="1587181" y="361746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244C89-B165-4B6F-8547-253A41A4EE81}"/>
              </a:ext>
            </a:extLst>
          </p:cNvPr>
          <p:cNvSpPr/>
          <p:nvPr/>
        </p:nvSpPr>
        <p:spPr>
          <a:xfrm>
            <a:off x="1587181" y="3896438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90B873C-4687-4165-9A3A-DBEE47A934F0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2520323" y="4187065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330AA8-FC31-48B8-B5CF-E42C9EC5C837}"/>
              </a:ext>
            </a:extLst>
          </p:cNvPr>
          <p:cNvSpPr/>
          <p:nvPr/>
        </p:nvSpPr>
        <p:spPr>
          <a:xfrm>
            <a:off x="179512" y="1891226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9D04D9-E66F-4A99-8A86-DD2EBEAB509B}"/>
              </a:ext>
            </a:extLst>
          </p:cNvPr>
          <p:cNvSpPr/>
          <p:nvPr/>
        </p:nvSpPr>
        <p:spPr>
          <a:xfrm>
            <a:off x="179512" y="222878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getMemory()=0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8DDD04-821D-42F1-AEE5-0622E455ECA6}"/>
              </a:ext>
            </a:extLst>
          </p:cNvPr>
          <p:cNvSpPr/>
          <p:nvPr/>
        </p:nvSpPr>
        <p:spPr>
          <a:xfrm>
            <a:off x="179512" y="2507755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EDF1C-632C-4043-9A57-5A9A6D9071F5}"/>
              </a:ext>
            </a:extLst>
          </p:cNvPr>
          <p:cNvSpPr/>
          <p:nvPr/>
        </p:nvSpPr>
        <p:spPr>
          <a:xfrm>
            <a:off x="2902438" y="1893430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83528B-DF8E-4B28-A2AA-CE900BBFC2F2}"/>
              </a:ext>
            </a:extLst>
          </p:cNvPr>
          <p:cNvSpPr/>
          <p:nvPr/>
        </p:nvSpPr>
        <p:spPr>
          <a:xfrm>
            <a:off x="2902438" y="2230985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EB9803-76B5-4C22-87D9-0E88B0850E07}"/>
              </a:ext>
            </a:extLst>
          </p:cNvPr>
          <p:cNvSpPr/>
          <p:nvPr/>
        </p:nvSpPr>
        <p:spPr>
          <a:xfrm>
            <a:off x="2902438" y="2509959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AE0D66-586F-4886-A840-403E1712B6CB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flipH="1" flipV="1">
            <a:off x="1112653" y="2798382"/>
            <a:ext cx="1407669" cy="48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A5DD33-8E9A-491B-A775-9219B0B2D2AF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V="1">
            <a:off x="2520322" y="2800586"/>
            <a:ext cx="1315257" cy="47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004B6E-856E-48E6-B2B6-283BED9E58B0}"/>
              </a:ext>
            </a:extLst>
          </p:cNvPr>
          <p:cNvSpPr/>
          <p:nvPr/>
        </p:nvSpPr>
        <p:spPr>
          <a:xfrm>
            <a:off x="187528" y="764704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AC079A-1947-4F9D-9C9A-CA8A0CF4A70A}"/>
              </a:ext>
            </a:extLst>
          </p:cNvPr>
          <p:cNvSpPr/>
          <p:nvPr/>
        </p:nvSpPr>
        <p:spPr>
          <a:xfrm>
            <a:off x="187528" y="1102259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9D5E240-7A26-4404-9D0F-623E39945151}"/>
              </a:ext>
            </a:extLst>
          </p:cNvPr>
          <p:cNvSpPr/>
          <p:nvPr/>
        </p:nvSpPr>
        <p:spPr>
          <a:xfrm>
            <a:off x="187528" y="138123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8F74A8-D64F-454A-B0F6-110EDC932BEE}"/>
              </a:ext>
            </a:extLst>
          </p:cNvPr>
          <p:cNvCxnSpPr>
            <a:cxnSpLocks/>
            <a:stCxn id="11" idx="0"/>
            <a:endCxn id="21" idx="2"/>
          </p:cNvCxnSpPr>
          <p:nvPr/>
        </p:nvCxnSpPr>
        <p:spPr>
          <a:xfrm flipV="1">
            <a:off x="1112653" y="1671859"/>
            <a:ext cx="8016" cy="21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625AA3-4F42-48FD-9ECB-FDA992022E70}"/>
              </a:ext>
            </a:extLst>
          </p:cNvPr>
          <p:cNvSpPr/>
          <p:nvPr/>
        </p:nvSpPr>
        <p:spPr>
          <a:xfrm>
            <a:off x="1587181" y="5618189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D1606F-A316-444D-A3A7-A8437ACAD9A9}"/>
              </a:ext>
            </a:extLst>
          </p:cNvPr>
          <p:cNvSpPr/>
          <p:nvPr/>
        </p:nvSpPr>
        <p:spPr>
          <a:xfrm>
            <a:off x="1587181" y="595574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getMemory(){}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9219BC-22E0-4418-BCCB-7595482A0F1B}"/>
              </a:ext>
            </a:extLst>
          </p:cNvPr>
          <p:cNvSpPr/>
          <p:nvPr/>
        </p:nvSpPr>
        <p:spPr>
          <a:xfrm>
            <a:off x="1587181" y="6234717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mOffset=2048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5C56BE9-72D4-46FA-9E45-DBCC6E70A01A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2520323" y="5357324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C56F22-7285-4E29-9E70-444B1548DE9A}"/>
              </a:ext>
            </a:extLst>
          </p:cNvPr>
          <p:cNvSpPr/>
          <p:nvPr/>
        </p:nvSpPr>
        <p:spPr>
          <a:xfrm>
            <a:off x="2902438" y="772966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EE64F2-2D5D-4B08-A2E8-8DD5F96E4B95}"/>
              </a:ext>
            </a:extLst>
          </p:cNvPr>
          <p:cNvSpPr/>
          <p:nvPr/>
        </p:nvSpPr>
        <p:spPr>
          <a:xfrm>
            <a:off x="2902438" y="111052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D7C67DC-0009-49ED-B6B9-D96B16A486CE}"/>
              </a:ext>
            </a:extLst>
          </p:cNvPr>
          <p:cNvSpPr/>
          <p:nvPr/>
        </p:nvSpPr>
        <p:spPr>
          <a:xfrm>
            <a:off x="2902438" y="138949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25C37F9-2D06-4F7D-B3FE-9CD1A9EA6AE6}"/>
              </a:ext>
            </a:extLst>
          </p:cNvPr>
          <p:cNvCxnSpPr>
            <a:cxnSpLocks/>
            <a:stCxn id="14" idx="0"/>
            <a:endCxn id="29" idx="2"/>
          </p:cNvCxnSpPr>
          <p:nvPr/>
        </p:nvCxnSpPr>
        <p:spPr>
          <a:xfrm flipV="1">
            <a:off x="3835579" y="1680121"/>
            <a:ext cx="0" cy="21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5A22D4-8143-493D-A892-C7D8A38FD80D}"/>
              </a:ext>
            </a:extLst>
          </p:cNvPr>
          <p:cNvSpPr/>
          <p:nvPr/>
        </p:nvSpPr>
        <p:spPr>
          <a:xfrm>
            <a:off x="6483725" y="4015881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BnMemory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97FB26D-BBC0-45A4-A3EE-1ADF0FC21500}"/>
              </a:ext>
            </a:extLst>
          </p:cNvPr>
          <p:cNvSpPr/>
          <p:nvPr/>
        </p:nvSpPr>
        <p:spPr>
          <a:xfrm>
            <a:off x="6483725" y="4353435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7C07C03-872D-45D3-AAA4-9BBFCFA3B409}"/>
              </a:ext>
            </a:extLst>
          </p:cNvPr>
          <p:cNvSpPr/>
          <p:nvPr/>
        </p:nvSpPr>
        <p:spPr>
          <a:xfrm>
            <a:off x="6483725" y="463241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4AABE5E-3FD7-4C52-A396-298013771619}"/>
              </a:ext>
            </a:extLst>
          </p:cNvPr>
          <p:cNvSpPr/>
          <p:nvPr/>
        </p:nvSpPr>
        <p:spPr>
          <a:xfrm>
            <a:off x="6483725" y="2847861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8F5E6F-1688-4391-A92C-4CB79FF69A7F}"/>
              </a:ext>
            </a:extLst>
          </p:cNvPr>
          <p:cNvSpPr/>
          <p:nvPr/>
        </p:nvSpPr>
        <p:spPr>
          <a:xfrm>
            <a:off x="6483725" y="3185416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321EDF3-90D9-4F14-8532-104BD6F87845}"/>
              </a:ext>
            </a:extLst>
          </p:cNvPr>
          <p:cNvSpPr/>
          <p:nvPr/>
        </p:nvSpPr>
        <p:spPr>
          <a:xfrm>
            <a:off x="6483725" y="3464390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44C788-2376-40A4-8C17-FEBD4C7C59C7}"/>
              </a:ext>
            </a:extLst>
          </p:cNvPr>
          <p:cNvCxnSpPr>
            <a:cxnSpLocks/>
            <a:stCxn id="33" idx="0"/>
            <a:endCxn id="38" idx="2"/>
          </p:cNvCxnSpPr>
          <p:nvPr/>
        </p:nvCxnSpPr>
        <p:spPr>
          <a:xfrm flipV="1">
            <a:off x="7416867" y="3755017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7802D0-4370-4AAE-9429-05D0401F4010}"/>
              </a:ext>
            </a:extLst>
          </p:cNvPr>
          <p:cNvSpPr/>
          <p:nvPr/>
        </p:nvSpPr>
        <p:spPr>
          <a:xfrm>
            <a:off x="5076056" y="1459178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IMemoryHeap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AA09912-BC18-4D5A-9CA3-1F272B1840E8}"/>
              </a:ext>
            </a:extLst>
          </p:cNvPr>
          <p:cNvSpPr/>
          <p:nvPr/>
        </p:nvSpPr>
        <p:spPr>
          <a:xfrm>
            <a:off x="5076056" y="179673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72E8DB2-6102-4E57-96C7-7F54FF460DF2}"/>
              </a:ext>
            </a:extLst>
          </p:cNvPr>
          <p:cNvSpPr/>
          <p:nvPr/>
        </p:nvSpPr>
        <p:spPr>
          <a:xfrm>
            <a:off x="5076056" y="2075707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748DD7D-44D3-4CAB-9AEF-03A5182E3D3A}"/>
              </a:ext>
            </a:extLst>
          </p:cNvPr>
          <p:cNvSpPr/>
          <p:nvPr/>
        </p:nvSpPr>
        <p:spPr>
          <a:xfrm>
            <a:off x="7798982" y="1461382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7B700E-1860-4AB6-87AE-46D043F69637}"/>
              </a:ext>
            </a:extLst>
          </p:cNvPr>
          <p:cNvSpPr/>
          <p:nvPr/>
        </p:nvSpPr>
        <p:spPr>
          <a:xfrm>
            <a:off x="7798982" y="1798937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40B6909-3BEA-405B-B233-EBF8BF8FFECE}"/>
              </a:ext>
            </a:extLst>
          </p:cNvPr>
          <p:cNvSpPr/>
          <p:nvPr/>
        </p:nvSpPr>
        <p:spPr>
          <a:xfrm>
            <a:off x="7798982" y="2077911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C965932-7B4A-4D16-A2EE-6C20D2AAC56C}"/>
              </a:ext>
            </a:extLst>
          </p:cNvPr>
          <p:cNvCxnSpPr>
            <a:cxnSpLocks/>
            <a:stCxn id="36" idx="0"/>
            <a:endCxn id="42" idx="2"/>
          </p:cNvCxnSpPr>
          <p:nvPr/>
        </p:nvCxnSpPr>
        <p:spPr>
          <a:xfrm flipH="1" flipV="1">
            <a:off x="6009197" y="2366334"/>
            <a:ext cx="1407669" cy="481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9DE95E0-0F8F-42E4-8255-6FCE2B593B5B}"/>
              </a:ext>
            </a:extLst>
          </p:cNvPr>
          <p:cNvCxnSpPr>
            <a:cxnSpLocks/>
            <a:stCxn id="36" idx="0"/>
            <a:endCxn id="45" idx="2"/>
          </p:cNvCxnSpPr>
          <p:nvPr/>
        </p:nvCxnSpPr>
        <p:spPr>
          <a:xfrm flipV="1">
            <a:off x="7416866" y="2368538"/>
            <a:ext cx="1315257" cy="479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ADC2454-3006-4289-93AD-D2CB67540CF0}"/>
              </a:ext>
            </a:extLst>
          </p:cNvPr>
          <p:cNvSpPr/>
          <p:nvPr/>
        </p:nvSpPr>
        <p:spPr>
          <a:xfrm>
            <a:off x="5084072" y="332656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BB23300-599B-425B-93E4-1DB6C7DA53ED}"/>
              </a:ext>
            </a:extLst>
          </p:cNvPr>
          <p:cNvSpPr/>
          <p:nvPr/>
        </p:nvSpPr>
        <p:spPr>
          <a:xfrm>
            <a:off x="5084072" y="670211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07031F-4CDF-4ABC-ADA3-4327137F776F}"/>
              </a:ext>
            </a:extLst>
          </p:cNvPr>
          <p:cNvSpPr/>
          <p:nvPr/>
        </p:nvSpPr>
        <p:spPr>
          <a:xfrm>
            <a:off x="5084072" y="94918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5E33F76-6E6C-4E3C-8FE9-D28983A77C67}"/>
              </a:ext>
            </a:extLst>
          </p:cNvPr>
          <p:cNvCxnSpPr>
            <a:cxnSpLocks/>
            <a:stCxn id="40" idx="0"/>
            <a:endCxn id="50" idx="2"/>
          </p:cNvCxnSpPr>
          <p:nvPr/>
        </p:nvCxnSpPr>
        <p:spPr>
          <a:xfrm flipV="1">
            <a:off x="6009197" y="1239811"/>
            <a:ext cx="8016" cy="21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7AD633-AA9B-4DF5-AEBC-2E136EEC97C7}"/>
              </a:ext>
            </a:extLst>
          </p:cNvPr>
          <p:cNvSpPr/>
          <p:nvPr/>
        </p:nvSpPr>
        <p:spPr>
          <a:xfrm>
            <a:off x="6483725" y="5186141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CCA9C75-9928-4F0A-A9B4-AE35EA3FA6C1}"/>
              </a:ext>
            </a:extLst>
          </p:cNvPr>
          <p:cNvSpPr/>
          <p:nvPr/>
        </p:nvSpPr>
        <p:spPr>
          <a:xfrm>
            <a:off x="6483725" y="5523694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getBase(){}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F91C5D3-16B0-4622-B46A-F755603A2807}"/>
              </a:ext>
            </a:extLst>
          </p:cNvPr>
          <p:cNvSpPr/>
          <p:nvPr/>
        </p:nvSpPr>
        <p:spPr>
          <a:xfrm>
            <a:off x="6483725" y="5802669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5E185B3-7012-44F8-ADAB-89C1F74DBCF3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7416867" y="4925276"/>
            <a:ext cx="0" cy="260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B5F9BE7-5F1C-4203-9986-08C38E9B92D0}"/>
              </a:ext>
            </a:extLst>
          </p:cNvPr>
          <p:cNvSpPr/>
          <p:nvPr/>
        </p:nvSpPr>
        <p:spPr>
          <a:xfrm>
            <a:off x="7798982" y="340918"/>
            <a:ext cx="1866282" cy="33755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E45CF1-8C5E-4C1F-8446-4AEF53B658D3}"/>
              </a:ext>
            </a:extLst>
          </p:cNvPr>
          <p:cNvSpPr/>
          <p:nvPr/>
        </p:nvSpPr>
        <p:spPr>
          <a:xfrm>
            <a:off x="7798982" y="678472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974E33-4F62-4787-9656-F8319CA90B64}"/>
              </a:ext>
            </a:extLst>
          </p:cNvPr>
          <p:cNvSpPr/>
          <p:nvPr/>
        </p:nvSpPr>
        <p:spPr>
          <a:xfrm>
            <a:off x="7798982" y="957446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4F52D3-DC7E-49EB-B21E-F9020F96479D}"/>
              </a:ext>
            </a:extLst>
          </p:cNvPr>
          <p:cNvCxnSpPr>
            <a:cxnSpLocks/>
            <a:stCxn id="43" idx="0"/>
            <a:endCxn id="58" idx="2"/>
          </p:cNvCxnSpPr>
          <p:nvPr/>
        </p:nvCxnSpPr>
        <p:spPr>
          <a:xfrm flipV="1">
            <a:off x="8732123" y="1248073"/>
            <a:ext cx="0" cy="213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1065BDA-626C-4D4C-9F55-D5DCD5CE8891}"/>
              </a:ext>
            </a:extLst>
          </p:cNvPr>
          <p:cNvSpPr/>
          <p:nvPr/>
        </p:nvSpPr>
        <p:spPr>
          <a:xfrm>
            <a:off x="1587181" y="6513691"/>
            <a:ext cx="1866282" cy="290627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mSize=1024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4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CA0F1FC-3580-47C7-B99A-455C6F59D7D7}"/>
              </a:ext>
            </a:extLst>
          </p:cNvPr>
          <p:cNvSpPr/>
          <p:nvPr/>
        </p:nvSpPr>
        <p:spPr>
          <a:xfrm>
            <a:off x="5544584" y="764704"/>
            <a:ext cx="208823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EB6DDD-1754-4E0F-BD2C-85AC74639D10}"/>
              </a:ext>
            </a:extLst>
          </p:cNvPr>
          <p:cNvSpPr/>
          <p:nvPr/>
        </p:nvSpPr>
        <p:spPr>
          <a:xfrm>
            <a:off x="5544584" y="1484784"/>
            <a:ext cx="208823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EF800F6-65AD-4FB0-A31D-DD5A79189CC8}"/>
              </a:ext>
            </a:extLst>
          </p:cNvPr>
          <p:cNvSpPr/>
          <p:nvPr/>
        </p:nvSpPr>
        <p:spPr>
          <a:xfrm>
            <a:off x="5544584" y="2204864"/>
            <a:ext cx="2088232" cy="72008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8A596C-4DF4-4059-8A21-594D5F5F12ED}"/>
              </a:ext>
            </a:extLst>
          </p:cNvPr>
          <p:cNvSpPr/>
          <p:nvPr/>
        </p:nvSpPr>
        <p:spPr>
          <a:xfrm>
            <a:off x="5544584" y="2924944"/>
            <a:ext cx="2088232" cy="72008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10715-7CD4-493E-A872-53AE316E29F9}"/>
              </a:ext>
            </a:extLst>
          </p:cNvPr>
          <p:cNvSpPr txBox="1"/>
          <p:nvPr/>
        </p:nvSpPr>
        <p:spPr>
          <a:xfrm>
            <a:off x="5544584" y="23337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MemoryHeapBase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6B731FF-6ED3-483A-AAEF-6789396E62A3}"/>
              </a:ext>
            </a:extLst>
          </p:cNvPr>
          <p:cNvCxnSpPr/>
          <p:nvPr/>
        </p:nvCxnSpPr>
        <p:spPr>
          <a:xfrm>
            <a:off x="4716016" y="764704"/>
            <a:ext cx="828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0DC14C-43F1-4838-B74D-95C5343C0F8D}"/>
              </a:ext>
            </a:extLst>
          </p:cNvPr>
          <p:cNvSpPr txBox="1"/>
          <p:nvPr/>
        </p:nvSpPr>
        <p:spPr>
          <a:xfrm>
            <a:off x="2354739" y="1964739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MemoryBase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mOffset=2048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mSize=1024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5DF16A-D521-4F2C-8166-F1106A498AAE}"/>
              </a:ext>
            </a:extLst>
          </p:cNvPr>
          <p:cNvCxnSpPr/>
          <p:nvPr/>
        </p:nvCxnSpPr>
        <p:spPr>
          <a:xfrm>
            <a:off x="4716016" y="2213664"/>
            <a:ext cx="828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12B3E9-22D4-4C39-A9AA-645D198CB054}"/>
              </a:ext>
            </a:extLst>
          </p:cNvPr>
          <p:cNvCxnSpPr>
            <a:cxnSpLocks/>
          </p:cNvCxnSpPr>
          <p:nvPr/>
        </p:nvCxnSpPr>
        <p:spPr>
          <a:xfrm>
            <a:off x="5256552" y="764704"/>
            <a:ext cx="0" cy="14401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7A48E4-CD2E-4C76-A311-E4B5ABAB7DCE}"/>
              </a:ext>
            </a:extLst>
          </p:cNvPr>
          <p:cNvCxnSpPr/>
          <p:nvPr/>
        </p:nvCxnSpPr>
        <p:spPr>
          <a:xfrm>
            <a:off x="4716016" y="2924944"/>
            <a:ext cx="828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1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77668-DBCF-4AB6-A4A1-43CB817410CF}"/>
              </a:ext>
            </a:extLst>
          </p:cNvPr>
          <p:cNvSpPr txBox="1"/>
          <p:nvPr/>
        </p:nvSpPr>
        <p:spPr>
          <a:xfrm>
            <a:off x="683568" y="620688"/>
            <a:ext cx="3477234" cy="59093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&lt;sys/wait.h&gt;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8626B-63D4-4D4D-AC2C-34B113240302}"/>
              </a:ext>
            </a:extLst>
          </p:cNvPr>
          <p:cNvSpPr txBox="1"/>
          <p:nvPr/>
        </p:nvSpPr>
        <p:spPr>
          <a:xfrm>
            <a:off x="1547664" y="14333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AA38B-3075-4BF7-9E93-85E34F1C13C5}"/>
              </a:ext>
            </a:extLst>
          </p:cNvPr>
          <p:cNvSpPr txBox="1"/>
          <p:nvPr/>
        </p:nvSpPr>
        <p:spPr>
          <a:xfrm>
            <a:off x="4593056" y="620688"/>
            <a:ext cx="5123518" cy="53553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pthread_exit(0);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3740F-DC63-4FD0-87C6-889A1C1710D8}"/>
              </a:ext>
            </a:extLst>
          </p:cNvPr>
          <p:cNvSpPr txBox="1"/>
          <p:nvPr/>
        </p:nvSpPr>
        <p:spPr>
          <a:xfrm>
            <a:off x="5865206" y="1433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31D555-64B9-4954-BEC0-B022A8DC8CAF}"/>
              </a:ext>
            </a:extLst>
          </p:cNvPr>
          <p:cNvCxnSpPr/>
          <p:nvPr/>
        </p:nvCxnSpPr>
        <p:spPr>
          <a:xfrm>
            <a:off x="2555776" y="2492896"/>
            <a:ext cx="2520280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C30BC7-0099-411E-A774-F02ADDB8B6E4}"/>
              </a:ext>
            </a:extLst>
          </p:cNvPr>
          <p:cNvCxnSpPr>
            <a:cxnSpLocks/>
          </p:cNvCxnSpPr>
          <p:nvPr/>
        </p:nvCxnSpPr>
        <p:spPr>
          <a:xfrm>
            <a:off x="2843808" y="3041364"/>
            <a:ext cx="2310134" cy="1331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479F21-E4DF-46AB-A559-83E2B58325C6}"/>
              </a:ext>
            </a:extLst>
          </p:cNvPr>
          <p:cNvCxnSpPr>
            <a:cxnSpLocks/>
          </p:cNvCxnSpPr>
          <p:nvPr/>
        </p:nvCxnSpPr>
        <p:spPr>
          <a:xfrm flipV="1">
            <a:off x="2422185" y="4704394"/>
            <a:ext cx="2731757" cy="52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C423F2-2D6B-474F-A3EF-BEAC4BD04C4C}"/>
              </a:ext>
            </a:extLst>
          </p:cNvPr>
          <p:cNvCxnSpPr>
            <a:cxnSpLocks/>
          </p:cNvCxnSpPr>
          <p:nvPr/>
        </p:nvCxnSpPr>
        <p:spPr>
          <a:xfrm flipV="1">
            <a:off x="3011051" y="1628800"/>
            <a:ext cx="1605026" cy="1937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DFB97E-7719-4A32-BDE4-7212F70FB245}"/>
              </a:ext>
            </a:extLst>
          </p:cNvPr>
          <p:cNvCxnSpPr>
            <a:cxnSpLocks/>
          </p:cNvCxnSpPr>
          <p:nvPr/>
        </p:nvCxnSpPr>
        <p:spPr>
          <a:xfrm flipV="1">
            <a:off x="2719780" y="2492896"/>
            <a:ext cx="2434162" cy="1880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399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D77668-DBCF-4AB6-A4A1-43CB817410CF}"/>
              </a:ext>
            </a:extLst>
          </p:cNvPr>
          <p:cNvSpPr txBox="1"/>
          <p:nvPr/>
        </p:nvSpPr>
        <p:spPr>
          <a:xfrm>
            <a:off x="683568" y="620688"/>
            <a:ext cx="3477234" cy="59093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&lt;stdlib.h&gt;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&lt;sys/wait.h&gt;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pid_t pid;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pid = fork();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pid == 0 )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wait(0);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8626B-63D4-4D4D-AC2C-34B113240302}"/>
              </a:ext>
            </a:extLst>
          </p:cNvPr>
          <p:cNvSpPr txBox="1"/>
          <p:nvPr/>
        </p:nvSpPr>
        <p:spPr>
          <a:xfrm>
            <a:off x="1547664" y="14333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AA38B-3075-4BF7-9E93-85E34F1C13C5}"/>
              </a:ext>
            </a:extLst>
          </p:cNvPr>
          <p:cNvSpPr txBox="1"/>
          <p:nvPr/>
        </p:nvSpPr>
        <p:spPr>
          <a:xfrm>
            <a:off x="4593056" y="620688"/>
            <a:ext cx="5123518" cy="535531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&lt;pthread.h&gt;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void * foo(void *data)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printf("child\n");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 // pthread_exit(0);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pthread_t thread;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pthread_create(&amp;thread, 0, foo,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pthread_join( thread, 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printf("parent\n");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3740F-DC63-4FD0-87C6-889A1C1710D8}"/>
              </a:ext>
            </a:extLst>
          </p:cNvPr>
          <p:cNvSpPr txBox="1"/>
          <p:nvPr/>
        </p:nvSpPr>
        <p:spPr>
          <a:xfrm>
            <a:off x="5865206" y="14333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thread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31D555-64B9-4954-BEC0-B022A8DC8CAF}"/>
              </a:ext>
            </a:extLst>
          </p:cNvPr>
          <p:cNvCxnSpPr/>
          <p:nvPr/>
        </p:nvCxnSpPr>
        <p:spPr>
          <a:xfrm>
            <a:off x="2555776" y="2492896"/>
            <a:ext cx="2520280" cy="1368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3C30BC7-0099-411E-A774-F02ADDB8B6E4}"/>
              </a:ext>
            </a:extLst>
          </p:cNvPr>
          <p:cNvCxnSpPr>
            <a:cxnSpLocks/>
          </p:cNvCxnSpPr>
          <p:nvPr/>
        </p:nvCxnSpPr>
        <p:spPr>
          <a:xfrm>
            <a:off x="2843808" y="3041364"/>
            <a:ext cx="2310134" cy="13317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3479F21-E4DF-46AB-A559-83E2B58325C6}"/>
              </a:ext>
            </a:extLst>
          </p:cNvPr>
          <p:cNvCxnSpPr>
            <a:cxnSpLocks/>
          </p:cNvCxnSpPr>
          <p:nvPr/>
        </p:nvCxnSpPr>
        <p:spPr>
          <a:xfrm flipV="1">
            <a:off x="2422185" y="4704394"/>
            <a:ext cx="2731757" cy="52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C423F2-2D6B-474F-A3EF-BEAC4BD04C4C}"/>
              </a:ext>
            </a:extLst>
          </p:cNvPr>
          <p:cNvCxnSpPr>
            <a:cxnSpLocks/>
          </p:cNvCxnSpPr>
          <p:nvPr/>
        </p:nvCxnSpPr>
        <p:spPr>
          <a:xfrm flipV="1">
            <a:off x="3011051" y="1628800"/>
            <a:ext cx="1605026" cy="1937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DFB97E-7719-4A32-BDE4-7212F70FB245}"/>
              </a:ext>
            </a:extLst>
          </p:cNvPr>
          <p:cNvCxnSpPr>
            <a:cxnSpLocks/>
          </p:cNvCxnSpPr>
          <p:nvPr/>
        </p:nvCxnSpPr>
        <p:spPr>
          <a:xfrm flipV="1">
            <a:off x="2719780" y="2492896"/>
            <a:ext cx="2434162" cy="1880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1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2267744" y="1379939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3807362" y="3978298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31B531-DE48-485B-940A-74475B9D88BE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54963-F4DD-4983-A9B2-4C16C65C6CFE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02CFA9-AF2F-4CA6-89B4-DA3F769CF8E2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60011F-2AE0-4FC9-9840-7738F7F5D45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A5F43B-0F7D-4CC0-90BB-2FAAA222A8CD}"/>
              </a:ext>
            </a:extLst>
          </p:cNvPr>
          <p:cNvSpPr/>
          <p:nvPr/>
        </p:nvSpPr>
        <p:spPr>
          <a:xfrm>
            <a:off x="3807362" y="5265583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839FB-7A63-4B6F-93AE-5CD515AD39A3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8EC5B4-A11C-433E-890C-65E9FCBE0C5B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D7FAE7-8EC4-487B-881B-C7DD0B557951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E5425A-A845-45AC-A6DC-9FC51B74D65D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ABE999-E877-4855-9BAE-86E3D47D891A}"/>
              </a:ext>
            </a:extLst>
          </p:cNvPr>
          <p:cNvSpPr txBox="1"/>
          <p:nvPr/>
        </p:nvSpPr>
        <p:spPr>
          <a:xfrm>
            <a:off x="597321" y="3429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IAudioFlinger.h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07B62C-83E0-4D18-9828-3E22D434E323}"/>
              </a:ext>
            </a:extLst>
          </p:cNvPr>
          <p:cNvSpPr txBox="1"/>
          <p:nvPr/>
        </p:nvSpPr>
        <p:spPr>
          <a:xfrm>
            <a:off x="427402" y="397829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IAudioFlinger.cpp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366C2-B5E7-4218-9137-EA43BF23B60B}"/>
              </a:ext>
            </a:extLst>
          </p:cNvPr>
          <p:cNvSpPr txBox="1"/>
          <p:nvPr/>
        </p:nvSpPr>
        <p:spPr>
          <a:xfrm>
            <a:off x="597321" y="518592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AudioFlinger.h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2DC6F0-27F0-4ED9-88C5-BB9D21CEB964}"/>
              </a:ext>
            </a:extLst>
          </p:cNvPr>
          <p:cNvSpPr txBox="1"/>
          <p:nvPr/>
        </p:nvSpPr>
        <p:spPr>
          <a:xfrm>
            <a:off x="427402" y="573522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AudioFlinger.cpp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15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6768AF-18A3-4E8C-91A5-6CB1BDE53B2F}"/>
              </a:ext>
            </a:extLst>
          </p:cNvPr>
          <p:cNvSpPr txBox="1"/>
          <p:nvPr/>
        </p:nvSpPr>
        <p:spPr>
          <a:xfrm>
            <a:off x="611560" y="260648"/>
            <a:ext cx="88505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mDriverFD = open("/dev/binder");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3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3807362" y="3978298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31B531-DE48-485B-940A-74475B9D88BE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54963-F4DD-4983-A9B2-4C16C65C6CFE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02CFA9-AF2F-4CA6-89B4-DA3F769CF8E2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60011F-2AE0-4FC9-9840-7738F7F5D45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A5F43B-0F7D-4CC0-90BB-2FAAA222A8CD}"/>
              </a:ext>
            </a:extLst>
          </p:cNvPr>
          <p:cNvSpPr/>
          <p:nvPr/>
        </p:nvSpPr>
        <p:spPr>
          <a:xfrm>
            <a:off x="3807362" y="5265583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839FB-7A63-4B6F-93AE-5CD515AD39A3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8EC5B4-A11C-433E-890C-65E9FCBE0C5B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D7FAE7-8EC4-487B-881B-C7DD0B557951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E5425A-A845-45AC-A6DC-9FC51B74D65D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2804DE-D37A-40CA-B946-A662F9660859}"/>
              </a:ext>
            </a:extLst>
          </p:cNvPr>
          <p:cNvSpPr txBox="1"/>
          <p:nvPr/>
        </p:nvSpPr>
        <p:spPr>
          <a:xfrm>
            <a:off x="597321" y="34290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78251-AD3A-4CAC-9A2B-D928DEFEE0B7}"/>
              </a:ext>
            </a:extLst>
          </p:cNvPr>
          <p:cNvSpPr txBox="1"/>
          <p:nvPr/>
        </p:nvSpPr>
        <p:spPr>
          <a:xfrm>
            <a:off x="427402" y="397829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411BA8-4C7F-4043-83AA-1ACA8B255BB9}"/>
              </a:ext>
            </a:extLst>
          </p:cNvPr>
          <p:cNvSpPr txBox="1"/>
          <p:nvPr/>
        </p:nvSpPr>
        <p:spPr>
          <a:xfrm>
            <a:off x="597321" y="518592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AE35D3-B1D3-4A62-9D1F-BCD4EB1DC81E}"/>
              </a:ext>
            </a:extLst>
          </p:cNvPr>
          <p:cNvSpPr txBox="1"/>
          <p:nvPr/>
        </p:nvSpPr>
        <p:spPr>
          <a:xfrm>
            <a:off x="427402" y="573522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C634A7-7E5A-4E33-9E1A-95548EBF0900}"/>
              </a:ext>
            </a:extLst>
          </p:cNvPr>
          <p:cNvGrpSpPr/>
          <p:nvPr/>
        </p:nvGrpSpPr>
        <p:grpSpPr>
          <a:xfrm>
            <a:off x="5724128" y="601877"/>
            <a:ext cx="2750901" cy="3322523"/>
            <a:chOff x="4651234" y="182909"/>
            <a:chExt cx="5048129" cy="609710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4AEAF47-19B4-41E0-A9FE-3FD51EC9AA6F}"/>
                </a:ext>
              </a:extLst>
            </p:cNvPr>
            <p:cNvSpPr/>
            <p:nvPr/>
          </p:nvSpPr>
          <p:spPr>
            <a:xfrm>
              <a:off x="6199670" y="3994856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2C5AE2-61B7-44CE-96FF-768E5693651D}"/>
                </a:ext>
              </a:extLst>
            </p:cNvPr>
            <p:cNvSpPr/>
            <p:nvPr/>
          </p:nvSpPr>
          <p:spPr>
            <a:xfrm>
              <a:off x="6199670" y="436616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82D51CD-683A-4F26-A4FC-98993DCEB05A}"/>
                </a:ext>
              </a:extLst>
            </p:cNvPr>
            <p:cNvSpPr/>
            <p:nvPr/>
          </p:nvSpPr>
          <p:spPr>
            <a:xfrm>
              <a:off x="6199670" y="4673037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6C37B-2AAE-44C9-B4CD-E56BDE1F519F}"/>
                </a:ext>
              </a:extLst>
            </p:cNvPr>
            <p:cNvSpPr/>
            <p:nvPr/>
          </p:nvSpPr>
          <p:spPr>
            <a:xfrm>
              <a:off x="6199670" y="2710034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B23FAB-83BF-4957-B205-B25F17A7FE91}"/>
                </a:ext>
              </a:extLst>
            </p:cNvPr>
            <p:cNvSpPr/>
            <p:nvPr/>
          </p:nvSpPr>
          <p:spPr>
            <a:xfrm>
              <a:off x="6199670" y="3081344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D4E9AE-CCA3-4DC5-8A98-011743F7B4CD}"/>
                </a:ext>
              </a:extLst>
            </p:cNvPr>
            <p:cNvSpPr/>
            <p:nvPr/>
          </p:nvSpPr>
          <p:spPr>
            <a:xfrm>
              <a:off x="6199670" y="338821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C6ECC43-B2B7-413D-ADA5-6002A6E8CDDE}"/>
                </a:ext>
              </a:extLst>
            </p:cNvPr>
            <p:cNvCxnSpPr>
              <a:cxnSpLocks/>
              <a:stCxn id="41" idx="0"/>
              <a:endCxn id="46" idx="2"/>
            </p:cNvCxnSpPr>
            <p:nvPr/>
          </p:nvCxnSpPr>
          <p:spPr>
            <a:xfrm flipV="1">
              <a:off x="7226126" y="3707905"/>
              <a:ext cx="0" cy="286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C312FB-63B9-45E2-A54E-1C85A99DE8BD}"/>
                </a:ext>
              </a:extLst>
            </p:cNvPr>
            <p:cNvSpPr/>
            <p:nvPr/>
          </p:nvSpPr>
          <p:spPr>
            <a:xfrm>
              <a:off x="4651234" y="1422083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6369B9-B421-4946-BFE3-5FE4C87C078C}"/>
                </a:ext>
              </a:extLst>
            </p:cNvPr>
            <p:cNvSpPr/>
            <p:nvPr/>
          </p:nvSpPr>
          <p:spPr>
            <a:xfrm>
              <a:off x="4651234" y="1793393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8519FF-42A2-489A-9681-1A70E763DB83}"/>
                </a:ext>
              </a:extLst>
            </p:cNvPr>
            <p:cNvSpPr/>
            <p:nvPr/>
          </p:nvSpPr>
          <p:spPr>
            <a:xfrm>
              <a:off x="4651234" y="210026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D5E8A7B-E080-46A7-86E1-BFAEFE8BF0E5}"/>
                </a:ext>
              </a:extLst>
            </p:cNvPr>
            <p:cNvSpPr/>
            <p:nvPr/>
          </p:nvSpPr>
          <p:spPr>
            <a:xfrm>
              <a:off x="7646453" y="1424508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558445-4E69-48ED-97EA-25C1E139AC0A}"/>
                </a:ext>
              </a:extLst>
            </p:cNvPr>
            <p:cNvSpPr/>
            <p:nvPr/>
          </p:nvSpPr>
          <p:spPr>
            <a:xfrm>
              <a:off x="7646453" y="1795818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678B3AD-3BA1-4BE7-B56A-5DEE0C92461E}"/>
                </a:ext>
              </a:extLst>
            </p:cNvPr>
            <p:cNvSpPr/>
            <p:nvPr/>
          </p:nvSpPr>
          <p:spPr>
            <a:xfrm>
              <a:off x="7646453" y="2102689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0D0AE22-2607-4022-87B1-04D944EAE604}"/>
                </a:ext>
              </a:extLst>
            </p:cNvPr>
            <p:cNvCxnSpPr>
              <a:cxnSpLocks/>
              <a:stCxn id="44" idx="0"/>
              <a:endCxn id="50" idx="2"/>
            </p:cNvCxnSpPr>
            <p:nvPr/>
          </p:nvCxnSpPr>
          <p:spPr>
            <a:xfrm flipH="1" flipV="1">
              <a:off x="5677690" y="2419955"/>
              <a:ext cx="1548436" cy="290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063E263-46A7-4DE0-ADAC-A73EE7C14AD8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7226126" y="2422379"/>
              <a:ext cx="1446783" cy="287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0D12B78-DB76-441D-86F9-54C70F1DF3BF}"/>
                </a:ext>
              </a:extLst>
            </p:cNvPr>
            <p:cNvSpPr/>
            <p:nvPr/>
          </p:nvSpPr>
          <p:spPr>
            <a:xfrm>
              <a:off x="4660052" y="182909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A941157-54F1-4128-9C09-81F04658B0AA}"/>
                </a:ext>
              </a:extLst>
            </p:cNvPr>
            <p:cNvSpPr/>
            <p:nvPr/>
          </p:nvSpPr>
          <p:spPr>
            <a:xfrm>
              <a:off x="4660052" y="554219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030EAA-8B16-46DB-949B-8D4CF0C15C41}"/>
                </a:ext>
              </a:extLst>
            </p:cNvPr>
            <p:cNvSpPr/>
            <p:nvPr/>
          </p:nvSpPr>
          <p:spPr>
            <a:xfrm>
              <a:off x="4660052" y="861090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C61F402-9551-4189-82A6-98EA6B774D1C}"/>
                </a:ext>
              </a:extLst>
            </p:cNvPr>
            <p:cNvCxnSpPr>
              <a:cxnSpLocks/>
              <a:stCxn id="48" idx="0"/>
              <a:endCxn id="58" idx="2"/>
            </p:cNvCxnSpPr>
            <p:nvPr/>
          </p:nvCxnSpPr>
          <p:spPr>
            <a:xfrm flipV="1">
              <a:off x="5677689" y="1180780"/>
              <a:ext cx="8818" cy="24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DA9D710-818C-49D8-8C9B-D5DBB7405CDE}"/>
                </a:ext>
              </a:extLst>
            </p:cNvPr>
            <p:cNvSpPr/>
            <p:nvPr/>
          </p:nvSpPr>
          <p:spPr>
            <a:xfrm>
              <a:off x="6199670" y="5282141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6400C8-660E-4DEE-AC21-CDE843B8BC0B}"/>
                </a:ext>
              </a:extLst>
            </p:cNvPr>
            <p:cNvSpPr/>
            <p:nvPr/>
          </p:nvSpPr>
          <p:spPr>
            <a:xfrm>
              <a:off x="6199670" y="5653450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DC4047B-1BA6-48CA-ABDB-F980C72A8CD3}"/>
                </a:ext>
              </a:extLst>
            </p:cNvPr>
            <p:cNvSpPr/>
            <p:nvPr/>
          </p:nvSpPr>
          <p:spPr>
            <a:xfrm>
              <a:off x="6199670" y="5960322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0031D23-E868-4F68-B1F5-44277EC05A82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7226126" y="4995190"/>
              <a:ext cx="0" cy="286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513CB3E-CC60-435B-85C7-C8D5E8A9A88D}"/>
                </a:ext>
              </a:extLst>
            </p:cNvPr>
            <p:cNvSpPr/>
            <p:nvPr/>
          </p:nvSpPr>
          <p:spPr>
            <a:xfrm>
              <a:off x="7646453" y="191997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597068-F290-4FA3-A046-FE486116F602}"/>
                </a:ext>
              </a:extLst>
            </p:cNvPr>
            <p:cNvSpPr/>
            <p:nvPr/>
          </p:nvSpPr>
          <p:spPr>
            <a:xfrm>
              <a:off x="7646453" y="563307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6CD343D-A37C-413F-8270-424E728FE343}"/>
                </a:ext>
              </a:extLst>
            </p:cNvPr>
            <p:cNvSpPr/>
            <p:nvPr/>
          </p:nvSpPr>
          <p:spPr>
            <a:xfrm>
              <a:off x="7646453" y="870178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E50D3BC-1AF1-48DA-8B67-444407DB5826}"/>
                </a:ext>
              </a:extLst>
            </p:cNvPr>
            <p:cNvCxnSpPr>
              <a:cxnSpLocks/>
              <a:stCxn id="51" idx="0"/>
              <a:endCxn id="68" idx="2"/>
            </p:cNvCxnSpPr>
            <p:nvPr/>
          </p:nvCxnSpPr>
          <p:spPr>
            <a:xfrm flipV="1">
              <a:off x="8672908" y="1189868"/>
              <a:ext cx="0" cy="234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409625" y="513518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sp&lt;IBinder&gt; binder = sm-&gt;getService("led.service");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sp&lt;ILedService&gt; led = interface_cast&lt;ILedService(binder);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led-&gt;ledOn();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1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EAF47-19B4-41E0-A9FE-3FD51EC9AA6F}"/>
              </a:ext>
            </a:extLst>
          </p:cNvPr>
          <p:cNvSpPr/>
          <p:nvPr/>
        </p:nvSpPr>
        <p:spPr>
          <a:xfrm>
            <a:off x="6567925" y="267913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2C5AE2-61B7-44CE-96FF-768E5693651D}"/>
              </a:ext>
            </a:extLst>
          </p:cNvPr>
          <p:cNvSpPr/>
          <p:nvPr/>
        </p:nvSpPr>
        <p:spPr>
          <a:xfrm>
            <a:off x="6567925" y="2881478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D51CD-683A-4F26-A4FC-98993DCEB05A}"/>
              </a:ext>
            </a:extLst>
          </p:cNvPr>
          <p:cNvSpPr/>
          <p:nvPr/>
        </p:nvSpPr>
        <p:spPr>
          <a:xfrm>
            <a:off x="6567925" y="304870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86C37B-2AAE-44C9-B4CD-E56BDE1F519F}"/>
              </a:ext>
            </a:extLst>
          </p:cNvPr>
          <p:cNvSpPr/>
          <p:nvPr/>
        </p:nvSpPr>
        <p:spPr>
          <a:xfrm>
            <a:off x="6567925" y="197899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B23FAB-83BF-4957-B205-B25F17A7FE91}"/>
              </a:ext>
            </a:extLst>
          </p:cNvPr>
          <p:cNvSpPr/>
          <p:nvPr/>
        </p:nvSpPr>
        <p:spPr>
          <a:xfrm>
            <a:off x="6567925" y="218133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E9AE-CCA3-4DC5-8A98-011743F7B4CD}"/>
              </a:ext>
            </a:extLst>
          </p:cNvPr>
          <p:cNvSpPr/>
          <p:nvPr/>
        </p:nvSpPr>
        <p:spPr>
          <a:xfrm>
            <a:off x="6567925" y="234855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ECC43-B2B7-413D-ADA5-6002A6E8CDDE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7127276" y="2522770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312FB-63B9-45E2-A54E-1C85A99DE8BD}"/>
              </a:ext>
            </a:extLst>
          </p:cNvPr>
          <p:cNvSpPr/>
          <p:nvPr/>
        </p:nvSpPr>
        <p:spPr>
          <a:xfrm>
            <a:off x="5724128" y="1277146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369B9-B421-4946-BFE3-5FE4C87C078C}"/>
              </a:ext>
            </a:extLst>
          </p:cNvPr>
          <p:cNvSpPr/>
          <p:nvPr/>
        </p:nvSpPr>
        <p:spPr>
          <a:xfrm>
            <a:off x="5724128" y="1479486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519FF-42A2-489A-9681-1A70E763DB83}"/>
              </a:ext>
            </a:extLst>
          </p:cNvPr>
          <p:cNvSpPr/>
          <p:nvPr/>
        </p:nvSpPr>
        <p:spPr>
          <a:xfrm>
            <a:off x="5724128" y="164671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5E8A7B-E080-46A7-86E1-BFAEFE8BF0E5}"/>
              </a:ext>
            </a:extLst>
          </p:cNvPr>
          <p:cNvSpPr/>
          <p:nvPr/>
        </p:nvSpPr>
        <p:spPr>
          <a:xfrm>
            <a:off x="7356327" y="127846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58445-4E69-48ED-97EA-25C1E139AC0A}"/>
              </a:ext>
            </a:extLst>
          </p:cNvPr>
          <p:cNvSpPr/>
          <p:nvPr/>
        </p:nvSpPr>
        <p:spPr>
          <a:xfrm>
            <a:off x="7356327" y="148080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8B3AD-3BA1-4BE7-B56A-5DEE0C92461E}"/>
              </a:ext>
            </a:extLst>
          </p:cNvPr>
          <p:cNvSpPr/>
          <p:nvPr/>
        </p:nvSpPr>
        <p:spPr>
          <a:xfrm>
            <a:off x="7356327" y="1648032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D0AE22-2607-4022-87B1-04D944EAE604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flipH="1" flipV="1">
            <a:off x="6283480" y="1820921"/>
            <a:ext cx="843797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63E263-46A7-4DE0-ADAC-A73EE7C14AD8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7127276" y="1822242"/>
            <a:ext cx="788402" cy="1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12B78-DB76-441D-86F9-54C70F1DF3BF}"/>
              </a:ext>
            </a:extLst>
          </p:cNvPr>
          <p:cNvSpPr/>
          <p:nvPr/>
        </p:nvSpPr>
        <p:spPr>
          <a:xfrm>
            <a:off x="5728933" y="60187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941157-54F1-4128-9C09-81F04658B0AA}"/>
              </a:ext>
            </a:extLst>
          </p:cNvPr>
          <p:cNvSpPr/>
          <p:nvPr/>
        </p:nvSpPr>
        <p:spPr>
          <a:xfrm>
            <a:off x="5728933" y="80421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30EAA-8B16-46DB-949B-8D4CF0C15C41}"/>
              </a:ext>
            </a:extLst>
          </p:cNvPr>
          <p:cNvSpPr/>
          <p:nvPr/>
        </p:nvSpPr>
        <p:spPr>
          <a:xfrm>
            <a:off x="5728933" y="97144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61F402-9551-4189-82A6-98EA6B774D1C}"/>
              </a:ext>
            </a:extLst>
          </p:cNvPr>
          <p:cNvCxnSpPr>
            <a:cxnSpLocks/>
            <a:stCxn id="48" idx="0"/>
            <a:endCxn id="58" idx="2"/>
          </p:cNvCxnSpPr>
          <p:nvPr/>
        </p:nvCxnSpPr>
        <p:spPr>
          <a:xfrm flipV="1">
            <a:off x="6283479" y="1145652"/>
            <a:ext cx="4805" cy="13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A9D710-818C-49D8-8C9B-D5DBB7405CDE}"/>
              </a:ext>
            </a:extLst>
          </p:cNvPr>
          <p:cNvSpPr/>
          <p:nvPr/>
        </p:nvSpPr>
        <p:spPr>
          <a:xfrm>
            <a:off x="6567925" y="338062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6400C8-660E-4DEE-AC21-CDE843B8BC0B}"/>
              </a:ext>
            </a:extLst>
          </p:cNvPr>
          <p:cNvSpPr/>
          <p:nvPr/>
        </p:nvSpPr>
        <p:spPr>
          <a:xfrm>
            <a:off x="6567925" y="358296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C4047B-1BA6-48CA-ABDB-F980C72A8CD3}"/>
              </a:ext>
            </a:extLst>
          </p:cNvPr>
          <p:cNvSpPr/>
          <p:nvPr/>
        </p:nvSpPr>
        <p:spPr>
          <a:xfrm>
            <a:off x="6567925" y="3750190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031D23-E868-4F68-B1F5-44277EC05A8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127276" y="3224256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13CB3E-CC60-435B-85C7-C8D5E8A9A88D}"/>
              </a:ext>
            </a:extLst>
          </p:cNvPr>
          <p:cNvSpPr/>
          <p:nvPr/>
        </p:nvSpPr>
        <p:spPr>
          <a:xfrm>
            <a:off x="7356327" y="60682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97068-F290-4FA3-A046-FE486116F602}"/>
              </a:ext>
            </a:extLst>
          </p:cNvPr>
          <p:cNvSpPr/>
          <p:nvPr/>
        </p:nvSpPr>
        <p:spPr>
          <a:xfrm>
            <a:off x="7356327" y="80916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CD343D-A37C-413F-8270-424E728FE343}"/>
              </a:ext>
            </a:extLst>
          </p:cNvPr>
          <p:cNvSpPr/>
          <p:nvPr/>
        </p:nvSpPr>
        <p:spPr>
          <a:xfrm>
            <a:off x="7356327" y="97639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50D3BC-1AF1-48DA-8B67-444407DB5826}"/>
              </a:ext>
            </a:extLst>
          </p:cNvPr>
          <p:cNvCxnSpPr>
            <a:cxnSpLocks/>
            <a:stCxn id="51" idx="0"/>
            <a:endCxn id="68" idx="2"/>
          </p:cNvCxnSpPr>
          <p:nvPr/>
        </p:nvCxnSpPr>
        <p:spPr>
          <a:xfrm flipV="1">
            <a:off x="7915678" y="1150604"/>
            <a:ext cx="0" cy="12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409625" y="5135185"/>
            <a:ext cx="5968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BBinder::transact();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9B00635-1559-4A81-BA44-2386DA6BD914}"/>
              </a:ext>
            </a:extLst>
          </p:cNvPr>
          <p:cNvSpPr/>
          <p:nvPr/>
        </p:nvSpPr>
        <p:spPr>
          <a:xfrm rot="10800000">
            <a:off x="8539118" y="2842049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26AE-46CE-4CE6-8D59-F2121A49D7BF}"/>
              </a:ext>
            </a:extLst>
          </p:cNvPr>
          <p:cNvCxnSpPr/>
          <p:nvPr/>
        </p:nvCxnSpPr>
        <p:spPr>
          <a:xfrm>
            <a:off x="2555776" y="3582964"/>
            <a:ext cx="382215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3FF512-4F65-49E6-8C64-042F19D91806}"/>
              </a:ext>
            </a:extLst>
          </p:cNvPr>
          <p:cNvSpPr txBox="1"/>
          <p:nvPr/>
        </p:nvSpPr>
        <p:spPr>
          <a:xfrm>
            <a:off x="4572000" y="145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IPC=&gt;RPC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B7C03-699A-4268-91B0-5EE85A321369}"/>
              </a:ext>
            </a:extLst>
          </p:cNvPr>
          <p:cNvSpPr txBox="1"/>
          <p:nvPr/>
        </p:nvSpPr>
        <p:spPr>
          <a:xfrm>
            <a:off x="516507" y="-255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loose coupling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EAF47-19B4-41E0-A9FE-3FD51EC9AA6F}"/>
              </a:ext>
            </a:extLst>
          </p:cNvPr>
          <p:cNvSpPr/>
          <p:nvPr/>
        </p:nvSpPr>
        <p:spPr>
          <a:xfrm>
            <a:off x="6567925" y="267913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2C5AE2-61B7-44CE-96FF-768E5693651D}"/>
              </a:ext>
            </a:extLst>
          </p:cNvPr>
          <p:cNvSpPr/>
          <p:nvPr/>
        </p:nvSpPr>
        <p:spPr>
          <a:xfrm>
            <a:off x="6567925" y="2881478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D51CD-683A-4F26-A4FC-98993DCEB05A}"/>
              </a:ext>
            </a:extLst>
          </p:cNvPr>
          <p:cNvSpPr/>
          <p:nvPr/>
        </p:nvSpPr>
        <p:spPr>
          <a:xfrm>
            <a:off x="6567925" y="304870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86C37B-2AAE-44C9-B4CD-E56BDE1F519F}"/>
              </a:ext>
            </a:extLst>
          </p:cNvPr>
          <p:cNvSpPr/>
          <p:nvPr/>
        </p:nvSpPr>
        <p:spPr>
          <a:xfrm>
            <a:off x="6567925" y="197899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B23FAB-83BF-4957-B205-B25F17A7FE91}"/>
              </a:ext>
            </a:extLst>
          </p:cNvPr>
          <p:cNvSpPr/>
          <p:nvPr/>
        </p:nvSpPr>
        <p:spPr>
          <a:xfrm>
            <a:off x="6567925" y="218133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onAsbinder()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E9AE-CCA3-4DC5-8A98-011743F7B4CD}"/>
              </a:ext>
            </a:extLst>
          </p:cNvPr>
          <p:cNvSpPr/>
          <p:nvPr/>
        </p:nvSpPr>
        <p:spPr>
          <a:xfrm>
            <a:off x="6567925" y="234855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ECC43-B2B7-413D-ADA5-6002A6E8CDDE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7127276" y="2522770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312FB-63B9-45E2-A54E-1C85A99DE8BD}"/>
              </a:ext>
            </a:extLst>
          </p:cNvPr>
          <p:cNvSpPr/>
          <p:nvPr/>
        </p:nvSpPr>
        <p:spPr>
          <a:xfrm>
            <a:off x="5724128" y="1277146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369B9-B421-4946-BFE3-5FE4C87C078C}"/>
              </a:ext>
            </a:extLst>
          </p:cNvPr>
          <p:cNvSpPr/>
          <p:nvPr/>
        </p:nvSpPr>
        <p:spPr>
          <a:xfrm>
            <a:off x="5724128" y="1479486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519FF-42A2-489A-9681-1A70E763DB83}"/>
              </a:ext>
            </a:extLst>
          </p:cNvPr>
          <p:cNvSpPr/>
          <p:nvPr/>
        </p:nvSpPr>
        <p:spPr>
          <a:xfrm>
            <a:off x="5724128" y="164671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5E8A7B-E080-46A7-86E1-BFAEFE8BF0E5}"/>
              </a:ext>
            </a:extLst>
          </p:cNvPr>
          <p:cNvSpPr/>
          <p:nvPr/>
        </p:nvSpPr>
        <p:spPr>
          <a:xfrm>
            <a:off x="7356327" y="127846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58445-4E69-48ED-97EA-25C1E139AC0A}"/>
              </a:ext>
            </a:extLst>
          </p:cNvPr>
          <p:cNvSpPr/>
          <p:nvPr/>
        </p:nvSpPr>
        <p:spPr>
          <a:xfrm>
            <a:off x="7356327" y="148080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8B3AD-3BA1-4BE7-B56A-5DEE0C92461E}"/>
              </a:ext>
            </a:extLst>
          </p:cNvPr>
          <p:cNvSpPr/>
          <p:nvPr/>
        </p:nvSpPr>
        <p:spPr>
          <a:xfrm>
            <a:off x="7356327" y="1648032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D0AE22-2607-4022-87B1-04D944EAE604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flipH="1" flipV="1">
            <a:off x="6283480" y="1820921"/>
            <a:ext cx="843797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63E263-46A7-4DE0-ADAC-A73EE7C14AD8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7127276" y="1822242"/>
            <a:ext cx="788402" cy="1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12B78-DB76-441D-86F9-54C70F1DF3BF}"/>
              </a:ext>
            </a:extLst>
          </p:cNvPr>
          <p:cNvSpPr/>
          <p:nvPr/>
        </p:nvSpPr>
        <p:spPr>
          <a:xfrm>
            <a:off x="5728933" y="60187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941157-54F1-4128-9C09-81F04658B0AA}"/>
              </a:ext>
            </a:extLst>
          </p:cNvPr>
          <p:cNvSpPr/>
          <p:nvPr/>
        </p:nvSpPr>
        <p:spPr>
          <a:xfrm>
            <a:off x="5728933" y="80421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30EAA-8B16-46DB-949B-8D4CF0C15C41}"/>
              </a:ext>
            </a:extLst>
          </p:cNvPr>
          <p:cNvSpPr/>
          <p:nvPr/>
        </p:nvSpPr>
        <p:spPr>
          <a:xfrm>
            <a:off x="5728933" y="97144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61F402-9551-4189-82A6-98EA6B774D1C}"/>
              </a:ext>
            </a:extLst>
          </p:cNvPr>
          <p:cNvCxnSpPr>
            <a:cxnSpLocks/>
            <a:stCxn id="48" idx="0"/>
            <a:endCxn id="58" idx="2"/>
          </p:cNvCxnSpPr>
          <p:nvPr/>
        </p:nvCxnSpPr>
        <p:spPr>
          <a:xfrm flipV="1">
            <a:off x="6283479" y="1145652"/>
            <a:ext cx="4805" cy="13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A9D710-818C-49D8-8C9B-D5DBB7405CDE}"/>
              </a:ext>
            </a:extLst>
          </p:cNvPr>
          <p:cNvSpPr/>
          <p:nvPr/>
        </p:nvSpPr>
        <p:spPr>
          <a:xfrm>
            <a:off x="6567925" y="338062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6400C8-660E-4DEE-AC21-CDE843B8BC0B}"/>
              </a:ext>
            </a:extLst>
          </p:cNvPr>
          <p:cNvSpPr/>
          <p:nvPr/>
        </p:nvSpPr>
        <p:spPr>
          <a:xfrm>
            <a:off x="6567925" y="358296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C4047B-1BA6-48CA-ABDB-F980C72A8CD3}"/>
              </a:ext>
            </a:extLst>
          </p:cNvPr>
          <p:cNvSpPr/>
          <p:nvPr/>
        </p:nvSpPr>
        <p:spPr>
          <a:xfrm>
            <a:off x="6567925" y="3750190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031D23-E868-4F68-B1F5-44277EC05A8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127276" y="3224256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13CB3E-CC60-435B-85C7-C8D5E8A9A88D}"/>
              </a:ext>
            </a:extLst>
          </p:cNvPr>
          <p:cNvSpPr/>
          <p:nvPr/>
        </p:nvSpPr>
        <p:spPr>
          <a:xfrm>
            <a:off x="7356327" y="60682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97068-F290-4FA3-A046-FE486116F602}"/>
              </a:ext>
            </a:extLst>
          </p:cNvPr>
          <p:cNvSpPr/>
          <p:nvPr/>
        </p:nvSpPr>
        <p:spPr>
          <a:xfrm>
            <a:off x="7356327" y="80916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CD343D-A37C-413F-8270-424E728FE343}"/>
              </a:ext>
            </a:extLst>
          </p:cNvPr>
          <p:cNvSpPr/>
          <p:nvPr/>
        </p:nvSpPr>
        <p:spPr>
          <a:xfrm>
            <a:off x="7356327" y="97639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50D3BC-1AF1-48DA-8B67-444407DB5826}"/>
              </a:ext>
            </a:extLst>
          </p:cNvPr>
          <p:cNvCxnSpPr>
            <a:cxnSpLocks/>
            <a:stCxn id="51" idx="0"/>
            <a:endCxn id="68" idx="2"/>
          </p:cNvCxnSpPr>
          <p:nvPr/>
        </p:nvCxnSpPr>
        <p:spPr>
          <a:xfrm flipV="1">
            <a:off x="7915678" y="1150604"/>
            <a:ext cx="0" cy="12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5490878" y="491537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sm-&gt;addService("led.service"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new LedService);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9B00635-1559-4A81-BA44-2386DA6BD914}"/>
              </a:ext>
            </a:extLst>
          </p:cNvPr>
          <p:cNvSpPr/>
          <p:nvPr/>
        </p:nvSpPr>
        <p:spPr>
          <a:xfrm rot="10800000">
            <a:off x="8539118" y="2842049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26AE-46CE-4CE6-8D59-F2121A49D7BF}"/>
              </a:ext>
            </a:extLst>
          </p:cNvPr>
          <p:cNvCxnSpPr/>
          <p:nvPr/>
        </p:nvCxnSpPr>
        <p:spPr>
          <a:xfrm>
            <a:off x="2555776" y="3582964"/>
            <a:ext cx="382215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3FF512-4F65-49E6-8C64-042F19D91806}"/>
              </a:ext>
            </a:extLst>
          </p:cNvPr>
          <p:cNvSpPr txBox="1"/>
          <p:nvPr/>
        </p:nvSpPr>
        <p:spPr>
          <a:xfrm>
            <a:off x="4572000" y="145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IPC=&gt;RPC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B7C03-699A-4268-91B0-5EE85A321369}"/>
              </a:ext>
            </a:extLst>
          </p:cNvPr>
          <p:cNvSpPr txBox="1"/>
          <p:nvPr/>
        </p:nvSpPr>
        <p:spPr>
          <a:xfrm>
            <a:off x="516507" y="-255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loose coupling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4F1F2D-95E4-4D82-9D5F-4F575F4A0651}"/>
              </a:ext>
            </a:extLst>
          </p:cNvPr>
          <p:cNvSpPr txBox="1"/>
          <p:nvPr/>
        </p:nvSpPr>
        <p:spPr>
          <a:xfrm>
            <a:off x="-309651" y="5743813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sp&lt;IBinder&gt; binder = sm-&gt;getService("led.service");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sp&lt;ILedService&gt; led = interface_cast&lt;ILedService(binder);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E414B0-F1C1-4D4D-9950-56B78F616A4D}"/>
              </a:ext>
            </a:extLst>
          </p:cNvPr>
          <p:cNvCxnSpPr>
            <a:cxnSpLocks/>
          </p:cNvCxnSpPr>
          <p:nvPr/>
        </p:nvCxnSpPr>
        <p:spPr>
          <a:xfrm>
            <a:off x="7020272" y="695556"/>
            <a:ext cx="349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833892-AE15-4782-8956-F7442BFFD371}"/>
              </a:ext>
            </a:extLst>
          </p:cNvPr>
          <p:cNvSpPr txBox="1"/>
          <p:nvPr/>
        </p:nvSpPr>
        <p:spPr>
          <a:xfrm>
            <a:off x="6616301" y="4816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asBinder(led)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6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B0F13-9ABD-4033-8DCB-F2D332524680}"/>
              </a:ext>
            </a:extLst>
          </p:cNvPr>
          <p:cNvSpPr txBox="1"/>
          <p:nvPr/>
        </p:nvSpPr>
        <p:spPr>
          <a:xfrm>
            <a:off x="299644" y="188640"/>
            <a:ext cx="108895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addService("led.service",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data.writeStrongBinder(service);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obj.hdr.type = BINDER_TYPE_BINDER;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obj.binder = reinterpret_cast&lt;uintptr_t&gt;(local-&gt;getWeakRefs());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obj.cookie = reinterpret_cast&lt;uintptr_t&gt;(local);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acquire_object();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(obj.cookie)-&gt;incStrong(who);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42C3C5-1FE7-465E-8D4E-5351CCB0A023}"/>
              </a:ext>
            </a:extLst>
          </p:cNvPr>
          <p:cNvSpPr/>
          <p:nvPr/>
        </p:nvSpPr>
        <p:spPr>
          <a:xfrm>
            <a:off x="899592" y="4715852"/>
            <a:ext cx="309634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3310C-84F7-4A98-B94C-E84FA6EC76B9}"/>
              </a:ext>
            </a:extLst>
          </p:cNvPr>
          <p:cNvSpPr/>
          <p:nvPr/>
        </p:nvSpPr>
        <p:spPr>
          <a:xfrm>
            <a:off x="3995936" y="4715852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22C3DB-8C10-49DD-B41E-180FF38120FD}"/>
              </a:ext>
            </a:extLst>
          </p:cNvPr>
          <p:cNvSpPr/>
          <p:nvPr/>
        </p:nvSpPr>
        <p:spPr>
          <a:xfrm>
            <a:off x="5583154" y="4715852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A027-413A-4493-AF16-2F23C117ADD9}"/>
              </a:ext>
            </a:extLst>
          </p:cNvPr>
          <p:cNvSpPr txBox="1"/>
          <p:nvPr/>
        </p:nvSpPr>
        <p:spPr>
          <a:xfrm>
            <a:off x="1763688" y="52919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A745B-33F7-4DFE-8A56-9F7A6CD6B746}"/>
              </a:ext>
            </a:extLst>
          </p:cNvPr>
          <p:cNvSpPr txBox="1"/>
          <p:nvPr/>
        </p:nvSpPr>
        <p:spPr>
          <a:xfrm>
            <a:off x="4298400" y="5241008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97EED-30A3-4D90-A1A7-595E3FFCFEA9}"/>
              </a:ext>
            </a:extLst>
          </p:cNvPr>
          <p:cNvSpPr txBox="1"/>
          <p:nvPr/>
        </p:nvSpPr>
        <p:spPr>
          <a:xfrm>
            <a:off x="5885618" y="5236728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EFFEC-E2F8-48B5-9CFD-5AC3AD0F47B7}"/>
              </a:ext>
            </a:extLst>
          </p:cNvPr>
          <p:cNvSpPr/>
          <p:nvPr/>
        </p:nvSpPr>
        <p:spPr>
          <a:xfrm>
            <a:off x="924000" y="3273080"/>
            <a:ext cx="309634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05B745-2D9B-4F59-AE71-715BF946F3AB}"/>
              </a:ext>
            </a:extLst>
          </p:cNvPr>
          <p:cNvSpPr/>
          <p:nvPr/>
        </p:nvSpPr>
        <p:spPr>
          <a:xfrm>
            <a:off x="4020344" y="3273080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D69EA6-57A7-43E5-A1A1-6A3B163F2CCF}"/>
              </a:ext>
            </a:extLst>
          </p:cNvPr>
          <p:cNvSpPr/>
          <p:nvPr/>
        </p:nvSpPr>
        <p:spPr>
          <a:xfrm>
            <a:off x="5607562" y="3273080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F3B3B-BD8C-42FF-9E7B-723BDEC96F85}"/>
              </a:ext>
            </a:extLst>
          </p:cNvPr>
          <p:cNvSpPr txBox="1"/>
          <p:nvPr/>
        </p:nvSpPr>
        <p:spPr>
          <a:xfrm>
            <a:off x="1788096" y="3849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CFA30-4101-40D5-A6C6-44867EF15E18}"/>
              </a:ext>
            </a:extLst>
          </p:cNvPr>
          <p:cNvSpPr txBox="1"/>
          <p:nvPr/>
        </p:nvSpPr>
        <p:spPr>
          <a:xfrm>
            <a:off x="4322808" y="3798236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ABCAC-B0AD-493D-AF87-1466C05F096E}"/>
              </a:ext>
            </a:extLst>
          </p:cNvPr>
          <p:cNvSpPr txBox="1"/>
          <p:nvPr/>
        </p:nvSpPr>
        <p:spPr>
          <a:xfrm>
            <a:off x="5910026" y="3793956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8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B0F13-9ABD-4033-8DCB-F2D332524680}"/>
              </a:ext>
            </a:extLst>
          </p:cNvPr>
          <p:cNvSpPr txBox="1"/>
          <p:nvPr/>
        </p:nvSpPr>
        <p:spPr>
          <a:xfrm>
            <a:off x="535410" y="3588287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getAndExecuteCommand();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talkWithDriver();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executeCommand(cmd);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(BBinder*)tr.cookie;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binder-&gt;transact();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BBinder::onTransact();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BnLedService::onTransact();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68A0F-46E7-4D42-B2C5-9A282BF0FA93}"/>
              </a:ext>
            </a:extLst>
          </p:cNvPr>
          <p:cNvSpPr txBox="1"/>
          <p:nvPr/>
        </p:nvSpPr>
        <p:spPr>
          <a:xfrm>
            <a:off x="500698" y="0"/>
            <a:ext cx="7378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led-&gt;ledOn();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remote()-&gt;transact( LED_ON, data, &amp;reply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BpBinder::transact();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IPCThreadState::self()-&gt;transact(mHandle=1);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writeTransactionData(BC_TRANSACTION);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waitForResponse();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talkWithDriver();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1907F47-ACA1-45D4-B5B1-20E5942F8291}"/>
              </a:ext>
            </a:extLst>
          </p:cNvPr>
          <p:cNvSpPr/>
          <p:nvPr/>
        </p:nvSpPr>
        <p:spPr>
          <a:xfrm>
            <a:off x="3935190" y="2739744"/>
            <a:ext cx="996850" cy="689256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1745</Words>
  <Application>Microsoft Office PowerPoint</Application>
  <PresentationFormat>화면 슬라이드 쇼(4:3)</PresentationFormat>
  <Paragraphs>555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519</cp:revision>
  <dcterms:created xsi:type="dcterms:W3CDTF">2017-09-04T00:10:04Z</dcterms:created>
  <dcterms:modified xsi:type="dcterms:W3CDTF">2025-08-21T16:52:23Z</dcterms:modified>
</cp:coreProperties>
</file>