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78" autoAdjust="0"/>
    <p:restoredTop sz="94660"/>
  </p:normalViewPr>
  <p:slideViewPr>
    <p:cSldViewPr>
      <p:cViewPr varScale="1">
        <p:scale>
          <a:sx n="154" d="100"/>
          <a:sy n="154" d="100"/>
        </p:scale>
        <p:origin x="2676" y="31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555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16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01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814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47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92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08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64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68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27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05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2423A-9374-4626-A550-28F7C71F12EF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D96A4-129B-4813-B1EF-9FF4294C0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290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FD35D1-C00A-4DA8-A782-BD9E13DE1D38}"/>
              </a:ext>
            </a:extLst>
          </p:cNvPr>
          <p:cNvSpPr txBox="1"/>
          <p:nvPr/>
        </p:nvSpPr>
        <p:spPr>
          <a:xfrm>
            <a:off x="107504" y="0"/>
            <a:ext cx="10764485" cy="6863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gTLS = 0;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static bool gHaveTLS = false;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IPCThreadState* IPCThreadState::self()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 (gHaveTLS)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restart: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const pthread_key_t k = gTLS;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IPCThreadState* st = (IPCThreadState*)pthread_getspecific(k);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if (st) return st;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return new IPCThreadState;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...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if (!gHaveTLS)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int key_create_value = pthread_key_create(&amp;gTLS, threadDestructor);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 gHaveTLS = true;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goto restart;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52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EB524-C592-45A2-8D4E-931493D5F5AC}"/>
              </a:ext>
            </a:extLst>
          </p:cNvPr>
          <p:cNvSpPr txBox="1"/>
          <p:nvPr/>
        </p:nvSpPr>
        <p:spPr>
          <a:xfrm>
            <a:off x="240525" y="18008"/>
            <a:ext cx="19704433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서버의 유저 영역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case BR_SPAWN_LOOPER: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mProcess-&gt;spawnPooledThread(false);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break;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ko-KR" altLang="en-US" sz="2800">
                <a:latin typeface="Consolas" pitchFamily="49" charset="0"/>
                <a:cs typeface="Consolas" pitchFamily="49" charset="0"/>
              </a:rPr>
              <a:t>커널 영역</a:t>
            </a:r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case BINDER_SET_MAX_THREADS: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if (copy_from_user_preempt_disabled(&amp;proc-&gt;max_threads, ubuf, sizeof(proc-&gt;max_threads))) {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binder_thread_read()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if(proc-&gt;requested_threads_started &lt; proc-&gt;max_threads)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put_user_preempt_disabled();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5096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D424F-A1CF-4FC4-962F-C17AA39647FF}"/>
              </a:ext>
            </a:extLst>
          </p:cNvPr>
          <p:cNvSpPr txBox="1"/>
          <p:nvPr/>
        </p:nvSpPr>
        <p:spPr>
          <a:xfrm>
            <a:off x="755576" y="2276872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local = count;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local = local + 1;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usleep(1);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count = local;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6DB97D-253C-460B-8C51-1AB0EA071A71}"/>
              </a:ext>
            </a:extLst>
          </p:cNvPr>
          <p:cNvSpPr txBox="1"/>
          <p:nvPr/>
        </p:nvSpPr>
        <p:spPr>
          <a:xfrm>
            <a:off x="4932040" y="2309632"/>
            <a:ext cx="324319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local = count;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local = local + 1;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usleep(1);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count = local;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90DA2D-92E0-4288-A304-73A9D46C8330}"/>
              </a:ext>
            </a:extLst>
          </p:cNvPr>
          <p:cNvSpPr/>
          <p:nvPr/>
        </p:nvSpPr>
        <p:spPr>
          <a:xfrm>
            <a:off x="3635896" y="1052736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04338-7C2E-455D-BDBB-8548D8A01750}"/>
              </a:ext>
            </a:extLst>
          </p:cNvPr>
          <p:cNvSpPr/>
          <p:nvPr/>
        </p:nvSpPr>
        <p:spPr>
          <a:xfrm>
            <a:off x="1297054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A1538-65E8-44BF-82C0-E33E169330DB}"/>
              </a:ext>
            </a:extLst>
          </p:cNvPr>
          <p:cNvSpPr/>
          <p:nvPr/>
        </p:nvSpPr>
        <p:spPr>
          <a:xfrm>
            <a:off x="5940152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CDEAF-F277-49B2-A641-49530BBCDEE2}"/>
              </a:ext>
            </a:extLst>
          </p:cNvPr>
          <p:cNvSpPr txBox="1"/>
          <p:nvPr/>
        </p:nvSpPr>
        <p:spPr>
          <a:xfrm>
            <a:off x="3675095" y="6729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37D36-3466-426D-A3C4-E9FDC3854BED}"/>
              </a:ext>
            </a:extLst>
          </p:cNvPr>
          <p:cNvSpPr txBox="1"/>
          <p:nvPr/>
        </p:nvSpPr>
        <p:spPr>
          <a:xfrm>
            <a:off x="1428187" y="14441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09025-4A3B-4D20-A44B-69CE638DACAE}"/>
              </a:ext>
            </a:extLst>
          </p:cNvPr>
          <p:cNvSpPr txBox="1"/>
          <p:nvPr/>
        </p:nvSpPr>
        <p:spPr>
          <a:xfrm>
            <a:off x="5940152" y="14304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3254D26-A6B7-406A-B8BA-57DCBB04040C}"/>
              </a:ext>
            </a:extLst>
          </p:cNvPr>
          <p:cNvSpPr/>
          <p:nvPr/>
        </p:nvSpPr>
        <p:spPr>
          <a:xfrm>
            <a:off x="0" y="3663268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4B006A-AF5A-46DF-8C8B-A6D3C4D4120E}"/>
              </a:ext>
            </a:extLst>
          </p:cNvPr>
          <p:cNvSpPr/>
          <p:nvPr/>
        </p:nvSpPr>
        <p:spPr>
          <a:xfrm>
            <a:off x="4211961" y="3699460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266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D424F-A1CF-4FC4-962F-C17AA39647FF}"/>
              </a:ext>
            </a:extLst>
          </p:cNvPr>
          <p:cNvSpPr txBox="1"/>
          <p:nvPr/>
        </p:nvSpPr>
        <p:spPr>
          <a:xfrm>
            <a:off x="663759" y="2924944"/>
            <a:ext cx="4134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pthread_mutex_lock(&amp;mutex)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count;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local + 1;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usleep(1);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 = local;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pthread_mutex_unlock(&amp;mutex)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90DA2D-92E0-4288-A304-73A9D46C8330}"/>
              </a:ext>
            </a:extLst>
          </p:cNvPr>
          <p:cNvSpPr/>
          <p:nvPr/>
        </p:nvSpPr>
        <p:spPr>
          <a:xfrm>
            <a:off x="3635896" y="1052736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04338-7C2E-455D-BDBB-8548D8A01750}"/>
              </a:ext>
            </a:extLst>
          </p:cNvPr>
          <p:cNvSpPr/>
          <p:nvPr/>
        </p:nvSpPr>
        <p:spPr>
          <a:xfrm>
            <a:off x="1297054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A1538-65E8-44BF-82C0-E33E169330DB}"/>
              </a:ext>
            </a:extLst>
          </p:cNvPr>
          <p:cNvSpPr/>
          <p:nvPr/>
        </p:nvSpPr>
        <p:spPr>
          <a:xfrm>
            <a:off x="5940152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CDEAF-F277-49B2-A641-49530BBCDEE2}"/>
              </a:ext>
            </a:extLst>
          </p:cNvPr>
          <p:cNvSpPr txBox="1"/>
          <p:nvPr/>
        </p:nvSpPr>
        <p:spPr>
          <a:xfrm>
            <a:off x="3675095" y="6729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37D36-3466-426D-A3C4-E9FDC3854BED}"/>
              </a:ext>
            </a:extLst>
          </p:cNvPr>
          <p:cNvSpPr txBox="1"/>
          <p:nvPr/>
        </p:nvSpPr>
        <p:spPr>
          <a:xfrm>
            <a:off x="1428187" y="14441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09025-4A3B-4D20-A44B-69CE638DACAE}"/>
              </a:ext>
            </a:extLst>
          </p:cNvPr>
          <p:cNvSpPr txBox="1"/>
          <p:nvPr/>
        </p:nvSpPr>
        <p:spPr>
          <a:xfrm>
            <a:off x="5940152" y="14304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3254D26-A6B7-406A-B8BA-57DCBB04040C}"/>
              </a:ext>
            </a:extLst>
          </p:cNvPr>
          <p:cNvSpPr/>
          <p:nvPr/>
        </p:nvSpPr>
        <p:spPr>
          <a:xfrm>
            <a:off x="1712" y="3789040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4B006A-AF5A-46DF-8C8B-A6D3C4D4120E}"/>
              </a:ext>
            </a:extLst>
          </p:cNvPr>
          <p:cNvSpPr/>
          <p:nvPr/>
        </p:nvSpPr>
        <p:spPr>
          <a:xfrm>
            <a:off x="4703368" y="2924944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1BF0DF-9D69-4D72-A725-32FB92B7A18D}"/>
              </a:ext>
            </a:extLst>
          </p:cNvPr>
          <p:cNvSpPr/>
          <p:nvPr/>
        </p:nvSpPr>
        <p:spPr>
          <a:xfrm>
            <a:off x="3647360" y="187758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7BF66-7383-49C4-B918-5ED237122728}"/>
              </a:ext>
            </a:extLst>
          </p:cNvPr>
          <p:cNvSpPr txBox="1"/>
          <p:nvPr/>
        </p:nvSpPr>
        <p:spPr>
          <a:xfrm>
            <a:off x="3686559" y="14978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FEC79-1E08-4AA5-810A-9FF3481D98C4}"/>
              </a:ext>
            </a:extLst>
          </p:cNvPr>
          <p:cNvSpPr txBox="1"/>
          <p:nvPr/>
        </p:nvSpPr>
        <p:spPr>
          <a:xfrm>
            <a:off x="5292080" y="2924944"/>
            <a:ext cx="41344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pthread_mutex_lock(&amp;mutex)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count;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local = local + 1;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usleep(1);</a:t>
            </a:r>
          </a:p>
          <a:p>
            <a:r>
              <a:rPr lang="en-US" altLang="ko-KR" sz="200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count = local;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pthread_mutex_unlock(&amp;mutex)</a:t>
            </a:r>
          </a:p>
        </p:txBody>
      </p:sp>
    </p:spTree>
    <p:extLst>
      <p:ext uri="{BB962C8B-B14F-4D97-AF65-F5344CB8AC3E}">
        <p14:creationId xmlns:p14="http://schemas.microsoft.com/office/powerpoint/2010/main" val="1764678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7D424F-A1CF-4FC4-962F-C17AA39647FF}"/>
              </a:ext>
            </a:extLst>
          </p:cNvPr>
          <p:cNvSpPr txBox="1"/>
          <p:nvPr/>
        </p:nvSpPr>
        <p:spPr>
          <a:xfrm>
            <a:off x="67196" y="2943815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Mutex::Autolock _l(mutex);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for(i=0; i&lt;10000;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local =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local = local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usleep(1);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count = local;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90DA2D-92E0-4288-A304-73A9D46C8330}"/>
              </a:ext>
            </a:extLst>
          </p:cNvPr>
          <p:cNvSpPr/>
          <p:nvPr/>
        </p:nvSpPr>
        <p:spPr>
          <a:xfrm>
            <a:off x="3635896" y="1052736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A304338-7C2E-455D-BDBB-8548D8A01750}"/>
              </a:ext>
            </a:extLst>
          </p:cNvPr>
          <p:cNvSpPr/>
          <p:nvPr/>
        </p:nvSpPr>
        <p:spPr>
          <a:xfrm>
            <a:off x="1297054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04A1538-65E8-44BF-82C0-E33E169330DB}"/>
              </a:ext>
            </a:extLst>
          </p:cNvPr>
          <p:cNvSpPr/>
          <p:nvPr/>
        </p:nvSpPr>
        <p:spPr>
          <a:xfrm>
            <a:off x="5940152" y="184482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3CDEAF-F277-49B2-A641-49530BBCDEE2}"/>
              </a:ext>
            </a:extLst>
          </p:cNvPr>
          <p:cNvSpPr txBox="1"/>
          <p:nvPr/>
        </p:nvSpPr>
        <p:spPr>
          <a:xfrm>
            <a:off x="3675095" y="67296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count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37D36-3466-426D-A3C4-E9FDC3854BED}"/>
              </a:ext>
            </a:extLst>
          </p:cNvPr>
          <p:cNvSpPr txBox="1"/>
          <p:nvPr/>
        </p:nvSpPr>
        <p:spPr>
          <a:xfrm>
            <a:off x="1428187" y="14441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F09025-4A3B-4D20-A44B-69CE638DACAE}"/>
              </a:ext>
            </a:extLst>
          </p:cNvPr>
          <p:cNvSpPr txBox="1"/>
          <p:nvPr/>
        </p:nvSpPr>
        <p:spPr>
          <a:xfrm>
            <a:off x="5940152" y="14304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local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C3254D26-A6B7-406A-B8BA-57DCBB04040C}"/>
              </a:ext>
            </a:extLst>
          </p:cNvPr>
          <p:cNvSpPr/>
          <p:nvPr/>
        </p:nvSpPr>
        <p:spPr>
          <a:xfrm>
            <a:off x="-190464" y="4365104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694B006A-AF5A-46DF-8C8B-A6D3C4D4120E}"/>
              </a:ext>
            </a:extLst>
          </p:cNvPr>
          <p:cNvSpPr/>
          <p:nvPr/>
        </p:nvSpPr>
        <p:spPr>
          <a:xfrm>
            <a:off x="4703368" y="2924944"/>
            <a:ext cx="683568" cy="432048"/>
          </a:xfrm>
          <a:prstGeom prst="rightArrow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91BF0DF-9D69-4D72-A725-32FB92B7A18D}"/>
              </a:ext>
            </a:extLst>
          </p:cNvPr>
          <p:cNvSpPr/>
          <p:nvPr/>
        </p:nvSpPr>
        <p:spPr>
          <a:xfrm>
            <a:off x="3647360" y="1877584"/>
            <a:ext cx="1080120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C7BF66-7383-49C4-B918-5ED237122728}"/>
              </a:ext>
            </a:extLst>
          </p:cNvPr>
          <p:cNvSpPr txBox="1"/>
          <p:nvPr/>
        </p:nvSpPr>
        <p:spPr>
          <a:xfrm>
            <a:off x="3686559" y="149781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mutex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FEC79-1E08-4AA5-810A-9FF3481D98C4}"/>
              </a:ext>
            </a:extLst>
          </p:cNvPr>
          <p:cNvSpPr txBox="1"/>
          <p:nvPr/>
        </p:nvSpPr>
        <p:spPr>
          <a:xfrm>
            <a:off x="5292080" y="2924944"/>
            <a:ext cx="441659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Mutex::Autolock _l(mutex);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for(i=0; i&lt;10000; i++ 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local = count;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local = local + 1;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usleep(1);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    count = local;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549009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76D38-E938-460F-AB8F-C7B2971C47F3}"/>
              </a:ext>
            </a:extLst>
          </p:cNvPr>
          <p:cNvSpPr txBox="1"/>
          <p:nvPr/>
        </p:nvSpPr>
        <p:spPr>
          <a:xfrm>
            <a:off x="539552" y="620688"/>
            <a:ext cx="5666936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&lt;utils/Looper.h&gt;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using namespace android;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sp&lt;Looper&gt; p = new Looper(true);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result = p-&gt;pollOnce(1000);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if( result == Looper::POLL_TIMEOUT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printf("POLL_TIMEOUT\n");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20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76D38-E938-460F-AB8F-C7B2971C47F3}"/>
              </a:ext>
            </a:extLst>
          </p:cNvPr>
          <p:cNvSpPr txBox="1"/>
          <p:nvPr/>
        </p:nvSpPr>
        <p:spPr>
          <a:xfrm>
            <a:off x="539552" y="-159306"/>
            <a:ext cx="7529625" cy="7017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 MyThread : public Thread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sp&lt;Looper&gt; mLooper;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public: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MyThread( sp&lt;Looper&gt; looper ) : mLooper(looper) {}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bool threadLoop(void)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sleep(3);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mLooper-&gt;wake();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return false;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sp&lt;Looper&gt; looper = new Looper(true);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sp&lt;Thread&gt; thread = new MyThread(looper);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thread-&gt;run("MyThread");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result = looper-&gt;pollOnce(-1);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result == Looper::POLL_TIMEOUT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printf("POLL_TIMEOUT\n");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result == Looper::POLL_WAKE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printf("POLL_WAKE\n");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77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776D38-E938-460F-AB8F-C7B2971C47F3}"/>
              </a:ext>
            </a:extLst>
          </p:cNvPr>
          <p:cNvSpPr txBox="1"/>
          <p:nvPr/>
        </p:nvSpPr>
        <p:spPr>
          <a:xfrm>
            <a:off x="539552" y="-159306"/>
            <a:ext cx="7529625" cy="701730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 MyThread : public Thread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sp&lt;Looper&gt; mLooper;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public: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MyThread( sp&lt;Looper&gt; looper ) : mLooper(looper) {}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bool threadLoop(void)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sleep(3);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mLooper-&gt;wake();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    return false;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sp&lt;Looper&gt; looper = new Looper(true);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sp&lt;Thread&gt; thread = new MyThread(looper);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thread-&gt;run("MyThread");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int result = looper-&gt;pollOnce(-1);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result == Looper::POLL_TIMEOUT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printf("POLL_TIMEOUT\n");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if( result == Looper::POLL_WAKE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printf("POLL_WAKE\n");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78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941CF3-5628-4F3C-BED7-1E6E9F8D6C39}"/>
              </a:ext>
            </a:extLst>
          </p:cNvPr>
          <p:cNvSpPr/>
          <p:nvPr/>
        </p:nvSpPr>
        <p:spPr>
          <a:xfrm>
            <a:off x="755576" y="1077392"/>
            <a:ext cx="2304256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joinThreadPool();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display()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49FA2-4579-472F-B208-4CB17C969A3A}"/>
              </a:ext>
            </a:extLst>
          </p:cNvPr>
          <p:cNvSpPr txBox="1"/>
          <p:nvPr/>
        </p:nvSpPr>
        <p:spPr>
          <a:xfrm>
            <a:off x="1547664" y="6926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E190E8-3079-4F35-BB07-DCB3281F3612}"/>
              </a:ext>
            </a:extLst>
          </p:cNvPr>
          <p:cNvSpPr/>
          <p:nvPr/>
        </p:nvSpPr>
        <p:spPr>
          <a:xfrm>
            <a:off x="7236296" y="1352476"/>
            <a:ext cx="1152128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D1128-EE99-4C3A-8182-001CDB6067C1}"/>
              </a:ext>
            </a:extLst>
          </p:cNvPr>
          <p:cNvSpPr txBox="1"/>
          <p:nvPr/>
        </p:nvSpPr>
        <p:spPr>
          <a:xfrm>
            <a:off x="4067944" y="130130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display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id="{65BED485-4C6D-4B8C-BF9B-FDED6B172897}"/>
              </a:ext>
            </a:extLst>
          </p:cNvPr>
          <p:cNvSpPr/>
          <p:nvPr/>
        </p:nvSpPr>
        <p:spPr>
          <a:xfrm>
            <a:off x="4067944" y="1700808"/>
            <a:ext cx="792088" cy="7920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18EFA-8F6C-466F-A583-A1022BE7C815}"/>
              </a:ext>
            </a:extLst>
          </p:cNvPr>
          <p:cNvSpPr/>
          <p:nvPr/>
        </p:nvSpPr>
        <p:spPr>
          <a:xfrm>
            <a:off x="-388167" y="1568406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B3C09B-0830-4075-BD43-B7E1A3958474}"/>
              </a:ext>
            </a:extLst>
          </p:cNvPr>
          <p:cNvSpPr/>
          <p:nvPr/>
        </p:nvSpPr>
        <p:spPr>
          <a:xfrm>
            <a:off x="4067944" y="4548584"/>
            <a:ext cx="1584176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E8207E-F606-4C55-B4EB-7D3F43DCE0A3}"/>
              </a:ext>
            </a:extLst>
          </p:cNvPr>
          <p:cNvSpPr/>
          <p:nvPr/>
        </p:nvSpPr>
        <p:spPr>
          <a:xfrm>
            <a:off x="4211960" y="4692600"/>
            <a:ext cx="1296144" cy="86409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50A1D0-185C-42AC-A61A-7F1262A28DDC}"/>
              </a:ext>
            </a:extLst>
          </p:cNvPr>
          <p:cNvSpPr/>
          <p:nvPr/>
        </p:nvSpPr>
        <p:spPr>
          <a:xfrm>
            <a:off x="4211960" y="2996952"/>
            <a:ext cx="1296144" cy="86409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76F2785C-48DA-4ECD-AA6C-72C36802AA95}"/>
              </a:ext>
            </a:extLst>
          </p:cNvPr>
          <p:cNvSpPr/>
          <p:nvPr/>
        </p:nvSpPr>
        <p:spPr>
          <a:xfrm>
            <a:off x="4572000" y="3088692"/>
            <a:ext cx="720080" cy="637632"/>
          </a:xfrm>
          <a:prstGeom prst="pie">
            <a:avLst>
              <a:gd name="adj1" fmla="val 0"/>
              <a:gd name="adj2" fmla="val 16578969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45194-17FC-4031-AAC7-0F53C1DEB186}"/>
              </a:ext>
            </a:extLst>
          </p:cNvPr>
          <p:cNvSpPr txBox="1"/>
          <p:nvPr/>
        </p:nvSpPr>
        <p:spPr>
          <a:xfrm>
            <a:off x="1547664" y="3233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0B2D99-7B5B-4B65-8CB7-01710B221D8B}"/>
              </a:ext>
            </a:extLst>
          </p:cNvPr>
          <p:cNvSpPr/>
          <p:nvPr/>
        </p:nvSpPr>
        <p:spPr>
          <a:xfrm>
            <a:off x="-924655" y="1928540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2799AD-0611-4B3D-9974-490879CA51AE}"/>
              </a:ext>
            </a:extLst>
          </p:cNvPr>
          <p:cNvSpPr/>
          <p:nvPr/>
        </p:nvSpPr>
        <p:spPr>
          <a:xfrm>
            <a:off x="-1298748" y="2288674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C3582D-9653-4AB5-B1B7-BD370592508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492153" y="1485970"/>
            <a:ext cx="1575791" cy="45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376F35-B4B4-4614-A87A-1926227B87C7}"/>
              </a:ext>
            </a:extLst>
          </p:cNvPr>
          <p:cNvCxnSpPr>
            <a:stCxn id="7" idx="1"/>
          </p:cNvCxnSpPr>
          <p:nvPr/>
        </p:nvCxnSpPr>
        <p:spPr>
          <a:xfrm>
            <a:off x="4067944" y="1485970"/>
            <a:ext cx="0" cy="103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8F3E2D-47C1-4F23-8C91-C19B67D33D2C}"/>
              </a:ext>
            </a:extLst>
          </p:cNvPr>
          <p:cNvCxnSpPr>
            <a:cxnSpLocks/>
          </p:cNvCxnSpPr>
          <p:nvPr/>
        </p:nvCxnSpPr>
        <p:spPr>
          <a:xfrm flipH="1" flipV="1">
            <a:off x="2459721" y="1941488"/>
            <a:ext cx="1575791" cy="56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475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9941CF3-5628-4F3C-BED7-1E6E9F8D6C39}"/>
              </a:ext>
            </a:extLst>
          </p:cNvPr>
          <p:cNvSpPr/>
          <p:nvPr/>
        </p:nvSpPr>
        <p:spPr>
          <a:xfrm>
            <a:off x="643991" y="1077392"/>
            <a:ext cx="2304256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joinThreadPool();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write(fd[1]);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49FA2-4579-472F-B208-4CB17C969A3A}"/>
              </a:ext>
            </a:extLst>
          </p:cNvPr>
          <p:cNvSpPr txBox="1"/>
          <p:nvPr/>
        </p:nvSpPr>
        <p:spPr>
          <a:xfrm>
            <a:off x="1547664" y="69269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server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E190E8-3079-4F35-BB07-DCB3281F3612}"/>
              </a:ext>
            </a:extLst>
          </p:cNvPr>
          <p:cNvSpPr/>
          <p:nvPr/>
        </p:nvSpPr>
        <p:spPr>
          <a:xfrm>
            <a:off x="4732787" y="1077392"/>
            <a:ext cx="2863549" cy="144016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addFd(fd[0],display);</a:t>
            </a:r>
          </a:p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pollOnce()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D1128-EE99-4C3A-8182-001CDB6067C1}"/>
              </a:ext>
            </a:extLst>
          </p:cNvPr>
          <p:cNvSpPr txBox="1"/>
          <p:nvPr/>
        </p:nvSpPr>
        <p:spPr>
          <a:xfrm>
            <a:off x="8748465" y="1266994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display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두루마리 모양: 세로로 말림 7">
            <a:extLst>
              <a:ext uri="{FF2B5EF4-FFF2-40B4-BE49-F238E27FC236}">
                <a16:creationId xmlns:a16="http://schemas.microsoft.com/office/drawing/2014/main" id="{65BED485-4C6D-4B8C-BF9B-FDED6B172897}"/>
              </a:ext>
            </a:extLst>
          </p:cNvPr>
          <p:cNvSpPr/>
          <p:nvPr/>
        </p:nvSpPr>
        <p:spPr>
          <a:xfrm>
            <a:off x="8748465" y="1666498"/>
            <a:ext cx="792088" cy="792088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618EFA-8F6C-466F-A583-A1022BE7C815}"/>
              </a:ext>
            </a:extLst>
          </p:cNvPr>
          <p:cNvSpPr/>
          <p:nvPr/>
        </p:nvSpPr>
        <p:spPr>
          <a:xfrm>
            <a:off x="-388167" y="1568406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FB3C09B-0830-4075-BD43-B7E1A3958474}"/>
              </a:ext>
            </a:extLst>
          </p:cNvPr>
          <p:cNvSpPr/>
          <p:nvPr/>
        </p:nvSpPr>
        <p:spPr>
          <a:xfrm>
            <a:off x="4067944" y="4548584"/>
            <a:ext cx="1584176" cy="11521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BE8207E-F606-4C55-B4EB-7D3F43DCE0A3}"/>
              </a:ext>
            </a:extLst>
          </p:cNvPr>
          <p:cNvSpPr/>
          <p:nvPr/>
        </p:nvSpPr>
        <p:spPr>
          <a:xfrm>
            <a:off x="4211960" y="4692600"/>
            <a:ext cx="1296144" cy="86409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50A1D0-185C-42AC-A61A-7F1262A28DDC}"/>
              </a:ext>
            </a:extLst>
          </p:cNvPr>
          <p:cNvSpPr/>
          <p:nvPr/>
        </p:nvSpPr>
        <p:spPr>
          <a:xfrm>
            <a:off x="4211960" y="2996952"/>
            <a:ext cx="1296144" cy="86409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부분 원형 12">
            <a:extLst>
              <a:ext uri="{FF2B5EF4-FFF2-40B4-BE49-F238E27FC236}">
                <a16:creationId xmlns:a16="http://schemas.microsoft.com/office/drawing/2014/main" id="{76F2785C-48DA-4ECD-AA6C-72C36802AA95}"/>
              </a:ext>
            </a:extLst>
          </p:cNvPr>
          <p:cNvSpPr/>
          <p:nvPr/>
        </p:nvSpPr>
        <p:spPr>
          <a:xfrm>
            <a:off x="4572000" y="3088692"/>
            <a:ext cx="720080" cy="637632"/>
          </a:xfrm>
          <a:prstGeom prst="pie">
            <a:avLst>
              <a:gd name="adj1" fmla="val 0"/>
              <a:gd name="adj2" fmla="val 16578969"/>
            </a:avLst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245194-17FC-4031-AAC7-0F53C1DEB186}"/>
              </a:ext>
            </a:extLst>
          </p:cNvPr>
          <p:cNvSpPr txBox="1"/>
          <p:nvPr/>
        </p:nvSpPr>
        <p:spPr>
          <a:xfrm>
            <a:off x="1547664" y="3233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0B2D99-7B5B-4B65-8CB7-01710B221D8B}"/>
              </a:ext>
            </a:extLst>
          </p:cNvPr>
          <p:cNvSpPr/>
          <p:nvPr/>
        </p:nvSpPr>
        <p:spPr>
          <a:xfrm>
            <a:off x="-924655" y="1928540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2799AD-0611-4B3D-9974-490879CA51AE}"/>
              </a:ext>
            </a:extLst>
          </p:cNvPr>
          <p:cNvSpPr/>
          <p:nvPr/>
        </p:nvSpPr>
        <p:spPr>
          <a:xfrm>
            <a:off x="-1298748" y="2288674"/>
            <a:ext cx="1008112" cy="2880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DC3582D-9653-4AB5-B1B7-BD370592508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7172674" y="1451660"/>
            <a:ext cx="1575791" cy="455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4376F35-B4B4-4614-A87A-1926227B87C7}"/>
              </a:ext>
            </a:extLst>
          </p:cNvPr>
          <p:cNvCxnSpPr>
            <a:stCxn id="7" idx="1"/>
          </p:cNvCxnSpPr>
          <p:nvPr/>
        </p:nvCxnSpPr>
        <p:spPr>
          <a:xfrm>
            <a:off x="8748465" y="1451660"/>
            <a:ext cx="0" cy="1031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B8F3E2D-47C1-4F23-8C91-C19B67D33D2C}"/>
              </a:ext>
            </a:extLst>
          </p:cNvPr>
          <p:cNvCxnSpPr>
            <a:cxnSpLocks/>
          </p:cNvCxnSpPr>
          <p:nvPr/>
        </p:nvCxnSpPr>
        <p:spPr>
          <a:xfrm flipH="1" flipV="1">
            <a:off x="7140242" y="1907178"/>
            <a:ext cx="1575791" cy="56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형 1">
            <a:extLst>
              <a:ext uri="{FF2B5EF4-FFF2-40B4-BE49-F238E27FC236}">
                <a16:creationId xmlns:a16="http://schemas.microsoft.com/office/drawing/2014/main" id="{4E9C7880-075E-4906-AD30-C810FD5CA4F6}"/>
              </a:ext>
            </a:extLst>
          </p:cNvPr>
          <p:cNvSpPr/>
          <p:nvPr/>
        </p:nvSpPr>
        <p:spPr>
          <a:xfrm rot="5400000">
            <a:off x="3757436" y="93081"/>
            <a:ext cx="384087" cy="1245042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746695A-14AA-486B-860E-69B9E3AC69B5}"/>
              </a:ext>
            </a:extLst>
          </p:cNvPr>
          <p:cNvCxnSpPr>
            <a:endCxn id="2" idx="3"/>
          </p:cNvCxnSpPr>
          <p:nvPr/>
        </p:nvCxnSpPr>
        <p:spPr>
          <a:xfrm flipV="1">
            <a:off x="2915816" y="715603"/>
            <a:ext cx="411143" cy="12518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F40FF94-D23B-4F23-BD46-B75369235B8D}"/>
              </a:ext>
            </a:extLst>
          </p:cNvPr>
          <p:cNvSpPr txBox="1"/>
          <p:nvPr/>
        </p:nvSpPr>
        <p:spPr>
          <a:xfrm>
            <a:off x="4864951" y="28369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"W"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11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70BDD0-0E77-4C0B-8A6D-ADB770BD0E4C}"/>
              </a:ext>
            </a:extLst>
          </p:cNvPr>
          <p:cNvSpPr txBox="1"/>
          <p:nvPr/>
        </p:nvSpPr>
        <p:spPr>
          <a:xfrm>
            <a:off x="323528" y="3448"/>
            <a:ext cx="9339416" cy="67403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MyThread( sp&lt;Looper&gt; looper , int fd) : mLooper(looper), mFd(fd) {}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bool threadLoop(void)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sleep(3);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write( mFd, "W", 1 );  // foo();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	return false;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foo(int fd, int events, void* data)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printf("foo(%d, %d, %p)\n", fd, events, data);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int fd[2];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pipe(fd);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sp&lt;Looper&gt; looper = new Looper(true);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sp&lt;Thread&gt; p = new MyThread(looper, fd[1] );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	looper-&gt;addFd(fd[0], 0, Looper::EVENT_INPUT, foo, (void*)0x1234);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76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79A3-6F30-4BDC-BC18-3199E3DEADF5}"/>
              </a:ext>
            </a:extLst>
          </p:cNvPr>
          <p:cNvSpPr txBox="1"/>
          <p:nvPr/>
        </p:nvSpPr>
        <p:spPr>
          <a:xfrm>
            <a:off x="323528" y="188640"/>
            <a:ext cx="715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pthread_key_create(&amp;key, my_destructor 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B79770-6BBB-4C46-B517-25B3D2B4A3AA}"/>
              </a:ext>
            </a:extLst>
          </p:cNvPr>
          <p:cNvSpPr/>
          <p:nvPr/>
        </p:nvSpPr>
        <p:spPr>
          <a:xfrm>
            <a:off x="539552" y="1124744"/>
            <a:ext cx="694421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6A606-0A29-46DC-8A81-BD7425483B20}"/>
              </a:ext>
            </a:extLst>
          </p:cNvPr>
          <p:cNvSpPr txBox="1"/>
          <p:nvPr/>
        </p:nvSpPr>
        <p:spPr>
          <a:xfrm>
            <a:off x="-154869" y="110631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key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B1EE13-9159-48A3-B608-CAF184559FD4}"/>
              </a:ext>
            </a:extLst>
          </p:cNvPr>
          <p:cNvSpPr/>
          <p:nvPr/>
        </p:nvSpPr>
        <p:spPr>
          <a:xfrm>
            <a:off x="147565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B662EF-6AF0-4201-BD3B-120EB6282916}"/>
              </a:ext>
            </a:extLst>
          </p:cNvPr>
          <p:cNvSpPr/>
          <p:nvPr/>
        </p:nvSpPr>
        <p:spPr>
          <a:xfrm>
            <a:off x="170848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9B9FBC-EB6E-48EA-AF0E-BAF8C381801F}"/>
              </a:ext>
            </a:extLst>
          </p:cNvPr>
          <p:cNvSpPr/>
          <p:nvPr/>
        </p:nvSpPr>
        <p:spPr>
          <a:xfrm>
            <a:off x="194131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47680-C737-46D8-9C3F-706BF7294F89}"/>
              </a:ext>
            </a:extLst>
          </p:cNvPr>
          <p:cNvSpPr/>
          <p:nvPr/>
        </p:nvSpPr>
        <p:spPr>
          <a:xfrm>
            <a:off x="217414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FD736-FDE8-49E2-A144-2F05C24E648B}"/>
              </a:ext>
            </a:extLst>
          </p:cNvPr>
          <p:cNvSpPr/>
          <p:nvPr/>
        </p:nvSpPr>
        <p:spPr>
          <a:xfrm>
            <a:off x="2406975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F2E1E2-40D3-4F8A-86A1-54B0FE4B59AC}"/>
              </a:ext>
            </a:extLst>
          </p:cNvPr>
          <p:cNvSpPr/>
          <p:nvPr/>
        </p:nvSpPr>
        <p:spPr>
          <a:xfrm>
            <a:off x="263980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4C0820-B6F4-4B8A-A5C5-013818E06D68}"/>
              </a:ext>
            </a:extLst>
          </p:cNvPr>
          <p:cNvSpPr/>
          <p:nvPr/>
        </p:nvSpPr>
        <p:spPr>
          <a:xfrm>
            <a:off x="287263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88DC6A-A651-4E99-BFA0-87D54D3CC64C}"/>
              </a:ext>
            </a:extLst>
          </p:cNvPr>
          <p:cNvSpPr/>
          <p:nvPr/>
        </p:nvSpPr>
        <p:spPr>
          <a:xfrm>
            <a:off x="3105465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D2C4DD-BD47-41DB-9FDF-5A971A979AEE}"/>
              </a:ext>
            </a:extLst>
          </p:cNvPr>
          <p:cNvSpPr/>
          <p:nvPr/>
        </p:nvSpPr>
        <p:spPr>
          <a:xfrm>
            <a:off x="333829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F9E8CD-EB0B-4DA9-BF60-6773B0527AD4}"/>
              </a:ext>
            </a:extLst>
          </p:cNvPr>
          <p:cNvSpPr/>
          <p:nvPr/>
        </p:nvSpPr>
        <p:spPr>
          <a:xfrm>
            <a:off x="357112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B0457A-82B4-4B30-B265-FC4EDA6DE1B7}"/>
              </a:ext>
            </a:extLst>
          </p:cNvPr>
          <p:cNvSpPr/>
          <p:nvPr/>
        </p:nvSpPr>
        <p:spPr>
          <a:xfrm>
            <a:off x="380395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438E45-582F-492F-91D2-6FBFFFFA90BE}"/>
              </a:ext>
            </a:extLst>
          </p:cNvPr>
          <p:cNvSpPr/>
          <p:nvPr/>
        </p:nvSpPr>
        <p:spPr>
          <a:xfrm>
            <a:off x="403678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084D8C-660C-4BC6-B3AA-070A0B753F3F}"/>
              </a:ext>
            </a:extLst>
          </p:cNvPr>
          <p:cNvSpPr/>
          <p:nvPr/>
        </p:nvSpPr>
        <p:spPr>
          <a:xfrm>
            <a:off x="426961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7ACC73-AD60-499B-A4A6-10C0CFF9236D}"/>
              </a:ext>
            </a:extLst>
          </p:cNvPr>
          <p:cNvSpPr/>
          <p:nvPr/>
        </p:nvSpPr>
        <p:spPr>
          <a:xfrm>
            <a:off x="450244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0A71B-4C3F-4286-B795-D13E4E483AF4}"/>
              </a:ext>
            </a:extLst>
          </p:cNvPr>
          <p:cNvSpPr/>
          <p:nvPr/>
        </p:nvSpPr>
        <p:spPr>
          <a:xfrm>
            <a:off x="4735276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D1AB4C-2C1C-4D87-9FA1-3CC5B247F7BD}"/>
              </a:ext>
            </a:extLst>
          </p:cNvPr>
          <p:cNvSpPr/>
          <p:nvPr/>
        </p:nvSpPr>
        <p:spPr>
          <a:xfrm>
            <a:off x="496810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F323AC-50EE-4D82-A799-4B4996BEF368}"/>
              </a:ext>
            </a:extLst>
          </p:cNvPr>
          <p:cNvSpPr/>
          <p:nvPr/>
        </p:nvSpPr>
        <p:spPr>
          <a:xfrm>
            <a:off x="520093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0A3E19-3572-4D45-8C6A-87D5D733AAFA}"/>
              </a:ext>
            </a:extLst>
          </p:cNvPr>
          <p:cNvSpPr/>
          <p:nvPr/>
        </p:nvSpPr>
        <p:spPr>
          <a:xfrm>
            <a:off x="543376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92B258-0E57-40E3-B368-23F2A948B314}"/>
              </a:ext>
            </a:extLst>
          </p:cNvPr>
          <p:cNvSpPr/>
          <p:nvPr/>
        </p:nvSpPr>
        <p:spPr>
          <a:xfrm>
            <a:off x="566659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6448FD-31A9-470C-98AE-C4BAE08AE40B}"/>
              </a:ext>
            </a:extLst>
          </p:cNvPr>
          <p:cNvSpPr/>
          <p:nvPr/>
        </p:nvSpPr>
        <p:spPr>
          <a:xfrm>
            <a:off x="589942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F9FA3-09B0-4D52-8B84-AA181AB1AF8E}"/>
              </a:ext>
            </a:extLst>
          </p:cNvPr>
          <p:cNvSpPr/>
          <p:nvPr/>
        </p:nvSpPr>
        <p:spPr>
          <a:xfrm>
            <a:off x="613225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AA26C0-3923-4747-8D96-B642A67C3FEE}"/>
              </a:ext>
            </a:extLst>
          </p:cNvPr>
          <p:cNvSpPr/>
          <p:nvPr/>
        </p:nvSpPr>
        <p:spPr>
          <a:xfrm>
            <a:off x="636508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D4E5AD-0554-4208-AD0E-67D16A9E87F1}"/>
              </a:ext>
            </a:extLst>
          </p:cNvPr>
          <p:cNvSpPr/>
          <p:nvPr/>
        </p:nvSpPr>
        <p:spPr>
          <a:xfrm>
            <a:off x="659791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693481-6FF2-495C-ADDF-F603ECA014CC}"/>
              </a:ext>
            </a:extLst>
          </p:cNvPr>
          <p:cNvSpPr/>
          <p:nvPr/>
        </p:nvSpPr>
        <p:spPr>
          <a:xfrm>
            <a:off x="6830747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788281-6118-4E7A-A1B8-AE80491A2D11}"/>
              </a:ext>
            </a:extLst>
          </p:cNvPr>
          <p:cNvSpPr/>
          <p:nvPr/>
        </p:nvSpPr>
        <p:spPr>
          <a:xfrm>
            <a:off x="706357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B957CF-CBF3-4294-966B-D795D0B1E652}"/>
              </a:ext>
            </a:extLst>
          </p:cNvPr>
          <p:cNvSpPr/>
          <p:nvPr/>
        </p:nvSpPr>
        <p:spPr>
          <a:xfrm>
            <a:off x="7296409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408A-BE8C-4E7C-93DB-553DEC3124BF}"/>
              </a:ext>
            </a:extLst>
          </p:cNvPr>
          <p:cNvSpPr/>
          <p:nvPr/>
        </p:nvSpPr>
        <p:spPr>
          <a:xfrm>
            <a:off x="752923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6DD687-778E-4F11-91C9-D35D9B78A0F5}"/>
              </a:ext>
            </a:extLst>
          </p:cNvPr>
          <p:cNvSpPr/>
          <p:nvPr/>
        </p:nvSpPr>
        <p:spPr>
          <a:xfrm>
            <a:off x="776206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C6E103-95FE-403C-BB48-1FEEE78BD3C2}"/>
              </a:ext>
            </a:extLst>
          </p:cNvPr>
          <p:cNvSpPr/>
          <p:nvPr/>
        </p:nvSpPr>
        <p:spPr>
          <a:xfrm>
            <a:off x="7994899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4241A-EA53-48AE-9631-EBE3CFFFA70F}"/>
              </a:ext>
            </a:extLst>
          </p:cNvPr>
          <p:cNvSpPr/>
          <p:nvPr/>
        </p:nvSpPr>
        <p:spPr>
          <a:xfrm>
            <a:off x="822772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569244-C2B8-4234-9782-235D25782EB5}"/>
              </a:ext>
            </a:extLst>
          </p:cNvPr>
          <p:cNvSpPr/>
          <p:nvPr/>
        </p:nvSpPr>
        <p:spPr>
          <a:xfrm>
            <a:off x="846055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6B8961-5869-47AC-80AA-A1F113AFA29E}"/>
              </a:ext>
            </a:extLst>
          </p:cNvPr>
          <p:cNvSpPr/>
          <p:nvPr/>
        </p:nvSpPr>
        <p:spPr>
          <a:xfrm>
            <a:off x="8693388" y="192012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C97C7B-B72D-4601-8A4A-45067A9ED75E}"/>
              </a:ext>
            </a:extLst>
          </p:cNvPr>
          <p:cNvSpPr/>
          <p:nvPr/>
        </p:nvSpPr>
        <p:spPr>
          <a:xfrm>
            <a:off x="147565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21A3B7-7C27-4276-A577-211A3949A55B}"/>
              </a:ext>
            </a:extLst>
          </p:cNvPr>
          <p:cNvSpPr/>
          <p:nvPr/>
        </p:nvSpPr>
        <p:spPr>
          <a:xfrm>
            <a:off x="170848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A8324-D91C-4E69-854C-9E6921BF3630}"/>
              </a:ext>
            </a:extLst>
          </p:cNvPr>
          <p:cNvSpPr/>
          <p:nvPr/>
        </p:nvSpPr>
        <p:spPr>
          <a:xfrm>
            <a:off x="194131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D4431B-36D1-469C-B876-E7EA9DF056D1}"/>
              </a:ext>
            </a:extLst>
          </p:cNvPr>
          <p:cNvSpPr/>
          <p:nvPr/>
        </p:nvSpPr>
        <p:spPr>
          <a:xfrm>
            <a:off x="217414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1F887F-B8A7-4570-BEC8-FE79B8BFC85E}"/>
              </a:ext>
            </a:extLst>
          </p:cNvPr>
          <p:cNvSpPr/>
          <p:nvPr/>
        </p:nvSpPr>
        <p:spPr>
          <a:xfrm>
            <a:off x="2406975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7AAA1A-A540-405B-89F5-791724314B27}"/>
              </a:ext>
            </a:extLst>
          </p:cNvPr>
          <p:cNvSpPr/>
          <p:nvPr/>
        </p:nvSpPr>
        <p:spPr>
          <a:xfrm>
            <a:off x="263980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3DE3DE-7F71-475A-8E07-417A0F1DA1E7}"/>
              </a:ext>
            </a:extLst>
          </p:cNvPr>
          <p:cNvSpPr/>
          <p:nvPr/>
        </p:nvSpPr>
        <p:spPr>
          <a:xfrm>
            <a:off x="287263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1307CB-BF8E-4796-8CBD-0BF3D0158630}"/>
              </a:ext>
            </a:extLst>
          </p:cNvPr>
          <p:cNvSpPr/>
          <p:nvPr/>
        </p:nvSpPr>
        <p:spPr>
          <a:xfrm>
            <a:off x="3105465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0CD563-4C09-4B75-B20A-C55CFDC8A92A}"/>
              </a:ext>
            </a:extLst>
          </p:cNvPr>
          <p:cNvSpPr/>
          <p:nvPr/>
        </p:nvSpPr>
        <p:spPr>
          <a:xfrm>
            <a:off x="333829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810FDB-43C1-4BF1-AA7B-DF190B3187B0}"/>
              </a:ext>
            </a:extLst>
          </p:cNvPr>
          <p:cNvSpPr/>
          <p:nvPr/>
        </p:nvSpPr>
        <p:spPr>
          <a:xfrm>
            <a:off x="357112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C62673-CA73-4A38-AE8D-C8FBCD508D09}"/>
              </a:ext>
            </a:extLst>
          </p:cNvPr>
          <p:cNvSpPr/>
          <p:nvPr/>
        </p:nvSpPr>
        <p:spPr>
          <a:xfrm>
            <a:off x="380395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997974-FEDC-456E-8DD6-8F3D419479D0}"/>
              </a:ext>
            </a:extLst>
          </p:cNvPr>
          <p:cNvSpPr/>
          <p:nvPr/>
        </p:nvSpPr>
        <p:spPr>
          <a:xfrm>
            <a:off x="403678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4352E7-6D35-4C42-B815-6C69B2E5BB82}"/>
              </a:ext>
            </a:extLst>
          </p:cNvPr>
          <p:cNvSpPr/>
          <p:nvPr/>
        </p:nvSpPr>
        <p:spPr>
          <a:xfrm>
            <a:off x="426961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9065A2-CF9F-41C2-9D65-2A490ABD55B6}"/>
              </a:ext>
            </a:extLst>
          </p:cNvPr>
          <p:cNvSpPr/>
          <p:nvPr/>
        </p:nvSpPr>
        <p:spPr>
          <a:xfrm>
            <a:off x="450244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EB735E-14AF-48FD-8305-3AFC5FAC93CD}"/>
              </a:ext>
            </a:extLst>
          </p:cNvPr>
          <p:cNvSpPr/>
          <p:nvPr/>
        </p:nvSpPr>
        <p:spPr>
          <a:xfrm>
            <a:off x="4735276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401D27-CA7C-45FF-B4B5-4EE9A7DCFEE6}"/>
              </a:ext>
            </a:extLst>
          </p:cNvPr>
          <p:cNvSpPr/>
          <p:nvPr/>
        </p:nvSpPr>
        <p:spPr>
          <a:xfrm>
            <a:off x="496810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97F899-71C9-46E6-8AD8-AA03A5717EDF}"/>
              </a:ext>
            </a:extLst>
          </p:cNvPr>
          <p:cNvSpPr/>
          <p:nvPr/>
        </p:nvSpPr>
        <p:spPr>
          <a:xfrm>
            <a:off x="520093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54F3D2-F088-4027-9702-658256C431F1}"/>
              </a:ext>
            </a:extLst>
          </p:cNvPr>
          <p:cNvSpPr/>
          <p:nvPr/>
        </p:nvSpPr>
        <p:spPr>
          <a:xfrm>
            <a:off x="543376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8D965-4FFF-4FF1-9B59-5E1F20E87FD0}"/>
              </a:ext>
            </a:extLst>
          </p:cNvPr>
          <p:cNvSpPr/>
          <p:nvPr/>
        </p:nvSpPr>
        <p:spPr>
          <a:xfrm>
            <a:off x="566659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AD6E81-8161-4A29-96A1-0DCE5224A671}"/>
              </a:ext>
            </a:extLst>
          </p:cNvPr>
          <p:cNvSpPr/>
          <p:nvPr/>
        </p:nvSpPr>
        <p:spPr>
          <a:xfrm>
            <a:off x="589942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220BE-AB98-4A51-A4AB-05EFE9629413}"/>
              </a:ext>
            </a:extLst>
          </p:cNvPr>
          <p:cNvSpPr/>
          <p:nvPr/>
        </p:nvSpPr>
        <p:spPr>
          <a:xfrm>
            <a:off x="613225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72481B-1083-464D-B43B-2390DEB88776}"/>
              </a:ext>
            </a:extLst>
          </p:cNvPr>
          <p:cNvSpPr/>
          <p:nvPr/>
        </p:nvSpPr>
        <p:spPr>
          <a:xfrm>
            <a:off x="636508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A248C-69A6-4011-A97D-9E8DDA6F4905}"/>
              </a:ext>
            </a:extLst>
          </p:cNvPr>
          <p:cNvSpPr/>
          <p:nvPr/>
        </p:nvSpPr>
        <p:spPr>
          <a:xfrm>
            <a:off x="659791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6C6DD2-C6DE-48A5-A59D-E0C1D1C694F8}"/>
              </a:ext>
            </a:extLst>
          </p:cNvPr>
          <p:cNvSpPr/>
          <p:nvPr/>
        </p:nvSpPr>
        <p:spPr>
          <a:xfrm>
            <a:off x="6830747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ED332B-EF59-4A9D-B8D6-859770286542}"/>
              </a:ext>
            </a:extLst>
          </p:cNvPr>
          <p:cNvSpPr/>
          <p:nvPr/>
        </p:nvSpPr>
        <p:spPr>
          <a:xfrm>
            <a:off x="706357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29D0E0-E994-4129-8151-48AC0BDE6EBB}"/>
              </a:ext>
            </a:extLst>
          </p:cNvPr>
          <p:cNvSpPr/>
          <p:nvPr/>
        </p:nvSpPr>
        <p:spPr>
          <a:xfrm>
            <a:off x="7296409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76392D-3FFB-434F-B4CA-E805469BE521}"/>
              </a:ext>
            </a:extLst>
          </p:cNvPr>
          <p:cNvSpPr/>
          <p:nvPr/>
        </p:nvSpPr>
        <p:spPr>
          <a:xfrm>
            <a:off x="752923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ABE584-785B-4955-9961-9E9437C6F92A}"/>
              </a:ext>
            </a:extLst>
          </p:cNvPr>
          <p:cNvSpPr/>
          <p:nvPr/>
        </p:nvSpPr>
        <p:spPr>
          <a:xfrm>
            <a:off x="776206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78333D-A6E3-457D-A967-214645BA1C71}"/>
              </a:ext>
            </a:extLst>
          </p:cNvPr>
          <p:cNvSpPr/>
          <p:nvPr/>
        </p:nvSpPr>
        <p:spPr>
          <a:xfrm>
            <a:off x="7994899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D92C6F-CDCE-46BB-94E6-A6B61F80E8A9}"/>
              </a:ext>
            </a:extLst>
          </p:cNvPr>
          <p:cNvSpPr/>
          <p:nvPr/>
        </p:nvSpPr>
        <p:spPr>
          <a:xfrm>
            <a:off x="822772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28B0ED-C45E-4244-A51A-FE18524D3727}"/>
              </a:ext>
            </a:extLst>
          </p:cNvPr>
          <p:cNvSpPr/>
          <p:nvPr/>
        </p:nvSpPr>
        <p:spPr>
          <a:xfrm>
            <a:off x="846055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670567-DB49-4FE7-9B00-BACF47370135}"/>
              </a:ext>
            </a:extLst>
          </p:cNvPr>
          <p:cNvSpPr/>
          <p:nvPr/>
        </p:nvSpPr>
        <p:spPr>
          <a:xfrm>
            <a:off x="8693388" y="2320219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89BFA0-C5D8-4D4F-B445-94AB7FCC8A84}"/>
              </a:ext>
            </a:extLst>
          </p:cNvPr>
          <p:cNvSpPr/>
          <p:nvPr/>
        </p:nvSpPr>
        <p:spPr>
          <a:xfrm>
            <a:off x="147565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9C7D895-C349-4F87-ABDB-A110747A4A9E}"/>
              </a:ext>
            </a:extLst>
          </p:cNvPr>
          <p:cNvSpPr/>
          <p:nvPr/>
        </p:nvSpPr>
        <p:spPr>
          <a:xfrm>
            <a:off x="170848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25EC499-430A-4999-9207-6C56DEF37EC4}"/>
              </a:ext>
            </a:extLst>
          </p:cNvPr>
          <p:cNvSpPr/>
          <p:nvPr/>
        </p:nvSpPr>
        <p:spPr>
          <a:xfrm>
            <a:off x="194131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48444B0-0190-49B1-B79C-810A47E372C5}"/>
              </a:ext>
            </a:extLst>
          </p:cNvPr>
          <p:cNvSpPr/>
          <p:nvPr/>
        </p:nvSpPr>
        <p:spPr>
          <a:xfrm>
            <a:off x="217414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1895A88-EF62-435D-BF8C-CDBF90835FA9}"/>
              </a:ext>
            </a:extLst>
          </p:cNvPr>
          <p:cNvSpPr/>
          <p:nvPr/>
        </p:nvSpPr>
        <p:spPr>
          <a:xfrm>
            <a:off x="2406975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DF03846-CFE2-48B0-991D-F3D8CD8BF7DA}"/>
              </a:ext>
            </a:extLst>
          </p:cNvPr>
          <p:cNvSpPr/>
          <p:nvPr/>
        </p:nvSpPr>
        <p:spPr>
          <a:xfrm>
            <a:off x="263980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D891AB0-45D4-4B67-96CD-72609E1AF030}"/>
              </a:ext>
            </a:extLst>
          </p:cNvPr>
          <p:cNvSpPr/>
          <p:nvPr/>
        </p:nvSpPr>
        <p:spPr>
          <a:xfrm>
            <a:off x="287263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7E9ECD-437D-4E3F-8360-AAD033E58C37}"/>
              </a:ext>
            </a:extLst>
          </p:cNvPr>
          <p:cNvSpPr/>
          <p:nvPr/>
        </p:nvSpPr>
        <p:spPr>
          <a:xfrm>
            <a:off x="3105465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0E8D0AC-9FC9-4D12-9833-CABC51B3EE91}"/>
              </a:ext>
            </a:extLst>
          </p:cNvPr>
          <p:cNvSpPr/>
          <p:nvPr/>
        </p:nvSpPr>
        <p:spPr>
          <a:xfrm>
            <a:off x="333829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5426BF1-931D-4DBD-B148-F72DDF2C9794}"/>
              </a:ext>
            </a:extLst>
          </p:cNvPr>
          <p:cNvSpPr/>
          <p:nvPr/>
        </p:nvSpPr>
        <p:spPr>
          <a:xfrm>
            <a:off x="357112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4FDC353-A201-44D7-9870-ED8BB062D701}"/>
              </a:ext>
            </a:extLst>
          </p:cNvPr>
          <p:cNvSpPr/>
          <p:nvPr/>
        </p:nvSpPr>
        <p:spPr>
          <a:xfrm>
            <a:off x="380395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C6BC717-34C3-46B0-8ADB-15CC8F37D5C8}"/>
              </a:ext>
            </a:extLst>
          </p:cNvPr>
          <p:cNvSpPr/>
          <p:nvPr/>
        </p:nvSpPr>
        <p:spPr>
          <a:xfrm>
            <a:off x="403678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CD9A626-B4DA-489A-8C24-52BE56E64608}"/>
              </a:ext>
            </a:extLst>
          </p:cNvPr>
          <p:cNvSpPr/>
          <p:nvPr/>
        </p:nvSpPr>
        <p:spPr>
          <a:xfrm>
            <a:off x="426961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7709CE0-1DBE-4E24-8877-2E83E4BC248B}"/>
              </a:ext>
            </a:extLst>
          </p:cNvPr>
          <p:cNvSpPr/>
          <p:nvPr/>
        </p:nvSpPr>
        <p:spPr>
          <a:xfrm>
            <a:off x="450244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FD6C24D-AFFA-4C61-A454-23A8CDCD105A}"/>
              </a:ext>
            </a:extLst>
          </p:cNvPr>
          <p:cNvSpPr/>
          <p:nvPr/>
        </p:nvSpPr>
        <p:spPr>
          <a:xfrm>
            <a:off x="4735276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6C9E8AD-E7CA-4485-837F-62591ACBCD89}"/>
              </a:ext>
            </a:extLst>
          </p:cNvPr>
          <p:cNvSpPr/>
          <p:nvPr/>
        </p:nvSpPr>
        <p:spPr>
          <a:xfrm>
            <a:off x="496810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0684D4C-A6A7-4ACA-BEE0-1F645A71AA59}"/>
              </a:ext>
            </a:extLst>
          </p:cNvPr>
          <p:cNvSpPr/>
          <p:nvPr/>
        </p:nvSpPr>
        <p:spPr>
          <a:xfrm>
            <a:off x="520093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5B9AD9C-CE5B-4D2F-977F-72CF14F41DD4}"/>
              </a:ext>
            </a:extLst>
          </p:cNvPr>
          <p:cNvSpPr/>
          <p:nvPr/>
        </p:nvSpPr>
        <p:spPr>
          <a:xfrm>
            <a:off x="543376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FB9CF11-DD4C-4BBA-B2D0-16F0ED02C92A}"/>
              </a:ext>
            </a:extLst>
          </p:cNvPr>
          <p:cNvSpPr/>
          <p:nvPr/>
        </p:nvSpPr>
        <p:spPr>
          <a:xfrm>
            <a:off x="566659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7FCB197-A49F-4672-9201-57F9D3E8C2A8}"/>
              </a:ext>
            </a:extLst>
          </p:cNvPr>
          <p:cNvSpPr/>
          <p:nvPr/>
        </p:nvSpPr>
        <p:spPr>
          <a:xfrm>
            <a:off x="589942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34D186F-4B6D-4CE3-9333-6931327DA1A4}"/>
              </a:ext>
            </a:extLst>
          </p:cNvPr>
          <p:cNvSpPr/>
          <p:nvPr/>
        </p:nvSpPr>
        <p:spPr>
          <a:xfrm>
            <a:off x="613225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1F591F4-1C40-4D36-A20D-F36BD364E6D9}"/>
              </a:ext>
            </a:extLst>
          </p:cNvPr>
          <p:cNvSpPr/>
          <p:nvPr/>
        </p:nvSpPr>
        <p:spPr>
          <a:xfrm>
            <a:off x="636508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DB2682A-A059-4706-9579-839801C383CF}"/>
              </a:ext>
            </a:extLst>
          </p:cNvPr>
          <p:cNvSpPr/>
          <p:nvPr/>
        </p:nvSpPr>
        <p:spPr>
          <a:xfrm>
            <a:off x="659791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7CDDC6-E913-4894-BFCD-CA00BB6C3D58}"/>
              </a:ext>
            </a:extLst>
          </p:cNvPr>
          <p:cNvSpPr/>
          <p:nvPr/>
        </p:nvSpPr>
        <p:spPr>
          <a:xfrm>
            <a:off x="6830747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EB283D-83EF-461E-9F5F-6EF9FB983EFC}"/>
              </a:ext>
            </a:extLst>
          </p:cNvPr>
          <p:cNvSpPr/>
          <p:nvPr/>
        </p:nvSpPr>
        <p:spPr>
          <a:xfrm>
            <a:off x="706357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F68D0ED-BF7F-4D29-9EAF-7DD0EFDB2DB6}"/>
              </a:ext>
            </a:extLst>
          </p:cNvPr>
          <p:cNvSpPr/>
          <p:nvPr/>
        </p:nvSpPr>
        <p:spPr>
          <a:xfrm>
            <a:off x="7296409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9B7D976-4934-4510-9C05-984CC6F00D4D}"/>
              </a:ext>
            </a:extLst>
          </p:cNvPr>
          <p:cNvSpPr/>
          <p:nvPr/>
        </p:nvSpPr>
        <p:spPr>
          <a:xfrm>
            <a:off x="752923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BE55E09-C018-437C-A135-F1A6D1AA593E}"/>
              </a:ext>
            </a:extLst>
          </p:cNvPr>
          <p:cNvSpPr/>
          <p:nvPr/>
        </p:nvSpPr>
        <p:spPr>
          <a:xfrm>
            <a:off x="776206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ADE3155-0070-455E-86AD-0108E945AF0E}"/>
              </a:ext>
            </a:extLst>
          </p:cNvPr>
          <p:cNvSpPr/>
          <p:nvPr/>
        </p:nvSpPr>
        <p:spPr>
          <a:xfrm>
            <a:off x="7994899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239D972-386F-4661-9163-16EF9FE2ED7D}"/>
              </a:ext>
            </a:extLst>
          </p:cNvPr>
          <p:cNvSpPr/>
          <p:nvPr/>
        </p:nvSpPr>
        <p:spPr>
          <a:xfrm>
            <a:off x="822772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D2E368B-AC81-4E25-867E-65AF2725C047}"/>
              </a:ext>
            </a:extLst>
          </p:cNvPr>
          <p:cNvSpPr/>
          <p:nvPr/>
        </p:nvSpPr>
        <p:spPr>
          <a:xfrm>
            <a:off x="8460558" y="1101751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F595F98-8DE8-48BB-A898-DCB0444215B6}"/>
              </a:ext>
            </a:extLst>
          </p:cNvPr>
          <p:cNvSpPr/>
          <p:nvPr/>
        </p:nvSpPr>
        <p:spPr>
          <a:xfrm>
            <a:off x="8693388" y="1101751"/>
            <a:ext cx="232830" cy="38972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B19050C-73FE-45D5-AC1F-8952CAC15C42}"/>
              </a:ext>
            </a:extLst>
          </p:cNvPr>
          <p:cNvSpPr/>
          <p:nvPr/>
        </p:nvSpPr>
        <p:spPr>
          <a:xfrm>
            <a:off x="147565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1F00EF4-8B6A-49CD-896D-C73BFBBB57BC}"/>
              </a:ext>
            </a:extLst>
          </p:cNvPr>
          <p:cNvSpPr/>
          <p:nvPr/>
        </p:nvSpPr>
        <p:spPr>
          <a:xfrm>
            <a:off x="170848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BA364-D9A9-4368-8156-14FC82B08D09}"/>
              </a:ext>
            </a:extLst>
          </p:cNvPr>
          <p:cNvSpPr/>
          <p:nvPr/>
        </p:nvSpPr>
        <p:spPr>
          <a:xfrm>
            <a:off x="194131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A2D8423-1BA8-438B-AD24-29AC4F5B145F}"/>
              </a:ext>
            </a:extLst>
          </p:cNvPr>
          <p:cNvSpPr/>
          <p:nvPr/>
        </p:nvSpPr>
        <p:spPr>
          <a:xfrm>
            <a:off x="217414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92C9A43-6854-421C-8908-DF8F87DF1E51}"/>
              </a:ext>
            </a:extLst>
          </p:cNvPr>
          <p:cNvSpPr/>
          <p:nvPr/>
        </p:nvSpPr>
        <p:spPr>
          <a:xfrm>
            <a:off x="2406975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8C1762E-C845-468D-8A44-E70BF43B326C}"/>
              </a:ext>
            </a:extLst>
          </p:cNvPr>
          <p:cNvSpPr/>
          <p:nvPr/>
        </p:nvSpPr>
        <p:spPr>
          <a:xfrm>
            <a:off x="263980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4F8EC25-5271-4F2D-A5AD-AAAED2C648FD}"/>
              </a:ext>
            </a:extLst>
          </p:cNvPr>
          <p:cNvSpPr/>
          <p:nvPr/>
        </p:nvSpPr>
        <p:spPr>
          <a:xfrm>
            <a:off x="287263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AB5254-DD0F-4A5D-A1AE-77A684C2B009}"/>
              </a:ext>
            </a:extLst>
          </p:cNvPr>
          <p:cNvSpPr/>
          <p:nvPr/>
        </p:nvSpPr>
        <p:spPr>
          <a:xfrm>
            <a:off x="3105465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52DCDED-E17F-4086-BAAB-24AFC6A5D999}"/>
              </a:ext>
            </a:extLst>
          </p:cNvPr>
          <p:cNvSpPr/>
          <p:nvPr/>
        </p:nvSpPr>
        <p:spPr>
          <a:xfrm>
            <a:off x="333829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D6D64B2-07F5-4380-AA62-753387C9A742}"/>
              </a:ext>
            </a:extLst>
          </p:cNvPr>
          <p:cNvSpPr/>
          <p:nvPr/>
        </p:nvSpPr>
        <p:spPr>
          <a:xfrm>
            <a:off x="357112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8A81476-F46D-4427-A2A7-5BC20C05F814}"/>
              </a:ext>
            </a:extLst>
          </p:cNvPr>
          <p:cNvSpPr/>
          <p:nvPr/>
        </p:nvSpPr>
        <p:spPr>
          <a:xfrm>
            <a:off x="380395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85BB92C-9DCE-443D-8F09-624E20DE15B0}"/>
              </a:ext>
            </a:extLst>
          </p:cNvPr>
          <p:cNvSpPr/>
          <p:nvPr/>
        </p:nvSpPr>
        <p:spPr>
          <a:xfrm>
            <a:off x="403678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CA99EA-6B72-491B-B011-03D4F00A382A}"/>
              </a:ext>
            </a:extLst>
          </p:cNvPr>
          <p:cNvSpPr/>
          <p:nvPr/>
        </p:nvSpPr>
        <p:spPr>
          <a:xfrm>
            <a:off x="426961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94A6423-6626-4D28-B5E5-83AD9DEA8147}"/>
              </a:ext>
            </a:extLst>
          </p:cNvPr>
          <p:cNvSpPr/>
          <p:nvPr/>
        </p:nvSpPr>
        <p:spPr>
          <a:xfrm>
            <a:off x="450244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F238360-2F89-4F45-8CE0-D59DE49DB741}"/>
              </a:ext>
            </a:extLst>
          </p:cNvPr>
          <p:cNvSpPr/>
          <p:nvPr/>
        </p:nvSpPr>
        <p:spPr>
          <a:xfrm>
            <a:off x="4735276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59ED841-D6FB-483C-A93F-85FE921D3E8D}"/>
              </a:ext>
            </a:extLst>
          </p:cNvPr>
          <p:cNvSpPr/>
          <p:nvPr/>
        </p:nvSpPr>
        <p:spPr>
          <a:xfrm>
            <a:off x="496810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9533B58-AF16-47B0-984F-4A0E44270E14}"/>
              </a:ext>
            </a:extLst>
          </p:cNvPr>
          <p:cNvSpPr/>
          <p:nvPr/>
        </p:nvSpPr>
        <p:spPr>
          <a:xfrm>
            <a:off x="520093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C0CD755-4277-4583-A48F-5F01D53C8E66}"/>
              </a:ext>
            </a:extLst>
          </p:cNvPr>
          <p:cNvSpPr/>
          <p:nvPr/>
        </p:nvSpPr>
        <p:spPr>
          <a:xfrm>
            <a:off x="543376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BF980F-2D14-4E17-B86E-E6104CF867D1}"/>
              </a:ext>
            </a:extLst>
          </p:cNvPr>
          <p:cNvSpPr/>
          <p:nvPr/>
        </p:nvSpPr>
        <p:spPr>
          <a:xfrm>
            <a:off x="566659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9CF4DD6-BF07-45EB-977A-F32AEAF6FD2D}"/>
              </a:ext>
            </a:extLst>
          </p:cNvPr>
          <p:cNvSpPr/>
          <p:nvPr/>
        </p:nvSpPr>
        <p:spPr>
          <a:xfrm>
            <a:off x="589942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454F8ED-F360-4432-8842-25C3EDBFD145}"/>
              </a:ext>
            </a:extLst>
          </p:cNvPr>
          <p:cNvSpPr/>
          <p:nvPr/>
        </p:nvSpPr>
        <p:spPr>
          <a:xfrm>
            <a:off x="613225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22AFB88-DCFB-4904-A347-54EC7D39D486}"/>
              </a:ext>
            </a:extLst>
          </p:cNvPr>
          <p:cNvSpPr/>
          <p:nvPr/>
        </p:nvSpPr>
        <p:spPr>
          <a:xfrm>
            <a:off x="636508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0E85D4B-34F8-42AC-8242-CAEAF7C6B3F5}"/>
              </a:ext>
            </a:extLst>
          </p:cNvPr>
          <p:cNvSpPr/>
          <p:nvPr/>
        </p:nvSpPr>
        <p:spPr>
          <a:xfrm>
            <a:off x="659791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95326C0-152A-4FAB-BE85-A2382DBA90E4}"/>
              </a:ext>
            </a:extLst>
          </p:cNvPr>
          <p:cNvSpPr/>
          <p:nvPr/>
        </p:nvSpPr>
        <p:spPr>
          <a:xfrm>
            <a:off x="6830747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4AA07B5-94BA-48E0-A752-C381DE7DD5FA}"/>
              </a:ext>
            </a:extLst>
          </p:cNvPr>
          <p:cNvSpPr/>
          <p:nvPr/>
        </p:nvSpPr>
        <p:spPr>
          <a:xfrm>
            <a:off x="706357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5893EB8-93A7-4389-A634-D2351423004F}"/>
              </a:ext>
            </a:extLst>
          </p:cNvPr>
          <p:cNvSpPr/>
          <p:nvPr/>
        </p:nvSpPr>
        <p:spPr>
          <a:xfrm>
            <a:off x="7296409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A439C05-1D1A-4D94-B99B-A8F3C5B2F5B6}"/>
              </a:ext>
            </a:extLst>
          </p:cNvPr>
          <p:cNvSpPr/>
          <p:nvPr/>
        </p:nvSpPr>
        <p:spPr>
          <a:xfrm>
            <a:off x="752923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7339FD0-3B37-448D-B0AF-71BE35609828}"/>
              </a:ext>
            </a:extLst>
          </p:cNvPr>
          <p:cNvSpPr/>
          <p:nvPr/>
        </p:nvSpPr>
        <p:spPr>
          <a:xfrm>
            <a:off x="776206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C642ABF-EFA5-41CC-93FB-827C8E7FAF12}"/>
              </a:ext>
            </a:extLst>
          </p:cNvPr>
          <p:cNvSpPr/>
          <p:nvPr/>
        </p:nvSpPr>
        <p:spPr>
          <a:xfrm>
            <a:off x="7994899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616A235-07A7-42DD-A52F-2BBDBD73D3FD}"/>
              </a:ext>
            </a:extLst>
          </p:cNvPr>
          <p:cNvSpPr/>
          <p:nvPr/>
        </p:nvSpPr>
        <p:spPr>
          <a:xfrm>
            <a:off x="822772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151A709-26A1-4AB9-9FEF-A6B2EEBEBF95}"/>
              </a:ext>
            </a:extLst>
          </p:cNvPr>
          <p:cNvSpPr/>
          <p:nvPr/>
        </p:nvSpPr>
        <p:spPr>
          <a:xfrm>
            <a:off x="846055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96EFC5A-2228-49BF-91BD-247BA8BEEBCD}"/>
              </a:ext>
            </a:extLst>
          </p:cNvPr>
          <p:cNvSpPr/>
          <p:nvPr/>
        </p:nvSpPr>
        <p:spPr>
          <a:xfrm>
            <a:off x="8693388" y="1501850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C6E95FC-0270-429C-8BA6-2A7A5EC11239}"/>
              </a:ext>
            </a:extLst>
          </p:cNvPr>
          <p:cNvSpPr/>
          <p:nvPr/>
        </p:nvSpPr>
        <p:spPr>
          <a:xfrm>
            <a:off x="3920371" y="3735970"/>
            <a:ext cx="151339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8E5A8EB-B7AB-4EEC-A75C-D14FC7FDE70A}"/>
              </a:ext>
            </a:extLst>
          </p:cNvPr>
          <p:cNvSpPr/>
          <p:nvPr/>
        </p:nvSpPr>
        <p:spPr>
          <a:xfrm>
            <a:off x="3920371" y="409601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DD2036CB-7A2F-4ECC-AF31-B650ADF7DA93}"/>
              </a:ext>
            </a:extLst>
          </p:cNvPr>
          <p:cNvSpPr/>
          <p:nvPr/>
        </p:nvSpPr>
        <p:spPr>
          <a:xfrm>
            <a:off x="3920371" y="445605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D03C1BC-4B95-44AB-9053-8C6EA9109A93}"/>
              </a:ext>
            </a:extLst>
          </p:cNvPr>
          <p:cNvSpPr/>
          <p:nvPr/>
        </p:nvSpPr>
        <p:spPr>
          <a:xfrm>
            <a:off x="3920371" y="481609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352FFA0-88D0-413F-833D-0E3A920E5B6D}"/>
              </a:ext>
            </a:extLst>
          </p:cNvPr>
          <p:cNvSpPr/>
          <p:nvPr/>
        </p:nvSpPr>
        <p:spPr>
          <a:xfrm>
            <a:off x="3920371" y="517613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EFDC34C-E119-44E0-B8FD-716338612694}"/>
              </a:ext>
            </a:extLst>
          </p:cNvPr>
          <p:cNvSpPr/>
          <p:nvPr/>
        </p:nvSpPr>
        <p:spPr>
          <a:xfrm>
            <a:off x="3920371" y="553617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81EE0CB-34D1-4EF3-8407-0DEE05E5FF64}"/>
              </a:ext>
            </a:extLst>
          </p:cNvPr>
          <p:cNvSpPr/>
          <p:nvPr/>
        </p:nvSpPr>
        <p:spPr>
          <a:xfrm>
            <a:off x="3920371" y="5896210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4E00F5D-4B2B-4AA2-AC03-A84588090DF9}"/>
              </a:ext>
            </a:extLst>
          </p:cNvPr>
          <p:cNvSpPr txBox="1"/>
          <p:nvPr/>
        </p:nvSpPr>
        <p:spPr>
          <a:xfrm>
            <a:off x="3400653" y="3229636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destructors[128]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A90659C-DAED-4C53-B9DC-883D1141FA5C}"/>
              </a:ext>
            </a:extLst>
          </p:cNvPr>
          <p:cNvSpPr txBox="1"/>
          <p:nvPr/>
        </p:nvSpPr>
        <p:spPr>
          <a:xfrm>
            <a:off x="3300590" y="3647906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D43946-BCA4-4D03-9B5C-1ABA37AC126D}"/>
              </a:ext>
            </a:extLst>
          </p:cNvPr>
          <p:cNvSpPr txBox="1"/>
          <p:nvPr/>
        </p:nvSpPr>
        <p:spPr>
          <a:xfrm>
            <a:off x="6248672" y="3629735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3" name="두루마리 모양: 세로로 말림 212">
            <a:extLst>
              <a:ext uri="{FF2B5EF4-FFF2-40B4-BE49-F238E27FC236}">
                <a16:creationId xmlns:a16="http://schemas.microsoft.com/office/drawing/2014/main" id="{7E8CF96C-BF18-44EF-A047-46BDE08D303A}"/>
              </a:ext>
            </a:extLst>
          </p:cNvPr>
          <p:cNvSpPr/>
          <p:nvPr/>
        </p:nvSpPr>
        <p:spPr>
          <a:xfrm>
            <a:off x="7063577" y="4148053"/>
            <a:ext cx="698491" cy="668037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9E1C4885-9D8F-4692-BDFA-CF243A49C778}"/>
              </a:ext>
            </a:extLst>
          </p:cNvPr>
          <p:cNvCxnSpPr>
            <a:stCxn id="203" idx="3"/>
            <a:endCxn id="213" idx="1"/>
          </p:cNvCxnSpPr>
          <p:nvPr/>
        </p:nvCxnSpPr>
        <p:spPr>
          <a:xfrm>
            <a:off x="5433767" y="3915990"/>
            <a:ext cx="1713315" cy="56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33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09425-5E08-43FB-AC52-AF354D6C7232}"/>
              </a:ext>
            </a:extLst>
          </p:cNvPr>
          <p:cNvSpPr txBox="1"/>
          <p:nvPr/>
        </p:nvSpPr>
        <p:spPr>
          <a:xfrm>
            <a:off x="251520" y="0"/>
            <a:ext cx="10719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new Looper();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mWakeEventFd = eventfd(0, EFD_NONBLOCK | EFD_CLOEXEC);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mEpollFd = epoll_create(EPOLL_SIZE_HINT);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epoll_ctl(mEpollFd, EPOLL_CTL_ADD, mWakeEventFd, &amp; eventItem);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5724128" y="27089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5724128" y="314096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5724128" y="3573016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5724128" y="4005064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5724128" y="443711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5724128" y="486916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5724128" y="530120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7380312" y="314096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3198619" y="2461155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3307235" y="255261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7380312" y="360495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3228499" y="4135652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3337115" y="4227114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2730878" y="36785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2597042" y="2420887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876571" y="2708920"/>
            <a:ext cx="1847557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3876571" y="3789040"/>
            <a:ext cx="1847557" cy="63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89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09425-5E08-43FB-AC52-AF354D6C7232}"/>
              </a:ext>
            </a:extLst>
          </p:cNvPr>
          <p:cNvSpPr txBox="1"/>
          <p:nvPr/>
        </p:nvSpPr>
        <p:spPr>
          <a:xfrm>
            <a:off x="179512" y="-168745"/>
            <a:ext cx="8930650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new Looper();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 = eventfd(0, EFD_NONBLOCK | EFD_CLOEXEC);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 = epoll_create(EPOLL_SIZE_HINT);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epoll_ctl(mEpollFd, EPOLL_CTL_ADD, mWakeEventFd, &amp; eventItem);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looper-&gt;pollOnce(-1);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pollInner(timeoutMillis);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epoll_wait(mEpollFd);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5724128" y="2708920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5724128" y="314096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5724128" y="3573016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5724128" y="4005064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5724128" y="443711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5724128" y="486916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5724128" y="530120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7380312" y="3140968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3198619" y="2461155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3307235" y="255261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7380312" y="3604954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3228499" y="4135652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3337115" y="4227114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2730878" y="367856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2597042" y="2420887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876571" y="2708920"/>
            <a:ext cx="1847557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3876571" y="3789040"/>
            <a:ext cx="1847557" cy="63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9253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09425-5E08-43FB-AC52-AF354D6C7232}"/>
              </a:ext>
            </a:extLst>
          </p:cNvPr>
          <p:cNvSpPr txBox="1"/>
          <p:nvPr/>
        </p:nvSpPr>
        <p:spPr>
          <a:xfrm>
            <a:off x="5220072" y="-8427"/>
            <a:ext cx="8930650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new Looper();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 = eventfd(0, EFD_NONBLOCK | EFD_CLOEXEC);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 = epoll_create(EPOLL_SIZE_HINT);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epoll_ctl(mEpollFd, EPOLL_CTL_ADD, mWakeEventFd, &amp; eventItem);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looper-&gt;pollOnce(-1);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pollInner(timeoutMillis);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epoll_wait(mEpollFd);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awoken()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read(mWakeEventFd);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...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5155584" y="3284984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5155584" y="371703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5155584" y="414908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5155584" y="458112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5155584" y="5013176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5155584" y="5445224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5155584" y="587727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6811768" y="3717032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2630075" y="3037219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2738691" y="3128681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6811768" y="4181018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2659955" y="4711716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2768571" y="4803178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2162334" y="4254632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2028498" y="2996951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3308027" y="3284984"/>
            <a:ext cx="1847557" cy="648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3308027" y="4365104"/>
            <a:ext cx="1847557" cy="634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AEF8D-B523-44CA-B310-44CF1CA58181}"/>
              </a:ext>
            </a:extLst>
          </p:cNvPr>
          <p:cNvSpPr txBox="1"/>
          <p:nvPr/>
        </p:nvSpPr>
        <p:spPr>
          <a:xfrm>
            <a:off x="106675" y="168655"/>
            <a:ext cx="3429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looper-&gt;wake();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write(mWakeEventFd, 1);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E4B066-F0C3-4B44-8124-0A2CFB850199}"/>
              </a:ext>
            </a:extLst>
          </p:cNvPr>
          <p:cNvCxnSpPr/>
          <p:nvPr/>
        </p:nvCxnSpPr>
        <p:spPr>
          <a:xfrm>
            <a:off x="3337115" y="692696"/>
            <a:ext cx="1882957" cy="13681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42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1276103" y="2845391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1276103" y="327743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1276103" y="3709487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1276103" y="4141535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1276103" y="457358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1276103" y="5005631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1276103" y="543767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2932287" y="327743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-151769" y="2616865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-43153" y="270832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2932287" y="374142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-756592" y="4291362"/>
            <a:ext cx="1282775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-13273" y="4370490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-923772" y="384766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-753346" y="2576597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496303" y="2904897"/>
            <a:ext cx="779800" cy="58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526183" y="3925511"/>
            <a:ext cx="749920" cy="6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AEF8D-B523-44CA-B310-44CF1CA58181}"/>
              </a:ext>
            </a:extLst>
          </p:cNvPr>
          <p:cNvSpPr txBox="1"/>
          <p:nvPr/>
        </p:nvSpPr>
        <p:spPr>
          <a:xfrm>
            <a:off x="106675" y="168655"/>
            <a:ext cx="766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pipe(fd);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looper-&gt;addFd(fd[0], 0, Looper::EVENT_INPUT, foo, 0);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E4B066-F0C3-4B44-8124-0A2CFB85019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H="1" flipV="1">
            <a:off x="8280412" y="1992202"/>
            <a:ext cx="15656" cy="28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형 1">
            <a:extLst>
              <a:ext uri="{FF2B5EF4-FFF2-40B4-BE49-F238E27FC236}">
                <a16:creationId xmlns:a16="http://schemas.microsoft.com/office/drawing/2014/main" id="{B1DCFE70-AB15-4F3A-AA2A-EB5C5692611D}"/>
              </a:ext>
            </a:extLst>
          </p:cNvPr>
          <p:cNvSpPr/>
          <p:nvPr/>
        </p:nvSpPr>
        <p:spPr>
          <a:xfrm rot="5400000">
            <a:off x="1403648" y="1340768"/>
            <a:ext cx="516837" cy="108012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2EBD93-DC1C-4078-A13A-C1D20761C700}"/>
              </a:ext>
            </a:extLst>
          </p:cNvPr>
          <p:cNvSpPr/>
          <p:nvPr/>
        </p:nvSpPr>
        <p:spPr>
          <a:xfrm flipH="1">
            <a:off x="2373740" y="1696162"/>
            <a:ext cx="704069" cy="3693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C528835-9180-4BA0-BD29-1CA60BFE4312}"/>
              </a:ext>
            </a:extLst>
          </p:cNvPr>
          <p:cNvSpPr/>
          <p:nvPr/>
        </p:nvSpPr>
        <p:spPr>
          <a:xfrm flipH="1">
            <a:off x="246324" y="1696162"/>
            <a:ext cx="704069" cy="3693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9DF11-F492-4F28-9CD6-62BD1240C272}"/>
              </a:ext>
            </a:extLst>
          </p:cNvPr>
          <p:cNvSpPr txBox="1"/>
          <p:nvPr/>
        </p:nvSpPr>
        <p:spPr>
          <a:xfrm>
            <a:off x="2114434" y="11908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BD898-1A34-4452-97B6-2E15685A2729}"/>
              </a:ext>
            </a:extLst>
          </p:cNvPr>
          <p:cNvSpPr txBox="1"/>
          <p:nvPr/>
        </p:nvSpPr>
        <p:spPr>
          <a:xfrm>
            <a:off x="424870" y="12053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57CCE-12D7-4EF0-AF49-5F6A935AB936}"/>
              </a:ext>
            </a:extLst>
          </p:cNvPr>
          <p:cNvSpPr txBox="1"/>
          <p:nvPr/>
        </p:nvSpPr>
        <p:spPr>
          <a:xfrm>
            <a:off x="2932287" y="415079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mRequests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6B2B6A-AC64-4110-9FF8-E2790E218861}"/>
              </a:ext>
            </a:extLst>
          </p:cNvPr>
          <p:cNvSpPr/>
          <p:nvPr/>
        </p:nvSpPr>
        <p:spPr>
          <a:xfrm>
            <a:off x="6891912" y="2277586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SimpleLooperCallback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9BEDCE-89D6-43D9-AD55-0C1F1E300763}"/>
              </a:ext>
            </a:extLst>
          </p:cNvPr>
          <p:cNvSpPr/>
          <p:nvPr/>
        </p:nvSpPr>
        <p:spPr>
          <a:xfrm>
            <a:off x="6891912" y="2709634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EAC844-E145-4D13-9306-E5402F0BD40D}"/>
              </a:ext>
            </a:extLst>
          </p:cNvPr>
          <p:cNvSpPr/>
          <p:nvPr/>
        </p:nvSpPr>
        <p:spPr>
          <a:xfrm>
            <a:off x="6876256" y="1128106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042183-B354-4837-B951-A878ED65DDA4}"/>
              </a:ext>
            </a:extLst>
          </p:cNvPr>
          <p:cNvSpPr/>
          <p:nvPr/>
        </p:nvSpPr>
        <p:spPr>
          <a:xfrm>
            <a:off x="6876256" y="1560154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두루마리 모양: 세로로 말림 33">
            <a:extLst>
              <a:ext uri="{FF2B5EF4-FFF2-40B4-BE49-F238E27FC236}">
                <a16:creationId xmlns:a16="http://schemas.microsoft.com/office/drawing/2014/main" id="{807AC58E-7FC7-4EC6-91F4-B25EAE1EDA91}"/>
              </a:ext>
            </a:extLst>
          </p:cNvPr>
          <p:cNvSpPr/>
          <p:nvPr/>
        </p:nvSpPr>
        <p:spPr>
          <a:xfrm>
            <a:off x="7602197" y="3592603"/>
            <a:ext cx="648072" cy="66000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B3D3FC-12E7-4A15-8C98-BC5535DA5D86}"/>
              </a:ext>
            </a:extLst>
          </p:cNvPr>
          <p:cNvCxnSpPr>
            <a:cxnSpLocks/>
            <a:stCxn id="29" idx="3"/>
            <a:endCxn id="34" idx="3"/>
          </p:cNvCxnSpPr>
          <p:nvPr/>
        </p:nvCxnSpPr>
        <p:spPr>
          <a:xfrm flipH="1">
            <a:off x="8169260" y="2925658"/>
            <a:ext cx="1530964" cy="9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1F36D2-4D12-4591-98D5-441C0EB3070C}"/>
              </a:ext>
            </a:extLst>
          </p:cNvPr>
          <p:cNvSpPr txBox="1"/>
          <p:nvPr/>
        </p:nvSpPr>
        <p:spPr>
          <a:xfrm>
            <a:off x="7680381" y="41734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foo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5342F5-66A0-4BCC-AEC2-6C70A6D195F6}"/>
              </a:ext>
            </a:extLst>
          </p:cNvPr>
          <p:cNvSpPr/>
          <p:nvPr/>
        </p:nvSpPr>
        <p:spPr>
          <a:xfrm>
            <a:off x="4610696" y="4155624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3798F5-F819-4E8D-8CDB-C213A7E78161}"/>
              </a:ext>
            </a:extLst>
          </p:cNvPr>
          <p:cNvSpPr/>
          <p:nvPr/>
        </p:nvSpPr>
        <p:spPr>
          <a:xfrm>
            <a:off x="4610696" y="458767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EVENT_INPUT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C6EFF6-8E33-4219-923C-EA4CB34766AE}"/>
              </a:ext>
            </a:extLst>
          </p:cNvPr>
          <p:cNvSpPr/>
          <p:nvPr/>
        </p:nvSpPr>
        <p:spPr>
          <a:xfrm>
            <a:off x="4610696" y="501972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D7E0E7-410B-49F1-AB3A-7CC8BD21988D}"/>
              </a:ext>
            </a:extLst>
          </p:cNvPr>
          <p:cNvSpPr/>
          <p:nvPr/>
        </p:nvSpPr>
        <p:spPr>
          <a:xfrm>
            <a:off x="4610696" y="5451768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D267E5-E42F-4F48-B410-881228B850AC}"/>
              </a:ext>
            </a:extLst>
          </p:cNvPr>
          <p:cNvSpPr txBox="1"/>
          <p:nvPr/>
        </p:nvSpPr>
        <p:spPr>
          <a:xfrm>
            <a:off x="6251616" y="415562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A8EA13-F3D2-459D-906F-9B7C44CD5D67}"/>
              </a:ext>
            </a:extLst>
          </p:cNvPr>
          <p:cNvSpPr txBox="1"/>
          <p:nvPr/>
        </p:nvSpPr>
        <p:spPr>
          <a:xfrm>
            <a:off x="6251616" y="4619610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events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8D43DA-809A-40E1-BDD8-AC32021C4CEE}"/>
              </a:ext>
            </a:extLst>
          </p:cNvPr>
          <p:cNvSpPr txBox="1"/>
          <p:nvPr/>
        </p:nvSpPr>
        <p:spPr>
          <a:xfrm>
            <a:off x="6251616" y="502897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callback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19674A-8130-4517-A702-F2C8FB865CBF}"/>
              </a:ext>
            </a:extLst>
          </p:cNvPr>
          <p:cNvSpPr/>
          <p:nvPr/>
        </p:nvSpPr>
        <p:spPr>
          <a:xfrm>
            <a:off x="4610696" y="3707607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Request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B1434A-C17D-40ED-B330-2C65566E5793}"/>
              </a:ext>
            </a:extLst>
          </p:cNvPr>
          <p:cNvCxnSpPr>
            <a:cxnSpLocks/>
            <a:stCxn id="45" idx="3"/>
            <a:endCxn id="30" idx="1"/>
          </p:cNvCxnSpPr>
          <p:nvPr/>
        </p:nvCxnSpPr>
        <p:spPr>
          <a:xfrm flipV="1">
            <a:off x="6266880" y="1344130"/>
            <a:ext cx="609376" cy="3891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5D04DF-3B40-4676-9C77-7177D8541D94}"/>
              </a:ext>
            </a:extLst>
          </p:cNvPr>
          <p:cNvSpPr txBox="1"/>
          <p:nvPr/>
        </p:nvSpPr>
        <p:spPr>
          <a:xfrm>
            <a:off x="6235322" y="5419830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7A3BF-810B-4CDF-A14D-D058CE1EED7C}"/>
              </a:ext>
            </a:extLst>
          </p:cNvPr>
          <p:cNvSpPr txBox="1"/>
          <p:nvPr/>
        </p:nvSpPr>
        <p:spPr>
          <a:xfrm>
            <a:off x="5100490" y="3272862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5452456-5171-428D-BB78-E7EFDF21B7BB}"/>
              </a:ext>
            </a:extLst>
          </p:cNvPr>
          <p:cNvCxnSpPr>
            <a:stCxn id="8" idx="3"/>
            <a:endCxn id="50" idx="1"/>
          </p:cNvCxnSpPr>
          <p:nvPr/>
        </p:nvCxnSpPr>
        <p:spPr>
          <a:xfrm flipV="1">
            <a:off x="2932287" y="3923631"/>
            <a:ext cx="1678409" cy="433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228BB98A-9848-43A2-A1B8-DC30C7F48B87}"/>
              </a:ext>
            </a:extLst>
          </p:cNvPr>
          <p:cNvSpPr/>
          <p:nvPr/>
        </p:nvSpPr>
        <p:spPr>
          <a:xfrm>
            <a:off x="-560101" y="4370490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73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1276103" y="2845391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1276103" y="327743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1276103" y="3709487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1276103" y="4141535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1276103" y="457358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1276103" y="5005631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1276103" y="543767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2932287" y="3277439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-151769" y="2616865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-43153" y="2708327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2932287" y="3741425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-756592" y="4291362"/>
            <a:ext cx="1282775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9F592692-068D-47BA-8450-93F8BC79D5D8}"/>
              </a:ext>
            </a:extLst>
          </p:cNvPr>
          <p:cNvSpPr/>
          <p:nvPr/>
        </p:nvSpPr>
        <p:spPr>
          <a:xfrm>
            <a:off x="-13273" y="4370490"/>
            <a:ext cx="432048" cy="43204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-923772" y="3847666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-753346" y="2576597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496303" y="2904897"/>
            <a:ext cx="779800" cy="58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526183" y="3925511"/>
            <a:ext cx="749920" cy="6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AEF8D-B523-44CA-B310-44CF1CA58181}"/>
              </a:ext>
            </a:extLst>
          </p:cNvPr>
          <p:cNvSpPr txBox="1"/>
          <p:nvPr/>
        </p:nvSpPr>
        <p:spPr>
          <a:xfrm>
            <a:off x="-344077" y="-94415"/>
            <a:ext cx="31470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write( mFd, "W", 1 );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E4B066-F0C3-4B44-8124-0A2CFB85019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H="1" flipV="1">
            <a:off x="8280412" y="1992202"/>
            <a:ext cx="15656" cy="28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원통형 1">
            <a:extLst>
              <a:ext uri="{FF2B5EF4-FFF2-40B4-BE49-F238E27FC236}">
                <a16:creationId xmlns:a16="http://schemas.microsoft.com/office/drawing/2014/main" id="{B1DCFE70-AB15-4F3A-AA2A-EB5C5692611D}"/>
              </a:ext>
            </a:extLst>
          </p:cNvPr>
          <p:cNvSpPr/>
          <p:nvPr/>
        </p:nvSpPr>
        <p:spPr>
          <a:xfrm rot="5400000">
            <a:off x="1403648" y="1340768"/>
            <a:ext cx="516837" cy="1080120"/>
          </a:xfrm>
          <a:prstGeom prst="can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8B2EBD93-DC1C-4078-A13A-C1D20761C700}"/>
              </a:ext>
            </a:extLst>
          </p:cNvPr>
          <p:cNvSpPr/>
          <p:nvPr/>
        </p:nvSpPr>
        <p:spPr>
          <a:xfrm flipH="1">
            <a:off x="2373740" y="1696162"/>
            <a:ext cx="704069" cy="3693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9C528835-9180-4BA0-BD29-1CA60BFE4312}"/>
              </a:ext>
            </a:extLst>
          </p:cNvPr>
          <p:cNvSpPr/>
          <p:nvPr/>
        </p:nvSpPr>
        <p:spPr>
          <a:xfrm flipH="1">
            <a:off x="246324" y="1696162"/>
            <a:ext cx="704069" cy="369332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29DF11-F492-4F28-9CD6-62BD1240C272}"/>
              </a:ext>
            </a:extLst>
          </p:cNvPr>
          <p:cNvSpPr txBox="1"/>
          <p:nvPr/>
        </p:nvSpPr>
        <p:spPr>
          <a:xfrm>
            <a:off x="2114434" y="119082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fd[1]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CBBD898-1A34-4452-97B6-2E15685A2729}"/>
              </a:ext>
            </a:extLst>
          </p:cNvPr>
          <p:cNvSpPr txBox="1"/>
          <p:nvPr/>
        </p:nvSpPr>
        <p:spPr>
          <a:xfrm>
            <a:off x="424870" y="120534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fd[0]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757CCE-12D7-4EF0-AF49-5F6A935AB936}"/>
              </a:ext>
            </a:extLst>
          </p:cNvPr>
          <p:cNvSpPr txBox="1"/>
          <p:nvPr/>
        </p:nvSpPr>
        <p:spPr>
          <a:xfrm>
            <a:off x="2932287" y="4150790"/>
            <a:ext cx="1454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mRequests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6B2B6A-AC64-4110-9FF8-E2790E218861}"/>
              </a:ext>
            </a:extLst>
          </p:cNvPr>
          <p:cNvSpPr/>
          <p:nvPr/>
        </p:nvSpPr>
        <p:spPr>
          <a:xfrm>
            <a:off x="6891912" y="2277586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SimpleLooperCallback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9BEDCE-89D6-43D9-AD55-0C1F1E300763}"/>
              </a:ext>
            </a:extLst>
          </p:cNvPr>
          <p:cNvSpPr/>
          <p:nvPr/>
        </p:nvSpPr>
        <p:spPr>
          <a:xfrm>
            <a:off x="6891912" y="2709634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EAC844-E145-4D13-9306-E5402F0BD40D}"/>
              </a:ext>
            </a:extLst>
          </p:cNvPr>
          <p:cNvSpPr/>
          <p:nvPr/>
        </p:nvSpPr>
        <p:spPr>
          <a:xfrm>
            <a:off x="6876256" y="1128106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LooperCallback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042183-B354-4837-B951-A878ED65DDA4}"/>
              </a:ext>
            </a:extLst>
          </p:cNvPr>
          <p:cNvSpPr/>
          <p:nvPr/>
        </p:nvSpPr>
        <p:spPr>
          <a:xfrm>
            <a:off x="6876256" y="1560154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handleEvent();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두루마리 모양: 세로로 말림 33">
            <a:extLst>
              <a:ext uri="{FF2B5EF4-FFF2-40B4-BE49-F238E27FC236}">
                <a16:creationId xmlns:a16="http://schemas.microsoft.com/office/drawing/2014/main" id="{807AC58E-7FC7-4EC6-91F4-B25EAE1EDA91}"/>
              </a:ext>
            </a:extLst>
          </p:cNvPr>
          <p:cNvSpPr/>
          <p:nvPr/>
        </p:nvSpPr>
        <p:spPr>
          <a:xfrm>
            <a:off x="7602197" y="3592603"/>
            <a:ext cx="648072" cy="660007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4B3D3FC-12E7-4A15-8C98-BC5535DA5D86}"/>
              </a:ext>
            </a:extLst>
          </p:cNvPr>
          <p:cNvCxnSpPr>
            <a:cxnSpLocks/>
            <a:stCxn id="29" idx="3"/>
            <a:endCxn id="34" idx="3"/>
          </p:cNvCxnSpPr>
          <p:nvPr/>
        </p:nvCxnSpPr>
        <p:spPr>
          <a:xfrm flipH="1">
            <a:off x="8169260" y="2925658"/>
            <a:ext cx="1530964" cy="9969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21F36D2-4D12-4591-98D5-441C0EB3070C}"/>
              </a:ext>
            </a:extLst>
          </p:cNvPr>
          <p:cNvSpPr txBox="1"/>
          <p:nvPr/>
        </p:nvSpPr>
        <p:spPr>
          <a:xfrm>
            <a:off x="7680381" y="4173473"/>
            <a:ext cx="6078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foo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5342F5-66A0-4BCC-AEC2-6C70A6D195F6}"/>
              </a:ext>
            </a:extLst>
          </p:cNvPr>
          <p:cNvSpPr/>
          <p:nvPr/>
        </p:nvSpPr>
        <p:spPr>
          <a:xfrm>
            <a:off x="4996934" y="440218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5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3798F5-F819-4E8D-8CDB-C213A7E78161}"/>
              </a:ext>
            </a:extLst>
          </p:cNvPr>
          <p:cNvSpPr/>
          <p:nvPr/>
        </p:nvSpPr>
        <p:spPr>
          <a:xfrm>
            <a:off x="4996934" y="4834237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DC6EFF6-8E33-4219-923C-EA4CB34766AE}"/>
              </a:ext>
            </a:extLst>
          </p:cNvPr>
          <p:cNvSpPr/>
          <p:nvPr/>
        </p:nvSpPr>
        <p:spPr>
          <a:xfrm>
            <a:off x="4996934" y="5266285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BD7E0E7-410B-49F1-AB3A-7CC8BD21988D}"/>
              </a:ext>
            </a:extLst>
          </p:cNvPr>
          <p:cNvSpPr/>
          <p:nvPr/>
        </p:nvSpPr>
        <p:spPr>
          <a:xfrm>
            <a:off x="4996934" y="569833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D267E5-E42F-4F48-B410-881228B850AC}"/>
              </a:ext>
            </a:extLst>
          </p:cNvPr>
          <p:cNvSpPr txBox="1"/>
          <p:nvPr/>
        </p:nvSpPr>
        <p:spPr>
          <a:xfrm>
            <a:off x="6637854" y="440218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A8EA13-F3D2-459D-906F-9B7C44CD5D67}"/>
              </a:ext>
            </a:extLst>
          </p:cNvPr>
          <p:cNvSpPr txBox="1"/>
          <p:nvPr/>
        </p:nvSpPr>
        <p:spPr>
          <a:xfrm>
            <a:off x="6637854" y="4866175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events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28D43DA-809A-40E1-BDD8-AC32021C4CEE}"/>
              </a:ext>
            </a:extLst>
          </p:cNvPr>
          <p:cNvSpPr txBox="1"/>
          <p:nvPr/>
        </p:nvSpPr>
        <p:spPr>
          <a:xfrm>
            <a:off x="6637854" y="5275540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callback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719674A-8130-4517-A702-F2C8FB865CBF}"/>
              </a:ext>
            </a:extLst>
          </p:cNvPr>
          <p:cNvSpPr/>
          <p:nvPr/>
        </p:nvSpPr>
        <p:spPr>
          <a:xfrm>
            <a:off x="4996934" y="3954172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Request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ABB1434A-C17D-40ED-B330-2C65566E5793}"/>
              </a:ext>
            </a:extLst>
          </p:cNvPr>
          <p:cNvCxnSpPr>
            <a:cxnSpLocks/>
            <a:stCxn id="45" idx="3"/>
            <a:endCxn id="30" idx="1"/>
          </p:cNvCxnSpPr>
          <p:nvPr/>
        </p:nvCxnSpPr>
        <p:spPr>
          <a:xfrm flipV="1">
            <a:off x="6653118" y="1344130"/>
            <a:ext cx="223138" cy="413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05D04DF-3B40-4676-9C77-7177D8541D94}"/>
              </a:ext>
            </a:extLst>
          </p:cNvPr>
          <p:cNvSpPr txBox="1"/>
          <p:nvPr/>
        </p:nvSpPr>
        <p:spPr>
          <a:xfrm>
            <a:off x="6621560" y="5666395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data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7A3BF-810B-4CDF-A14D-D058CE1EED7C}"/>
              </a:ext>
            </a:extLst>
          </p:cNvPr>
          <p:cNvSpPr txBox="1"/>
          <p:nvPr/>
        </p:nvSpPr>
        <p:spPr>
          <a:xfrm>
            <a:off x="5507757" y="60665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[5]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5452456-5171-428D-BB78-E7EFDF21B7BB}"/>
              </a:ext>
            </a:extLst>
          </p:cNvPr>
          <p:cNvCxnSpPr>
            <a:stCxn id="8" idx="3"/>
            <a:endCxn id="50" idx="1"/>
          </p:cNvCxnSpPr>
          <p:nvPr/>
        </p:nvCxnSpPr>
        <p:spPr>
          <a:xfrm flipV="1">
            <a:off x="2932287" y="4170196"/>
            <a:ext cx="2064647" cy="187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228BB98A-9848-43A2-A1B8-DC30C7F48B87}"/>
              </a:ext>
            </a:extLst>
          </p:cNvPr>
          <p:cNvSpPr/>
          <p:nvPr/>
        </p:nvSpPr>
        <p:spPr>
          <a:xfrm>
            <a:off x="-560101" y="4370490"/>
            <a:ext cx="432048" cy="432048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A1DEB-4C84-4F1C-9388-B4D3C31465D5}"/>
              </a:ext>
            </a:extLst>
          </p:cNvPr>
          <p:cNvSpPr txBox="1"/>
          <p:nvPr/>
        </p:nvSpPr>
        <p:spPr>
          <a:xfrm>
            <a:off x="1259632" y="1705386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"W"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A56D3F-8455-4257-838D-8D05DC4CB4D4}"/>
              </a:ext>
            </a:extLst>
          </p:cNvPr>
          <p:cNvSpPr/>
          <p:nvPr/>
        </p:nvSpPr>
        <p:spPr>
          <a:xfrm>
            <a:off x="4993470" y="3081225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Response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5C21D6-B2D3-4A02-874A-8689119C6760}"/>
              </a:ext>
            </a:extLst>
          </p:cNvPr>
          <p:cNvSpPr/>
          <p:nvPr/>
        </p:nvSpPr>
        <p:spPr>
          <a:xfrm>
            <a:off x="4996934" y="351155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EVENT_INPUT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CA7917-C7E0-4424-A974-522A5556695C}"/>
              </a:ext>
            </a:extLst>
          </p:cNvPr>
          <p:cNvSpPr txBox="1"/>
          <p:nvPr/>
        </p:nvSpPr>
        <p:spPr>
          <a:xfrm>
            <a:off x="6637854" y="3511553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events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1CA683E-F114-45B1-9606-8174DC3825D5}"/>
              </a:ext>
            </a:extLst>
          </p:cNvPr>
          <p:cNvSpPr/>
          <p:nvPr/>
        </p:nvSpPr>
        <p:spPr>
          <a:xfrm>
            <a:off x="4996934" y="3936684"/>
            <a:ext cx="1656184" cy="22163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7630AD-BB36-45F0-88FE-01F7F1D47B93}"/>
              </a:ext>
            </a:extLst>
          </p:cNvPr>
          <p:cNvSpPr txBox="1"/>
          <p:nvPr/>
        </p:nvSpPr>
        <p:spPr>
          <a:xfrm>
            <a:off x="3941377" y="4842833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request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6214B-C017-47B8-9C0C-B082C75458F1}"/>
              </a:ext>
            </a:extLst>
          </p:cNvPr>
          <p:cNvSpPr txBox="1"/>
          <p:nvPr/>
        </p:nvSpPr>
        <p:spPr>
          <a:xfrm>
            <a:off x="5539273" y="266072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7725D26-6126-4597-910A-7EE7686E993E}"/>
              </a:ext>
            </a:extLst>
          </p:cNvPr>
          <p:cNvSpPr txBox="1"/>
          <p:nvPr/>
        </p:nvSpPr>
        <p:spPr>
          <a:xfrm>
            <a:off x="2897079" y="4566869"/>
            <a:ext cx="1595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>
                <a:latin typeface="Consolas" pitchFamily="49" charset="0"/>
                <a:cs typeface="Consolas" pitchFamily="49" charset="0"/>
              </a:rPr>
              <a:t>mResponses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2522493D-9038-49B5-9916-3D80828CCAEA}"/>
              </a:ext>
            </a:extLst>
          </p:cNvPr>
          <p:cNvCxnSpPr>
            <a:cxnSpLocks/>
            <a:stCxn id="62" idx="1"/>
            <a:endCxn id="52" idx="1"/>
          </p:cNvCxnSpPr>
          <p:nvPr/>
        </p:nvCxnSpPr>
        <p:spPr>
          <a:xfrm flipV="1">
            <a:off x="2897079" y="3297249"/>
            <a:ext cx="2096391" cy="14696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B1112086-F423-4D1C-AE99-42EBE8260863}"/>
              </a:ext>
            </a:extLst>
          </p:cNvPr>
          <p:cNvSpPr txBox="1"/>
          <p:nvPr/>
        </p:nvSpPr>
        <p:spPr>
          <a:xfrm>
            <a:off x="2991983" y="472062"/>
            <a:ext cx="822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response.request.callback-&gt;handleEvent(fd, events, data);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129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F038AB07-2CD7-4330-A4BD-2F046EE30BAA}"/>
              </a:ext>
            </a:extLst>
          </p:cNvPr>
          <p:cNvSpPr/>
          <p:nvPr/>
        </p:nvSpPr>
        <p:spPr>
          <a:xfrm>
            <a:off x="1420119" y="4498213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Looper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DF187D0-CF44-450B-B599-BDFD1B2AD908}"/>
              </a:ext>
            </a:extLst>
          </p:cNvPr>
          <p:cNvSpPr/>
          <p:nvPr/>
        </p:nvSpPr>
        <p:spPr>
          <a:xfrm>
            <a:off x="1420119" y="4930261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659F410-B09A-4582-9A99-2B09FC49FB0D}"/>
              </a:ext>
            </a:extLst>
          </p:cNvPr>
          <p:cNvSpPr/>
          <p:nvPr/>
        </p:nvSpPr>
        <p:spPr>
          <a:xfrm>
            <a:off x="1420119" y="5362309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BFBAE91-2469-422D-943F-4570E33F4447}"/>
              </a:ext>
            </a:extLst>
          </p:cNvPr>
          <p:cNvSpPr/>
          <p:nvPr/>
        </p:nvSpPr>
        <p:spPr>
          <a:xfrm>
            <a:off x="1420119" y="5794357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A05054-DEF1-40BC-B43C-45AD5B9AB62E}"/>
              </a:ext>
            </a:extLst>
          </p:cNvPr>
          <p:cNvSpPr/>
          <p:nvPr/>
        </p:nvSpPr>
        <p:spPr>
          <a:xfrm>
            <a:off x="1420119" y="6226405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BB019B3-2E48-45C8-88AD-FDEEA5EF310E}"/>
              </a:ext>
            </a:extLst>
          </p:cNvPr>
          <p:cNvSpPr/>
          <p:nvPr/>
        </p:nvSpPr>
        <p:spPr>
          <a:xfrm>
            <a:off x="1420119" y="6658453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007A4E-DDA1-493C-9BED-6B8A62E15E9E}"/>
              </a:ext>
            </a:extLst>
          </p:cNvPr>
          <p:cNvSpPr/>
          <p:nvPr/>
        </p:nvSpPr>
        <p:spPr>
          <a:xfrm>
            <a:off x="1420119" y="7090501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F08E3-F17B-4652-B0C0-7624BEC8F925}"/>
              </a:ext>
            </a:extLst>
          </p:cNvPr>
          <p:cNvSpPr txBox="1"/>
          <p:nvPr/>
        </p:nvSpPr>
        <p:spPr>
          <a:xfrm>
            <a:off x="3076303" y="4930261"/>
            <a:ext cx="18774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mWakeEventFd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0595F4-5765-4D96-9CB4-24931F7F6A06}"/>
              </a:ext>
            </a:extLst>
          </p:cNvPr>
          <p:cNvSpPr/>
          <p:nvPr/>
        </p:nvSpPr>
        <p:spPr>
          <a:xfrm>
            <a:off x="-7753" y="4269687"/>
            <a:ext cx="648072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DA0C13B-F3DB-4AA1-AE90-683AD29BBC41}"/>
              </a:ext>
            </a:extLst>
          </p:cNvPr>
          <p:cNvSpPr/>
          <p:nvPr/>
        </p:nvSpPr>
        <p:spPr>
          <a:xfrm>
            <a:off x="100863" y="4361149"/>
            <a:ext cx="432048" cy="432048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D45C0E-5D6B-4A0A-8E3F-4B731D29D502}"/>
              </a:ext>
            </a:extLst>
          </p:cNvPr>
          <p:cNvSpPr txBox="1"/>
          <p:nvPr/>
        </p:nvSpPr>
        <p:spPr>
          <a:xfrm>
            <a:off x="3076303" y="5394247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mEpollFd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B1B330-7B87-47FC-A2A7-56BA6E5064C4}"/>
              </a:ext>
            </a:extLst>
          </p:cNvPr>
          <p:cNvSpPr/>
          <p:nvPr/>
        </p:nvSpPr>
        <p:spPr>
          <a:xfrm>
            <a:off x="-612576" y="5944184"/>
            <a:ext cx="1282775" cy="57606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52425C-281A-4E83-B549-EE8734EA797B}"/>
              </a:ext>
            </a:extLst>
          </p:cNvPr>
          <p:cNvSpPr txBox="1"/>
          <p:nvPr/>
        </p:nvSpPr>
        <p:spPr>
          <a:xfrm>
            <a:off x="-779756" y="550048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epoll_wait();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AC15345-8A5F-4ACB-A322-D67AD95D0B2E}"/>
              </a:ext>
            </a:extLst>
          </p:cNvPr>
          <p:cNvSpPr/>
          <p:nvPr/>
        </p:nvSpPr>
        <p:spPr>
          <a:xfrm rot="16200000">
            <a:off x="-609330" y="4229419"/>
            <a:ext cx="360039" cy="57606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586595AC-978D-4B5C-9D33-E1AAD422D3E0}"/>
              </a:ext>
            </a:extLst>
          </p:cNvPr>
          <p:cNvCxnSpPr>
            <a:cxnSpLocks/>
            <a:stCxn id="6" idx="1"/>
            <a:endCxn id="13" idx="3"/>
          </p:cNvCxnSpPr>
          <p:nvPr/>
        </p:nvCxnSpPr>
        <p:spPr>
          <a:xfrm flipH="1" flipV="1">
            <a:off x="640319" y="4557719"/>
            <a:ext cx="779800" cy="58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DD0C19E8-1644-4680-BF91-63225C6BD99E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>
            <a:off x="670199" y="5578333"/>
            <a:ext cx="749920" cy="6538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C0AEF8D-B523-44CA-B310-44CF1CA58181}"/>
              </a:ext>
            </a:extLst>
          </p:cNvPr>
          <p:cNvSpPr txBox="1"/>
          <p:nvPr/>
        </p:nvSpPr>
        <p:spPr>
          <a:xfrm>
            <a:off x="-1106894" y="-665588"/>
            <a:ext cx="836639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2000">
                <a:latin typeface="Consolas" pitchFamily="49" charset="0"/>
                <a:cs typeface="Consolas" pitchFamily="49" charset="0"/>
              </a:rPr>
              <a:t>mLooper-&gt;sendMessage( mHandler, Message(1) 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sendMessageAtTime(now, handler, message);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MessageEnvelope messageEnvelope(uptime, handler, message);</a:t>
            </a:r>
          </a:p>
          <a:p>
            <a:r>
              <a:rPr lang="fr-FR" altLang="ko-KR" sz="2000">
                <a:latin typeface="Consolas" pitchFamily="49" charset="0"/>
                <a:cs typeface="Consolas" pitchFamily="49" charset="0"/>
              </a:rPr>
              <a:t>mMessageEnvelopes.insertAt(messageEnvelope, i, 1);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wake();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E4B066-F0C3-4B44-8124-0A2CFB850199}"/>
              </a:ext>
            </a:extLst>
          </p:cNvPr>
          <p:cNvCxnSpPr>
            <a:cxnSpLocks/>
            <a:stCxn id="28" idx="0"/>
            <a:endCxn id="31" idx="2"/>
          </p:cNvCxnSpPr>
          <p:nvPr/>
        </p:nvCxnSpPr>
        <p:spPr>
          <a:xfrm flipH="1" flipV="1">
            <a:off x="8424428" y="3645024"/>
            <a:ext cx="15656" cy="2853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3757CCE-12D7-4EF0-AF49-5F6A935AB936}"/>
              </a:ext>
            </a:extLst>
          </p:cNvPr>
          <p:cNvSpPr txBox="1"/>
          <p:nvPr/>
        </p:nvSpPr>
        <p:spPr>
          <a:xfrm>
            <a:off x="3076303" y="5803612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mMessageEnvelopes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A6B2B6A-AC64-4110-9FF8-E2790E218861}"/>
              </a:ext>
            </a:extLst>
          </p:cNvPr>
          <p:cNvSpPr/>
          <p:nvPr/>
        </p:nvSpPr>
        <p:spPr>
          <a:xfrm>
            <a:off x="7035928" y="3930408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MyHandler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59BEDCE-89D6-43D9-AD55-0C1F1E300763}"/>
              </a:ext>
            </a:extLst>
          </p:cNvPr>
          <p:cNvSpPr/>
          <p:nvPr/>
        </p:nvSpPr>
        <p:spPr>
          <a:xfrm>
            <a:off x="7035928" y="4362456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handleMessage(){}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EAC844-E145-4D13-9306-E5402F0BD40D}"/>
              </a:ext>
            </a:extLst>
          </p:cNvPr>
          <p:cNvSpPr/>
          <p:nvPr/>
        </p:nvSpPr>
        <p:spPr>
          <a:xfrm>
            <a:off x="7020272" y="2780928"/>
            <a:ext cx="2808312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MessageHandler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042183-B354-4837-B951-A878ED65DDA4}"/>
              </a:ext>
            </a:extLst>
          </p:cNvPr>
          <p:cNvSpPr/>
          <p:nvPr/>
        </p:nvSpPr>
        <p:spPr>
          <a:xfrm>
            <a:off x="7020272" y="3212976"/>
            <a:ext cx="2808312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handleMessage()=0;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E5342F5-66A0-4BCC-AEC2-6C70A6D195F6}"/>
              </a:ext>
            </a:extLst>
          </p:cNvPr>
          <p:cNvSpPr/>
          <p:nvPr/>
        </p:nvSpPr>
        <p:spPr>
          <a:xfrm>
            <a:off x="5095024" y="5801902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3798F5-F819-4E8D-8CDB-C213A7E78161}"/>
              </a:ext>
            </a:extLst>
          </p:cNvPr>
          <p:cNvSpPr/>
          <p:nvPr/>
        </p:nvSpPr>
        <p:spPr>
          <a:xfrm>
            <a:off x="5095024" y="6233950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D267E5-E42F-4F48-B410-881228B850AC}"/>
              </a:ext>
            </a:extLst>
          </p:cNvPr>
          <p:cNvSpPr txBox="1"/>
          <p:nvPr/>
        </p:nvSpPr>
        <p:spPr>
          <a:xfrm>
            <a:off x="6735944" y="5801902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handler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BA8EA13-F3D2-459D-906F-9B7C44CD5D67}"/>
              </a:ext>
            </a:extLst>
          </p:cNvPr>
          <p:cNvSpPr txBox="1"/>
          <p:nvPr/>
        </p:nvSpPr>
        <p:spPr>
          <a:xfrm>
            <a:off x="6735944" y="6265888"/>
            <a:ext cx="1172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message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F7A3BF-810B-4CDF-A14D-D058CE1EED7C}"/>
              </a:ext>
            </a:extLst>
          </p:cNvPr>
          <p:cNvSpPr txBox="1"/>
          <p:nvPr/>
        </p:nvSpPr>
        <p:spPr>
          <a:xfrm>
            <a:off x="5637363" y="4557719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5452456-5171-428D-BB78-E7EFDF21B7BB}"/>
              </a:ext>
            </a:extLst>
          </p:cNvPr>
          <p:cNvCxnSpPr>
            <a:cxnSpLocks/>
            <a:stCxn id="8" idx="3"/>
            <a:endCxn id="52" idx="1"/>
          </p:cNvCxnSpPr>
          <p:nvPr/>
        </p:nvCxnSpPr>
        <p:spPr>
          <a:xfrm flipV="1">
            <a:off x="3076303" y="5143412"/>
            <a:ext cx="2015257" cy="866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228BB98A-9848-43A2-A1B8-DC30C7F48B87}"/>
              </a:ext>
            </a:extLst>
          </p:cNvPr>
          <p:cNvSpPr/>
          <p:nvPr/>
        </p:nvSpPr>
        <p:spPr>
          <a:xfrm>
            <a:off x="-416085" y="6023312"/>
            <a:ext cx="432048" cy="432048"/>
          </a:xfrm>
          <a:prstGeom prst="ellipse">
            <a:avLst/>
          </a:prstGeom>
          <a:solidFill>
            <a:srgbClr val="FF0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8A56D3F-8455-4257-838D-8D05DC4CB4D4}"/>
              </a:ext>
            </a:extLst>
          </p:cNvPr>
          <p:cNvSpPr/>
          <p:nvPr/>
        </p:nvSpPr>
        <p:spPr>
          <a:xfrm>
            <a:off x="5091560" y="4927388"/>
            <a:ext cx="1656184" cy="43204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MessageEnvelope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E5C21D6-B2D3-4A02-874A-8689119C6760}"/>
              </a:ext>
            </a:extLst>
          </p:cNvPr>
          <p:cNvSpPr/>
          <p:nvPr/>
        </p:nvSpPr>
        <p:spPr>
          <a:xfrm>
            <a:off x="5095024" y="5357716"/>
            <a:ext cx="1656184" cy="432048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4CA7917-C7E0-4424-A974-522A5556695C}"/>
              </a:ext>
            </a:extLst>
          </p:cNvPr>
          <p:cNvSpPr txBox="1"/>
          <p:nvPr/>
        </p:nvSpPr>
        <p:spPr>
          <a:xfrm>
            <a:off x="6735944" y="5357716"/>
            <a:ext cx="10310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uptime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FE6214B-C017-47B8-9C0C-B082C75458F1}"/>
              </a:ext>
            </a:extLst>
          </p:cNvPr>
          <p:cNvSpPr txBox="1"/>
          <p:nvPr/>
        </p:nvSpPr>
        <p:spPr>
          <a:xfrm>
            <a:off x="6480719" y="4313547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[0]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3345FF03-CA2D-4EFB-9EDD-B5BA238BCF4F}"/>
              </a:ext>
            </a:extLst>
          </p:cNvPr>
          <p:cNvSpPr/>
          <p:nvPr/>
        </p:nvSpPr>
        <p:spPr>
          <a:xfrm>
            <a:off x="7455099" y="2172429"/>
            <a:ext cx="582228" cy="40011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D0886A-FF52-4DCA-8240-EEE58D51797E}"/>
              </a:ext>
            </a:extLst>
          </p:cNvPr>
          <p:cNvSpPr txBox="1"/>
          <p:nvPr/>
        </p:nvSpPr>
        <p:spPr>
          <a:xfrm>
            <a:off x="7210649" y="17717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message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DA1FC4-2CA9-453E-838B-82D926CA7E44}"/>
              </a:ext>
            </a:extLst>
          </p:cNvPr>
          <p:cNvSpPr txBox="1"/>
          <p:nvPr/>
        </p:nvSpPr>
        <p:spPr>
          <a:xfrm>
            <a:off x="5868144" y="257253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handler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5FB48A1-EEE2-46E4-9CB0-781C96A2D16D}"/>
              </a:ext>
            </a:extLst>
          </p:cNvPr>
          <p:cNvCxnSpPr>
            <a:cxnSpLocks/>
            <a:stCxn id="47" idx="1"/>
            <a:endCxn id="30" idx="1"/>
          </p:cNvCxnSpPr>
          <p:nvPr/>
        </p:nvCxnSpPr>
        <p:spPr>
          <a:xfrm flipV="1">
            <a:off x="6735944" y="2996952"/>
            <a:ext cx="284328" cy="30050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6BDE775-2EE4-46B9-B352-5F42266E6F84}"/>
              </a:ext>
            </a:extLst>
          </p:cNvPr>
          <p:cNvSpPr txBox="1"/>
          <p:nvPr/>
        </p:nvSpPr>
        <p:spPr>
          <a:xfrm>
            <a:off x="4256887" y="933688"/>
            <a:ext cx="76610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altLang="ko-KR" sz="2000">
                <a:latin typeface="Consolas" pitchFamily="49" charset="0"/>
                <a:cs typeface="Consolas" pitchFamily="49" charset="0"/>
              </a:rPr>
              <a:t>sp&lt;MessageHandler&gt; handler = messageEnvelope.handler;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handler-&gt;handleMessage(message);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5148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EC9E5-8452-4CF2-BE04-29B15C99E8AD}"/>
              </a:ext>
            </a:extLst>
          </p:cNvPr>
          <p:cNvSpPr txBox="1"/>
          <p:nvPr/>
        </p:nvSpPr>
        <p:spPr>
          <a:xfrm>
            <a:off x="395536" y="620688"/>
            <a:ext cx="6769802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 Hello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native void foo();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public static void main( String args[]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System.loadLibrary("Hello");  // libHello.so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System.out.println("Hello java");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Hello hello = new Hello();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hello.foo();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0691A-EC0B-440D-BCA4-FA2F0E7716CB}"/>
              </a:ext>
            </a:extLst>
          </p:cNvPr>
          <p:cNvSpPr txBox="1"/>
          <p:nvPr/>
        </p:nvSpPr>
        <p:spPr>
          <a:xfrm>
            <a:off x="1259632" y="1166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Hello.java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AFF5D-ED66-4118-B597-AEEF92D25473}"/>
              </a:ext>
            </a:extLst>
          </p:cNvPr>
          <p:cNvSpPr txBox="1"/>
          <p:nvPr/>
        </p:nvSpPr>
        <p:spPr>
          <a:xfrm>
            <a:off x="395536" y="4365104"/>
            <a:ext cx="297068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javac Hello.java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ls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Hello.class Hello.java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javah Hello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ls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Hello.h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1EC9E5-8452-4CF2-BE04-29B15C99E8AD}"/>
              </a:ext>
            </a:extLst>
          </p:cNvPr>
          <p:cNvSpPr txBox="1"/>
          <p:nvPr/>
        </p:nvSpPr>
        <p:spPr>
          <a:xfrm>
            <a:off x="395536" y="620688"/>
            <a:ext cx="8289449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&lt;stdio.h&gt;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"Hello.h"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JNIEXPORT void JNICALL Java_Hello_foo (JNIEnv *env, jobject obj)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printf("Hello.foo()\n");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B0691A-EC0B-440D-BCA4-FA2F0E7716CB}"/>
              </a:ext>
            </a:extLst>
          </p:cNvPr>
          <p:cNvSpPr txBox="1"/>
          <p:nvPr/>
        </p:nvSpPr>
        <p:spPr>
          <a:xfrm>
            <a:off x="1259632" y="11663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AFF5D-ED66-4118-B597-AEEF92D25473}"/>
              </a:ext>
            </a:extLst>
          </p:cNvPr>
          <p:cNvSpPr txBox="1"/>
          <p:nvPr/>
        </p:nvSpPr>
        <p:spPr>
          <a:xfrm>
            <a:off x="401680" y="3212976"/>
            <a:ext cx="702307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gcc -I/usr/lib/jvm/java-8-openjdk-amd64/include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-I/usr/lib/jvm/java-8-openjdk-amd64/include/linux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-fPIC Hello.c -c -o  Hello.o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gcc -shared Hello.o -o libHello.so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java -Djava.library.path=. Hello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 java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Hello.foo()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6703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35F57-0B69-4C1B-BB0B-427F9DF6E024}"/>
              </a:ext>
            </a:extLst>
          </p:cNvPr>
          <p:cNvSpPr txBox="1"/>
          <p:nvPr/>
        </p:nvSpPr>
        <p:spPr>
          <a:xfrm>
            <a:off x="251520" y="692696"/>
            <a:ext cx="5756704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 JniFuncMain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public static void main( String args[] 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 System.out.println("Hello java");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208C2-A22A-48D0-8AF5-98AE5E0AD643}"/>
              </a:ext>
            </a:extLst>
          </p:cNvPr>
          <p:cNvSpPr txBox="1"/>
          <p:nvPr/>
        </p:nvSpPr>
        <p:spPr>
          <a:xfrm>
            <a:off x="827584" y="18864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JniFuncMain.java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740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35F57-0B69-4C1B-BB0B-427F9DF6E024}"/>
              </a:ext>
            </a:extLst>
          </p:cNvPr>
          <p:cNvSpPr txBox="1"/>
          <p:nvPr/>
        </p:nvSpPr>
        <p:spPr>
          <a:xfrm>
            <a:off x="251520" y="692696"/>
            <a:ext cx="8669361" cy="53553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#include &lt;jni.h&gt;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int main()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jint res;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jclass cls;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jmethodID mid;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jstring jstr;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jclass stringClass;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jobjectArray args;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JavaVM* vm;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JNIEnv* env;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JavaVMInitArgs vm_args;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JavaVMOption options[1];  // java  -Djava.class.path=.  JniMain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options[0].optionString = (char*)"-Djava.class.path=.";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vm_args.version  = 0x00010004;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vm_args.options  = options;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vm_args.nOptions = 1;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vm_args.ignoreUnrecognized = 1;</a:t>
            </a:r>
          </a:p>
          <a:p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208C2-A22A-48D0-8AF5-98AE5E0AD643}"/>
              </a:ext>
            </a:extLst>
          </p:cNvPr>
          <p:cNvSpPr txBox="1"/>
          <p:nvPr/>
        </p:nvSpPr>
        <p:spPr>
          <a:xfrm>
            <a:off x="827584" y="1886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invocation.c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2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79A3-6F30-4BDC-BC18-3199E3DEADF5}"/>
              </a:ext>
            </a:extLst>
          </p:cNvPr>
          <p:cNvSpPr txBox="1"/>
          <p:nvPr/>
        </p:nvSpPr>
        <p:spPr>
          <a:xfrm>
            <a:off x="726851" y="-77764"/>
            <a:ext cx="83407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IPCThreadState* st = pthread_getspecific(k);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       pthread_self()-&gt;tls[0];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if( st == 0 )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pthread_setspecific(k, new IPCThreadState);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pthread_self()-&gt;tls[0] = new IPCThreadState;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9BE25F-0CD7-4200-8EC2-CCC5DF9CAF51}"/>
              </a:ext>
            </a:extLst>
          </p:cNvPr>
          <p:cNvSpPr/>
          <p:nvPr/>
        </p:nvSpPr>
        <p:spPr>
          <a:xfrm>
            <a:off x="251520" y="2404045"/>
            <a:ext cx="1512168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1" name="직사각형 200">
            <a:extLst>
              <a:ext uri="{FF2B5EF4-FFF2-40B4-BE49-F238E27FC236}">
                <a16:creationId xmlns:a16="http://schemas.microsoft.com/office/drawing/2014/main" id="{C2CBDC02-9443-403E-A60A-3A21EA7751C5}"/>
              </a:ext>
            </a:extLst>
          </p:cNvPr>
          <p:cNvSpPr/>
          <p:nvPr/>
        </p:nvSpPr>
        <p:spPr>
          <a:xfrm>
            <a:off x="251520" y="2865710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2C6823E3-29B6-45D6-AF6B-1E346B962706}"/>
              </a:ext>
            </a:extLst>
          </p:cNvPr>
          <p:cNvSpPr/>
          <p:nvPr/>
        </p:nvSpPr>
        <p:spPr>
          <a:xfrm>
            <a:off x="251520" y="3327375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CE2C9638-1C6D-4853-8F6A-FC4363B9BA65}"/>
              </a:ext>
            </a:extLst>
          </p:cNvPr>
          <p:cNvSpPr/>
          <p:nvPr/>
        </p:nvSpPr>
        <p:spPr>
          <a:xfrm>
            <a:off x="251520" y="3789040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6" name="직사각형 215">
            <a:extLst>
              <a:ext uri="{FF2B5EF4-FFF2-40B4-BE49-F238E27FC236}">
                <a16:creationId xmlns:a16="http://schemas.microsoft.com/office/drawing/2014/main" id="{D7D13850-EEDF-4C3D-8E79-65D493D7F2A7}"/>
              </a:ext>
            </a:extLst>
          </p:cNvPr>
          <p:cNvSpPr/>
          <p:nvPr/>
        </p:nvSpPr>
        <p:spPr>
          <a:xfrm>
            <a:off x="251520" y="4250705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7" name="직사각형 216">
            <a:extLst>
              <a:ext uri="{FF2B5EF4-FFF2-40B4-BE49-F238E27FC236}">
                <a16:creationId xmlns:a16="http://schemas.microsoft.com/office/drawing/2014/main" id="{13C7F8AA-6C3B-4D22-AE4F-38ECCDA490DC}"/>
              </a:ext>
            </a:extLst>
          </p:cNvPr>
          <p:cNvSpPr/>
          <p:nvPr/>
        </p:nvSpPr>
        <p:spPr>
          <a:xfrm>
            <a:off x="251520" y="4712370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8" name="직사각형 217">
            <a:extLst>
              <a:ext uri="{FF2B5EF4-FFF2-40B4-BE49-F238E27FC236}">
                <a16:creationId xmlns:a16="http://schemas.microsoft.com/office/drawing/2014/main" id="{47248018-0302-4E04-9EFA-F9D73C9F31CF}"/>
              </a:ext>
            </a:extLst>
          </p:cNvPr>
          <p:cNvSpPr/>
          <p:nvPr/>
        </p:nvSpPr>
        <p:spPr>
          <a:xfrm>
            <a:off x="251520" y="5174035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9" name="직사각형 218">
            <a:extLst>
              <a:ext uri="{FF2B5EF4-FFF2-40B4-BE49-F238E27FC236}">
                <a16:creationId xmlns:a16="http://schemas.microsoft.com/office/drawing/2014/main" id="{EAE79E84-3C0A-4FDC-A04B-FD859C5C3A7F}"/>
              </a:ext>
            </a:extLst>
          </p:cNvPr>
          <p:cNvSpPr/>
          <p:nvPr/>
        </p:nvSpPr>
        <p:spPr>
          <a:xfrm>
            <a:off x="251520" y="5635700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DF45B-7C6C-4DD3-AB83-5D586CF894FB}"/>
              </a:ext>
            </a:extLst>
          </p:cNvPr>
          <p:cNvSpPr txBox="1"/>
          <p:nvPr/>
        </p:nvSpPr>
        <p:spPr>
          <a:xfrm>
            <a:off x="725315" y="1979379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CB5506-8790-4D1D-AFC6-1721AB800705}"/>
              </a:ext>
            </a:extLst>
          </p:cNvPr>
          <p:cNvSpPr/>
          <p:nvPr/>
        </p:nvSpPr>
        <p:spPr>
          <a:xfrm>
            <a:off x="2993916" y="2564904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IPCThreadState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91F317FA-571C-46A2-A623-318D48972B61}"/>
              </a:ext>
            </a:extLst>
          </p:cNvPr>
          <p:cNvSpPr/>
          <p:nvPr/>
        </p:nvSpPr>
        <p:spPr>
          <a:xfrm>
            <a:off x="2993916" y="3026569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E1D15067-DABF-4FD2-9449-CA670B1C3816}"/>
              </a:ext>
            </a:extLst>
          </p:cNvPr>
          <p:cNvSpPr/>
          <p:nvPr/>
        </p:nvSpPr>
        <p:spPr>
          <a:xfrm>
            <a:off x="2993916" y="3488234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B3B3699-AE72-4128-BE53-705B0C9A0BBA}"/>
              </a:ext>
            </a:extLst>
          </p:cNvPr>
          <p:cNvCxnSpPr>
            <a:stCxn id="2" idx="3"/>
            <a:endCxn id="71" idx="1"/>
          </p:cNvCxnSpPr>
          <p:nvPr/>
        </p:nvCxnSpPr>
        <p:spPr>
          <a:xfrm>
            <a:off x="1763688" y="2634878"/>
            <a:ext cx="1230228" cy="160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>
            <a:extLst>
              <a:ext uri="{FF2B5EF4-FFF2-40B4-BE49-F238E27FC236}">
                <a16:creationId xmlns:a16="http://schemas.microsoft.com/office/drawing/2014/main" id="{1AA59BB0-E25D-49F6-B9F2-11423FC22123}"/>
              </a:ext>
            </a:extLst>
          </p:cNvPr>
          <p:cNvSpPr/>
          <p:nvPr/>
        </p:nvSpPr>
        <p:spPr>
          <a:xfrm>
            <a:off x="7020272" y="2564904"/>
            <a:ext cx="1512168" cy="46166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5B0416DC-E923-43F7-9F61-D7704AA672B4}"/>
              </a:ext>
            </a:extLst>
          </p:cNvPr>
          <p:cNvSpPr/>
          <p:nvPr/>
        </p:nvSpPr>
        <p:spPr>
          <a:xfrm>
            <a:off x="7020272" y="3026569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4" name="직사각형 223">
            <a:extLst>
              <a:ext uri="{FF2B5EF4-FFF2-40B4-BE49-F238E27FC236}">
                <a16:creationId xmlns:a16="http://schemas.microsoft.com/office/drawing/2014/main" id="{043570AE-44DC-4B4A-9CEE-87DD37C3CB1E}"/>
              </a:ext>
            </a:extLst>
          </p:cNvPr>
          <p:cNvSpPr/>
          <p:nvPr/>
        </p:nvSpPr>
        <p:spPr>
          <a:xfrm>
            <a:off x="7020272" y="3488234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5" name="직사각형 224">
            <a:extLst>
              <a:ext uri="{FF2B5EF4-FFF2-40B4-BE49-F238E27FC236}">
                <a16:creationId xmlns:a16="http://schemas.microsoft.com/office/drawing/2014/main" id="{40EC4B33-F732-48AB-B2C6-A4AECA43F451}"/>
              </a:ext>
            </a:extLst>
          </p:cNvPr>
          <p:cNvSpPr/>
          <p:nvPr/>
        </p:nvSpPr>
        <p:spPr>
          <a:xfrm>
            <a:off x="7020272" y="3949899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5A7EBF9E-9A57-4BB5-B5AA-1AAD1B8B1379}"/>
              </a:ext>
            </a:extLst>
          </p:cNvPr>
          <p:cNvSpPr/>
          <p:nvPr/>
        </p:nvSpPr>
        <p:spPr>
          <a:xfrm>
            <a:off x="7020272" y="4411564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C485D9FD-33E9-4E63-8FDA-24F00A92757C}"/>
              </a:ext>
            </a:extLst>
          </p:cNvPr>
          <p:cNvSpPr/>
          <p:nvPr/>
        </p:nvSpPr>
        <p:spPr>
          <a:xfrm>
            <a:off x="7020272" y="4873229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64111487-7106-42D3-A728-790F87AD0D53}"/>
              </a:ext>
            </a:extLst>
          </p:cNvPr>
          <p:cNvSpPr/>
          <p:nvPr/>
        </p:nvSpPr>
        <p:spPr>
          <a:xfrm>
            <a:off x="7020272" y="5334894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B6758861-A6FC-40BB-BB8F-73AEA86B2541}"/>
              </a:ext>
            </a:extLst>
          </p:cNvPr>
          <p:cNvSpPr/>
          <p:nvPr/>
        </p:nvSpPr>
        <p:spPr>
          <a:xfrm>
            <a:off x="7020272" y="5796559"/>
            <a:ext cx="1512168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4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913C93A-F587-44BB-8886-E05E5541BE11}"/>
              </a:ext>
            </a:extLst>
          </p:cNvPr>
          <p:cNvSpPr txBox="1"/>
          <p:nvPr/>
        </p:nvSpPr>
        <p:spPr>
          <a:xfrm>
            <a:off x="7494067" y="2140238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tls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1" name="직사각형 230">
            <a:extLst>
              <a:ext uri="{FF2B5EF4-FFF2-40B4-BE49-F238E27FC236}">
                <a16:creationId xmlns:a16="http://schemas.microsoft.com/office/drawing/2014/main" id="{BAF3F4E9-3FE3-4B53-89F5-F49B288C5F50}"/>
              </a:ext>
            </a:extLst>
          </p:cNvPr>
          <p:cNvSpPr/>
          <p:nvPr/>
        </p:nvSpPr>
        <p:spPr>
          <a:xfrm>
            <a:off x="3238322" y="4411564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IPCThreadState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2" name="직사각형 231">
            <a:extLst>
              <a:ext uri="{FF2B5EF4-FFF2-40B4-BE49-F238E27FC236}">
                <a16:creationId xmlns:a16="http://schemas.microsoft.com/office/drawing/2014/main" id="{259E94D3-471F-42A0-9E09-F867DA583ACA}"/>
              </a:ext>
            </a:extLst>
          </p:cNvPr>
          <p:cNvSpPr/>
          <p:nvPr/>
        </p:nvSpPr>
        <p:spPr>
          <a:xfrm>
            <a:off x="3238322" y="4873229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B8B6E762-214C-40F1-AD37-07E986AA5950}"/>
              </a:ext>
            </a:extLst>
          </p:cNvPr>
          <p:cNvSpPr/>
          <p:nvPr/>
        </p:nvSpPr>
        <p:spPr>
          <a:xfrm>
            <a:off x="3238322" y="5334894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34" name="직선 화살표 연결선 233">
            <a:extLst>
              <a:ext uri="{FF2B5EF4-FFF2-40B4-BE49-F238E27FC236}">
                <a16:creationId xmlns:a16="http://schemas.microsoft.com/office/drawing/2014/main" id="{05684BCE-FBA4-47B2-B682-C910F3DF96F3}"/>
              </a:ext>
            </a:extLst>
          </p:cNvPr>
          <p:cNvCxnSpPr>
            <a:cxnSpLocks/>
            <a:stCxn id="222" idx="1"/>
            <a:endCxn id="231" idx="3"/>
          </p:cNvCxnSpPr>
          <p:nvPr/>
        </p:nvCxnSpPr>
        <p:spPr>
          <a:xfrm flipH="1">
            <a:off x="5542578" y="2795737"/>
            <a:ext cx="1477694" cy="1846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4802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35F57-0B69-4C1B-BB0B-427F9DF6E024}"/>
              </a:ext>
            </a:extLst>
          </p:cNvPr>
          <p:cNvSpPr txBox="1"/>
          <p:nvPr/>
        </p:nvSpPr>
        <p:spPr>
          <a:xfrm>
            <a:off x="251520" y="692696"/>
            <a:ext cx="9935733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JNI_CreateJavaVM(&amp;vm, (void**)&amp;env, &amp;vm_args);  // libjvm.so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cls = (*env)-&gt;FindClass( env, "JniFuncMain");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mid = (*env)-&gt;GetStaticMethodID(env,cls,"main","([Ljava/lang/String;)V");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jstr = (*env)-&gt;NewStringUTF( env, "Hello Invocation API!!");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stringClass = (*env)-&gt;FindClass( env, "java/lang/String");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args = (*env)-&gt;NewObjectArray(env, 1, stringClass, jstr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// String args[1] = "Hello Invocation API!!";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printf("mid=%p\n", mid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(*env)-&gt;CallStaticVoidMethod( env, cls, mid, args 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(*vm)-&gt;DestroyJavaVM(vm);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return 0;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208C2-A22A-48D0-8AF5-98AE5E0AD643}"/>
              </a:ext>
            </a:extLst>
          </p:cNvPr>
          <p:cNvSpPr txBox="1"/>
          <p:nvPr/>
        </p:nvSpPr>
        <p:spPr>
          <a:xfrm>
            <a:off x="827584" y="188640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invocation.c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99ADE-FAE7-41A5-AF60-C728B9C56572}"/>
              </a:ext>
            </a:extLst>
          </p:cNvPr>
          <p:cNvSpPr txBox="1"/>
          <p:nvPr/>
        </p:nvSpPr>
        <p:spPr>
          <a:xfrm>
            <a:off x="251520" y="4214068"/>
            <a:ext cx="103156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gcc -I/usr/lib/jvm/java-8-openjdk-amd64/include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-I/usr/lib/jvm/java-8-openjdk-amd64/include/linux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invocation.c  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    -L/usr/lib/jvm/java-8-openjdk-amd64/jre/lib/amd64/server/ -ljvm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export LD_LIBRARY_PATH=/usr/lib/jvm/java-8-openjdk-amd64/jre/lib/amd64/server/</a:t>
            </a:r>
          </a:p>
          <a:p>
            <a:endParaRPr lang="en-US" altLang="ko-KR">
              <a:latin typeface="Consolas" pitchFamily="49" charset="0"/>
              <a:cs typeface="Consolas" pitchFamily="49" charset="0"/>
            </a:endParaRP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# ./a.out</a:t>
            </a:r>
          </a:p>
        </p:txBody>
      </p:sp>
    </p:spTree>
    <p:extLst>
      <p:ext uri="{BB962C8B-B14F-4D97-AF65-F5344CB8AC3E}">
        <p14:creationId xmlns:p14="http://schemas.microsoft.com/office/powerpoint/2010/main" val="3322728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9AB28-4722-4881-AE98-837A8127440C}"/>
              </a:ext>
            </a:extLst>
          </p:cNvPr>
          <p:cNvSpPr txBox="1"/>
          <p:nvPr/>
        </p:nvSpPr>
        <p:spPr>
          <a:xfrm>
            <a:off x="611560" y="188640"/>
            <a:ext cx="1443215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zygote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의 소스 위치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cd /root/android/lineage/frameworks/base/cmds/app_process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# vi app_main.cpp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AppRuntime runtime();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AndroidRuntime::start("com.android.internal.os.ZygoteInit", args, zygote);</a:t>
            </a: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startVm(&amp;mJavaVM, &amp;env, zygote); // libjvm.so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로딩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startReg(env);// 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안드로이의 </a:t>
            </a:r>
            <a:r>
              <a:rPr lang="en-US" altLang="ko-KR" sz="2000">
                <a:latin typeface="Consolas" pitchFamily="49" charset="0"/>
                <a:cs typeface="Consolas" pitchFamily="49" charset="0"/>
              </a:rPr>
              <a:t>native</a:t>
            </a:r>
            <a:r>
              <a:rPr lang="ko-KR" altLang="en-US" sz="2000">
                <a:latin typeface="Consolas" pitchFamily="49" charset="0"/>
                <a:cs typeface="Consolas" pitchFamily="49" charset="0"/>
              </a:rPr>
              <a:t>함수의 등록</a:t>
            </a:r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endParaRPr lang="en-US" altLang="ko-KR" sz="20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register_jni_procs(gRegJNI, NELEM(gRegJNI), env);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REG_JNI(register_android_os_Parcel);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RegisterMethodsOrDie(env, kParcelPathName, gParcelMethods, NELEM(gParcelMethods));</a:t>
            </a:r>
          </a:p>
          <a:p>
            <a:r>
              <a:rPr lang="en-US" altLang="ko-KR" sz="2000">
                <a:latin typeface="Consolas" pitchFamily="49" charset="0"/>
                <a:cs typeface="Consolas" pitchFamily="49" charset="0"/>
              </a:rPr>
              <a:t> {"nativeReadStrongBinder",    "(J)Landroid/os/IBinder;", (void*)android_os_Parcel_readStrongBinder},</a:t>
            </a:r>
            <a:endParaRPr lang="ko-KR" altLang="en-US" sz="20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276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D56666B-3656-4089-95B9-2EF031FB654F}"/>
              </a:ext>
            </a:extLst>
          </p:cNvPr>
          <p:cNvSpPr/>
          <p:nvPr/>
        </p:nvSpPr>
        <p:spPr>
          <a:xfrm>
            <a:off x="1188408" y="908720"/>
            <a:ext cx="2088232" cy="482453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A9D500-B8EB-4937-B913-DBC5A3D7E56A}"/>
              </a:ext>
            </a:extLst>
          </p:cNvPr>
          <p:cNvSpPr/>
          <p:nvPr/>
        </p:nvSpPr>
        <p:spPr>
          <a:xfrm>
            <a:off x="1188408" y="1124744"/>
            <a:ext cx="2088232" cy="74293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C2E61B-A0BF-4317-BCF8-4AD420F25BEC}"/>
              </a:ext>
            </a:extLst>
          </p:cNvPr>
          <p:cNvSpPr txBox="1"/>
          <p:nvPr/>
        </p:nvSpPr>
        <p:spPr>
          <a:xfrm>
            <a:off x="1187624" y="404664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app_process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124ED8-4C3C-466E-B210-67BF44F1D084}"/>
              </a:ext>
            </a:extLst>
          </p:cNvPr>
          <p:cNvSpPr txBox="1"/>
          <p:nvPr/>
        </p:nvSpPr>
        <p:spPr>
          <a:xfrm>
            <a:off x="3275856" y="1311546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.text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4863B9-6E21-4CC2-A0F9-BBA31AE2FC93}"/>
              </a:ext>
            </a:extLst>
          </p:cNvPr>
          <p:cNvSpPr/>
          <p:nvPr/>
        </p:nvSpPr>
        <p:spPr>
          <a:xfrm>
            <a:off x="1188408" y="1867680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BC1260-E8E1-488B-AB80-CABD2ACC1846}"/>
              </a:ext>
            </a:extLst>
          </p:cNvPr>
          <p:cNvSpPr/>
          <p:nvPr/>
        </p:nvSpPr>
        <p:spPr>
          <a:xfrm>
            <a:off x="1188408" y="2232802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5D99B3-6D82-4E65-95AA-07B1D8E065F5}"/>
              </a:ext>
            </a:extLst>
          </p:cNvPr>
          <p:cNvSpPr txBox="1"/>
          <p:nvPr/>
        </p:nvSpPr>
        <p:spPr>
          <a:xfrm>
            <a:off x="3267488" y="1861334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3208D5-CDA0-4E9F-9DE9-5C5142447717}"/>
              </a:ext>
            </a:extLst>
          </p:cNvPr>
          <p:cNvSpPr txBox="1"/>
          <p:nvPr/>
        </p:nvSpPr>
        <p:spPr>
          <a:xfrm>
            <a:off x="3275856" y="2239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.bss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B3DE6F-D1F9-4C5E-A7BC-3ACFC98B8FD9}"/>
              </a:ext>
            </a:extLst>
          </p:cNvPr>
          <p:cNvSpPr/>
          <p:nvPr/>
        </p:nvSpPr>
        <p:spPr>
          <a:xfrm>
            <a:off x="1188408" y="5352011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33AB0D-8557-4925-A179-DC5CEC71FCD0}"/>
              </a:ext>
            </a:extLst>
          </p:cNvPr>
          <p:cNvSpPr txBox="1"/>
          <p:nvPr/>
        </p:nvSpPr>
        <p:spPr>
          <a:xfrm>
            <a:off x="3275856" y="53089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.stack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55A23EA1-9153-4721-A61D-DC6A94811627}"/>
              </a:ext>
            </a:extLst>
          </p:cNvPr>
          <p:cNvSpPr/>
          <p:nvPr/>
        </p:nvSpPr>
        <p:spPr>
          <a:xfrm>
            <a:off x="1976462" y="2610733"/>
            <a:ext cx="435298" cy="37781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1DDCF59B-A361-4AF0-BEA9-F2DAB8D40FB5}"/>
              </a:ext>
            </a:extLst>
          </p:cNvPr>
          <p:cNvSpPr/>
          <p:nvPr/>
        </p:nvSpPr>
        <p:spPr>
          <a:xfrm rot="10800000">
            <a:off x="1997120" y="4974197"/>
            <a:ext cx="435298" cy="37781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743676-9ED8-4AA6-89A4-ED50886B9B20}"/>
              </a:ext>
            </a:extLst>
          </p:cNvPr>
          <p:cNvSpPr/>
          <p:nvPr/>
        </p:nvSpPr>
        <p:spPr>
          <a:xfrm>
            <a:off x="1188408" y="4163782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DDC42F-024E-4561-8D46-6A876B652754}"/>
              </a:ext>
            </a:extLst>
          </p:cNvPr>
          <p:cNvSpPr txBox="1"/>
          <p:nvPr/>
        </p:nvSpPr>
        <p:spPr>
          <a:xfrm>
            <a:off x="3275856" y="416378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libjvm.so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92962FE-A08F-411B-87FB-E02ADB1FAD43}"/>
              </a:ext>
            </a:extLst>
          </p:cNvPr>
          <p:cNvSpPr/>
          <p:nvPr/>
        </p:nvSpPr>
        <p:spPr>
          <a:xfrm>
            <a:off x="1188408" y="2964641"/>
            <a:ext cx="2088232" cy="397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B2BD4F-99DD-4E95-BC74-92E0E5E5625C}"/>
              </a:ext>
            </a:extLst>
          </p:cNvPr>
          <p:cNvSpPr txBox="1"/>
          <p:nvPr/>
        </p:nvSpPr>
        <p:spPr>
          <a:xfrm>
            <a:off x="3275856" y="3025031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ZygotiInit.class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ACE79A16-0B3F-4800-8B94-82CB36A1B648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rot="10800000" flipV="1">
            <a:off x="1188408" y="1496212"/>
            <a:ext cx="12700" cy="1667404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91D0305-031D-4CCC-A692-6AAF14FA8136}"/>
              </a:ext>
            </a:extLst>
          </p:cNvPr>
          <p:cNvSpPr txBox="1"/>
          <p:nvPr/>
        </p:nvSpPr>
        <p:spPr>
          <a:xfrm>
            <a:off x="3275856" y="375643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classes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714F0E-1AD5-4526-B699-7020C4369DAF}"/>
              </a:ext>
            </a:extLst>
          </p:cNvPr>
          <p:cNvSpPr/>
          <p:nvPr/>
        </p:nvSpPr>
        <p:spPr>
          <a:xfrm>
            <a:off x="1188408" y="3731923"/>
            <a:ext cx="2088232" cy="4347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63561B7-D48D-4B4C-BA03-812295AF8C44}"/>
              </a:ext>
            </a:extLst>
          </p:cNvPr>
          <p:cNvSpPr/>
          <p:nvPr/>
        </p:nvSpPr>
        <p:spPr>
          <a:xfrm>
            <a:off x="1188408" y="3366361"/>
            <a:ext cx="2088232" cy="3627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719F1B-B455-4A12-B5BE-2503096DDE4B}"/>
              </a:ext>
            </a:extLst>
          </p:cNvPr>
          <p:cNvSpPr txBox="1"/>
          <p:nvPr/>
        </p:nvSpPr>
        <p:spPr>
          <a:xfrm>
            <a:off x="3282487" y="339015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resources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D11C-8799-4756-95DC-DB4ED6466DA9}"/>
              </a:ext>
            </a:extLst>
          </p:cNvPr>
          <p:cNvSpPr/>
          <p:nvPr/>
        </p:nvSpPr>
        <p:spPr>
          <a:xfrm>
            <a:off x="6307793" y="928176"/>
            <a:ext cx="2088232" cy="4824536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C2D629-B637-4CB1-844C-5B5BB4E14F40}"/>
              </a:ext>
            </a:extLst>
          </p:cNvPr>
          <p:cNvSpPr/>
          <p:nvPr/>
        </p:nvSpPr>
        <p:spPr>
          <a:xfrm>
            <a:off x="6307793" y="1144200"/>
            <a:ext cx="2088232" cy="74293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AF941D-BD61-459D-9B81-E1D549C7EC63}"/>
              </a:ext>
            </a:extLst>
          </p:cNvPr>
          <p:cNvSpPr txBox="1"/>
          <p:nvPr/>
        </p:nvSpPr>
        <p:spPr>
          <a:xfrm>
            <a:off x="8395241" y="1331002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.text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CC50882-CFB1-49B9-BBF0-C542B3FC7FE7}"/>
              </a:ext>
            </a:extLst>
          </p:cNvPr>
          <p:cNvSpPr/>
          <p:nvPr/>
        </p:nvSpPr>
        <p:spPr>
          <a:xfrm>
            <a:off x="6307793" y="1887136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842D582-4137-4803-9099-57F2349ED6E3}"/>
              </a:ext>
            </a:extLst>
          </p:cNvPr>
          <p:cNvSpPr/>
          <p:nvPr/>
        </p:nvSpPr>
        <p:spPr>
          <a:xfrm>
            <a:off x="6307793" y="2252258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FA3EA9-D4AA-4519-A914-420DE25A5AD5}"/>
              </a:ext>
            </a:extLst>
          </p:cNvPr>
          <p:cNvSpPr txBox="1"/>
          <p:nvPr/>
        </p:nvSpPr>
        <p:spPr>
          <a:xfrm>
            <a:off x="8386873" y="1880790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.data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D3BF31-21F2-4A22-89A1-8C4408DB31EA}"/>
              </a:ext>
            </a:extLst>
          </p:cNvPr>
          <p:cNvSpPr txBox="1"/>
          <p:nvPr/>
        </p:nvSpPr>
        <p:spPr>
          <a:xfrm>
            <a:off x="8395241" y="22586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.bss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09DC794-E37B-4434-80E6-BED4EB17ECE7}"/>
              </a:ext>
            </a:extLst>
          </p:cNvPr>
          <p:cNvSpPr/>
          <p:nvPr/>
        </p:nvSpPr>
        <p:spPr>
          <a:xfrm>
            <a:off x="6307793" y="5795972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B09D55-2576-4D0E-B143-7A8FB6B210D5}"/>
              </a:ext>
            </a:extLst>
          </p:cNvPr>
          <p:cNvSpPr txBox="1"/>
          <p:nvPr/>
        </p:nvSpPr>
        <p:spPr>
          <a:xfrm>
            <a:off x="8395241" y="575294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.stack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2C325E66-6A16-4EA2-9F82-96C839EC8DD5}"/>
              </a:ext>
            </a:extLst>
          </p:cNvPr>
          <p:cNvSpPr/>
          <p:nvPr/>
        </p:nvSpPr>
        <p:spPr>
          <a:xfrm>
            <a:off x="7095847" y="2630189"/>
            <a:ext cx="435298" cy="37781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화살표: 아래쪽 40">
            <a:extLst>
              <a:ext uri="{FF2B5EF4-FFF2-40B4-BE49-F238E27FC236}">
                <a16:creationId xmlns:a16="http://schemas.microsoft.com/office/drawing/2014/main" id="{3761D53D-87D4-4616-BAD5-371C5D5DAEB0}"/>
              </a:ext>
            </a:extLst>
          </p:cNvPr>
          <p:cNvSpPr/>
          <p:nvPr/>
        </p:nvSpPr>
        <p:spPr>
          <a:xfrm rot="10800000">
            <a:off x="7116505" y="5418158"/>
            <a:ext cx="435298" cy="377814"/>
          </a:xfrm>
          <a:prstGeom prst="down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5EB64D-01B4-4422-B5BB-12CF9DCC4CDE}"/>
              </a:ext>
            </a:extLst>
          </p:cNvPr>
          <p:cNvSpPr/>
          <p:nvPr/>
        </p:nvSpPr>
        <p:spPr>
          <a:xfrm>
            <a:off x="6307793" y="4607743"/>
            <a:ext cx="2088232" cy="36933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1AE9BD-D4D4-4BC5-9C92-3574BDB9002B}"/>
              </a:ext>
            </a:extLst>
          </p:cNvPr>
          <p:cNvSpPr txBox="1"/>
          <p:nvPr/>
        </p:nvSpPr>
        <p:spPr>
          <a:xfrm>
            <a:off x="8395241" y="4607743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libjvm.so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FE2B378-242F-42C3-B887-948E25D3B9CC}"/>
              </a:ext>
            </a:extLst>
          </p:cNvPr>
          <p:cNvSpPr/>
          <p:nvPr/>
        </p:nvSpPr>
        <p:spPr>
          <a:xfrm>
            <a:off x="6307793" y="2984097"/>
            <a:ext cx="2088232" cy="397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49E5CF-C594-44FF-A8B3-A730F6C1BE34}"/>
              </a:ext>
            </a:extLst>
          </p:cNvPr>
          <p:cNvSpPr txBox="1"/>
          <p:nvPr/>
        </p:nvSpPr>
        <p:spPr>
          <a:xfrm>
            <a:off x="8395241" y="304448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app.class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39BA7F3B-CDA7-456A-8BC6-DF33BEF7BD38}"/>
              </a:ext>
            </a:extLst>
          </p:cNvPr>
          <p:cNvCxnSpPr>
            <a:cxnSpLocks/>
            <a:stCxn id="54" idx="1"/>
            <a:endCxn id="44" idx="1"/>
          </p:cNvCxnSpPr>
          <p:nvPr/>
        </p:nvCxnSpPr>
        <p:spPr>
          <a:xfrm rot="10800000">
            <a:off x="6307793" y="3183072"/>
            <a:ext cx="12700" cy="427398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D59FD6D-0850-4A0B-8AF2-BA11B78237B3}"/>
              </a:ext>
            </a:extLst>
          </p:cNvPr>
          <p:cNvSpPr txBox="1"/>
          <p:nvPr/>
        </p:nvSpPr>
        <p:spPr>
          <a:xfrm>
            <a:off x="8395241" y="4200399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classes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67FB0CB9-C0FB-47AE-B1D5-0754AE2E87A7}"/>
              </a:ext>
            </a:extLst>
          </p:cNvPr>
          <p:cNvSpPr/>
          <p:nvPr/>
        </p:nvSpPr>
        <p:spPr>
          <a:xfrm>
            <a:off x="6307793" y="4175884"/>
            <a:ext cx="2088232" cy="434752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E6074D-7260-45EF-ACC7-94E2ACD2CFEB}"/>
              </a:ext>
            </a:extLst>
          </p:cNvPr>
          <p:cNvSpPr/>
          <p:nvPr/>
        </p:nvSpPr>
        <p:spPr>
          <a:xfrm>
            <a:off x="6307793" y="3810322"/>
            <a:ext cx="2088232" cy="362786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B91599A-61DE-4B19-A44D-1474313506E3}"/>
              </a:ext>
            </a:extLst>
          </p:cNvPr>
          <p:cNvSpPr txBox="1"/>
          <p:nvPr/>
        </p:nvSpPr>
        <p:spPr>
          <a:xfrm>
            <a:off x="8401872" y="383411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resources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D59D706-5F20-4D89-B5A0-8DD183D5DCE3}"/>
              </a:ext>
            </a:extLst>
          </p:cNvPr>
          <p:cNvSpPr txBox="1"/>
          <p:nvPr/>
        </p:nvSpPr>
        <p:spPr>
          <a:xfrm>
            <a:off x="6545315" y="38052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app_10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E1F7C2B-892B-4D35-9CE5-9C08862FC773}"/>
              </a:ext>
            </a:extLst>
          </p:cNvPr>
          <p:cNvSpPr txBox="1"/>
          <p:nvPr/>
        </p:nvSpPr>
        <p:spPr>
          <a:xfrm>
            <a:off x="3367404" y="-185119"/>
            <a:ext cx="2717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if(fork()==0)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FindClass("app");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   invocation(main);</a:t>
            </a:r>
          </a:p>
          <a:p>
            <a:r>
              <a:rPr lang="en-US" altLang="ko-KR">
                <a:latin typeface="Consolas" pitchFamily="49" charset="0"/>
                <a:cs typeface="Consolas" pitchFamily="49" charset="0"/>
              </a:rPr>
              <a:t>}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A8D98F6-4E66-4F2C-AF17-87C697D62FFB}"/>
              </a:ext>
            </a:extLst>
          </p:cNvPr>
          <p:cNvSpPr/>
          <p:nvPr/>
        </p:nvSpPr>
        <p:spPr>
          <a:xfrm>
            <a:off x="6307793" y="3411495"/>
            <a:ext cx="2088232" cy="39795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main(){}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C8D092-9299-4D26-849E-2BBF9A79B0F5}"/>
              </a:ext>
            </a:extLst>
          </p:cNvPr>
          <p:cNvSpPr txBox="1"/>
          <p:nvPr/>
        </p:nvSpPr>
        <p:spPr>
          <a:xfrm>
            <a:off x="8395241" y="3471885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ZygotiInit.class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2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5279A3-6F30-4BDC-BC18-3199E3DEADF5}"/>
              </a:ext>
            </a:extLst>
          </p:cNvPr>
          <p:cNvSpPr txBox="1"/>
          <p:nvPr/>
        </p:nvSpPr>
        <p:spPr>
          <a:xfrm>
            <a:off x="1847841" y="493521"/>
            <a:ext cx="68114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thread :  return 0; =&gt; pthread_exit(0);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EB79770-6BBB-4C46-B517-25B3D2B4A3AA}"/>
              </a:ext>
            </a:extLst>
          </p:cNvPr>
          <p:cNvSpPr/>
          <p:nvPr/>
        </p:nvSpPr>
        <p:spPr>
          <a:xfrm>
            <a:off x="539552" y="1339740"/>
            <a:ext cx="694421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ko-KR" altLang="en-US" sz="28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06A606-0A29-46DC-8A81-BD7425483B20}"/>
              </a:ext>
            </a:extLst>
          </p:cNvPr>
          <p:cNvSpPr txBox="1"/>
          <p:nvPr/>
        </p:nvSpPr>
        <p:spPr>
          <a:xfrm>
            <a:off x="-154869" y="1321315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key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B1EE13-9159-48A3-B608-CAF184559FD4}"/>
              </a:ext>
            </a:extLst>
          </p:cNvPr>
          <p:cNvSpPr/>
          <p:nvPr/>
        </p:nvSpPr>
        <p:spPr>
          <a:xfrm>
            <a:off x="147565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B662EF-6AF0-4201-BD3B-120EB6282916}"/>
              </a:ext>
            </a:extLst>
          </p:cNvPr>
          <p:cNvSpPr/>
          <p:nvPr/>
        </p:nvSpPr>
        <p:spPr>
          <a:xfrm>
            <a:off x="170848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29B9FBC-EB6E-48EA-AF0E-BAF8C381801F}"/>
              </a:ext>
            </a:extLst>
          </p:cNvPr>
          <p:cNvSpPr/>
          <p:nvPr/>
        </p:nvSpPr>
        <p:spPr>
          <a:xfrm>
            <a:off x="194131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5547680-C737-46D8-9C3F-706BF7294F89}"/>
              </a:ext>
            </a:extLst>
          </p:cNvPr>
          <p:cNvSpPr/>
          <p:nvPr/>
        </p:nvSpPr>
        <p:spPr>
          <a:xfrm>
            <a:off x="217414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4AFD736-FDE8-49E2-A144-2F05C24E648B}"/>
              </a:ext>
            </a:extLst>
          </p:cNvPr>
          <p:cNvSpPr/>
          <p:nvPr/>
        </p:nvSpPr>
        <p:spPr>
          <a:xfrm>
            <a:off x="2406975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F2E1E2-40D3-4F8A-86A1-54B0FE4B59AC}"/>
              </a:ext>
            </a:extLst>
          </p:cNvPr>
          <p:cNvSpPr/>
          <p:nvPr/>
        </p:nvSpPr>
        <p:spPr>
          <a:xfrm>
            <a:off x="263980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4C0820-B6F4-4B8A-A5C5-013818E06D68}"/>
              </a:ext>
            </a:extLst>
          </p:cNvPr>
          <p:cNvSpPr/>
          <p:nvPr/>
        </p:nvSpPr>
        <p:spPr>
          <a:xfrm>
            <a:off x="287263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88DC6A-A651-4E99-BFA0-87D54D3CC64C}"/>
              </a:ext>
            </a:extLst>
          </p:cNvPr>
          <p:cNvSpPr/>
          <p:nvPr/>
        </p:nvSpPr>
        <p:spPr>
          <a:xfrm>
            <a:off x="3105465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D2C4DD-BD47-41DB-9FDF-5A971A979AEE}"/>
              </a:ext>
            </a:extLst>
          </p:cNvPr>
          <p:cNvSpPr/>
          <p:nvPr/>
        </p:nvSpPr>
        <p:spPr>
          <a:xfrm>
            <a:off x="333829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F9E8CD-EB0B-4DA9-BF60-6773B0527AD4}"/>
              </a:ext>
            </a:extLst>
          </p:cNvPr>
          <p:cNvSpPr/>
          <p:nvPr/>
        </p:nvSpPr>
        <p:spPr>
          <a:xfrm>
            <a:off x="357112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1B0457A-82B4-4B30-B265-FC4EDA6DE1B7}"/>
              </a:ext>
            </a:extLst>
          </p:cNvPr>
          <p:cNvSpPr/>
          <p:nvPr/>
        </p:nvSpPr>
        <p:spPr>
          <a:xfrm>
            <a:off x="380395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0438E45-582F-492F-91D2-6FBFFFFA90BE}"/>
              </a:ext>
            </a:extLst>
          </p:cNvPr>
          <p:cNvSpPr/>
          <p:nvPr/>
        </p:nvSpPr>
        <p:spPr>
          <a:xfrm>
            <a:off x="403678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084D8C-660C-4BC6-B3AA-070A0B753F3F}"/>
              </a:ext>
            </a:extLst>
          </p:cNvPr>
          <p:cNvSpPr/>
          <p:nvPr/>
        </p:nvSpPr>
        <p:spPr>
          <a:xfrm>
            <a:off x="426961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27ACC73-AD60-499B-A4A6-10C0CFF9236D}"/>
              </a:ext>
            </a:extLst>
          </p:cNvPr>
          <p:cNvSpPr/>
          <p:nvPr/>
        </p:nvSpPr>
        <p:spPr>
          <a:xfrm>
            <a:off x="450244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750A71B-4C3F-4286-B795-D13E4E483AF4}"/>
              </a:ext>
            </a:extLst>
          </p:cNvPr>
          <p:cNvSpPr/>
          <p:nvPr/>
        </p:nvSpPr>
        <p:spPr>
          <a:xfrm>
            <a:off x="4735276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D1AB4C-2C1C-4D87-9FA1-3CC5B247F7BD}"/>
              </a:ext>
            </a:extLst>
          </p:cNvPr>
          <p:cNvSpPr/>
          <p:nvPr/>
        </p:nvSpPr>
        <p:spPr>
          <a:xfrm>
            <a:off x="496810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4F323AC-50EE-4D82-A799-4B4996BEF368}"/>
              </a:ext>
            </a:extLst>
          </p:cNvPr>
          <p:cNvSpPr/>
          <p:nvPr/>
        </p:nvSpPr>
        <p:spPr>
          <a:xfrm>
            <a:off x="520093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A0A3E19-3572-4D45-8C6A-87D5D733AAFA}"/>
              </a:ext>
            </a:extLst>
          </p:cNvPr>
          <p:cNvSpPr/>
          <p:nvPr/>
        </p:nvSpPr>
        <p:spPr>
          <a:xfrm>
            <a:off x="543376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792B258-0E57-40E3-B368-23F2A948B314}"/>
              </a:ext>
            </a:extLst>
          </p:cNvPr>
          <p:cNvSpPr/>
          <p:nvPr/>
        </p:nvSpPr>
        <p:spPr>
          <a:xfrm>
            <a:off x="566659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A6448FD-31A9-470C-98AE-C4BAE08AE40B}"/>
              </a:ext>
            </a:extLst>
          </p:cNvPr>
          <p:cNvSpPr/>
          <p:nvPr/>
        </p:nvSpPr>
        <p:spPr>
          <a:xfrm>
            <a:off x="589942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DF9FA3-09B0-4D52-8B84-AA181AB1AF8E}"/>
              </a:ext>
            </a:extLst>
          </p:cNvPr>
          <p:cNvSpPr/>
          <p:nvPr/>
        </p:nvSpPr>
        <p:spPr>
          <a:xfrm>
            <a:off x="613225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AA26C0-3923-4747-8D96-B642A67C3FEE}"/>
              </a:ext>
            </a:extLst>
          </p:cNvPr>
          <p:cNvSpPr/>
          <p:nvPr/>
        </p:nvSpPr>
        <p:spPr>
          <a:xfrm>
            <a:off x="636508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D4E5AD-0554-4208-AD0E-67D16A9E87F1}"/>
              </a:ext>
            </a:extLst>
          </p:cNvPr>
          <p:cNvSpPr/>
          <p:nvPr/>
        </p:nvSpPr>
        <p:spPr>
          <a:xfrm>
            <a:off x="659791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693481-6FF2-495C-ADDF-F603ECA014CC}"/>
              </a:ext>
            </a:extLst>
          </p:cNvPr>
          <p:cNvSpPr/>
          <p:nvPr/>
        </p:nvSpPr>
        <p:spPr>
          <a:xfrm>
            <a:off x="6830747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2788281-6118-4E7A-A1B8-AE80491A2D11}"/>
              </a:ext>
            </a:extLst>
          </p:cNvPr>
          <p:cNvSpPr/>
          <p:nvPr/>
        </p:nvSpPr>
        <p:spPr>
          <a:xfrm>
            <a:off x="706357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BB957CF-CBF3-4294-966B-D795D0B1E652}"/>
              </a:ext>
            </a:extLst>
          </p:cNvPr>
          <p:cNvSpPr/>
          <p:nvPr/>
        </p:nvSpPr>
        <p:spPr>
          <a:xfrm>
            <a:off x="7296409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B1408A-BE8C-4E7C-93DB-553DEC3124BF}"/>
              </a:ext>
            </a:extLst>
          </p:cNvPr>
          <p:cNvSpPr/>
          <p:nvPr/>
        </p:nvSpPr>
        <p:spPr>
          <a:xfrm>
            <a:off x="752923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A6DD687-778E-4F11-91C9-D35D9B78A0F5}"/>
              </a:ext>
            </a:extLst>
          </p:cNvPr>
          <p:cNvSpPr/>
          <p:nvPr/>
        </p:nvSpPr>
        <p:spPr>
          <a:xfrm>
            <a:off x="776206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4C6E103-95FE-403C-BB48-1FEEE78BD3C2}"/>
              </a:ext>
            </a:extLst>
          </p:cNvPr>
          <p:cNvSpPr/>
          <p:nvPr/>
        </p:nvSpPr>
        <p:spPr>
          <a:xfrm>
            <a:off x="7994899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C14241A-EA53-48AE-9631-EBE3CFFFA70F}"/>
              </a:ext>
            </a:extLst>
          </p:cNvPr>
          <p:cNvSpPr/>
          <p:nvPr/>
        </p:nvSpPr>
        <p:spPr>
          <a:xfrm>
            <a:off x="822772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9569244-C2B8-4234-9782-235D25782EB5}"/>
              </a:ext>
            </a:extLst>
          </p:cNvPr>
          <p:cNvSpPr/>
          <p:nvPr/>
        </p:nvSpPr>
        <p:spPr>
          <a:xfrm>
            <a:off x="846055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06B8961-5869-47AC-80AA-A1F113AFA29E}"/>
              </a:ext>
            </a:extLst>
          </p:cNvPr>
          <p:cNvSpPr/>
          <p:nvPr/>
        </p:nvSpPr>
        <p:spPr>
          <a:xfrm>
            <a:off x="8693388" y="213511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C97C7B-B72D-4601-8A4A-45067A9ED75E}"/>
              </a:ext>
            </a:extLst>
          </p:cNvPr>
          <p:cNvSpPr/>
          <p:nvPr/>
        </p:nvSpPr>
        <p:spPr>
          <a:xfrm>
            <a:off x="147565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421A3B7-7C27-4276-A577-211A3949A55B}"/>
              </a:ext>
            </a:extLst>
          </p:cNvPr>
          <p:cNvSpPr/>
          <p:nvPr/>
        </p:nvSpPr>
        <p:spPr>
          <a:xfrm>
            <a:off x="170848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A8324-D91C-4E69-854C-9E6921BF3630}"/>
              </a:ext>
            </a:extLst>
          </p:cNvPr>
          <p:cNvSpPr/>
          <p:nvPr/>
        </p:nvSpPr>
        <p:spPr>
          <a:xfrm>
            <a:off x="194131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BD4431B-36D1-469C-B876-E7EA9DF056D1}"/>
              </a:ext>
            </a:extLst>
          </p:cNvPr>
          <p:cNvSpPr/>
          <p:nvPr/>
        </p:nvSpPr>
        <p:spPr>
          <a:xfrm>
            <a:off x="217414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1F887F-B8A7-4570-BEC8-FE79B8BFC85E}"/>
              </a:ext>
            </a:extLst>
          </p:cNvPr>
          <p:cNvSpPr/>
          <p:nvPr/>
        </p:nvSpPr>
        <p:spPr>
          <a:xfrm>
            <a:off x="2406975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F7AAA1A-A540-405B-89F5-791724314B27}"/>
              </a:ext>
            </a:extLst>
          </p:cNvPr>
          <p:cNvSpPr/>
          <p:nvPr/>
        </p:nvSpPr>
        <p:spPr>
          <a:xfrm>
            <a:off x="263980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3DE3DE-7F71-475A-8E07-417A0F1DA1E7}"/>
              </a:ext>
            </a:extLst>
          </p:cNvPr>
          <p:cNvSpPr/>
          <p:nvPr/>
        </p:nvSpPr>
        <p:spPr>
          <a:xfrm>
            <a:off x="287263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E1307CB-BF8E-4796-8CBD-0BF3D0158630}"/>
              </a:ext>
            </a:extLst>
          </p:cNvPr>
          <p:cNvSpPr/>
          <p:nvPr/>
        </p:nvSpPr>
        <p:spPr>
          <a:xfrm>
            <a:off x="3105465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A0CD563-4C09-4B75-B20A-C55CFDC8A92A}"/>
              </a:ext>
            </a:extLst>
          </p:cNvPr>
          <p:cNvSpPr/>
          <p:nvPr/>
        </p:nvSpPr>
        <p:spPr>
          <a:xfrm>
            <a:off x="333829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07810FDB-43C1-4BF1-AA7B-DF190B3187B0}"/>
              </a:ext>
            </a:extLst>
          </p:cNvPr>
          <p:cNvSpPr/>
          <p:nvPr/>
        </p:nvSpPr>
        <p:spPr>
          <a:xfrm>
            <a:off x="357112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8C62673-CA73-4A38-AE8D-C8FBCD508D09}"/>
              </a:ext>
            </a:extLst>
          </p:cNvPr>
          <p:cNvSpPr/>
          <p:nvPr/>
        </p:nvSpPr>
        <p:spPr>
          <a:xfrm>
            <a:off x="380395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F997974-FEDC-456E-8DD6-8F3D419479D0}"/>
              </a:ext>
            </a:extLst>
          </p:cNvPr>
          <p:cNvSpPr/>
          <p:nvPr/>
        </p:nvSpPr>
        <p:spPr>
          <a:xfrm>
            <a:off x="403678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724352E7-6D35-4C42-B815-6C69B2E5BB82}"/>
              </a:ext>
            </a:extLst>
          </p:cNvPr>
          <p:cNvSpPr/>
          <p:nvPr/>
        </p:nvSpPr>
        <p:spPr>
          <a:xfrm>
            <a:off x="426961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D69065A2-CF9F-41C2-9D65-2A490ABD55B6}"/>
              </a:ext>
            </a:extLst>
          </p:cNvPr>
          <p:cNvSpPr/>
          <p:nvPr/>
        </p:nvSpPr>
        <p:spPr>
          <a:xfrm>
            <a:off x="450244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6EB735E-14AF-48FD-8305-3AFC5FAC93CD}"/>
              </a:ext>
            </a:extLst>
          </p:cNvPr>
          <p:cNvSpPr/>
          <p:nvPr/>
        </p:nvSpPr>
        <p:spPr>
          <a:xfrm>
            <a:off x="4735276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1401D27-CA7C-45FF-B4B5-4EE9A7DCFEE6}"/>
              </a:ext>
            </a:extLst>
          </p:cNvPr>
          <p:cNvSpPr/>
          <p:nvPr/>
        </p:nvSpPr>
        <p:spPr>
          <a:xfrm>
            <a:off x="496810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797F899-71C9-46E6-8AD8-AA03A5717EDF}"/>
              </a:ext>
            </a:extLst>
          </p:cNvPr>
          <p:cNvSpPr/>
          <p:nvPr/>
        </p:nvSpPr>
        <p:spPr>
          <a:xfrm>
            <a:off x="520093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5254F3D2-F088-4027-9702-658256C431F1}"/>
              </a:ext>
            </a:extLst>
          </p:cNvPr>
          <p:cNvSpPr/>
          <p:nvPr/>
        </p:nvSpPr>
        <p:spPr>
          <a:xfrm>
            <a:off x="543376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C68D965-4FFF-4FF1-9B59-5E1F20E87FD0}"/>
              </a:ext>
            </a:extLst>
          </p:cNvPr>
          <p:cNvSpPr/>
          <p:nvPr/>
        </p:nvSpPr>
        <p:spPr>
          <a:xfrm>
            <a:off x="566659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B8AD6E81-8161-4A29-96A1-0DCE5224A671}"/>
              </a:ext>
            </a:extLst>
          </p:cNvPr>
          <p:cNvSpPr/>
          <p:nvPr/>
        </p:nvSpPr>
        <p:spPr>
          <a:xfrm>
            <a:off x="589942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220BE-AB98-4A51-A4AB-05EFE9629413}"/>
              </a:ext>
            </a:extLst>
          </p:cNvPr>
          <p:cNvSpPr/>
          <p:nvPr/>
        </p:nvSpPr>
        <p:spPr>
          <a:xfrm>
            <a:off x="613225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2472481B-1083-464D-B43B-2390DEB88776}"/>
              </a:ext>
            </a:extLst>
          </p:cNvPr>
          <p:cNvSpPr/>
          <p:nvPr/>
        </p:nvSpPr>
        <p:spPr>
          <a:xfrm>
            <a:off x="636508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E8A248C-69A6-4011-A97D-9E8DDA6F4905}"/>
              </a:ext>
            </a:extLst>
          </p:cNvPr>
          <p:cNvSpPr/>
          <p:nvPr/>
        </p:nvSpPr>
        <p:spPr>
          <a:xfrm>
            <a:off x="659791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FF6C6DD2-C6DE-48A5-A59D-E0C1D1C694F8}"/>
              </a:ext>
            </a:extLst>
          </p:cNvPr>
          <p:cNvSpPr/>
          <p:nvPr/>
        </p:nvSpPr>
        <p:spPr>
          <a:xfrm>
            <a:off x="6830747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2BED332B-EF59-4A9D-B8D6-859770286542}"/>
              </a:ext>
            </a:extLst>
          </p:cNvPr>
          <p:cNvSpPr/>
          <p:nvPr/>
        </p:nvSpPr>
        <p:spPr>
          <a:xfrm>
            <a:off x="706357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229D0E0-E994-4129-8151-48AC0BDE6EBB}"/>
              </a:ext>
            </a:extLst>
          </p:cNvPr>
          <p:cNvSpPr/>
          <p:nvPr/>
        </p:nvSpPr>
        <p:spPr>
          <a:xfrm>
            <a:off x="7296409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76392D-3FFB-434F-B4CA-E805469BE521}"/>
              </a:ext>
            </a:extLst>
          </p:cNvPr>
          <p:cNvSpPr/>
          <p:nvPr/>
        </p:nvSpPr>
        <p:spPr>
          <a:xfrm>
            <a:off x="752923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7ABE584-785B-4955-9961-9E9437C6F92A}"/>
              </a:ext>
            </a:extLst>
          </p:cNvPr>
          <p:cNvSpPr/>
          <p:nvPr/>
        </p:nvSpPr>
        <p:spPr>
          <a:xfrm>
            <a:off x="776206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5A78333D-A6E3-457D-A967-214645BA1C71}"/>
              </a:ext>
            </a:extLst>
          </p:cNvPr>
          <p:cNvSpPr/>
          <p:nvPr/>
        </p:nvSpPr>
        <p:spPr>
          <a:xfrm>
            <a:off x="7994899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06D92C6F-CDCE-46BB-94E6-A6B61F80E8A9}"/>
              </a:ext>
            </a:extLst>
          </p:cNvPr>
          <p:cNvSpPr/>
          <p:nvPr/>
        </p:nvSpPr>
        <p:spPr>
          <a:xfrm>
            <a:off x="822772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C628B0ED-C45E-4244-A51A-FE18524D3727}"/>
              </a:ext>
            </a:extLst>
          </p:cNvPr>
          <p:cNvSpPr/>
          <p:nvPr/>
        </p:nvSpPr>
        <p:spPr>
          <a:xfrm>
            <a:off x="846055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7670567-DB49-4FE7-9B00-BACF47370135}"/>
              </a:ext>
            </a:extLst>
          </p:cNvPr>
          <p:cNvSpPr/>
          <p:nvPr/>
        </p:nvSpPr>
        <p:spPr>
          <a:xfrm>
            <a:off x="8693388" y="2535215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CE89BFA0-C5D8-4D4F-B445-94AB7FCC8A84}"/>
              </a:ext>
            </a:extLst>
          </p:cNvPr>
          <p:cNvSpPr/>
          <p:nvPr/>
        </p:nvSpPr>
        <p:spPr>
          <a:xfrm>
            <a:off x="147565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79C7D895-C349-4F87-ABDB-A110747A4A9E}"/>
              </a:ext>
            </a:extLst>
          </p:cNvPr>
          <p:cNvSpPr/>
          <p:nvPr/>
        </p:nvSpPr>
        <p:spPr>
          <a:xfrm>
            <a:off x="170848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625EC499-430A-4999-9207-6C56DEF37EC4}"/>
              </a:ext>
            </a:extLst>
          </p:cNvPr>
          <p:cNvSpPr/>
          <p:nvPr/>
        </p:nvSpPr>
        <p:spPr>
          <a:xfrm>
            <a:off x="194131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C48444B0-0190-49B1-B79C-810A47E372C5}"/>
              </a:ext>
            </a:extLst>
          </p:cNvPr>
          <p:cNvSpPr/>
          <p:nvPr/>
        </p:nvSpPr>
        <p:spPr>
          <a:xfrm>
            <a:off x="217414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21895A88-EF62-435D-BF8C-CDBF90835FA9}"/>
              </a:ext>
            </a:extLst>
          </p:cNvPr>
          <p:cNvSpPr/>
          <p:nvPr/>
        </p:nvSpPr>
        <p:spPr>
          <a:xfrm>
            <a:off x="2406975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FDF03846-CFE2-48B0-991D-F3D8CD8BF7DA}"/>
              </a:ext>
            </a:extLst>
          </p:cNvPr>
          <p:cNvSpPr/>
          <p:nvPr/>
        </p:nvSpPr>
        <p:spPr>
          <a:xfrm>
            <a:off x="263980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DD891AB0-45D4-4B67-96CD-72609E1AF030}"/>
              </a:ext>
            </a:extLst>
          </p:cNvPr>
          <p:cNvSpPr/>
          <p:nvPr/>
        </p:nvSpPr>
        <p:spPr>
          <a:xfrm>
            <a:off x="287263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917E9ECD-437D-4E3F-8360-AAD033E58C37}"/>
              </a:ext>
            </a:extLst>
          </p:cNvPr>
          <p:cNvSpPr/>
          <p:nvPr/>
        </p:nvSpPr>
        <p:spPr>
          <a:xfrm>
            <a:off x="3105465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0E8D0AC-9FC9-4D12-9833-CABC51B3EE91}"/>
              </a:ext>
            </a:extLst>
          </p:cNvPr>
          <p:cNvSpPr/>
          <p:nvPr/>
        </p:nvSpPr>
        <p:spPr>
          <a:xfrm>
            <a:off x="333829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D5426BF1-931D-4DBD-B148-F72DDF2C9794}"/>
              </a:ext>
            </a:extLst>
          </p:cNvPr>
          <p:cNvSpPr/>
          <p:nvPr/>
        </p:nvSpPr>
        <p:spPr>
          <a:xfrm>
            <a:off x="357112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E4FDC353-A201-44D7-9870-ED8BB062D701}"/>
              </a:ext>
            </a:extLst>
          </p:cNvPr>
          <p:cNvSpPr/>
          <p:nvPr/>
        </p:nvSpPr>
        <p:spPr>
          <a:xfrm>
            <a:off x="380395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1C6BC717-34C3-46B0-8ADB-15CC8F37D5C8}"/>
              </a:ext>
            </a:extLst>
          </p:cNvPr>
          <p:cNvSpPr/>
          <p:nvPr/>
        </p:nvSpPr>
        <p:spPr>
          <a:xfrm>
            <a:off x="403678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4CD9A626-B4DA-489A-8C24-52BE56E64608}"/>
              </a:ext>
            </a:extLst>
          </p:cNvPr>
          <p:cNvSpPr/>
          <p:nvPr/>
        </p:nvSpPr>
        <p:spPr>
          <a:xfrm>
            <a:off x="426961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07709CE0-1DBE-4E24-8877-2E83E4BC248B}"/>
              </a:ext>
            </a:extLst>
          </p:cNvPr>
          <p:cNvSpPr/>
          <p:nvPr/>
        </p:nvSpPr>
        <p:spPr>
          <a:xfrm>
            <a:off x="450244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1" name="직사각형 150">
            <a:extLst>
              <a:ext uri="{FF2B5EF4-FFF2-40B4-BE49-F238E27FC236}">
                <a16:creationId xmlns:a16="http://schemas.microsoft.com/office/drawing/2014/main" id="{1FD6C24D-AFFA-4C61-A454-23A8CDCD105A}"/>
              </a:ext>
            </a:extLst>
          </p:cNvPr>
          <p:cNvSpPr/>
          <p:nvPr/>
        </p:nvSpPr>
        <p:spPr>
          <a:xfrm>
            <a:off x="4735276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2" name="직사각형 151">
            <a:extLst>
              <a:ext uri="{FF2B5EF4-FFF2-40B4-BE49-F238E27FC236}">
                <a16:creationId xmlns:a16="http://schemas.microsoft.com/office/drawing/2014/main" id="{76C9E8AD-E7CA-4485-837F-62591ACBCD89}"/>
              </a:ext>
            </a:extLst>
          </p:cNvPr>
          <p:cNvSpPr/>
          <p:nvPr/>
        </p:nvSpPr>
        <p:spPr>
          <a:xfrm>
            <a:off x="496810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3" name="직사각형 152">
            <a:extLst>
              <a:ext uri="{FF2B5EF4-FFF2-40B4-BE49-F238E27FC236}">
                <a16:creationId xmlns:a16="http://schemas.microsoft.com/office/drawing/2014/main" id="{B0684D4C-A6A7-4ACA-BEE0-1F645A71AA59}"/>
              </a:ext>
            </a:extLst>
          </p:cNvPr>
          <p:cNvSpPr/>
          <p:nvPr/>
        </p:nvSpPr>
        <p:spPr>
          <a:xfrm>
            <a:off x="520093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4" name="직사각형 153">
            <a:extLst>
              <a:ext uri="{FF2B5EF4-FFF2-40B4-BE49-F238E27FC236}">
                <a16:creationId xmlns:a16="http://schemas.microsoft.com/office/drawing/2014/main" id="{75B9AD9C-CE5B-4D2F-977F-72CF14F41DD4}"/>
              </a:ext>
            </a:extLst>
          </p:cNvPr>
          <p:cNvSpPr/>
          <p:nvPr/>
        </p:nvSpPr>
        <p:spPr>
          <a:xfrm>
            <a:off x="543376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5" name="직사각형 154">
            <a:extLst>
              <a:ext uri="{FF2B5EF4-FFF2-40B4-BE49-F238E27FC236}">
                <a16:creationId xmlns:a16="http://schemas.microsoft.com/office/drawing/2014/main" id="{AFB9CF11-DD4C-4BBA-B2D0-16F0ED02C92A}"/>
              </a:ext>
            </a:extLst>
          </p:cNvPr>
          <p:cNvSpPr/>
          <p:nvPr/>
        </p:nvSpPr>
        <p:spPr>
          <a:xfrm>
            <a:off x="566659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B7FCB197-A49F-4672-9201-57F9D3E8C2A8}"/>
              </a:ext>
            </a:extLst>
          </p:cNvPr>
          <p:cNvSpPr/>
          <p:nvPr/>
        </p:nvSpPr>
        <p:spPr>
          <a:xfrm>
            <a:off x="589942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A34D186F-4B6D-4CE3-9333-6931327DA1A4}"/>
              </a:ext>
            </a:extLst>
          </p:cNvPr>
          <p:cNvSpPr/>
          <p:nvPr/>
        </p:nvSpPr>
        <p:spPr>
          <a:xfrm>
            <a:off x="613225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8" name="직사각형 157">
            <a:extLst>
              <a:ext uri="{FF2B5EF4-FFF2-40B4-BE49-F238E27FC236}">
                <a16:creationId xmlns:a16="http://schemas.microsoft.com/office/drawing/2014/main" id="{21F591F4-1C40-4D36-A20D-F36BD364E6D9}"/>
              </a:ext>
            </a:extLst>
          </p:cNvPr>
          <p:cNvSpPr/>
          <p:nvPr/>
        </p:nvSpPr>
        <p:spPr>
          <a:xfrm>
            <a:off x="636508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BDB2682A-A059-4706-9579-839801C383CF}"/>
              </a:ext>
            </a:extLst>
          </p:cNvPr>
          <p:cNvSpPr/>
          <p:nvPr/>
        </p:nvSpPr>
        <p:spPr>
          <a:xfrm>
            <a:off x="659791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0" name="직사각형 159">
            <a:extLst>
              <a:ext uri="{FF2B5EF4-FFF2-40B4-BE49-F238E27FC236}">
                <a16:creationId xmlns:a16="http://schemas.microsoft.com/office/drawing/2014/main" id="{DA7CDDC6-E913-4894-BFCD-CA00BB6C3D58}"/>
              </a:ext>
            </a:extLst>
          </p:cNvPr>
          <p:cNvSpPr/>
          <p:nvPr/>
        </p:nvSpPr>
        <p:spPr>
          <a:xfrm>
            <a:off x="6830747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D9EB283D-83EF-461E-9F5F-6EF9FB983EFC}"/>
              </a:ext>
            </a:extLst>
          </p:cNvPr>
          <p:cNvSpPr/>
          <p:nvPr/>
        </p:nvSpPr>
        <p:spPr>
          <a:xfrm>
            <a:off x="706357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4F68D0ED-BF7F-4D29-9EAF-7DD0EFDB2DB6}"/>
              </a:ext>
            </a:extLst>
          </p:cNvPr>
          <p:cNvSpPr/>
          <p:nvPr/>
        </p:nvSpPr>
        <p:spPr>
          <a:xfrm>
            <a:off x="7296409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69B7D976-4934-4510-9C05-984CC6F00D4D}"/>
              </a:ext>
            </a:extLst>
          </p:cNvPr>
          <p:cNvSpPr/>
          <p:nvPr/>
        </p:nvSpPr>
        <p:spPr>
          <a:xfrm>
            <a:off x="752923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2BE55E09-C018-437C-A135-F1A6D1AA593E}"/>
              </a:ext>
            </a:extLst>
          </p:cNvPr>
          <p:cNvSpPr/>
          <p:nvPr/>
        </p:nvSpPr>
        <p:spPr>
          <a:xfrm>
            <a:off x="776206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5" name="직사각형 164">
            <a:extLst>
              <a:ext uri="{FF2B5EF4-FFF2-40B4-BE49-F238E27FC236}">
                <a16:creationId xmlns:a16="http://schemas.microsoft.com/office/drawing/2014/main" id="{9ADE3155-0070-455E-86AD-0108E945AF0E}"/>
              </a:ext>
            </a:extLst>
          </p:cNvPr>
          <p:cNvSpPr/>
          <p:nvPr/>
        </p:nvSpPr>
        <p:spPr>
          <a:xfrm>
            <a:off x="7994899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6" name="직사각형 165">
            <a:extLst>
              <a:ext uri="{FF2B5EF4-FFF2-40B4-BE49-F238E27FC236}">
                <a16:creationId xmlns:a16="http://schemas.microsoft.com/office/drawing/2014/main" id="{5239D972-386F-4661-9163-16EF9FE2ED7D}"/>
              </a:ext>
            </a:extLst>
          </p:cNvPr>
          <p:cNvSpPr/>
          <p:nvPr/>
        </p:nvSpPr>
        <p:spPr>
          <a:xfrm>
            <a:off x="822772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7" name="직사각형 166">
            <a:extLst>
              <a:ext uri="{FF2B5EF4-FFF2-40B4-BE49-F238E27FC236}">
                <a16:creationId xmlns:a16="http://schemas.microsoft.com/office/drawing/2014/main" id="{7D2E368B-AC81-4E25-867E-65AF2725C047}"/>
              </a:ext>
            </a:extLst>
          </p:cNvPr>
          <p:cNvSpPr/>
          <p:nvPr/>
        </p:nvSpPr>
        <p:spPr>
          <a:xfrm>
            <a:off x="8460558" y="1316747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F595F98-8DE8-48BB-A898-DCB0444215B6}"/>
              </a:ext>
            </a:extLst>
          </p:cNvPr>
          <p:cNvSpPr/>
          <p:nvPr/>
        </p:nvSpPr>
        <p:spPr>
          <a:xfrm>
            <a:off x="8693388" y="1316747"/>
            <a:ext cx="232830" cy="389729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B19050C-73FE-45D5-AC1F-8952CAC15C42}"/>
              </a:ext>
            </a:extLst>
          </p:cNvPr>
          <p:cNvSpPr/>
          <p:nvPr/>
        </p:nvSpPr>
        <p:spPr>
          <a:xfrm>
            <a:off x="147565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D1F00EF4-8B6A-49CD-896D-C73BFBBB57BC}"/>
              </a:ext>
            </a:extLst>
          </p:cNvPr>
          <p:cNvSpPr/>
          <p:nvPr/>
        </p:nvSpPr>
        <p:spPr>
          <a:xfrm>
            <a:off x="170848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E8CBA364-D9A9-4368-8156-14FC82B08D09}"/>
              </a:ext>
            </a:extLst>
          </p:cNvPr>
          <p:cNvSpPr/>
          <p:nvPr/>
        </p:nvSpPr>
        <p:spPr>
          <a:xfrm>
            <a:off x="194131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2" name="직사각형 171">
            <a:extLst>
              <a:ext uri="{FF2B5EF4-FFF2-40B4-BE49-F238E27FC236}">
                <a16:creationId xmlns:a16="http://schemas.microsoft.com/office/drawing/2014/main" id="{EA2D8423-1BA8-438B-AD24-29AC4F5B145F}"/>
              </a:ext>
            </a:extLst>
          </p:cNvPr>
          <p:cNvSpPr/>
          <p:nvPr/>
        </p:nvSpPr>
        <p:spPr>
          <a:xfrm>
            <a:off x="217414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3" name="직사각형 172">
            <a:extLst>
              <a:ext uri="{FF2B5EF4-FFF2-40B4-BE49-F238E27FC236}">
                <a16:creationId xmlns:a16="http://schemas.microsoft.com/office/drawing/2014/main" id="{B92C9A43-6854-421C-8908-DF8F87DF1E51}"/>
              </a:ext>
            </a:extLst>
          </p:cNvPr>
          <p:cNvSpPr/>
          <p:nvPr/>
        </p:nvSpPr>
        <p:spPr>
          <a:xfrm>
            <a:off x="2406975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78C1762E-C845-468D-8A44-E70BF43B326C}"/>
              </a:ext>
            </a:extLst>
          </p:cNvPr>
          <p:cNvSpPr/>
          <p:nvPr/>
        </p:nvSpPr>
        <p:spPr>
          <a:xfrm>
            <a:off x="263980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44F8EC25-5271-4F2D-A5AD-AAAED2C648FD}"/>
              </a:ext>
            </a:extLst>
          </p:cNvPr>
          <p:cNvSpPr/>
          <p:nvPr/>
        </p:nvSpPr>
        <p:spPr>
          <a:xfrm>
            <a:off x="287263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29AB5254-DD0F-4A5D-A1AE-77A684C2B009}"/>
              </a:ext>
            </a:extLst>
          </p:cNvPr>
          <p:cNvSpPr/>
          <p:nvPr/>
        </p:nvSpPr>
        <p:spPr>
          <a:xfrm>
            <a:off x="3105465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C52DCDED-E17F-4086-BAAB-24AFC6A5D999}"/>
              </a:ext>
            </a:extLst>
          </p:cNvPr>
          <p:cNvSpPr/>
          <p:nvPr/>
        </p:nvSpPr>
        <p:spPr>
          <a:xfrm>
            <a:off x="333829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4D6D64B2-07F5-4380-AA62-753387C9A742}"/>
              </a:ext>
            </a:extLst>
          </p:cNvPr>
          <p:cNvSpPr/>
          <p:nvPr/>
        </p:nvSpPr>
        <p:spPr>
          <a:xfrm>
            <a:off x="357112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8A81476-F46D-4427-A2A7-5BC20C05F814}"/>
              </a:ext>
            </a:extLst>
          </p:cNvPr>
          <p:cNvSpPr/>
          <p:nvPr/>
        </p:nvSpPr>
        <p:spPr>
          <a:xfrm>
            <a:off x="380395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85BB92C-9DCE-443D-8F09-624E20DE15B0}"/>
              </a:ext>
            </a:extLst>
          </p:cNvPr>
          <p:cNvSpPr/>
          <p:nvPr/>
        </p:nvSpPr>
        <p:spPr>
          <a:xfrm>
            <a:off x="403678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13CA99EA-6B72-491B-B011-03D4F00A382A}"/>
              </a:ext>
            </a:extLst>
          </p:cNvPr>
          <p:cNvSpPr/>
          <p:nvPr/>
        </p:nvSpPr>
        <p:spPr>
          <a:xfrm>
            <a:off x="426961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394A6423-6626-4D28-B5E5-83AD9DEA8147}"/>
              </a:ext>
            </a:extLst>
          </p:cNvPr>
          <p:cNvSpPr/>
          <p:nvPr/>
        </p:nvSpPr>
        <p:spPr>
          <a:xfrm>
            <a:off x="450244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4F238360-2F89-4F45-8CE0-D59DE49DB741}"/>
              </a:ext>
            </a:extLst>
          </p:cNvPr>
          <p:cNvSpPr/>
          <p:nvPr/>
        </p:nvSpPr>
        <p:spPr>
          <a:xfrm>
            <a:off x="4735276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859ED841-D6FB-483C-A93F-85FE921D3E8D}"/>
              </a:ext>
            </a:extLst>
          </p:cNvPr>
          <p:cNvSpPr/>
          <p:nvPr/>
        </p:nvSpPr>
        <p:spPr>
          <a:xfrm>
            <a:off x="496810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5" name="직사각형 184">
            <a:extLst>
              <a:ext uri="{FF2B5EF4-FFF2-40B4-BE49-F238E27FC236}">
                <a16:creationId xmlns:a16="http://schemas.microsoft.com/office/drawing/2014/main" id="{39533B58-AF16-47B0-984F-4A0E44270E14}"/>
              </a:ext>
            </a:extLst>
          </p:cNvPr>
          <p:cNvSpPr/>
          <p:nvPr/>
        </p:nvSpPr>
        <p:spPr>
          <a:xfrm>
            <a:off x="520093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AC0CD755-4277-4583-A48F-5F01D53C8E66}"/>
              </a:ext>
            </a:extLst>
          </p:cNvPr>
          <p:cNvSpPr/>
          <p:nvPr/>
        </p:nvSpPr>
        <p:spPr>
          <a:xfrm>
            <a:off x="543376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7CBF980F-2D14-4E17-B86E-E6104CF867D1}"/>
              </a:ext>
            </a:extLst>
          </p:cNvPr>
          <p:cNvSpPr/>
          <p:nvPr/>
        </p:nvSpPr>
        <p:spPr>
          <a:xfrm>
            <a:off x="566659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E9CF4DD6-BF07-45EB-977A-F32AEAF6FD2D}"/>
              </a:ext>
            </a:extLst>
          </p:cNvPr>
          <p:cNvSpPr/>
          <p:nvPr/>
        </p:nvSpPr>
        <p:spPr>
          <a:xfrm>
            <a:off x="589942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3454F8ED-F360-4432-8842-25C3EDBFD145}"/>
              </a:ext>
            </a:extLst>
          </p:cNvPr>
          <p:cNvSpPr/>
          <p:nvPr/>
        </p:nvSpPr>
        <p:spPr>
          <a:xfrm>
            <a:off x="613225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222AFB88-DCFB-4904-A347-54EC7D39D486}"/>
              </a:ext>
            </a:extLst>
          </p:cNvPr>
          <p:cNvSpPr/>
          <p:nvPr/>
        </p:nvSpPr>
        <p:spPr>
          <a:xfrm>
            <a:off x="636508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1" name="직사각형 190">
            <a:extLst>
              <a:ext uri="{FF2B5EF4-FFF2-40B4-BE49-F238E27FC236}">
                <a16:creationId xmlns:a16="http://schemas.microsoft.com/office/drawing/2014/main" id="{50E85D4B-34F8-42AC-8242-CAEAF7C6B3F5}"/>
              </a:ext>
            </a:extLst>
          </p:cNvPr>
          <p:cNvSpPr/>
          <p:nvPr/>
        </p:nvSpPr>
        <p:spPr>
          <a:xfrm>
            <a:off x="659791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2" name="직사각형 191">
            <a:extLst>
              <a:ext uri="{FF2B5EF4-FFF2-40B4-BE49-F238E27FC236}">
                <a16:creationId xmlns:a16="http://schemas.microsoft.com/office/drawing/2014/main" id="{B95326C0-152A-4FAB-BE85-A2382DBA90E4}"/>
              </a:ext>
            </a:extLst>
          </p:cNvPr>
          <p:cNvSpPr/>
          <p:nvPr/>
        </p:nvSpPr>
        <p:spPr>
          <a:xfrm>
            <a:off x="6830747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3" name="직사각형 192">
            <a:extLst>
              <a:ext uri="{FF2B5EF4-FFF2-40B4-BE49-F238E27FC236}">
                <a16:creationId xmlns:a16="http://schemas.microsoft.com/office/drawing/2014/main" id="{D4AA07B5-94BA-48E0-A752-C381DE7DD5FA}"/>
              </a:ext>
            </a:extLst>
          </p:cNvPr>
          <p:cNvSpPr/>
          <p:nvPr/>
        </p:nvSpPr>
        <p:spPr>
          <a:xfrm>
            <a:off x="706357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4" name="직사각형 193">
            <a:extLst>
              <a:ext uri="{FF2B5EF4-FFF2-40B4-BE49-F238E27FC236}">
                <a16:creationId xmlns:a16="http://schemas.microsoft.com/office/drawing/2014/main" id="{05893EB8-93A7-4389-A634-D2351423004F}"/>
              </a:ext>
            </a:extLst>
          </p:cNvPr>
          <p:cNvSpPr/>
          <p:nvPr/>
        </p:nvSpPr>
        <p:spPr>
          <a:xfrm>
            <a:off x="7296409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AA439C05-1D1A-4D94-B99B-A8F3C5B2F5B6}"/>
              </a:ext>
            </a:extLst>
          </p:cNvPr>
          <p:cNvSpPr/>
          <p:nvPr/>
        </p:nvSpPr>
        <p:spPr>
          <a:xfrm>
            <a:off x="752923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A7339FD0-3B37-448D-B0AF-71BE35609828}"/>
              </a:ext>
            </a:extLst>
          </p:cNvPr>
          <p:cNvSpPr/>
          <p:nvPr/>
        </p:nvSpPr>
        <p:spPr>
          <a:xfrm>
            <a:off x="776206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8C642ABF-EFA5-41CC-93FB-827C8E7FAF12}"/>
              </a:ext>
            </a:extLst>
          </p:cNvPr>
          <p:cNvSpPr/>
          <p:nvPr/>
        </p:nvSpPr>
        <p:spPr>
          <a:xfrm>
            <a:off x="7994899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" name="직사각형 197">
            <a:extLst>
              <a:ext uri="{FF2B5EF4-FFF2-40B4-BE49-F238E27FC236}">
                <a16:creationId xmlns:a16="http://schemas.microsoft.com/office/drawing/2014/main" id="{C616A235-07A7-42DD-A52F-2BBDBD73D3FD}"/>
              </a:ext>
            </a:extLst>
          </p:cNvPr>
          <p:cNvSpPr/>
          <p:nvPr/>
        </p:nvSpPr>
        <p:spPr>
          <a:xfrm>
            <a:off x="822772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9" name="직사각형 198">
            <a:extLst>
              <a:ext uri="{FF2B5EF4-FFF2-40B4-BE49-F238E27FC236}">
                <a16:creationId xmlns:a16="http://schemas.microsoft.com/office/drawing/2014/main" id="{A151A709-26A1-4AB9-9FEF-A6B2EEBEBF95}"/>
              </a:ext>
            </a:extLst>
          </p:cNvPr>
          <p:cNvSpPr/>
          <p:nvPr/>
        </p:nvSpPr>
        <p:spPr>
          <a:xfrm>
            <a:off x="846055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0" name="직사각형 199">
            <a:extLst>
              <a:ext uri="{FF2B5EF4-FFF2-40B4-BE49-F238E27FC236}">
                <a16:creationId xmlns:a16="http://schemas.microsoft.com/office/drawing/2014/main" id="{596EFC5A-2228-49BF-91BD-247BA8BEEBCD}"/>
              </a:ext>
            </a:extLst>
          </p:cNvPr>
          <p:cNvSpPr/>
          <p:nvPr/>
        </p:nvSpPr>
        <p:spPr>
          <a:xfrm>
            <a:off x="8693388" y="1716846"/>
            <a:ext cx="232830" cy="389729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9C6E95FC-0270-429C-8BA6-2A7A5EC11239}"/>
              </a:ext>
            </a:extLst>
          </p:cNvPr>
          <p:cNvSpPr/>
          <p:nvPr/>
        </p:nvSpPr>
        <p:spPr>
          <a:xfrm>
            <a:off x="5084521" y="3613076"/>
            <a:ext cx="1513396" cy="360040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18E5A8EB-B7AB-4EEC-A75C-D14FC7FDE70A}"/>
              </a:ext>
            </a:extLst>
          </p:cNvPr>
          <p:cNvSpPr/>
          <p:nvPr/>
        </p:nvSpPr>
        <p:spPr>
          <a:xfrm>
            <a:off x="5084521" y="397311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DD2036CB-7A2F-4ECC-AF31-B650ADF7DA93}"/>
              </a:ext>
            </a:extLst>
          </p:cNvPr>
          <p:cNvSpPr/>
          <p:nvPr/>
        </p:nvSpPr>
        <p:spPr>
          <a:xfrm>
            <a:off x="5084521" y="433315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6D03C1BC-4B95-44AB-9053-8C6EA9109A93}"/>
              </a:ext>
            </a:extLst>
          </p:cNvPr>
          <p:cNvSpPr/>
          <p:nvPr/>
        </p:nvSpPr>
        <p:spPr>
          <a:xfrm>
            <a:off x="5084521" y="469319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5352FFA0-88D0-413F-833D-0E3A920E5B6D}"/>
              </a:ext>
            </a:extLst>
          </p:cNvPr>
          <p:cNvSpPr/>
          <p:nvPr/>
        </p:nvSpPr>
        <p:spPr>
          <a:xfrm>
            <a:off x="5084521" y="505323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BEFDC34C-E119-44E0-B8FD-716338612694}"/>
              </a:ext>
            </a:extLst>
          </p:cNvPr>
          <p:cNvSpPr/>
          <p:nvPr/>
        </p:nvSpPr>
        <p:spPr>
          <a:xfrm>
            <a:off x="5084521" y="541327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81EE0CB-34D1-4EF3-8407-0DEE05E5FF64}"/>
              </a:ext>
            </a:extLst>
          </p:cNvPr>
          <p:cNvSpPr/>
          <p:nvPr/>
        </p:nvSpPr>
        <p:spPr>
          <a:xfrm>
            <a:off x="5084521" y="5773316"/>
            <a:ext cx="1513396" cy="36004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14E00F5D-4B2B-4AA2-AC03-A84588090DF9}"/>
              </a:ext>
            </a:extLst>
          </p:cNvPr>
          <p:cNvSpPr txBox="1"/>
          <p:nvPr/>
        </p:nvSpPr>
        <p:spPr>
          <a:xfrm>
            <a:off x="4564803" y="3106742"/>
            <a:ext cx="2903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destructors[128]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5A90659C-DAED-4C53-B9DC-883D1141FA5C}"/>
              </a:ext>
            </a:extLst>
          </p:cNvPr>
          <p:cNvSpPr txBox="1"/>
          <p:nvPr/>
        </p:nvSpPr>
        <p:spPr>
          <a:xfrm>
            <a:off x="4464740" y="3525012"/>
            <a:ext cx="694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[0]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5D43946-BCA4-4D03-9B5C-1ABA37AC126D}"/>
              </a:ext>
            </a:extLst>
          </p:cNvPr>
          <p:cNvSpPr txBox="1"/>
          <p:nvPr/>
        </p:nvSpPr>
        <p:spPr>
          <a:xfrm>
            <a:off x="7412822" y="3506841"/>
            <a:ext cx="2393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my_destructor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3" name="두루마리 모양: 세로로 말림 212">
            <a:extLst>
              <a:ext uri="{FF2B5EF4-FFF2-40B4-BE49-F238E27FC236}">
                <a16:creationId xmlns:a16="http://schemas.microsoft.com/office/drawing/2014/main" id="{7E8CF96C-BF18-44EF-A047-46BDE08D303A}"/>
              </a:ext>
            </a:extLst>
          </p:cNvPr>
          <p:cNvSpPr/>
          <p:nvPr/>
        </p:nvSpPr>
        <p:spPr>
          <a:xfrm>
            <a:off x="8227727" y="4025159"/>
            <a:ext cx="698491" cy="668037"/>
          </a:xfrm>
          <a:prstGeom prst="verticalScroll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9E1C4885-9D8F-4692-BDFA-CF243A49C778}"/>
              </a:ext>
            </a:extLst>
          </p:cNvPr>
          <p:cNvCxnSpPr>
            <a:stCxn id="203" idx="3"/>
            <a:endCxn id="213" idx="1"/>
          </p:cNvCxnSpPr>
          <p:nvPr/>
        </p:nvCxnSpPr>
        <p:spPr>
          <a:xfrm>
            <a:off x="6597917" y="3793096"/>
            <a:ext cx="1713315" cy="566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2A0F40D5-0215-41C4-BC4B-0EA907845A4E}"/>
              </a:ext>
            </a:extLst>
          </p:cNvPr>
          <p:cNvSpPr txBox="1"/>
          <p:nvPr/>
        </p:nvSpPr>
        <p:spPr>
          <a:xfrm>
            <a:off x="1847841" y="-42431"/>
            <a:ext cx="54521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 : return 0; =&gt; exit(0);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500FD-4AA7-4849-9E43-925911DD4E85}"/>
              </a:ext>
            </a:extLst>
          </p:cNvPr>
          <p:cNvSpPr txBox="1"/>
          <p:nvPr/>
        </p:nvSpPr>
        <p:spPr>
          <a:xfrm>
            <a:off x="-407317" y="3095660"/>
            <a:ext cx="52822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pthread_exit()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for()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k = ffs(key_map);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destructors[k](tls[k]);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D6868F61-DE4C-4317-9519-E5B19BA8CB24}"/>
              </a:ext>
            </a:extLst>
          </p:cNvPr>
          <p:cNvSpPr txBox="1"/>
          <p:nvPr/>
        </p:nvSpPr>
        <p:spPr>
          <a:xfrm>
            <a:off x="7412822" y="4789694"/>
            <a:ext cx="2223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delete self;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52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1CFE20-24CF-43FA-9FF7-5A7CB743C738}"/>
              </a:ext>
            </a:extLst>
          </p:cNvPr>
          <p:cNvSpPr/>
          <p:nvPr/>
        </p:nvSpPr>
        <p:spPr>
          <a:xfrm>
            <a:off x="755576" y="807095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IPCThreadState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E3ABC8-345E-47A0-A780-8A69AD69CCC9}"/>
              </a:ext>
            </a:extLst>
          </p:cNvPr>
          <p:cNvSpPr/>
          <p:nvPr/>
        </p:nvSpPr>
        <p:spPr>
          <a:xfrm>
            <a:off x="755576" y="1268760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mProcess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487F2-9BE0-44BB-92BD-0545318DE780}"/>
              </a:ext>
            </a:extLst>
          </p:cNvPr>
          <p:cNvSpPr/>
          <p:nvPr/>
        </p:nvSpPr>
        <p:spPr>
          <a:xfrm>
            <a:off x="755576" y="1730425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joinThreadPool(){}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D3FB9E-E042-491F-9DA6-7FDA304C1B99}"/>
              </a:ext>
            </a:extLst>
          </p:cNvPr>
          <p:cNvSpPr/>
          <p:nvPr/>
        </p:nvSpPr>
        <p:spPr>
          <a:xfrm>
            <a:off x="5292080" y="447055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75FBA9-85FD-49BB-BB8F-9721FBAD563F}"/>
              </a:ext>
            </a:extLst>
          </p:cNvPr>
          <p:cNvSpPr/>
          <p:nvPr/>
        </p:nvSpPr>
        <p:spPr>
          <a:xfrm>
            <a:off x="5292080" y="908720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C38AC-220F-4D45-A777-12C496B574CA}"/>
              </a:ext>
            </a:extLst>
          </p:cNvPr>
          <p:cNvSpPr/>
          <p:nvPr/>
        </p:nvSpPr>
        <p:spPr>
          <a:xfrm>
            <a:off x="5292080" y="1370385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92D21B-5906-4513-9C4A-B85C58E5731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059832" y="677888"/>
            <a:ext cx="2232248" cy="821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83E482-0008-46CA-82A5-80236007A6CD}"/>
              </a:ext>
            </a:extLst>
          </p:cNvPr>
          <p:cNvSpPr txBox="1"/>
          <p:nvPr/>
        </p:nvSpPr>
        <p:spPr>
          <a:xfrm>
            <a:off x="123582" y="2598003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IPCThreadState::self()-&gt;joinThreadPool();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ioctl(mProcess-&gt;mDriverFD, BINDER_WRITE_READ, &amp;bwr);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35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71CFE20-24CF-43FA-9FF7-5A7CB743C738}"/>
              </a:ext>
            </a:extLst>
          </p:cNvPr>
          <p:cNvSpPr/>
          <p:nvPr/>
        </p:nvSpPr>
        <p:spPr>
          <a:xfrm>
            <a:off x="755576" y="807095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IPCThreadState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E3ABC8-345E-47A0-A780-8A69AD69CCC9}"/>
              </a:ext>
            </a:extLst>
          </p:cNvPr>
          <p:cNvSpPr/>
          <p:nvPr/>
        </p:nvSpPr>
        <p:spPr>
          <a:xfrm>
            <a:off x="755576" y="1268760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mProcess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F487F2-9BE0-44BB-92BD-0545318DE780}"/>
              </a:ext>
            </a:extLst>
          </p:cNvPr>
          <p:cNvSpPr/>
          <p:nvPr/>
        </p:nvSpPr>
        <p:spPr>
          <a:xfrm>
            <a:off x="755576" y="1730425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joinThreadPool(){}</a:t>
            </a:r>
            <a:endParaRPr lang="ko-KR" altLang="en-US" sz="160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CD3FB9E-E042-491F-9DA6-7FDA304C1B99}"/>
              </a:ext>
            </a:extLst>
          </p:cNvPr>
          <p:cNvSpPr/>
          <p:nvPr/>
        </p:nvSpPr>
        <p:spPr>
          <a:xfrm>
            <a:off x="5292080" y="447055"/>
            <a:ext cx="2304256" cy="461665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ProcessState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75FBA9-85FD-49BB-BB8F-9721FBAD563F}"/>
              </a:ext>
            </a:extLst>
          </p:cNvPr>
          <p:cNvSpPr/>
          <p:nvPr/>
        </p:nvSpPr>
        <p:spPr>
          <a:xfrm>
            <a:off x="5292080" y="908720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mDriverFd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BC38AC-220F-4D45-A777-12C496B574CA}"/>
              </a:ext>
            </a:extLst>
          </p:cNvPr>
          <p:cNvSpPr/>
          <p:nvPr/>
        </p:nvSpPr>
        <p:spPr>
          <a:xfrm>
            <a:off x="5292080" y="1370385"/>
            <a:ext cx="2304256" cy="461665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892D21B-5906-4513-9C4A-B85C58E57318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059832" y="677888"/>
            <a:ext cx="2232248" cy="8217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E83E482-0008-46CA-82A5-80236007A6CD}"/>
              </a:ext>
            </a:extLst>
          </p:cNvPr>
          <p:cNvSpPr txBox="1"/>
          <p:nvPr/>
        </p:nvSpPr>
        <p:spPr>
          <a:xfrm>
            <a:off x="614938" y="2653755"/>
            <a:ext cx="1088952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mThreadPoolStarted(false);</a:t>
            </a:r>
          </a:p>
          <a:p>
            <a:endParaRPr lang="en-US" altLang="ko-KR" sz="24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ProcessState::self()-&gt;startThreadPool();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if (!mThreadPoolStarted) {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mThreadPoolStarted = true;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spawnPooledThread(true);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sp&lt;Thread&gt; t = new PoolThread(isMain);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t-&gt;run(name.string());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               IPCThreadState::self()-&gt;joinThreadPool(mIsMain);</a:t>
            </a:r>
          </a:p>
          <a:p>
            <a:r>
              <a:rPr lang="en-US" altLang="ko-KR" sz="2400">
                <a:latin typeface="Consolas" pitchFamily="49" charset="0"/>
                <a:cs typeface="Consolas" pitchFamily="49" charset="0"/>
              </a:rPr>
              <a:t>}</a:t>
            </a:r>
            <a:endParaRPr lang="ko-KR" altLang="en-US" sz="24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74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D7FD90-3896-4E89-8215-14E7716345B3}"/>
              </a:ext>
            </a:extLst>
          </p:cNvPr>
          <p:cNvSpPr/>
          <p:nvPr/>
        </p:nvSpPr>
        <p:spPr>
          <a:xfrm>
            <a:off x="3779912" y="752075"/>
            <a:ext cx="2088232" cy="129614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37612-6F29-4A23-B859-D1DE461118D6}"/>
              </a:ext>
            </a:extLst>
          </p:cNvPr>
          <p:cNvSpPr txBox="1"/>
          <p:nvPr/>
        </p:nvSpPr>
        <p:spPr>
          <a:xfrm>
            <a:off x="4313669" y="38274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36AE5A7-CC63-4676-A861-28521A9E074B}"/>
              </a:ext>
            </a:extLst>
          </p:cNvPr>
          <p:cNvCxnSpPr/>
          <p:nvPr/>
        </p:nvCxnSpPr>
        <p:spPr>
          <a:xfrm>
            <a:off x="1835696" y="2852936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2B4C68-164A-4A73-8860-C4717CDD56DE}"/>
              </a:ext>
            </a:extLst>
          </p:cNvPr>
          <p:cNvSpPr/>
          <p:nvPr/>
        </p:nvSpPr>
        <p:spPr>
          <a:xfrm>
            <a:off x="4139952" y="2492896"/>
            <a:ext cx="720080" cy="36003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1ADD57C-C0CD-4A92-A7E8-F41216435833}"/>
              </a:ext>
            </a:extLst>
          </p:cNvPr>
          <p:cNvSpPr/>
          <p:nvPr/>
        </p:nvSpPr>
        <p:spPr>
          <a:xfrm>
            <a:off x="4139952" y="2852931"/>
            <a:ext cx="720080" cy="360035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24FB24B-D916-40C2-8843-7750784F5BE3}"/>
              </a:ext>
            </a:extLst>
          </p:cNvPr>
          <p:cNvSpPr/>
          <p:nvPr/>
        </p:nvSpPr>
        <p:spPr>
          <a:xfrm rot="16200000">
            <a:off x="4121956" y="3735030"/>
            <a:ext cx="720080" cy="18001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9740765-9580-4988-89FC-DE4C7DE35FF2}"/>
              </a:ext>
            </a:extLst>
          </p:cNvPr>
          <p:cNvSpPr/>
          <p:nvPr/>
        </p:nvSpPr>
        <p:spPr>
          <a:xfrm rot="16200000">
            <a:off x="3912226" y="3735030"/>
            <a:ext cx="720080" cy="18001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0B9884B-1961-4D32-BE23-6E527E03F85A}"/>
              </a:ext>
            </a:extLst>
          </p:cNvPr>
          <p:cNvSpPr/>
          <p:nvPr/>
        </p:nvSpPr>
        <p:spPr>
          <a:xfrm rot="16200000">
            <a:off x="4337977" y="3735030"/>
            <a:ext cx="720080" cy="180014"/>
          </a:xfrm>
          <a:prstGeom prst="rightArrow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D466CE-8D11-4908-88E5-39DDBCF3F3E7}"/>
              </a:ext>
            </a:extLst>
          </p:cNvPr>
          <p:cNvSpPr/>
          <p:nvPr/>
        </p:nvSpPr>
        <p:spPr>
          <a:xfrm>
            <a:off x="4182259" y="4257093"/>
            <a:ext cx="432048" cy="36002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3BF01A-32CE-4B2B-AA2F-D72AC67DAEF6}"/>
              </a:ext>
            </a:extLst>
          </p:cNvPr>
          <p:cNvSpPr/>
          <p:nvPr/>
        </p:nvSpPr>
        <p:spPr>
          <a:xfrm>
            <a:off x="4605313" y="4257093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4D0B285-9E1F-4AEA-9731-914403B0679B}"/>
              </a:ext>
            </a:extLst>
          </p:cNvPr>
          <p:cNvSpPr/>
          <p:nvPr/>
        </p:nvSpPr>
        <p:spPr>
          <a:xfrm>
            <a:off x="4561296" y="4689136"/>
            <a:ext cx="432048" cy="36002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5C8FB01-6537-4A9C-941E-E3CB955DAA48}"/>
              </a:ext>
            </a:extLst>
          </p:cNvPr>
          <p:cNvSpPr/>
          <p:nvPr/>
        </p:nvSpPr>
        <p:spPr>
          <a:xfrm>
            <a:off x="4984350" y="4689136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1D7BAAE-EE96-4856-B111-3D98FA73E37F}"/>
              </a:ext>
            </a:extLst>
          </p:cNvPr>
          <p:cNvSpPr/>
          <p:nvPr/>
        </p:nvSpPr>
        <p:spPr>
          <a:xfrm>
            <a:off x="4984350" y="5138939"/>
            <a:ext cx="432048" cy="36002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DBACE5E-0AE3-4EF2-A48E-E4797E577C4F}"/>
              </a:ext>
            </a:extLst>
          </p:cNvPr>
          <p:cNvSpPr/>
          <p:nvPr/>
        </p:nvSpPr>
        <p:spPr>
          <a:xfrm>
            <a:off x="5407404" y="5138939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두루마리 모양: 세로로 말림 18">
            <a:extLst>
              <a:ext uri="{FF2B5EF4-FFF2-40B4-BE49-F238E27FC236}">
                <a16:creationId xmlns:a16="http://schemas.microsoft.com/office/drawing/2014/main" id="{552D04AE-880C-4DEC-A057-42688B6F9510}"/>
              </a:ext>
            </a:extLst>
          </p:cNvPr>
          <p:cNvSpPr/>
          <p:nvPr/>
        </p:nvSpPr>
        <p:spPr>
          <a:xfrm>
            <a:off x="6660232" y="620688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두루마리 모양: 세로로 말림 19">
            <a:extLst>
              <a:ext uri="{FF2B5EF4-FFF2-40B4-BE49-F238E27FC236}">
                <a16:creationId xmlns:a16="http://schemas.microsoft.com/office/drawing/2014/main" id="{9E167450-A6B7-41D8-A32C-A361BC611654}"/>
              </a:ext>
            </a:extLst>
          </p:cNvPr>
          <p:cNvSpPr/>
          <p:nvPr/>
        </p:nvSpPr>
        <p:spPr>
          <a:xfrm>
            <a:off x="6660232" y="1538787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9A210-2828-4C37-BC39-9B260A29C8C7}"/>
              </a:ext>
            </a:extLst>
          </p:cNvPr>
          <p:cNvSpPr txBox="1"/>
          <p:nvPr/>
        </p:nvSpPr>
        <p:spPr>
          <a:xfrm>
            <a:off x="7380312" y="4859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4FE32-4FD7-4367-9360-9FF0CD6A661C}"/>
              </a:ext>
            </a:extLst>
          </p:cNvPr>
          <p:cNvSpPr txBox="1"/>
          <p:nvPr/>
        </p:nvSpPr>
        <p:spPr>
          <a:xfrm>
            <a:off x="7403380" y="192586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C7A4376-9D18-4A3C-B47B-BF1B63431806}"/>
              </a:ext>
            </a:extLst>
          </p:cNvPr>
          <p:cNvSpPr/>
          <p:nvPr/>
        </p:nvSpPr>
        <p:spPr>
          <a:xfrm>
            <a:off x="5571119" y="3496948"/>
            <a:ext cx="432048" cy="360028"/>
          </a:xfrm>
          <a:prstGeom prst="rect">
            <a:avLst/>
          </a:prstGeom>
          <a:solidFill>
            <a:srgbClr val="FFC0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2897FD-EDB7-4B42-A185-7333596109CC}"/>
              </a:ext>
            </a:extLst>
          </p:cNvPr>
          <p:cNvSpPr/>
          <p:nvPr/>
        </p:nvSpPr>
        <p:spPr>
          <a:xfrm>
            <a:off x="5994173" y="3496948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9CD22-3877-4C8C-9CB0-624B18142E20}"/>
              </a:ext>
            </a:extLst>
          </p:cNvPr>
          <p:cNvSpPr txBox="1"/>
          <p:nvPr/>
        </p:nvSpPr>
        <p:spPr>
          <a:xfrm>
            <a:off x="6145471" y="292494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902C61-4165-455C-973F-ED3B3888D3B4}"/>
              </a:ext>
            </a:extLst>
          </p:cNvPr>
          <p:cNvSpPr/>
          <p:nvPr/>
        </p:nvSpPr>
        <p:spPr>
          <a:xfrm>
            <a:off x="8496436" y="571372"/>
            <a:ext cx="1656184" cy="3693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06D6B-A5E9-4915-97A9-4F762F269914}"/>
              </a:ext>
            </a:extLst>
          </p:cNvPr>
          <p:cNvSpPr txBox="1"/>
          <p:nvPr/>
        </p:nvSpPr>
        <p:spPr>
          <a:xfrm>
            <a:off x="8199511" y="2572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37E92AC-75B8-4386-874F-930C9755416F}"/>
              </a:ext>
            </a:extLst>
          </p:cNvPr>
          <p:cNvSpPr/>
          <p:nvPr/>
        </p:nvSpPr>
        <p:spPr>
          <a:xfrm>
            <a:off x="7038390" y="2908989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1309EEE-3768-466D-91B2-896A8F490A55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7164288" y="756032"/>
            <a:ext cx="1332148" cy="15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F3C8F7-F153-4C29-A7D3-459F277B92F7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7164288" y="1539032"/>
            <a:ext cx="1332148" cy="28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32ABB5-5971-4E56-B122-95C5D6AC744A}"/>
              </a:ext>
            </a:extLst>
          </p:cNvPr>
          <p:cNvSpPr/>
          <p:nvPr/>
        </p:nvSpPr>
        <p:spPr>
          <a:xfrm>
            <a:off x="8496436" y="1354372"/>
            <a:ext cx="1656184" cy="3693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0AB37A-92A7-4612-8329-71579DC64C97}"/>
              </a:ext>
            </a:extLst>
          </p:cNvPr>
          <p:cNvSpPr txBox="1"/>
          <p:nvPr/>
        </p:nvSpPr>
        <p:spPr>
          <a:xfrm>
            <a:off x="8199511" y="104020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45A5F05-2FE4-4E74-8E44-EF654B912594}"/>
              </a:ext>
            </a:extLst>
          </p:cNvPr>
          <p:cNvSpPr txBox="1"/>
          <p:nvPr/>
        </p:nvSpPr>
        <p:spPr>
          <a:xfrm>
            <a:off x="6442396" y="459659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cookie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262E04C-C35A-45A7-8CAE-90FE954F8959}"/>
              </a:ext>
            </a:extLst>
          </p:cNvPr>
          <p:cNvSpPr/>
          <p:nvPr/>
        </p:nvSpPr>
        <p:spPr>
          <a:xfrm>
            <a:off x="7335315" y="4580636"/>
            <a:ext cx="1161121" cy="360028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D6FFDD-54D6-4AA9-92C5-EA5091F11AA0}"/>
              </a:ext>
            </a:extLst>
          </p:cNvPr>
          <p:cNvSpPr txBox="1"/>
          <p:nvPr/>
        </p:nvSpPr>
        <p:spPr>
          <a:xfrm>
            <a:off x="6145471" y="204660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552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8C2125-5243-43C5-AD29-82B3118A37FA}"/>
              </a:ext>
            </a:extLst>
          </p:cNvPr>
          <p:cNvSpPr txBox="1"/>
          <p:nvPr/>
        </p:nvSpPr>
        <p:spPr>
          <a:xfrm>
            <a:off x="539552" y="332656"/>
            <a:ext cx="11028981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ps -ef | grep mediaserver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media  226     1 0 00:19:33 ?     00:00:02 mediaserver</a:t>
            </a:r>
          </a:p>
          <a:p>
            <a:endParaRPr lang="en-US" altLang="ko-KR" sz="2800">
              <a:latin typeface="Consolas" pitchFamily="49" charset="0"/>
              <a:cs typeface="Consolas" pitchFamily="49" charset="0"/>
            </a:endParaRP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# ps -eT | grep 226 | grep Binder</a:t>
            </a:r>
          </a:p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media    226   308     1  168772  14780  S Binder:226_1</a:t>
            </a:r>
          </a:p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media    226  1742     1  168772  14780  S Binder:226_2</a:t>
            </a:r>
          </a:p>
          <a:p>
            <a:r>
              <a:rPr lang="nl-NL" altLang="ko-KR" sz="2800">
                <a:latin typeface="Consolas" pitchFamily="49" charset="0"/>
                <a:cs typeface="Consolas" pitchFamily="49" charset="0"/>
              </a:rPr>
              <a:t>media    226  1743     1  168772  14780  S Binder:226_3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74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9D7FD90-3896-4E89-8215-14E7716345B3}"/>
              </a:ext>
            </a:extLst>
          </p:cNvPr>
          <p:cNvSpPr/>
          <p:nvPr/>
        </p:nvSpPr>
        <p:spPr>
          <a:xfrm>
            <a:off x="2051720" y="599372"/>
            <a:ext cx="2088232" cy="1296144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37612-6F29-4A23-B859-D1DE461118D6}"/>
              </a:ext>
            </a:extLst>
          </p:cNvPr>
          <p:cNvSpPr txBox="1"/>
          <p:nvPr/>
        </p:nvSpPr>
        <p:spPr>
          <a:xfrm>
            <a:off x="2585477" y="230040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process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두루마리 모양: 세로로 말림 18">
            <a:extLst>
              <a:ext uri="{FF2B5EF4-FFF2-40B4-BE49-F238E27FC236}">
                <a16:creationId xmlns:a16="http://schemas.microsoft.com/office/drawing/2014/main" id="{552D04AE-880C-4DEC-A057-42688B6F9510}"/>
              </a:ext>
            </a:extLst>
          </p:cNvPr>
          <p:cNvSpPr/>
          <p:nvPr/>
        </p:nvSpPr>
        <p:spPr>
          <a:xfrm>
            <a:off x="4932040" y="467985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0" name="두루마리 모양: 세로로 말림 19">
            <a:extLst>
              <a:ext uri="{FF2B5EF4-FFF2-40B4-BE49-F238E27FC236}">
                <a16:creationId xmlns:a16="http://schemas.microsoft.com/office/drawing/2014/main" id="{9E167450-A6B7-41D8-A32C-A361BC611654}"/>
              </a:ext>
            </a:extLst>
          </p:cNvPr>
          <p:cNvSpPr/>
          <p:nvPr/>
        </p:nvSpPr>
        <p:spPr>
          <a:xfrm>
            <a:off x="4932040" y="1386084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E9A210-2828-4C37-BC39-9B260A29C8C7}"/>
              </a:ext>
            </a:extLst>
          </p:cNvPr>
          <p:cNvSpPr txBox="1"/>
          <p:nvPr/>
        </p:nvSpPr>
        <p:spPr>
          <a:xfrm>
            <a:off x="5652120" y="3332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main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34FE32-4FD7-4367-9360-9FF0CD6A661C}"/>
              </a:ext>
            </a:extLst>
          </p:cNvPr>
          <p:cNvSpPr txBox="1"/>
          <p:nvPr/>
        </p:nvSpPr>
        <p:spPr>
          <a:xfrm>
            <a:off x="5675188" y="177316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F902C61-4165-455C-973F-ED3B3888D3B4}"/>
              </a:ext>
            </a:extLst>
          </p:cNvPr>
          <p:cNvSpPr/>
          <p:nvPr/>
        </p:nvSpPr>
        <p:spPr>
          <a:xfrm>
            <a:off x="6768244" y="418669"/>
            <a:ext cx="1656184" cy="3693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LedService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906D6B-A5E9-4915-97A9-4F762F269914}"/>
              </a:ext>
            </a:extLst>
          </p:cNvPr>
          <p:cNvSpPr txBox="1"/>
          <p:nvPr/>
        </p:nvSpPr>
        <p:spPr>
          <a:xfrm>
            <a:off x="6471319" y="104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0x1000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1309EEE-3768-466D-91B2-896A8F490A55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5436096" y="603329"/>
            <a:ext cx="1332148" cy="15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7F3C8F7-F153-4C29-A7D3-459F277B92F7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5436096" y="1386329"/>
            <a:ext cx="1332148" cy="287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32ABB5-5971-4E56-B122-95C5D6AC744A}"/>
              </a:ext>
            </a:extLst>
          </p:cNvPr>
          <p:cNvSpPr/>
          <p:nvPr/>
        </p:nvSpPr>
        <p:spPr>
          <a:xfrm>
            <a:off x="6768244" y="1201669"/>
            <a:ext cx="1656184" cy="369320"/>
          </a:xfrm>
          <a:prstGeom prst="rect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KeyService</a:t>
            </a:r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0AB37A-92A7-4612-8329-71579DC64C97}"/>
              </a:ext>
            </a:extLst>
          </p:cNvPr>
          <p:cNvSpPr txBox="1"/>
          <p:nvPr/>
        </p:nvSpPr>
        <p:spPr>
          <a:xfrm>
            <a:off x="6471319" y="88749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0x2000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D6FFDD-54D6-4AA9-92C5-EA5091F11AA0}"/>
              </a:ext>
            </a:extLst>
          </p:cNvPr>
          <p:cNvSpPr txBox="1"/>
          <p:nvPr/>
        </p:nvSpPr>
        <p:spPr>
          <a:xfrm>
            <a:off x="4417279" y="1893904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Binder_1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EB524-C592-45A2-8D4E-931493D5F5AC}"/>
              </a:ext>
            </a:extLst>
          </p:cNvPr>
          <p:cNvSpPr txBox="1"/>
          <p:nvPr/>
        </p:nvSpPr>
        <p:spPr>
          <a:xfrm>
            <a:off x="488428" y="5329111"/>
            <a:ext cx="86629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case BR_SPAWN_LOOPER: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mProcess-&gt;spawnPooledThread(false);</a:t>
            </a:r>
          </a:p>
          <a:p>
            <a:r>
              <a:rPr lang="en-US" altLang="ko-KR" sz="2800">
                <a:latin typeface="Consolas" pitchFamily="49" charset="0"/>
                <a:cs typeface="Consolas" pitchFamily="49" charset="0"/>
              </a:rPr>
              <a:t>        break;</a:t>
            </a:r>
            <a:endParaRPr lang="ko-KR" altLang="en-US" sz="280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두루마리 모양: 세로로 말림 33">
            <a:extLst>
              <a:ext uri="{FF2B5EF4-FFF2-40B4-BE49-F238E27FC236}">
                <a16:creationId xmlns:a16="http://schemas.microsoft.com/office/drawing/2014/main" id="{5A1771B8-FEEE-4D6A-9934-E678260B373A}"/>
              </a:ext>
            </a:extLst>
          </p:cNvPr>
          <p:cNvSpPr/>
          <p:nvPr/>
        </p:nvSpPr>
        <p:spPr>
          <a:xfrm>
            <a:off x="4907136" y="2362286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D530B6-15B3-456F-8585-36FE38490BB2}"/>
              </a:ext>
            </a:extLst>
          </p:cNvPr>
          <p:cNvSpPr txBox="1"/>
          <p:nvPr/>
        </p:nvSpPr>
        <p:spPr>
          <a:xfrm>
            <a:off x="5650284" y="274936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6E89EA-49F2-4949-AFE7-4D17CC6820C9}"/>
              </a:ext>
            </a:extLst>
          </p:cNvPr>
          <p:cNvSpPr txBox="1"/>
          <p:nvPr/>
        </p:nvSpPr>
        <p:spPr>
          <a:xfrm>
            <a:off x="4392375" y="2870106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Binder_2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7" name="두루마리 모양: 세로로 말림 36">
            <a:extLst>
              <a:ext uri="{FF2B5EF4-FFF2-40B4-BE49-F238E27FC236}">
                <a16:creationId xmlns:a16="http://schemas.microsoft.com/office/drawing/2014/main" id="{D13542D2-E401-4B26-86AB-4ED7F83EB248}"/>
              </a:ext>
            </a:extLst>
          </p:cNvPr>
          <p:cNvSpPr/>
          <p:nvPr/>
        </p:nvSpPr>
        <p:spPr>
          <a:xfrm>
            <a:off x="4882232" y="3338488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E51C677-A4A0-4CF8-87C9-2212C8DE4ADC}"/>
              </a:ext>
            </a:extLst>
          </p:cNvPr>
          <p:cNvSpPr txBox="1"/>
          <p:nvPr/>
        </p:nvSpPr>
        <p:spPr>
          <a:xfrm>
            <a:off x="5625380" y="37255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59FBB5-9979-43DF-A7D8-8665A5F2D2DC}"/>
              </a:ext>
            </a:extLst>
          </p:cNvPr>
          <p:cNvSpPr txBox="1"/>
          <p:nvPr/>
        </p:nvSpPr>
        <p:spPr>
          <a:xfrm>
            <a:off x="4367471" y="38463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Binder_3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5" name="두루마리 모양: 세로로 말림 44">
            <a:extLst>
              <a:ext uri="{FF2B5EF4-FFF2-40B4-BE49-F238E27FC236}">
                <a16:creationId xmlns:a16="http://schemas.microsoft.com/office/drawing/2014/main" id="{AEF91FD8-6342-4F7C-9DE0-E5F9B9B11AA2}"/>
              </a:ext>
            </a:extLst>
          </p:cNvPr>
          <p:cNvSpPr/>
          <p:nvPr/>
        </p:nvSpPr>
        <p:spPr>
          <a:xfrm>
            <a:off x="4857328" y="4314690"/>
            <a:ext cx="576064" cy="576064"/>
          </a:xfrm>
          <a:prstGeom prst="verticalScroll">
            <a:avLst/>
          </a:prstGeom>
          <a:solidFill>
            <a:srgbClr val="FFFF00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72A0834-91CB-43C5-95BA-6871AE2239F8}"/>
              </a:ext>
            </a:extLst>
          </p:cNvPr>
          <p:cNvSpPr txBox="1"/>
          <p:nvPr/>
        </p:nvSpPr>
        <p:spPr>
          <a:xfrm>
            <a:off x="5600476" y="4701772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worker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26107-4D45-4BC5-997D-FBC58C6B7F29}"/>
              </a:ext>
            </a:extLst>
          </p:cNvPr>
          <p:cNvSpPr txBox="1"/>
          <p:nvPr/>
        </p:nvSpPr>
        <p:spPr>
          <a:xfrm>
            <a:off x="4342567" y="482251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Consolas" pitchFamily="49" charset="0"/>
                <a:cs typeface="Consolas" pitchFamily="49" charset="0"/>
              </a:rPr>
              <a:t>Binder_4</a:t>
            </a:r>
            <a:endParaRPr lang="ko-KR" altLang="en-US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64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00"/>
        </a:solidFill>
        <a:ln w="12700"/>
      </a:spPr>
      <a:bodyPr rtlCol="0" anchor="ctr"/>
      <a:lstStyle>
        <a:defPPr algn="ctr">
          <a:defRPr smtClean="0">
            <a:solidFill>
              <a:schemeClr val="tx1"/>
            </a:solidFill>
            <a:latin typeface="Consolas" pitchFamily="49" charset="0"/>
            <a:cs typeface="Consolas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mtClean="0">
            <a:latin typeface="Consolas" pitchFamily="49" charset="0"/>
            <a:cs typeface="Consolas" pitchFamily="49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2584</Words>
  <Application>Microsoft Office PowerPoint</Application>
  <PresentationFormat>화면 슬라이드 쇼(4:3)</PresentationFormat>
  <Paragraphs>567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student</dc:creator>
  <cp:lastModifiedBy>jungin kim</cp:lastModifiedBy>
  <cp:revision>617</cp:revision>
  <dcterms:created xsi:type="dcterms:W3CDTF">2017-09-04T00:10:04Z</dcterms:created>
  <dcterms:modified xsi:type="dcterms:W3CDTF">2025-08-21T16:52:39Z</dcterms:modified>
</cp:coreProperties>
</file>