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  <p:sldId id="289" r:id="rId34"/>
    <p:sldId id="290" r:id="rId35"/>
    <p:sldId id="287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79" d="100"/>
          <a:sy n="79" d="100"/>
        </p:scale>
        <p:origin x="4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84C06-D080-4F88-B919-7E7E757DA621}"/>
              </a:ext>
            </a:extLst>
          </p:cNvPr>
          <p:cNvSpPr txBox="1"/>
          <p:nvPr/>
        </p:nvSpPr>
        <p:spPr>
          <a:xfrm>
            <a:off x="827584" y="332656"/>
            <a:ext cx="840486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강사명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김정인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email : jikim@imguru.co.kr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자료공유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 01_day.pptx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  01_day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폴더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강의 환경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ubuntu 18.04, virtual box, android pie, nexus 9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강의 시간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45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 수업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, 15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 휴식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점심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11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50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~ 13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10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91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767C1F-B67E-4ADA-9118-5F8C401A475F}"/>
              </a:ext>
            </a:extLst>
          </p:cNvPr>
          <p:cNvSpPr txBox="1"/>
          <p:nvPr/>
        </p:nvSpPr>
        <p:spPr>
          <a:xfrm>
            <a:off x="323528" y="908720"/>
            <a:ext cx="6136616" cy="535531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//int main();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//int main(int argc, char **argv);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//int main(int argc, char **argv, char **envp);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# a.out   one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 argv[0] argv[1]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 argc=2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main(int argc, char **argv, char **envp)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i;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for(i=0; argv[i];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printf("argv[%d]=%s\n", i, argv[i]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for(i=0; envp[i]; i++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printf("envp[%d]=%s\n", i, envp[i]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BE74D0-C718-487A-BB47-7B670237C3B8}"/>
              </a:ext>
            </a:extLst>
          </p:cNvPr>
          <p:cNvSpPr txBox="1"/>
          <p:nvPr/>
        </p:nvSpPr>
        <p:spPr>
          <a:xfrm>
            <a:off x="306432" y="332656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main_argv.c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51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6B9A2F-E72B-4E74-AC03-D679244D569A}"/>
              </a:ext>
            </a:extLst>
          </p:cNvPr>
          <p:cNvSpPr txBox="1"/>
          <p:nvPr/>
        </p:nvSpPr>
        <p:spPr>
          <a:xfrm>
            <a:off x="683568" y="260648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umask(0);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827EA-81BA-41CF-98F1-AFFCAC62699E}"/>
              </a:ext>
            </a:extLst>
          </p:cNvPr>
          <p:cNvSpPr txBox="1"/>
          <p:nvPr/>
        </p:nvSpPr>
        <p:spPr>
          <a:xfrm>
            <a:off x="323528" y="1556792"/>
            <a:ext cx="7023076" cy="452431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&lt;sys/types.h&gt;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&lt;sys/stat.h&gt;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&lt;fcntl.h&gt;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&lt;unistd.h&gt;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fd;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//umask(0);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int open(const char *pathname, int flags, ...);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fd = open("aaa", O_CREAT|O_TRUNC|O_RDWR, 0666);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  2K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close(fd);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54F4D-0053-4CBD-A1AE-E2FB6B83DA13}"/>
              </a:ext>
            </a:extLst>
          </p:cNvPr>
          <p:cNvSpPr txBox="1"/>
          <p:nvPr/>
        </p:nvSpPr>
        <p:spPr>
          <a:xfrm>
            <a:off x="321668" y="103357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umask.c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84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6B9A2F-E72B-4E74-AC03-D679244D569A}"/>
              </a:ext>
            </a:extLst>
          </p:cNvPr>
          <p:cNvSpPr txBox="1"/>
          <p:nvPr/>
        </p:nvSpPr>
        <p:spPr>
          <a:xfrm>
            <a:off x="683568" y="260648"/>
            <a:ext cx="15648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umask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0022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61042-3BBD-4417-852B-806144D6FFD7}"/>
              </a:ext>
            </a:extLst>
          </p:cNvPr>
          <p:cNvSpPr txBox="1"/>
          <p:nvPr/>
        </p:nvSpPr>
        <p:spPr>
          <a:xfrm>
            <a:off x="3779912" y="404664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0   2   2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000 010 010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DE025-E210-43C3-84A0-0336CA29A4FC}"/>
              </a:ext>
            </a:extLst>
          </p:cNvPr>
          <p:cNvSpPr txBox="1"/>
          <p:nvPr/>
        </p:nvSpPr>
        <p:spPr>
          <a:xfrm>
            <a:off x="3766964" y="1844824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6   6   6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110 110 110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25068-F7BA-42DF-A518-6258FEE63D5B}"/>
              </a:ext>
            </a:extLst>
          </p:cNvPr>
          <p:cNvSpPr txBox="1"/>
          <p:nvPr/>
        </p:nvSpPr>
        <p:spPr>
          <a:xfrm>
            <a:off x="6372200" y="213285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perm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67ACA-6A95-4E9A-A4B3-E69E91179558}"/>
              </a:ext>
            </a:extLst>
          </p:cNvPr>
          <p:cNvSpPr txBox="1"/>
          <p:nvPr/>
        </p:nvSpPr>
        <p:spPr>
          <a:xfrm>
            <a:off x="6228184" y="69705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umask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13F91-76A2-4CF1-9FE7-40F861EB4084}"/>
              </a:ext>
            </a:extLst>
          </p:cNvPr>
          <p:cNvSpPr txBox="1"/>
          <p:nvPr/>
        </p:nvSpPr>
        <p:spPr>
          <a:xfrm>
            <a:off x="3766840" y="2913906"/>
            <a:ext cx="41280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perm = perm &amp; ~umask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000010010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110110110  perm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111101101 ~umask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-----------------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110100100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27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6B9A2F-E72B-4E74-AC03-D679244D569A}"/>
              </a:ext>
            </a:extLst>
          </p:cNvPr>
          <p:cNvSpPr txBox="1"/>
          <p:nvPr/>
        </p:nvSpPr>
        <p:spPr>
          <a:xfrm>
            <a:off x="683568" y="260648"/>
            <a:ext cx="19591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umask 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umask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0000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umask(0);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61042-3BBD-4417-852B-806144D6FFD7}"/>
              </a:ext>
            </a:extLst>
          </p:cNvPr>
          <p:cNvSpPr txBox="1"/>
          <p:nvPr/>
        </p:nvSpPr>
        <p:spPr>
          <a:xfrm>
            <a:off x="3779912" y="404664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0   0   0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000 000 000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DE025-E210-43C3-84A0-0336CA29A4FC}"/>
              </a:ext>
            </a:extLst>
          </p:cNvPr>
          <p:cNvSpPr txBox="1"/>
          <p:nvPr/>
        </p:nvSpPr>
        <p:spPr>
          <a:xfrm>
            <a:off x="3766964" y="1844824"/>
            <a:ext cx="23535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6   6   6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110 110 110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25068-F7BA-42DF-A518-6258FEE63D5B}"/>
              </a:ext>
            </a:extLst>
          </p:cNvPr>
          <p:cNvSpPr txBox="1"/>
          <p:nvPr/>
        </p:nvSpPr>
        <p:spPr>
          <a:xfrm>
            <a:off x="6372200" y="213285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perm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567ACA-6A95-4E9A-A4B3-E69E91179558}"/>
              </a:ext>
            </a:extLst>
          </p:cNvPr>
          <p:cNvSpPr txBox="1"/>
          <p:nvPr/>
        </p:nvSpPr>
        <p:spPr>
          <a:xfrm>
            <a:off x="6228184" y="697051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umask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13F91-76A2-4CF1-9FE7-40F861EB4084}"/>
              </a:ext>
            </a:extLst>
          </p:cNvPr>
          <p:cNvSpPr txBox="1"/>
          <p:nvPr/>
        </p:nvSpPr>
        <p:spPr>
          <a:xfrm>
            <a:off x="3766840" y="2913906"/>
            <a:ext cx="412805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perm = perm &amp; ~umask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000000000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110110110  perm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111111111 ~umask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-----------------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110110110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86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1ACA9E-0B6A-4494-998D-6F6E6B69EEC5}"/>
              </a:ext>
            </a:extLst>
          </p:cNvPr>
          <p:cNvSpPr/>
          <p:nvPr/>
        </p:nvSpPr>
        <p:spPr>
          <a:xfrm>
            <a:off x="1619672" y="980728"/>
            <a:ext cx="5760640" cy="21602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22D09-4708-4156-B525-F81CC57224A6}"/>
              </a:ext>
            </a:extLst>
          </p:cNvPr>
          <p:cNvSpPr txBox="1"/>
          <p:nvPr/>
        </p:nvSpPr>
        <p:spPr>
          <a:xfrm>
            <a:off x="3650068" y="51906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rootfs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4928E2-DE92-47AB-82DE-DECF763D0718}"/>
              </a:ext>
            </a:extLst>
          </p:cNvPr>
          <p:cNvSpPr txBox="1"/>
          <p:nvPr/>
        </p:nvSpPr>
        <p:spPr>
          <a:xfrm>
            <a:off x="4046811" y="1768460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>
                <a:latin typeface="Consolas" pitchFamily="49" charset="0"/>
                <a:cs typeface="Consolas" pitchFamily="49" charset="0"/>
              </a:rPr>
              <a:t>/</a:t>
            </a:r>
            <a:endParaRPr lang="ko-KR" altLang="en-US" sz="32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B9D84-69DF-422D-8309-98484862728D}"/>
              </a:ext>
            </a:extLst>
          </p:cNvPr>
          <p:cNvSpPr txBox="1"/>
          <p:nvPr/>
        </p:nvSpPr>
        <p:spPr>
          <a:xfrm>
            <a:off x="341411" y="-3392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mount -f ext4  /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F96C9B-86EC-48B8-BA74-5304B4A43E30}"/>
              </a:ext>
            </a:extLst>
          </p:cNvPr>
          <p:cNvSpPr/>
          <p:nvPr/>
        </p:nvSpPr>
        <p:spPr>
          <a:xfrm>
            <a:off x="1992753" y="2492896"/>
            <a:ext cx="952807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dev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AC3B9-939F-420C-BB55-5E74C0618640}"/>
              </a:ext>
            </a:extLst>
          </p:cNvPr>
          <p:cNvSpPr/>
          <p:nvPr/>
        </p:nvSpPr>
        <p:spPr>
          <a:xfrm>
            <a:off x="971600" y="2344526"/>
            <a:ext cx="2880320" cy="18862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C4AFB-BA57-411E-BFC3-E0980DE782AE}"/>
              </a:ext>
            </a:extLst>
          </p:cNvPr>
          <p:cNvSpPr txBox="1"/>
          <p:nvPr/>
        </p:nvSpPr>
        <p:spPr>
          <a:xfrm>
            <a:off x="103192" y="211369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tmpfs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6A43EF-64AC-4886-92DE-24377724930B}"/>
              </a:ext>
            </a:extLst>
          </p:cNvPr>
          <p:cNvSpPr/>
          <p:nvPr/>
        </p:nvSpPr>
        <p:spPr>
          <a:xfrm>
            <a:off x="1259632" y="3534835"/>
            <a:ext cx="952807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pts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3BFE7B-BAC7-4B7E-A61E-09F395A2AB32}"/>
              </a:ext>
            </a:extLst>
          </p:cNvPr>
          <p:cNvSpPr/>
          <p:nvPr/>
        </p:nvSpPr>
        <p:spPr>
          <a:xfrm>
            <a:off x="2666797" y="3534835"/>
            <a:ext cx="952807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socket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A91B68-32A5-4F6D-BDA6-3DCCF8808EB4}"/>
              </a:ext>
            </a:extLst>
          </p:cNvPr>
          <p:cNvSpPr/>
          <p:nvPr/>
        </p:nvSpPr>
        <p:spPr>
          <a:xfrm>
            <a:off x="810034" y="3436022"/>
            <a:ext cx="1624447" cy="18862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E62DA-0A8F-48DF-B368-AF6ACE465E7C}"/>
              </a:ext>
            </a:extLst>
          </p:cNvPr>
          <p:cNvSpPr txBox="1"/>
          <p:nvPr/>
        </p:nvSpPr>
        <p:spPr>
          <a:xfrm>
            <a:off x="415496" y="532227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devpts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5EE6C2-6DB2-41B6-9531-770DE66D216F}"/>
              </a:ext>
            </a:extLst>
          </p:cNvPr>
          <p:cNvSpPr/>
          <p:nvPr/>
        </p:nvSpPr>
        <p:spPr>
          <a:xfrm>
            <a:off x="4377840" y="2466092"/>
            <a:ext cx="952807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7BB7AD-4F09-4BB1-B637-FBD63B2C3B3E}"/>
              </a:ext>
            </a:extLst>
          </p:cNvPr>
          <p:cNvSpPr/>
          <p:nvPr/>
        </p:nvSpPr>
        <p:spPr>
          <a:xfrm>
            <a:off x="4101827" y="2383442"/>
            <a:ext cx="1766317" cy="18862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31D3FD-7FB6-4D2A-8974-266FE75F07F8}"/>
              </a:ext>
            </a:extLst>
          </p:cNvPr>
          <p:cNvSpPr txBox="1"/>
          <p:nvPr/>
        </p:nvSpPr>
        <p:spPr>
          <a:xfrm>
            <a:off x="4126471" y="423077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B05665-D631-49D7-B773-89611FA345E6}"/>
              </a:ext>
            </a:extLst>
          </p:cNvPr>
          <p:cNvSpPr/>
          <p:nvPr/>
        </p:nvSpPr>
        <p:spPr>
          <a:xfrm>
            <a:off x="6376647" y="2453776"/>
            <a:ext cx="952807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sys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5C070D-6E6A-4182-BC79-53C6B7EEF50B}"/>
              </a:ext>
            </a:extLst>
          </p:cNvPr>
          <p:cNvSpPr/>
          <p:nvPr/>
        </p:nvSpPr>
        <p:spPr>
          <a:xfrm>
            <a:off x="6217091" y="2353235"/>
            <a:ext cx="1766317" cy="1886252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81F28-B8D2-4BDA-88A5-856EECB94B15}"/>
              </a:ext>
            </a:extLst>
          </p:cNvPr>
          <p:cNvSpPr txBox="1"/>
          <p:nvPr/>
        </p:nvSpPr>
        <p:spPr>
          <a:xfrm>
            <a:off x="6465115" y="423948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26C5DC-E046-41AD-A4FA-37435228F684}"/>
              </a:ext>
            </a:extLst>
          </p:cNvPr>
          <p:cNvSpPr txBox="1"/>
          <p:nvPr/>
        </p:nvSpPr>
        <p:spPr>
          <a:xfrm>
            <a:off x="4241988" y="348620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comm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77BDF9-32D5-4D0D-A4F4-A0C24E9BA8F3}"/>
              </a:ext>
            </a:extLst>
          </p:cNvPr>
          <p:cNvSpPr txBox="1"/>
          <p:nvPr/>
        </p:nvSpPr>
        <p:spPr>
          <a:xfrm>
            <a:off x="6853050" y="4729747"/>
            <a:ext cx="49423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open("brightness",...);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read( fd, buff, ...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led_show();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// write =&gt; store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buff &lt;= led-&gt;brightness;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62D48D-B2F3-467C-BF6E-CE83402F4269}"/>
              </a:ext>
            </a:extLst>
          </p:cNvPr>
          <p:cNvSpPr txBox="1"/>
          <p:nvPr/>
        </p:nvSpPr>
        <p:spPr>
          <a:xfrm>
            <a:off x="2671285" y="4729747"/>
            <a:ext cx="392286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open("comm",...);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read( fd, buff, ... 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proc_read();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buff &lt;= current-&gt;comm;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5DF72-05A4-4220-81CA-C89F8887C1C7}"/>
              </a:ext>
            </a:extLst>
          </p:cNvPr>
          <p:cNvSpPr txBox="1"/>
          <p:nvPr/>
        </p:nvSpPr>
        <p:spPr>
          <a:xfrm>
            <a:off x="6420880" y="3503135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brightness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8154BB-8148-4713-891E-05C7E26844DD}"/>
              </a:ext>
            </a:extLst>
          </p:cNvPr>
          <p:cNvSpPr txBox="1"/>
          <p:nvPr/>
        </p:nvSpPr>
        <p:spPr>
          <a:xfrm>
            <a:off x="490594" y="980728"/>
            <a:ext cx="8162812" cy="397031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#if 1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#define ____STRING(x)   #x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#define __STRING(x) ____STRING(x)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#define MAKE_STR(x) __STRING(x)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#define  hello world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__STRING(hello);  // ____STRING(world) =&gt; #world =&gt; "world"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#endif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FEB00-152E-4DCE-AA52-9E649C68BB24}"/>
              </a:ext>
            </a:extLst>
          </p:cNvPr>
          <p:cNvSpPr txBox="1"/>
          <p:nvPr/>
        </p:nvSpPr>
        <p:spPr>
          <a:xfrm>
            <a:off x="490594" y="40466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string.c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95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B6390B-456D-4B27-9E2F-5CE838599C01}"/>
              </a:ext>
            </a:extLst>
          </p:cNvPr>
          <p:cNvSpPr txBox="1"/>
          <p:nvPr/>
        </p:nvSpPr>
        <p:spPr>
          <a:xfrm>
            <a:off x="323528" y="404664"/>
            <a:ext cx="88505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mknod kmsg  c  1 11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mknod("/dev/kmsg", S_IFCHR | 0600, makedev(1, 11));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58066E2-EB1B-4067-95F7-B32E53F89025}"/>
              </a:ext>
            </a:extLst>
          </p:cNvPr>
          <p:cNvCxnSpPr/>
          <p:nvPr/>
        </p:nvCxnSpPr>
        <p:spPr>
          <a:xfrm>
            <a:off x="251520" y="2780928"/>
            <a:ext cx="8352928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F39CBC-D0AB-4DB9-A920-71AFDDDCCB9E}"/>
              </a:ext>
            </a:extLst>
          </p:cNvPr>
          <p:cNvSpPr/>
          <p:nvPr/>
        </p:nvSpPr>
        <p:spPr>
          <a:xfrm>
            <a:off x="2915816" y="2276872"/>
            <a:ext cx="1152128" cy="504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A48F0-6054-4B5C-B360-BC28D545695E}"/>
              </a:ext>
            </a:extLst>
          </p:cNvPr>
          <p:cNvSpPr/>
          <p:nvPr/>
        </p:nvSpPr>
        <p:spPr>
          <a:xfrm>
            <a:off x="2915816" y="2780917"/>
            <a:ext cx="1152128" cy="50404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1, 11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F1B140B-1385-486B-8D9F-24F2514E43F3}"/>
              </a:ext>
            </a:extLst>
          </p:cNvPr>
          <p:cNvCxnSpPr>
            <a:endCxn id="7" idx="0"/>
          </p:cNvCxnSpPr>
          <p:nvPr/>
        </p:nvCxnSpPr>
        <p:spPr>
          <a:xfrm>
            <a:off x="3491880" y="1772816"/>
            <a:ext cx="0" cy="5040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E68869C-AEEE-4813-AC7F-4FC4BFD39535}"/>
              </a:ext>
            </a:extLst>
          </p:cNvPr>
          <p:cNvSpPr txBox="1"/>
          <p:nvPr/>
        </p:nvSpPr>
        <p:spPr>
          <a:xfrm>
            <a:off x="4211960" y="1883604"/>
            <a:ext cx="8000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klog_fd = open("/dev/kmsg",...);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write(  klog_fd, "init first stage started!");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F79CE1-7AE3-437A-A2EA-8C0339FD1698}"/>
              </a:ext>
            </a:extLst>
          </p:cNvPr>
          <p:cNvSpPr txBox="1"/>
          <p:nvPr/>
        </p:nvSpPr>
        <p:spPr>
          <a:xfrm>
            <a:off x="3923873" y="3447420"/>
            <a:ext cx="80009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sys_write(  3, "init first stage started!");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printk("init first stage started!);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dmesg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cat /proc/kmsg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[20016.773172] init: init first stage started!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23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EFD28-6E0F-41F6-8AAE-DBCC6B09BDDD}"/>
              </a:ext>
            </a:extLst>
          </p:cNvPr>
          <p:cNvSpPr txBox="1"/>
          <p:nvPr/>
        </p:nvSpPr>
        <p:spPr>
          <a:xfrm>
            <a:off x="611560" y="260648"/>
            <a:ext cx="800090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open("/sys/fs/selinux/null", O_RDWR);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0);  // close(0), dup(3)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2);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(fd &gt; 2) close(fd);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58D031-1021-4184-8961-77D81D8C3136}"/>
              </a:ext>
            </a:extLst>
          </p:cNvPr>
          <p:cNvSpPr/>
          <p:nvPr/>
        </p:nvSpPr>
        <p:spPr>
          <a:xfrm>
            <a:off x="1331640" y="3933056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95947-95BC-4B99-89B2-4B7586858676}"/>
              </a:ext>
            </a:extLst>
          </p:cNvPr>
          <p:cNvSpPr/>
          <p:nvPr/>
        </p:nvSpPr>
        <p:spPr>
          <a:xfrm>
            <a:off x="1907704" y="3933056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3875A1-9AA4-4704-A2DB-788EC6850104}"/>
              </a:ext>
            </a:extLst>
          </p:cNvPr>
          <p:cNvSpPr/>
          <p:nvPr/>
        </p:nvSpPr>
        <p:spPr>
          <a:xfrm>
            <a:off x="1331640" y="4365104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9E9DD4-A8F9-4ED7-A5C6-AE0145A68E5A}"/>
              </a:ext>
            </a:extLst>
          </p:cNvPr>
          <p:cNvSpPr/>
          <p:nvPr/>
        </p:nvSpPr>
        <p:spPr>
          <a:xfrm>
            <a:off x="1907704" y="4365104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161519-E0B4-478E-AAB7-D4D5AD5963D5}"/>
              </a:ext>
            </a:extLst>
          </p:cNvPr>
          <p:cNvSpPr/>
          <p:nvPr/>
        </p:nvSpPr>
        <p:spPr>
          <a:xfrm>
            <a:off x="1331640" y="4797152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66502D-3139-41AA-8DAF-EBBE59093E22}"/>
              </a:ext>
            </a:extLst>
          </p:cNvPr>
          <p:cNvSpPr/>
          <p:nvPr/>
        </p:nvSpPr>
        <p:spPr>
          <a:xfrm>
            <a:off x="1907704" y="4797152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A9ADC1-6E97-4AAD-B71B-877E6F2FA300}"/>
              </a:ext>
            </a:extLst>
          </p:cNvPr>
          <p:cNvSpPr/>
          <p:nvPr/>
        </p:nvSpPr>
        <p:spPr>
          <a:xfrm>
            <a:off x="1331640" y="5229200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833BA-C29D-4711-B119-14AC703DFA9C}"/>
              </a:ext>
            </a:extLst>
          </p:cNvPr>
          <p:cNvSpPr/>
          <p:nvPr/>
        </p:nvSpPr>
        <p:spPr>
          <a:xfrm>
            <a:off x="1907704" y="5229200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C4E57B-B9B3-4F54-B6F7-1E94A2444305}"/>
              </a:ext>
            </a:extLst>
          </p:cNvPr>
          <p:cNvSpPr/>
          <p:nvPr/>
        </p:nvSpPr>
        <p:spPr>
          <a:xfrm>
            <a:off x="1331640" y="5661248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32112-4F2F-4FCD-804A-7BD5F1967C4F}"/>
              </a:ext>
            </a:extLst>
          </p:cNvPr>
          <p:cNvSpPr/>
          <p:nvPr/>
        </p:nvSpPr>
        <p:spPr>
          <a:xfrm>
            <a:off x="1907704" y="5661248"/>
            <a:ext cx="57606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43AAD-6F78-4F75-9874-61F5408DA431}"/>
              </a:ext>
            </a:extLst>
          </p:cNvPr>
          <p:cNvSpPr txBox="1"/>
          <p:nvPr/>
        </p:nvSpPr>
        <p:spPr>
          <a:xfrm>
            <a:off x="899592" y="340983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30A8A9-8581-4EA5-89ED-6C431F6EF171}"/>
              </a:ext>
            </a:extLst>
          </p:cNvPr>
          <p:cNvSpPr/>
          <p:nvPr/>
        </p:nvSpPr>
        <p:spPr>
          <a:xfrm>
            <a:off x="3491880" y="3789040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9FEDE-2FAB-472F-9ED5-F55F6D2329B4}"/>
              </a:ext>
            </a:extLst>
          </p:cNvPr>
          <p:cNvSpPr/>
          <p:nvPr/>
        </p:nvSpPr>
        <p:spPr>
          <a:xfrm>
            <a:off x="3851920" y="3789040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AFF83-A784-42D6-A11C-FC46C1C50760}"/>
              </a:ext>
            </a:extLst>
          </p:cNvPr>
          <p:cNvSpPr/>
          <p:nvPr/>
        </p:nvSpPr>
        <p:spPr>
          <a:xfrm>
            <a:off x="4211960" y="3789040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97B2F-BF3B-4446-A317-0AB82645ABA0}"/>
              </a:ext>
            </a:extLst>
          </p:cNvPr>
          <p:cNvSpPr/>
          <p:nvPr/>
        </p:nvSpPr>
        <p:spPr>
          <a:xfrm>
            <a:off x="4572000" y="3789040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65105A-A6FF-48E3-9AA1-53CCEC8FC822}"/>
              </a:ext>
            </a:extLst>
          </p:cNvPr>
          <p:cNvSpPr/>
          <p:nvPr/>
        </p:nvSpPr>
        <p:spPr>
          <a:xfrm>
            <a:off x="4932040" y="3789040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FDEAB6-499C-4750-ACB6-AFA2CB44E5DC}"/>
              </a:ext>
            </a:extLst>
          </p:cNvPr>
          <p:cNvSpPr/>
          <p:nvPr/>
        </p:nvSpPr>
        <p:spPr>
          <a:xfrm>
            <a:off x="3491880" y="39330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FB872F-C69F-4F62-805A-F8B50C892D37}"/>
              </a:ext>
            </a:extLst>
          </p:cNvPr>
          <p:cNvSpPr/>
          <p:nvPr/>
        </p:nvSpPr>
        <p:spPr>
          <a:xfrm>
            <a:off x="3851920" y="39330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89EDAD-F9F1-4CA1-ABA4-E40532F38E1E}"/>
              </a:ext>
            </a:extLst>
          </p:cNvPr>
          <p:cNvSpPr/>
          <p:nvPr/>
        </p:nvSpPr>
        <p:spPr>
          <a:xfrm>
            <a:off x="4211960" y="39330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4F8DDB-3F0D-4231-93EC-EBCA53184C31}"/>
              </a:ext>
            </a:extLst>
          </p:cNvPr>
          <p:cNvSpPr/>
          <p:nvPr/>
        </p:nvSpPr>
        <p:spPr>
          <a:xfrm>
            <a:off x="4572000" y="39330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A477EA-58CF-479F-BA2C-E537FA7710F7}"/>
              </a:ext>
            </a:extLst>
          </p:cNvPr>
          <p:cNvSpPr/>
          <p:nvPr/>
        </p:nvSpPr>
        <p:spPr>
          <a:xfrm>
            <a:off x="4932040" y="39330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443170-3275-4F4B-B08B-F9E23F217F57}"/>
              </a:ext>
            </a:extLst>
          </p:cNvPr>
          <p:cNvSpPr/>
          <p:nvPr/>
        </p:nvSpPr>
        <p:spPr>
          <a:xfrm>
            <a:off x="3491880" y="40854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349AB9-6D25-46F8-BC52-29458958ED19}"/>
              </a:ext>
            </a:extLst>
          </p:cNvPr>
          <p:cNvSpPr/>
          <p:nvPr/>
        </p:nvSpPr>
        <p:spPr>
          <a:xfrm>
            <a:off x="3851920" y="40854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2B54E1-7934-48FD-972E-4FC9DC687640}"/>
              </a:ext>
            </a:extLst>
          </p:cNvPr>
          <p:cNvSpPr/>
          <p:nvPr/>
        </p:nvSpPr>
        <p:spPr>
          <a:xfrm>
            <a:off x="4211960" y="40854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8E716A-6697-415B-81BA-4BAC9B54134C}"/>
              </a:ext>
            </a:extLst>
          </p:cNvPr>
          <p:cNvSpPr/>
          <p:nvPr/>
        </p:nvSpPr>
        <p:spPr>
          <a:xfrm>
            <a:off x="4572000" y="40854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002849-2BDE-42A8-AA43-697069F2B69F}"/>
              </a:ext>
            </a:extLst>
          </p:cNvPr>
          <p:cNvSpPr/>
          <p:nvPr/>
        </p:nvSpPr>
        <p:spPr>
          <a:xfrm>
            <a:off x="4932040" y="40854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033FA5-07C5-40BD-BFE5-D33E96E76D36}"/>
              </a:ext>
            </a:extLst>
          </p:cNvPr>
          <p:cNvSpPr/>
          <p:nvPr/>
        </p:nvSpPr>
        <p:spPr>
          <a:xfrm>
            <a:off x="3491880" y="42378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6DB1F6-2272-46BF-819F-0787DEDE1CB7}"/>
              </a:ext>
            </a:extLst>
          </p:cNvPr>
          <p:cNvSpPr/>
          <p:nvPr/>
        </p:nvSpPr>
        <p:spPr>
          <a:xfrm>
            <a:off x="3851920" y="42378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9563EA-AEF6-4B5D-8774-1A5A1FE62A3F}"/>
              </a:ext>
            </a:extLst>
          </p:cNvPr>
          <p:cNvSpPr/>
          <p:nvPr/>
        </p:nvSpPr>
        <p:spPr>
          <a:xfrm>
            <a:off x="4211960" y="42378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6887B1-FD12-4016-9D15-FF2CEE78401D}"/>
              </a:ext>
            </a:extLst>
          </p:cNvPr>
          <p:cNvSpPr/>
          <p:nvPr/>
        </p:nvSpPr>
        <p:spPr>
          <a:xfrm>
            <a:off x="4572000" y="42378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13B88C-C2AA-4DCC-B86D-0A0560286011}"/>
              </a:ext>
            </a:extLst>
          </p:cNvPr>
          <p:cNvSpPr/>
          <p:nvPr/>
        </p:nvSpPr>
        <p:spPr>
          <a:xfrm>
            <a:off x="4932040" y="42378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241E39-CA63-49FF-BD13-42548ED9B922}"/>
              </a:ext>
            </a:extLst>
          </p:cNvPr>
          <p:cNvSpPr/>
          <p:nvPr/>
        </p:nvSpPr>
        <p:spPr>
          <a:xfrm>
            <a:off x="3491880" y="43902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3FD5B3-18E1-4009-BA4F-30EFBB29C77C}"/>
              </a:ext>
            </a:extLst>
          </p:cNvPr>
          <p:cNvSpPr/>
          <p:nvPr/>
        </p:nvSpPr>
        <p:spPr>
          <a:xfrm>
            <a:off x="3851920" y="43902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73CF49-FFB2-44BD-B543-CF7911E6D742}"/>
              </a:ext>
            </a:extLst>
          </p:cNvPr>
          <p:cNvSpPr/>
          <p:nvPr/>
        </p:nvSpPr>
        <p:spPr>
          <a:xfrm>
            <a:off x="4211960" y="43902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2969E9-C52A-4883-93B6-E78B783B99F0}"/>
              </a:ext>
            </a:extLst>
          </p:cNvPr>
          <p:cNvSpPr/>
          <p:nvPr/>
        </p:nvSpPr>
        <p:spPr>
          <a:xfrm>
            <a:off x="4572000" y="43902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728F9D-3A54-4B49-9BA7-24641099EA20}"/>
              </a:ext>
            </a:extLst>
          </p:cNvPr>
          <p:cNvSpPr/>
          <p:nvPr/>
        </p:nvSpPr>
        <p:spPr>
          <a:xfrm>
            <a:off x="4932040" y="4390256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4C72353-AEF3-4BB5-B69C-2C0F47344605}"/>
              </a:ext>
            </a:extLst>
          </p:cNvPr>
          <p:cNvCxnSpPr>
            <a:stCxn id="16" idx="1"/>
            <a:endCxn id="6" idx="3"/>
          </p:cNvCxnSpPr>
          <p:nvPr/>
        </p:nvCxnSpPr>
        <p:spPr>
          <a:xfrm flipH="1">
            <a:off x="2483768" y="3861048"/>
            <a:ext cx="1008112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D8113BD-FD47-45C2-9E56-E8890ED8C039}"/>
              </a:ext>
            </a:extLst>
          </p:cNvPr>
          <p:cNvCxnSpPr>
            <a:cxnSpLocks/>
            <a:stCxn id="8" idx="3"/>
            <a:endCxn id="58" idx="3"/>
          </p:cNvCxnSpPr>
          <p:nvPr/>
        </p:nvCxnSpPr>
        <p:spPr>
          <a:xfrm>
            <a:off x="2483768" y="4581128"/>
            <a:ext cx="162018" cy="145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98A335-D7AC-4653-B903-89650F62FBB4}"/>
              </a:ext>
            </a:extLst>
          </p:cNvPr>
          <p:cNvSpPr/>
          <p:nvPr/>
        </p:nvSpPr>
        <p:spPr>
          <a:xfrm>
            <a:off x="3671900" y="4761148"/>
            <a:ext cx="1116124" cy="75608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4AF758-96A8-4DAF-9DBE-5A3FD17F3E25}"/>
              </a:ext>
            </a:extLst>
          </p:cNvPr>
          <p:cNvSpPr/>
          <p:nvPr/>
        </p:nvSpPr>
        <p:spPr>
          <a:xfrm>
            <a:off x="3796108" y="4879040"/>
            <a:ext cx="883904" cy="56618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5D4EFC-7DC6-4BDE-85CE-14A38CBB9DFC}"/>
              </a:ext>
            </a:extLst>
          </p:cNvPr>
          <p:cNvCxnSpPr>
            <a:cxnSpLocks/>
            <a:stCxn id="10" idx="3"/>
            <a:endCxn id="51" idx="1"/>
          </p:cNvCxnSpPr>
          <p:nvPr/>
        </p:nvCxnSpPr>
        <p:spPr>
          <a:xfrm>
            <a:off x="2483768" y="5013176"/>
            <a:ext cx="1188132" cy="12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18ADF359-6662-460F-B8AA-618B19EAC605}"/>
              </a:ext>
            </a:extLst>
          </p:cNvPr>
          <p:cNvSpPr/>
          <p:nvPr/>
        </p:nvSpPr>
        <p:spPr>
          <a:xfrm rot="5400000">
            <a:off x="2861810" y="4384268"/>
            <a:ext cx="252028" cy="684076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2A1E8B-A4F2-4567-99A6-AD0E0F57A643}"/>
              </a:ext>
            </a:extLst>
          </p:cNvPr>
          <p:cNvCxnSpPr>
            <a:cxnSpLocks/>
            <a:stCxn id="58" idx="1"/>
            <a:endCxn id="51" idx="1"/>
          </p:cNvCxnSpPr>
          <p:nvPr/>
        </p:nvCxnSpPr>
        <p:spPr>
          <a:xfrm>
            <a:off x="3329862" y="4726306"/>
            <a:ext cx="342038" cy="41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8BE1A0-EB72-4863-9A56-79C343AF4ED9}"/>
              </a:ext>
            </a:extLst>
          </p:cNvPr>
          <p:cNvSpPr txBox="1"/>
          <p:nvPr/>
        </p:nvSpPr>
        <p:spPr>
          <a:xfrm>
            <a:off x="-746522" y="485986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fprintf(stderr,);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45F712-9BA6-4F56-9793-AD204FC6BC01}"/>
              </a:ext>
            </a:extLst>
          </p:cNvPr>
          <p:cNvSpPr txBox="1"/>
          <p:nvPr/>
        </p:nvSpPr>
        <p:spPr>
          <a:xfrm>
            <a:off x="-88833" y="442782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printf();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7A7DFF-84F0-414A-8C2F-9AAE3C36844C}"/>
              </a:ext>
            </a:extLst>
          </p:cNvPr>
          <p:cNvSpPr txBox="1"/>
          <p:nvPr/>
        </p:nvSpPr>
        <p:spPr>
          <a:xfrm>
            <a:off x="-48160" y="390079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scanf();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E780DA7-6F81-482E-A732-47661416EE3D}"/>
              </a:ext>
            </a:extLst>
          </p:cNvPr>
          <p:cNvSpPr/>
          <p:nvPr/>
        </p:nvSpPr>
        <p:spPr>
          <a:xfrm>
            <a:off x="3500881" y="6093296"/>
            <a:ext cx="783087" cy="41288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220813A-C86F-4CB2-AFA0-D983B34B77D6}"/>
              </a:ext>
            </a:extLst>
          </p:cNvPr>
          <p:cNvCxnSpPr>
            <a:cxnSpLocks/>
            <a:stCxn id="12" idx="3"/>
            <a:endCxn id="67" idx="1"/>
          </p:cNvCxnSpPr>
          <p:nvPr/>
        </p:nvCxnSpPr>
        <p:spPr>
          <a:xfrm>
            <a:off x="2483768" y="5445224"/>
            <a:ext cx="1017113" cy="854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EFD28-6E0F-41F6-8AAE-DBCC6B09BDDD}"/>
              </a:ext>
            </a:extLst>
          </p:cNvPr>
          <p:cNvSpPr txBox="1"/>
          <p:nvPr/>
        </p:nvSpPr>
        <p:spPr>
          <a:xfrm>
            <a:off x="611560" y="260648"/>
            <a:ext cx="902041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InitKernelLogging(argv);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fd = open("/sys/fs/selinux/null", O_RDWR);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0);  // close(0)=&gt;fd_array[0]=0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// dup(3)=&gt; fd_array[0] = fd_array[3];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dup2(fd, 2);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(fd &gt; 2) close(fd);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58D031-1021-4184-8961-77D81D8C3136}"/>
              </a:ext>
            </a:extLst>
          </p:cNvPr>
          <p:cNvSpPr/>
          <p:nvPr/>
        </p:nvSpPr>
        <p:spPr>
          <a:xfrm>
            <a:off x="2411760" y="4528284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9195947-95BC-4B99-89B2-4B7586858676}"/>
              </a:ext>
            </a:extLst>
          </p:cNvPr>
          <p:cNvSpPr/>
          <p:nvPr/>
        </p:nvSpPr>
        <p:spPr>
          <a:xfrm>
            <a:off x="2987824" y="4528284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3875A1-9AA4-4704-A2DB-788EC6850104}"/>
              </a:ext>
            </a:extLst>
          </p:cNvPr>
          <p:cNvSpPr/>
          <p:nvPr/>
        </p:nvSpPr>
        <p:spPr>
          <a:xfrm>
            <a:off x="2411760" y="4960332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09E9DD4-A8F9-4ED7-A5C6-AE0145A68E5A}"/>
              </a:ext>
            </a:extLst>
          </p:cNvPr>
          <p:cNvSpPr/>
          <p:nvPr/>
        </p:nvSpPr>
        <p:spPr>
          <a:xfrm>
            <a:off x="2987824" y="4960332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F161519-E0B4-478E-AAB7-D4D5AD5963D5}"/>
              </a:ext>
            </a:extLst>
          </p:cNvPr>
          <p:cNvSpPr/>
          <p:nvPr/>
        </p:nvSpPr>
        <p:spPr>
          <a:xfrm>
            <a:off x="2411760" y="5392380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D66502D-3139-41AA-8DAF-EBBE59093E22}"/>
              </a:ext>
            </a:extLst>
          </p:cNvPr>
          <p:cNvSpPr/>
          <p:nvPr/>
        </p:nvSpPr>
        <p:spPr>
          <a:xfrm>
            <a:off x="2987824" y="5392380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A9ADC1-6E97-4AAD-B71B-877E6F2FA300}"/>
              </a:ext>
            </a:extLst>
          </p:cNvPr>
          <p:cNvSpPr/>
          <p:nvPr/>
        </p:nvSpPr>
        <p:spPr>
          <a:xfrm>
            <a:off x="2411760" y="5824428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1833BA-C29D-4711-B119-14AC703DFA9C}"/>
              </a:ext>
            </a:extLst>
          </p:cNvPr>
          <p:cNvSpPr/>
          <p:nvPr/>
        </p:nvSpPr>
        <p:spPr>
          <a:xfrm>
            <a:off x="2987824" y="5824428"/>
            <a:ext cx="57606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C4E57B-B9B3-4F54-B6F7-1E94A2444305}"/>
              </a:ext>
            </a:extLst>
          </p:cNvPr>
          <p:cNvSpPr/>
          <p:nvPr/>
        </p:nvSpPr>
        <p:spPr>
          <a:xfrm>
            <a:off x="2411760" y="6256476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932112-4F2F-4FCD-804A-7BD5F1967C4F}"/>
              </a:ext>
            </a:extLst>
          </p:cNvPr>
          <p:cNvSpPr/>
          <p:nvPr/>
        </p:nvSpPr>
        <p:spPr>
          <a:xfrm>
            <a:off x="2987824" y="6256476"/>
            <a:ext cx="57606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43AAD-6F78-4F75-9874-61F5408DA431}"/>
              </a:ext>
            </a:extLst>
          </p:cNvPr>
          <p:cNvSpPr txBox="1"/>
          <p:nvPr/>
        </p:nvSpPr>
        <p:spPr>
          <a:xfrm>
            <a:off x="1979712" y="4005064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30A8A9-8581-4EA5-89ED-6C431F6EF171}"/>
              </a:ext>
            </a:extLst>
          </p:cNvPr>
          <p:cNvSpPr/>
          <p:nvPr/>
        </p:nvSpPr>
        <p:spPr>
          <a:xfrm>
            <a:off x="5046947" y="4009449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9FEDE-2FAB-472F-9ED5-F55F6D2329B4}"/>
              </a:ext>
            </a:extLst>
          </p:cNvPr>
          <p:cNvSpPr/>
          <p:nvPr/>
        </p:nvSpPr>
        <p:spPr>
          <a:xfrm>
            <a:off x="5406987" y="4009449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EAFF83-A784-42D6-A11C-FC46C1C50760}"/>
              </a:ext>
            </a:extLst>
          </p:cNvPr>
          <p:cNvSpPr/>
          <p:nvPr/>
        </p:nvSpPr>
        <p:spPr>
          <a:xfrm>
            <a:off x="5767027" y="4009449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E97B2F-BF3B-4446-A317-0AB82645ABA0}"/>
              </a:ext>
            </a:extLst>
          </p:cNvPr>
          <p:cNvSpPr/>
          <p:nvPr/>
        </p:nvSpPr>
        <p:spPr>
          <a:xfrm>
            <a:off x="6127067" y="4009449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65105A-A6FF-48E3-9AA1-53CCEC8FC822}"/>
              </a:ext>
            </a:extLst>
          </p:cNvPr>
          <p:cNvSpPr/>
          <p:nvPr/>
        </p:nvSpPr>
        <p:spPr>
          <a:xfrm>
            <a:off x="6487107" y="4009449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FDEAB6-499C-4750-ACB6-AFA2CB44E5DC}"/>
              </a:ext>
            </a:extLst>
          </p:cNvPr>
          <p:cNvSpPr/>
          <p:nvPr/>
        </p:nvSpPr>
        <p:spPr>
          <a:xfrm>
            <a:off x="5046947" y="41534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FB872F-C69F-4F62-805A-F8B50C892D37}"/>
              </a:ext>
            </a:extLst>
          </p:cNvPr>
          <p:cNvSpPr/>
          <p:nvPr/>
        </p:nvSpPr>
        <p:spPr>
          <a:xfrm>
            <a:off x="5406987" y="41534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89EDAD-F9F1-4CA1-ABA4-E40532F38E1E}"/>
              </a:ext>
            </a:extLst>
          </p:cNvPr>
          <p:cNvSpPr/>
          <p:nvPr/>
        </p:nvSpPr>
        <p:spPr>
          <a:xfrm>
            <a:off x="5767027" y="41534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14F8DDB-3F0D-4231-93EC-EBCA53184C31}"/>
              </a:ext>
            </a:extLst>
          </p:cNvPr>
          <p:cNvSpPr/>
          <p:nvPr/>
        </p:nvSpPr>
        <p:spPr>
          <a:xfrm>
            <a:off x="6127067" y="41534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A477EA-58CF-479F-BA2C-E537FA7710F7}"/>
              </a:ext>
            </a:extLst>
          </p:cNvPr>
          <p:cNvSpPr/>
          <p:nvPr/>
        </p:nvSpPr>
        <p:spPr>
          <a:xfrm>
            <a:off x="6487107" y="41534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443170-3275-4F4B-B08B-F9E23F217F57}"/>
              </a:ext>
            </a:extLst>
          </p:cNvPr>
          <p:cNvSpPr/>
          <p:nvPr/>
        </p:nvSpPr>
        <p:spPr>
          <a:xfrm>
            <a:off x="5046947" y="43058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A349AB9-6D25-46F8-BC52-29458958ED19}"/>
              </a:ext>
            </a:extLst>
          </p:cNvPr>
          <p:cNvSpPr/>
          <p:nvPr/>
        </p:nvSpPr>
        <p:spPr>
          <a:xfrm>
            <a:off x="5406987" y="43058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2B54E1-7934-48FD-972E-4FC9DC687640}"/>
              </a:ext>
            </a:extLst>
          </p:cNvPr>
          <p:cNvSpPr/>
          <p:nvPr/>
        </p:nvSpPr>
        <p:spPr>
          <a:xfrm>
            <a:off x="5767027" y="43058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8E716A-6697-415B-81BA-4BAC9B54134C}"/>
              </a:ext>
            </a:extLst>
          </p:cNvPr>
          <p:cNvSpPr/>
          <p:nvPr/>
        </p:nvSpPr>
        <p:spPr>
          <a:xfrm>
            <a:off x="6127067" y="43058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7002849-2BDE-42A8-AA43-697069F2B69F}"/>
              </a:ext>
            </a:extLst>
          </p:cNvPr>
          <p:cNvSpPr/>
          <p:nvPr/>
        </p:nvSpPr>
        <p:spPr>
          <a:xfrm>
            <a:off x="6487107" y="43058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033FA5-07C5-40BD-BFE5-D33E96E76D36}"/>
              </a:ext>
            </a:extLst>
          </p:cNvPr>
          <p:cNvSpPr/>
          <p:nvPr/>
        </p:nvSpPr>
        <p:spPr>
          <a:xfrm>
            <a:off x="5046947" y="44582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D6DB1F6-2272-46BF-819F-0787DEDE1CB7}"/>
              </a:ext>
            </a:extLst>
          </p:cNvPr>
          <p:cNvSpPr/>
          <p:nvPr/>
        </p:nvSpPr>
        <p:spPr>
          <a:xfrm>
            <a:off x="5406987" y="44582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19563EA-AEF6-4B5D-8774-1A5A1FE62A3F}"/>
              </a:ext>
            </a:extLst>
          </p:cNvPr>
          <p:cNvSpPr/>
          <p:nvPr/>
        </p:nvSpPr>
        <p:spPr>
          <a:xfrm>
            <a:off x="5767027" y="44582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6887B1-FD12-4016-9D15-FF2CEE78401D}"/>
              </a:ext>
            </a:extLst>
          </p:cNvPr>
          <p:cNvSpPr/>
          <p:nvPr/>
        </p:nvSpPr>
        <p:spPr>
          <a:xfrm>
            <a:off x="6127067" y="44582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13B88C-C2AA-4DCC-B86D-0A0560286011}"/>
              </a:ext>
            </a:extLst>
          </p:cNvPr>
          <p:cNvSpPr/>
          <p:nvPr/>
        </p:nvSpPr>
        <p:spPr>
          <a:xfrm>
            <a:off x="6487107" y="44582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8241E39-CA63-49FF-BD13-42548ED9B922}"/>
              </a:ext>
            </a:extLst>
          </p:cNvPr>
          <p:cNvSpPr/>
          <p:nvPr/>
        </p:nvSpPr>
        <p:spPr>
          <a:xfrm>
            <a:off x="5046947" y="46106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43FD5B3-18E1-4009-BA4F-30EFBB29C77C}"/>
              </a:ext>
            </a:extLst>
          </p:cNvPr>
          <p:cNvSpPr/>
          <p:nvPr/>
        </p:nvSpPr>
        <p:spPr>
          <a:xfrm>
            <a:off x="5406987" y="46106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73CF49-FFB2-44BD-B543-CF7911E6D742}"/>
              </a:ext>
            </a:extLst>
          </p:cNvPr>
          <p:cNvSpPr/>
          <p:nvPr/>
        </p:nvSpPr>
        <p:spPr>
          <a:xfrm>
            <a:off x="5767027" y="46106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2969E9-C52A-4883-93B6-E78B783B99F0}"/>
              </a:ext>
            </a:extLst>
          </p:cNvPr>
          <p:cNvSpPr/>
          <p:nvPr/>
        </p:nvSpPr>
        <p:spPr>
          <a:xfrm>
            <a:off x="6127067" y="46106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F728F9D-3A54-4B49-9BA7-24641099EA20}"/>
              </a:ext>
            </a:extLst>
          </p:cNvPr>
          <p:cNvSpPr/>
          <p:nvPr/>
        </p:nvSpPr>
        <p:spPr>
          <a:xfrm>
            <a:off x="6487107" y="4610665"/>
            <a:ext cx="360040" cy="14401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198A335-D7AC-4653-B903-89650F62FBB4}"/>
              </a:ext>
            </a:extLst>
          </p:cNvPr>
          <p:cNvSpPr/>
          <p:nvPr/>
        </p:nvSpPr>
        <p:spPr>
          <a:xfrm>
            <a:off x="5226967" y="4981557"/>
            <a:ext cx="1116124" cy="75608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4AF758-96A8-4DAF-9DBE-5A3FD17F3E25}"/>
              </a:ext>
            </a:extLst>
          </p:cNvPr>
          <p:cNvSpPr/>
          <p:nvPr/>
        </p:nvSpPr>
        <p:spPr>
          <a:xfrm>
            <a:off x="5351175" y="5099449"/>
            <a:ext cx="883904" cy="566184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5D4EFC-7DC6-4BDE-85CE-14A38CBB9DFC}"/>
              </a:ext>
            </a:extLst>
          </p:cNvPr>
          <p:cNvCxnSpPr>
            <a:cxnSpLocks/>
            <a:stCxn id="10" idx="3"/>
            <a:endCxn id="67" idx="1"/>
          </p:cNvCxnSpPr>
          <p:nvPr/>
        </p:nvCxnSpPr>
        <p:spPr>
          <a:xfrm>
            <a:off x="3563888" y="5608404"/>
            <a:ext cx="1211223" cy="937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원통형 57">
            <a:extLst>
              <a:ext uri="{FF2B5EF4-FFF2-40B4-BE49-F238E27FC236}">
                <a16:creationId xmlns:a16="http://schemas.microsoft.com/office/drawing/2014/main" id="{18ADF359-6662-460F-B8AA-618B19EAC605}"/>
              </a:ext>
            </a:extLst>
          </p:cNvPr>
          <p:cNvSpPr/>
          <p:nvPr/>
        </p:nvSpPr>
        <p:spPr>
          <a:xfrm rot="5400000">
            <a:off x="4416877" y="4604677"/>
            <a:ext cx="252028" cy="684076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32A1E8B-A4F2-4567-99A6-AD0E0F57A643}"/>
              </a:ext>
            </a:extLst>
          </p:cNvPr>
          <p:cNvCxnSpPr>
            <a:cxnSpLocks/>
            <a:stCxn id="58" idx="1"/>
            <a:endCxn id="51" idx="1"/>
          </p:cNvCxnSpPr>
          <p:nvPr/>
        </p:nvCxnSpPr>
        <p:spPr>
          <a:xfrm>
            <a:off x="4884929" y="4946715"/>
            <a:ext cx="342038" cy="412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28BE1A0-EB72-4863-9A56-79C343AF4ED9}"/>
              </a:ext>
            </a:extLst>
          </p:cNvPr>
          <p:cNvSpPr txBox="1"/>
          <p:nvPr/>
        </p:nvSpPr>
        <p:spPr>
          <a:xfrm>
            <a:off x="333598" y="545509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fprintf(stderr,);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45F712-9BA6-4F56-9793-AD204FC6BC01}"/>
              </a:ext>
            </a:extLst>
          </p:cNvPr>
          <p:cNvSpPr txBox="1"/>
          <p:nvPr/>
        </p:nvSpPr>
        <p:spPr>
          <a:xfrm>
            <a:off x="991287" y="50230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printf();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87A7DFF-84F0-414A-8C2F-9AAE3C36844C}"/>
              </a:ext>
            </a:extLst>
          </p:cNvPr>
          <p:cNvSpPr txBox="1"/>
          <p:nvPr/>
        </p:nvSpPr>
        <p:spPr>
          <a:xfrm>
            <a:off x="1031960" y="449601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scanf();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AE780DA7-6F81-482E-A732-47661416EE3D}"/>
              </a:ext>
            </a:extLst>
          </p:cNvPr>
          <p:cNvSpPr/>
          <p:nvPr/>
        </p:nvSpPr>
        <p:spPr>
          <a:xfrm>
            <a:off x="4775111" y="6339336"/>
            <a:ext cx="783087" cy="41288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null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7AB8B11C-AADE-483F-A4A1-05A5D20B3565}"/>
              </a:ext>
            </a:extLst>
          </p:cNvPr>
          <p:cNvCxnSpPr>
            <a:cxnSpLocks/>
            <a:stCxn id="6" idx="3"/>
            <a:endCxn id="67" idx="1"/>
          </p:cNvCxnSpPr>
          <p:nvPr/>
        </p:nvCxnSpPr>
        <p:spPr>
          <a:xfrm>
            <a:off x="3563888" y="4744308"/>
            <a:ext cx="1211223" cy="18014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7CDB1C8-3C96-4671-96AE-2916445A2210}"/>
              </a:ext>
            </a:extLst>
          </p:cNvPr>
          <p:cNvSpPr txBox="1"/>
          <p:nvPr/>
        </p:nvSpPr>
        <p:spPr>
          <a:xfrm>
            <a:off x="7300556" y="5004615"/>
            <a:ext cx="17043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null_read()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null_write()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6809FB2-DF40-4A54-9515-39AB5CF85348}"/>
              </a:ext>
            </a:extLst>
          </p:cNvPr>
          <p:cNvCxnSpPr>
            <a:cxnSpLocks/>
            <a:stCxn id="8" idx="3"/>
            <a:endCxn id="67" idx="1"/>
          </p:cNvCxnSpPr>
          <p:nvPr/>
        </p:nvCxnSpPr>
        <p:spPr>
          <a:xfrm>
            <a:off x="3563888" y="5176356"/>
            <a:ext cx="1211223" cy="1369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0BF96E-8344-47E0-A2DD-2F3E18A71787}"/>
              </a:ext>
            </a:extLst>
          </p:cNvPr>
          <p:cNvSpPr txBox="1"/>
          <p:nvPr/>
        </p:nvSpPr>
        <p:spPr>
          <a:xfrm>
            <a:off x="4724431" y="592081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ref_count=3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44E67-D4E1-4CB5-A1C3-26C76A756739}"/>
              </a:ext>
            </a:extLst>
          </p:cNvPr>
          <p:cNvSpPr txBox="1"/>
          <p:nvPr/>
        </p:nvSpPr>
        <p:spPr>
          <a:xfrm>
            <a:off x="755576" y="936010"/>
            <a:ext cx="6814686" cy="49859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void open_devnull_stdio(void)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int fd;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static const char *name = "__null__";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mknod(name, S_IFCHR | 0600, (1 &lt;&lt; 8) | 3);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fd = open(name, O_RDWR);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unlink(name);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dup2(fd, 0); // fd_array[0] = fd_array[fd]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dup2(fd, 1); // fd_array[1] = fd_array[fd]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dup2(fd, 2); // fd_array[2] = fd_array[fd]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if (fd &gt; 2)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close(fd);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2F31D-024E-4EBE-92AD-6EACC3FB32FE}"/>
              </a:ext>
            </a:extLst>
          </p:cNvPr>
          <p:cNvSpPr txBox="1"/>
          <p:nvPr/>
        </p:nvSpPr>
        <p:spPr>
          <a:xfrm>
            <a:off x="755576" y="40466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open_devnull_stdio.c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40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84C06-D080-4F88-B919-7E7E757DA621}"/>
              </a:ext>
            </a:extLst>
          </p:cNvPr>
          <p:cNvSpPr txBox="1"/>
          <p:nvPr/>
        </p:nvSpPr>
        <p:spPr>
          <a:xfrm>
            <a:off x="827584" y="332656"/>
            <a:ext cx="78277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Android framework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분석을 위한 기반지식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완벽한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문법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,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완벽한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C++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문법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, C++ 11/14/17, JAVA JNI,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linux system programming, linux kernel programming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03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A34DD-1A9B-47FB-B1A5-6A7487193428}"/>
              </a:ext>
            </a:extLst>
          </p:cNvPr>
          <p:cNvSpPr txBox="1"/>
          <p:nvPr/>
        </p:nvSpPr>
        <p:spPr>
          <a:xfrm>
            <a:off x="251520" y="260648"/>
            <a:ext cx="3922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mknod __null__ c 1 3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rm __null__ 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9D626A-5F4A-46BD-994F-BD64D86D25DF}"/>
              </a:ext>
            </a:extLst>
          </p:cNvPr>
          <p:cNvSpPr/>
          <p:nvPr/>
        </p:nvSpPr>
        <p:spPr>
          <a:xfrm>
            <a:off x="6660232" y="1939608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8393038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F2E47A-79D1-49CA-9705-A6DFC1A3853D}"/>
              </a:ext>
            </a:extLst>
          </p:cNvPr>
          <p:cNvSpPr/>
          <p:nvPr/>
        </p:nvSpPr>
        <p:spPr>
          <a:xfrm>
            <a:off x="6660232" y="2364064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crw-------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2BED1-0258-4DEE-B571-017AC59FF7D4}"/>
              </a:ext>
            </a:extLst>
          </p:cNvPr>
          <p:cNvSpPr/>
          <p:nvPr/>
        </p:nvSpPr>
        <p:spPr>
          <a:xfrm>
            <a:off x="6660232" y="2788520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2EEDF-5421-4BFE-B7F9-D94A0EFB826A}"/>
              </a:ext>
            </a:extLst>
          </p:cNvPr>
          <p:cNvSpPr/>
          <p:nvPr/>
        </p:nvSpPr>
        <p:spPr>
          <a:xfrm>
            <a:off x="6660232" y="3212976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8024A-62EF-4A50-A103-44C731F804D3}"/>
              </a:ext>
            </a:extLst>
          </p:cNvPr>
          <p:cNvSpPr/>
          <p:nvPr/>
        </p:nvSpPr>
        <p:spPr>
          <a:xfrm>
            <a:off x="6660232" y="3637432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79E33F-610B-4BD5-9701-2E09CCBB6DF5}"/>
              </a:ext>
            </a:extLst>
          </p:cNvPr>
          <p:cNvSpPr/>
          <p:nvPr/>
        </p:nvSpPr>
        <p:spPr>
          <a:xfrm>
            <a:off x="6660232" y="4061888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E8044-FB07-47AC-861E-372FFE3C7116}"/>
              </a:ext>
            </a:extLst>
          </p:cNvPr>
          <p:cNvSpPr/>
          <p:nvPr/>
        </p:nvSpPr>
        <p:spPr>
          <a:xfrm>
            <a:off x="6660232" y="4486344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15:12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8E675-1D64-4C93-AAD7-0714EC2F4659}"/>
              </a:ext>
            </a:extLst>
          </p:cNvPr>
          <p:cNvSpPr txBox="1"/>
          <p:nvPr/>
        </p:nvSpPr>
        <p:spPr>
          <a:xfrm>
            <a:off x="7092280" y="151353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510E27-C368-4B33-B053-7D874CF8777D}"/>
              </a:ext>
            </a:extLst>
          </p:cNvPr>
          <p:cNvSpPr/>
          <p:nvPr/>
        </p:nvSpPr>
        <p:spPr>
          <a:xfrm>
            <a:off x="3624227" y="2364064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"__null__"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7D4219-CBFB-418D-8911-DDB4396286C7}"/>
              </a:ext>
            </a:extLst>
          </p:cNvPr>
          <p:cNvSpPr/>
          <p:nvPr/>
        </p:nvSpPr>
        <p:spPr>
          <a:xfrm>
            <a:off x="3624227" y="2788520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F2D2013-EE0A-40CD-889E-9D3BBB5AA3F9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5424427" y="2155632"/>
            <a:ext cx="1235805" cy="84891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00A044-D7CA-4FB5-86B2-EC03CB13E5E6}"/>
              </a:ext>
            </a:extLst>
          </p:cNvPr>
          <p:cNvSpPr txBox="1"/>
          <p:nvPr/>
        </p:nvSpPr>
        <p:spPr>
          <a:xfrm>
            <a:off x="4039559" y="190239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74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A34DD-1A9B-47FB-B1A5-6A7487193428}"/>
              </a:ext>
            </a:extLst>
          </p:cNvPr>
          <p:cNvSpPr txBox="1"/>
          <p:nvPr/>
        </p:nvSpPr>
        <p:spPr>
          <a:xfrm>
            <a:off x="251520" y="260648"/>
            <a:ext cx="3922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mknod __null__ c 1 3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rm __null__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unlink("__null__");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9D626A-5F4A-46BD-994F-BD64D86D25DF}"/>
              </a:ext>
            </a:extLst>
          </p:cNvPr>
          <p:cNvSpPr/>
          <p:nvPr/>
        </p:nvSpPr>
        <p:spPr>
          <a:xfrm>
            <a:off x="6660232" y="1939608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8393038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F2E47A-79D1-49CA-9705-A6DFC1A3853D}"/>
              </a:ext>
            </a:extLst>
          </p:cNvPr>
          <p:cNvSpPr/>
          <p:nvPr/>
        </p:nvSpPr>
        <p:spPr>
          <a:xfrm>
            <a:off x="6660232" y="2364064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crw-------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2BED1-0258-4DEE-B571-017AC59FF7D4}"/>
              </a:ext>
            </a:extLst>
          </p:cNvPr>
          <p:cNvSpPr/>
          <p:nvPr/>
        </p:nvSpPr>
        <p:spPr>
          <a:xfrm>
            <a:off x="6660232" y="2788520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2EEDF-5421-4BFE-B7F9-D94A0EFB826A}"/>
              </a:ext>
            </a:extLst>
          </p:cNvPr>
          <p:cNvSpPr/>
          <p:nvPr/>
        </p:nvSpPr>
        <p:spPr>
          <a:xfrm>
            <a:off x="6660232" y="3212976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8024A-62EF-4A50-A103-44C731F804D3}"/>
              </a:ext>
            </a:extLst>
          </p:cNvPr>
          <p:cNvSpPr/>
          <p:nvPr/>
        </p:nvSpPr>
        <p:spPr>
          <a:xfrm>
            <a:off x="6660232" y="3637432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79E33F-610B-4BD5-9701-2E09CCBB6DF5}"/>
              </a:ext>
            </a:extLst>
          </p:cNvPr>
          <p:cNvSpPr/>
          <p:nvPr/>
        </p:nvSpPr>
        <p:spPr>
          <a:xfrm>
            <a:off x="6660232" y="4061888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E8044-FB07-47AC-861E-372FFE3C7116}"/>
              </a:ext>
            </a:extLst>
          </p:cNvPr>
          <p:cNvSpPr/>
          <p:nvPr/>
        </p:nvSpPr>
        <p:spPr>
          <a:xfrm>
            <a:off x="6660232" y="4486344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15:12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8E675-1D64-4C93-AAD7-0714EC2F4659}"/>
              </a:ext>
            </a:extLst>
          </p:cNvPr>
          <p:cNvSpPr txBox="1"/>
          <p:nvPr/>
        </p:nvSpPr>
        <p:spPr>
          <a:xfrm>
            <a:off x="7092280" y="151353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510E27-C368-4B33-B053-7D874CF8777D}"/>
              </a:ext>
            </a:extLst>
          </p:cNvPr>
          <p:cNvSpPr/>
          <p:nvPr/>
        </p:nvSpPr>
        <p:spPr>
          <a:xfrm>
            <a:off x="3624227" y="2364064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"__null__"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7D4219-CBFB-418D-8911-DDB4396286C7}"/>
              </a:ext>
            </a:extLst>
          </p:cNvPr>
          <p:cNvSpPr/>
          <p:nvPr/>
        </p:nvSpPr>
        <p:spPr>
          <a:xfrm>
            <a:off x="3624227" y="2788520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0A044-D7CA-4FB5-86B2-EC03CB13E5E6}"/>
              </a:ext>
            </a:extLst>
          </p:cNvPr>
          <p:cNvSpPr txBox="1"/>
          <p:nvPr/>
        </p:nvSpPr>
        <p:spPr>
          <a:xfrm>
            <a:off x="4039559" y="190239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2C8283-3120-4E82-9556-C8A902E3112A}"/>
              </a:ext>
            </a:extLst>
          </p:cNvPr>
          <p:cNvSpPr txBox="1"/>
          <p:nvPr/>
        </p:nvSpPr>
        <p:spPr>
          <a:xfrm>
            <a:off x="8460432" y="273650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nlink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2331D09-5BDD-45C5-B414-C7518DE6155B}"/>
              </a:ext>
            </a:extLst>
          </p:cNvPr>
          <p:cNvCxnSpPr/>
          <p:nvPr/>
        </p:nvCxnSpPr>
        <p:spPr>
          <a:xfrm flipH="1">
            <a:off x="3624227" y="2371656"/>
            <a:ext cx="1883877" cy="8489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A85B67-57D2-4A45-8907-1D48E62A83E1}"/>
              </a:ext>
            </a:extLst>
          </p:cNvPr>
          <p:cNvCxnSpPr>
            <a:cxnSpLocks/>
          </p:cNvCxnSpPr>
          <p:nvPr/>
        </p:nvCxnSpPr>
        <p:spPr>
          <a:xfrm flipH="1">
            <a:off x="6618394" y="1947200"/>
            <a:ext cx="1842038" cy="296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869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DA34DD-1A9B-47FB-B1A5-6A7487193428}"/>
              </a:ext>
            </a:extLst>
          </p:cNvPr>
          <p:cNvSpPr txBox="1"/>
          <p:nvPr/>
        </p:nvSpPr>
        <p:spPr>
          <a:xfrm>
            <a:off x="251520" y="260648"/>
            <a:ext cx="73212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mknod(name, S_IFCHR | 0600, (1 &lt;&lt; 8) | 3);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fd = open(name, O_RDWR);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unlink(name);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read(fd);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write(fd);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9D626A-5F4A-46BD-994F-BD64D86D25DF}"/>
              </a:ext>
            </a:extLst>
          </p:cNvPr>
          <p:cNvSpPr/>
          <p:nvPr/>
        </p:nvSpPr>
        <p:spPr>
          <a:xfrm>
            <a:off x="7020272" y="2940128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8393038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8F2E47A-79D1-49CA-9705-A6DFC1A3853D}"/>
              </a:ext>
            </a:extLst>
          </p:cNvPr>
          <p:cNvSpPr/>
          <p:nvPr/>
        </p:nvSpPr>
        <p:spPr>
          <a:xfrm>
            <a:off x="7020272" y="3364584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crw-------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2BED1-0258-4DEE-B571-017AC59FF7D4}"/>
              </a:ext>
            </a:extLst>
          </p:cNvPr>
          <p:cNvSpPr/>
          <p:nvPr/>
        </p:nvSpPr>
        <p:spPr>
          <a:xfrm>
            <a:off x="7020272" y="3789040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32EEDF-5421-4BFE-B7F9-D94A0EFB826A}"/>
              </a:ext>
            </a:extLst>
          </p:cNvPr>
          <p:cNvSpPr/>
          <p:nvPr/>
        </p:nvSpPr>
        <p:spPr>
          <a:xfrm>
            <a:off x="7032792" y="4642136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C8024A-62EF-4A50-A103-44C731F804D3}"/>
              </a:ext>
            </a:extLst>
          </p:cNvPr>
          <p:cNvSpPr/>
          <p:nvPr/>
        </p:nvSpPr>
        <p:spPr>
          <a:xfrm>
            <a:off x="7032792" y="5066592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79E33F-610B-4BD5-9701-2E09CCBB6DF5}"/>
              </a:ext>
            </a:extLst>
          </p:cNvPr>
          <p:cNvSpPr/>
          <p:nvPr/>
        </p:nvSpPr>
        <p:spPr>
          <a:xfrm>
            <a:off x="7032792" y="5491048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1,  3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E8044-FB07-47AC-861E-372FFE3C7116}"/>
              </a:ext>
            </a:extLst>
          </p:cNvPr>
          <p:cNvSpPr/>
          <p:nvPr/>
        </p:nvSpPr>
        <p:spPr>
          <a:xfrm>
            <a:off x="7032792" y="5915504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15:12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8E675-1D64-4C93-AAD7-0714EC2F4659}"/>
              </a:ext>
            </a:extLst>
          </p:cNvPr>
          <p:cNvSpPr txBox="1"/>
          <p:nvPr/>
        </p:nvSpPr>
        <p:spPr>
          <a:xfrm>
            <a:off x="7452320" y="2514057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510E27-C368-4B33-B053-7D874CF8777D}"/>
              </a:ext>
            </a:extLst>
          </p:cNvPr>
          <p:cNvSpPr/>
          <p:nvPr/>
        </p:nvSpPr>
        <p:spPr>
          <a:xfrm>
            <a:off x="4283968" y="2374474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"__null__"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7D4219-CBFB-418D-8911-DDB4396286C7}"/>
              </a:ext>
            </a:extLst>
          </p:cNvPr>
          <p:cNvSpPr/>
          <p:nvPr/>
        </p:nvSpPr>
        <p:spPr>
          <a:xfrm>
            <a:off x="4283968" y="2798930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00A044-D7CA-4FB5-86B2-EC03CB13E5E6}"/>
              </a:ext>
            </a:extLst>
          </p:cNvPr>
          <p:cNvSpPr txBox="1"/>
          <p:nvPr/>
        </p:nvSpPr>
        <p:spPr>
          <a:xfrm>
            <a:off x="4699300" y="1912809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E62853-2D64-4A31-A4C6-9E0B90486A01}"/>
              </a:ext>
            </a:extLst>
          </p:cNvPr>
          <p:cNvSpPr/>
          <p:nvPr/>
        </p:nvSpPr>
        <p:spPr>
          <a:xfrm>
            <a:off x="682064" y="2975722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4BFF08-6223-43BD-966C-A53991B035D0}"/>
              </a:ext>
            </a:extLst>
          </p:cNvPr>
          <p:cNvSpPr/>
          <p:nvPr/>
        </p:nvSpPr>
        <p:spPr>
          <a:xfrm>
            <a:off x="1258128" y="2975722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A6D97B2-A371-4425-9AF7-31EB67417E02}"/>
              </a:ext>
            </a:extLst>
          </p:cNvPr>
          <p:cNvSpPr/>
          <p:nvPr/>
        </p:nvSpPr>
        <p:spPr>
          <a:xfrm>
            <a:off x="682064" y="3407770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E96DD1A-519E-469C-8E2D-60CF536EF968}"/>
              </a:ext>
            </a:extLst>
          </p:cNvPr>
          <p:cNvSpPr/>
          <p:nvPr/>
        </p:nvSpPr>
        <p:spPr>
          <a:xfrm>
            <a:off x="1258128" y="3407770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22A863-0CD2-4553-AB14-54248396B5E0}"/>
              </a:ext>
            </a:extLst>
          </p:cNvPr>
          <p:cNvSpPr/>
          <p:nvPr/>
        </p:nvSpPr>
        <p:spPr>
          <a:xfrm>
            <a:off x="682064" y="3839818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5B571FE-CE35-4DCF-B5EA-D2CB1BAA4193}"/>
              </a:ext>
            </a:extLst>
          </p:cNvPr>
          <p:cNvSpPr/>
          <p:nvPr/>
        </p:nvSpPr>
        <p:spPr>
          <a:xfrm>
            <a:off x="1258128" y="3839818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9071E1-CB18-49CE-BF60-09ADF2B557B3}"/>
              </a:ext>
            </a:extLst>
          </p:cNvPr>
          <p:cNvSpPr/>
          <p:nvPr/>
        </p:nvSpPr>
        <p:spPr>
          <a:xfrm>
            <a:off x="682064" y="4271866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6E3DE0A-1411-409E-975D-629A4822323E}"/>
              </a:ext>
            </a:extLst>
          </p:cNvPr>
          <p:cNvSpPr/>
          <p:nvPr/>
        </p:nvSpPr>
        <p:spPr>
          <a:xfrm>
            <a:off x="1258128" y="4271866"/>
            <a:ext cx="576064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48D94F-1E9A-4C9F-8E81-F679BD0784F0}"/>
              </a:ext>
            </a:extLst>
          </p:cNvPr>
          <p:cNvSpPr/>
          <p:nvPr/>
        </p:nvSpPr>
        <p:spPr>
          <a:xfrm>
            <a:off x="682064" y="4703914"/>
            <a:ext cx="576064" cy="432048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37FE46F-48D7-474B-A5F8-D005AB418971}"/>
              </a:ext>
            </a:extLst>
          </p:cNvPr>
          <p:cNvSpPr/>
          <p:nvPr/>
        </p:nvSpPr>
        <p:spPr>
          <a:xfrm>
            <a:off x="1258128" y="4703914"/>
            <a:ext cx="57606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580A91-F479-4D40-99A0-4BA6844F3FD7}"/>
              </a:ext>
            </a:extLst>
          </p:cNvPr>
          <p:cNvSpPr txBox="1"/>
          <p:nvPr/>
        </p:nvSpPr>
        <p:spPr>
          <a:xfrm>
            <a:off x="250016" y="2452502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81CF901-C807-4CA7-95E4-2B92888D4D1A}"/>
              </a:ext>
            </a:extLst>
          </p:cNvPr>
          <p:cNvCxnSpPr>
            <a:cxnSpLocks/>
            <a:stCxn id="24" idx="3"/>
            <a:endCxn id="34" idx="1"/>
          </p:cNvCxnSpPr>
          <p:nvPr/>
        </p:nvCxnSpPr>
        <p:spPr>
          <a:xfrm flipV="1">
            <a:off x="1834192" y="3891467"/>
            <a:ext cx="468804" cy="596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FA6ED14-C2A2-4B43-BFB1-C7AA60524AC0}"/>
              </a:ext>
            </a:extLst>
          </p:cNvPr>
          <p:cNvSpPr/>
          <p:nvPr/>
        </p:nvSpPr>
        <p:spPr>
          <a:xfrm>
            <a:off x="2302996" y="3675443"/>
            <a:ext cx="1279671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C0C9F4E-CDC7-4F3A-A1F3-8B9A5D2F3556}"/>
              </a:ext>
            </a:extLst>
          </p:cNvPr>
          <p:cNvSpPr/>
          <p:nvPr/>
        </p:nvSpPr>
        <p:spPr>
          <a:xfrm>
            <a:off x="2302996" y="4099899"/>
            <a:ext cx="1279671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198E7-3738-4EE5-A5B5-2F294B4B1C9E}"/>
              </a:ext>
            </a:extLst>
          </p:cNvPr>
          <p:cNvSpPr txBox="1"/>
          <p:nvPr/>
        </p:nvSpPr>
        <p:spPr>
          <a:xfrm>
            <a:off x="2718328" y="321377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C805F-51D0-4C00-94ED-4F7F2500411C}"/>
              </a:ext>
            </a:extLst>
          </p:cNvPr>
          <p:cNvSpPr txBox="1"/>
          <p:nvPr/>
        </p:nvSpPr>
        <p:spPr>
          <a:xfrm>
            <a:off x="3513443" y="363823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7E248C6-9BD1-4C3C-B402-63624A7A60F6}"/>
              </a:ext>
            </a:extLst>
          </p:cNvPr>
          <p:cNvCxnSpPr>
            <a:cxnSpLocks/>
            <a:stCxn id="35" idx="3"/>
            <a:endCxn id="13" idx="1"/>
          </p:cNvCxnSpPr>
          <p:nvPr/>
        </p:nvCxnSpPr>
        <p:spPr>
          <a:xfrm flipV="1">
            <a:off x="3582667" y="2590498"/>
            <a:ext cx="701301" cy="1725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998BFB9-909D-4CED-B55A-CF155A560856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 flipV="1">
            <a:off x="3582666" y="3156152"/>
            <a:ext cx="3437606" cy="1584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B0F927E-3507-44F8-9B99-A49B9E60729F}"/>
              </a:ext>
            </a:extLst>
          </p:cNvPr>
          <p:cNvSpPr/>
          <p:nvPr/>
        </p:nvSpPr>
        <p:spPr>
          <a:xfrm>
            <a:off x="2302995" y="4524355"/>
            <a:ext cx="1279671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C52C0D-5644-4B0C-BF7C-61236AB794C2}"/>
              </a:ext>
            </a:extLst>
          </p:cNvPr>
          <p:cNvSpPr txBox="1"/>
          <p:nvPr/>
        </p:nvSpPr>
        <p:spPr>
          <a:xfrm>
            <a:off x="8732891" y="373702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nlink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625BA7A-CCAE-4D86-95FF-CD323FF591AC}"/>
              </a:ext>
            </a:extLst>
          </p:cNvPr>
          <p:cNvSpPr/>
          <p:nvPr/>
        </p:nvSpPr>
        <p:spPr>
          <a:xfrm>
            <a:off x="2302994" y="4948811"/>
            <a:ext cx="1279671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2B383B-CA9A-4CBA-95AB-A65B41F2292F}"/>
              </a:ext>
            </a:extLst>
          </p:cNvPr>
          <p:cNvSpPr txBox="1"/>
          <p:nvPr/>
        </p:nvSpPr>
        <p:spPr>
          <a:xfrm>
            <a:off x="3582665" y="495640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4A5220E-62E0-4681-AD81-64C26FD1C292}"/>
              </a:ext>
            </a:extLst>
          </p:cNvPr>
          <p:cNvSpPr/>
          <p:nvPr/>
        </p:nvSpPr>
        <p:spPr>
          <a:xfrm>
            <a:off x="7020960" y="4205904"/>
            <a:ext cx="180020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DDA9C2-94F4-488E-B2B6-BC38B269C6EE}"/>
              </a:ext>
            </a:extLst>
          </p:cNvPr>
          <p:cNvSpPr txBox="1"/>
          <p:nvPr/>
        </p:nvSpPr>
        <p:spPr>
          <a:xfrm>
            <a:off x="8733579" y="41538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B147E5-A041-4766-B1A8-EC10102995E8}"/>
              </a:ext>
            </a:extLst>
          </p:cNvPr>
          <p:cNvSpPr txBox="1"/>
          <p:nvPr/>
        </p:nvSpPr>
        <p:spPr>
          <a:xfrm>
            <a:off x="5376282" y="4210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참조계수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40904C-8936-44F0-80CB-7BE5A2667958}"/>
              </a:ext>
            </a:extLst>
          </p:cNvPr>
          <p:cNvSpPr txBox="1"/>
          <p:nvPr/>
        </p:nvSpPr>
        <p:spPr>
          <a:xfrm>
            <a:off x="5363762" y="37594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연결계수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25F945-8891-46C4-90F3-0FAE74BEDB09}"/>
              </a:ext>
            </a:extLst>
          </p:cNvPr>
          <p:cNvSpPr txBox="1"/>
          <p:nvPr/>
        </p:nvSpPr>
        <p:spPr>
          <a:xfrm>
            <a:off x="4542315" y="1008957"/>
            <a:ext cx="6436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파일이 지워지는 시점 </a:t>
            </a:r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연결계수와 참조계수가 둘다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이 되는 시점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9B23402A-093D-4BB9-899D-6A2869488206}"/>
              </a:ext>
            </a:extLst>
          </p:cNvPr>
          <p:cNvCxnSpPr/>
          <p:nvPr/>
        </p:nvCxnSpPr>
        <p:spPr>
          <a:xfrm flipH="1">
            <a:off x="4283280" y="2370854"/>
            <a:ext cx="1883877" cy="8489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10D9FCA-8BFF-465E-B554-C94ABC747FFC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>
            <a:off x="1834192" y="3191746"/>
            <a:ext cx="468804" cy="699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B0880EB2-B964-45A2-880C-DD153C8FD36B}"/>
              </a:ext>
            </a:extLst>
          </p:cNvPr>
          <p:cNvCxnSpPr>
            <a:cxnSpLocks/>
            <a:stCxn id="20" idx="3"/>
            <a:endCxn id="34" idx="1"/>
          </p:cNvCxnSpPr>
          <p:nvPr/>
        </p:nvCxnSpPr>
        <p:spPr>
          <a:xfrm>
            <a:off x="1834192" y="3623794"/>
            <a:ext cx="468804" cy="26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6F24F1D-CE9B-41F3-9FB9-82DA1A6B2571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 flipV="1">
            <a:off x="1834192" y="3891467"/>
            <a:ext cx="468804" cy="164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066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F95388-B966-4A8E-980A-C8A1426D5F61}"/>
              </a:ext>
            </a:extLst>
          </p:cNvPr>
          <p:cNvSpPr txBox="1"/>
          <p:nvPr/>
        </p:nvSpPr>
        <p:spPr>
          <a:xfrm>
            <a:off x="-332548" y="476672"/>
            <a:ext cx="1309845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android::base::InitLogging(argv, &amp;android::base::KernelLogger, InitAborter);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namespace android{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namespace base{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KernelLogger()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}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InitLogging(argv="init", KernelLogger);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};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78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F95388-B966-4A8E-980A-C8A1426D5F61}"/>
              </a:ext>
            </a:extLst>
          </p:cNvPr>
          <p:cNvSpPr txBox="1"/>
          <p:nvPr/>
        </p:nvSpPr>
        <p:spPr>
          <a:xfrm>
            <a:off x="-332548" y="476672"/>
            <a:ext cx="1360821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KernelLogger(LogSeverity severity,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const char* tag, const char*, unsigned int, const char* msg);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typedef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(*handler_t)(LogSeverity severity,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const char* tag, const char*, unsigned int, const char* msg);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/-----------------------------------------------------------------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handler_t handler;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handler = KernelLogger;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325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F95388-B966-4A8E-980A-C8A1426D5F61}"/>
              </a:ext>
            </a:extLst>
          </p:cNvPr>
          <p:cNvSpPr txBox="1"/>
          <p:nvPr/>
        </p:nvSpPr>
        <p:spPr>
          <a:xfrm>
            <a:off x="-332548" y="476672"/>
            <a:ext cx="1360821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void KernelLogger(LogSeverity severity,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const char* tag, const char*, unsigned int, const char* msg);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using handler_t = void (*)(LogSeverity severity,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const char* tag, const char*, unsigned int, const char* msg);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/-----------------------------------------------------------------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handler_t handler;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handler = KernelLogger;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92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F95388-B966-4A8E-980A-C8A1426D5F61}"/>
              </a:ext>
            </a:extLst>
          </p:cNvPr>
          <p:cNvSpPr txBox="1"/>
          <p:nvPr/>
        </p:nvSpPr>
        <p:spPr>
          <a:xfrm>
            <a:off x="323528" y="476672"/>
            <a:ext cx="613180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a[100] = {0,};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a[50] = 50;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a[100] = {0,0,0,0,0,0,... ,50};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a[100] =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[50] = 50;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18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F95388-B966-4A8E-980A-C8A1426D5F61}"/>
              </a:ext>
            </a:extLst>
          </p:cNvPr>
          <p:cNvSpPr txBox="1"/>
          <p:nvPr/>
        </p:nvSpPr>
        <p:spPr>
          <a:xfrm>
            <a:off x="251520" y="382012"/>
            <a:ext cx="12588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KernelLogger;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static int klog_fd = open("/dev/kmsg", O_WRONLY | O_CLOEXEC);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ize_t size = snprintf(buf, sizeof(buf), "&lt;%d&gt;%s: %s\n", level, tag, msg);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iovec iov[1];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iov[0].iov_base = buf;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iov[0].iov_len = size;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writev(klog_fd, iov, 1);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646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6A94575-40B8-4EA2-A462-04655DFB8E91}"/>
              </a:ext>
            </a:extLst>
          </p:cNvPr>
          <p:cNvSpPr/>
          <p:nvPr/>
        </p:nvSpPr>
        <p:spPr>
          <a:xfrm>
            <a:off x="6409665" y="967109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8393038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4979CE-EE9F-48F5-AB42-E9E60FF8B3E0}"/>
              </a:ext>
            </a:extLst>
          </p:cNvPr>
          <p:cNvSpPr/>
          <p:nvPr/>
        </p:nvSpPr>
        <p:spPr>
          <a:xfrm>
            <a:off x="6409665" y="1270643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crw-------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DAFFE5-EEC6-44A2-A58A-217DD4EFDFED}"/>
              </a:ext>
            </a:extLst>
          </p:cNvPr>
          <p:cNvSpPr/>
          <p:nvPr/>
        </p:nvSpPr>
        <p:spPr>
          <a:xfrm>
            <a:off x="6409665" y="1574177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B1F9B1-4D94-4DF6-9B11-8CDFF11085EF}"/>
              </a:ext>
            </a:extLst>
          </p:cNvPr>
          <p:cNvSpPr/>
          <p:nvPr/>
        </p:nvSpPr>
        <p:spPr>
          <a:xfrm>
            <a:off x="6418618" y="2184238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82D310-57F7-476F-8A5B-938B0CDE1294}"/>
              </a:ext>
            </a:extLst>
          </p:cNvPr>
          <p:cNvSpPr/>
          <p:nvPr/>
        </p:nvSpPr>
        <p:spPr>
          <a:xfrm>
            <a:off x="6418618" y="2487772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2CAA38-7AE2-407E-B328-737DE83B7224}"/>
              </a:ext>
            </a:extLst>
          </p:cNvPr>
          <p:cNvSpPr/>
          <p:nvPr/>
        </p:nvSpPr>
        <p:spPr>
          <a:xfrm>
            <a:off x="6418618" y="2791306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1,  3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93B746-B051-4D7A-B513-89AABF5BF32F}"/>
              </a:ext>
            </a:extLst>
          </p:cNvPr>
          <p:cNvSpPr/>
          <p:nvPr/>
        </p:nvSpPr>
        <p:spPr>
          <a:xfrm>
            <a:off x="6418618" y="3094841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15:12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0634A-80EE-4631-B756-A6C5B73FFA97}"/>
              </a:ext>
            </a:extLst>
          </p:cNvPr>
          <p:cNvSpPr txBox="1"/>
          <p:nvPr/>
        </p:nvSpPr>
        <p:spPr>
          <a:xfrm>
            <a:off x="6718628" y="66242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11615-0F2D-4825-A0AA-2692E64A46FC}"/>
              </a:ext>
            </a:extLst>
          </p:cNvPr>
          <p:cNvSpPr/>
          <p:nvPr/>
        </p:nvSpPr>
        <p:spPr>
          <a:xfrm>
            <a:off x="4452896" y="562602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"__null__"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64D039-2BE7-4C82-98F3-3A21B8CABF44}"/>
              </a:ext>
            </a:extLst>
          </p:cNvPr>
          <p:cNvSpPr/>
          <p:nvPr/>
        </p:nvSpPr>
        <p:spPr>
          <a:xfrm>
            <a:off x="4452896" y="866136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C8728-706C-4AA1-AB66-549188A66F70}"/>
              </a:ext>
            </a:extLst>
          </p:cNvPr>
          <p:cNvSpPr txBox="1"/>
          <p:nvPr/>
        </p:nvSpPr>
        <p:spPr>
          <a:xfrm>
            <a:off x="4749906" y="23245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F12D2F8-0E8F-4E8C-8661-1DD8C79A410E}"/>
              </a:ext>
            </a:extLst>
          </p:cNvPr>
          <p:cNvSpPr/>
          <p:nvPr/>
        </p:nvSpPr>
        <p:spPr>
          <a:xfrm>
            <a:off x="1063704" y="2132856"/>
            <a:ext cx="411951" cy="3089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3215D-1AB8-4D05-9F91-8FB5ED1FBF9C}"/>
              </a:ext>
            </a:extLst>
          </p:cNvPr>
          <p:cNvSpPr/>
          <p:nvPr/>
        </p:nvSpPr>
        <p:spPr>
          <a:xfrm>
            <a:off x="1475656" y="2132856"/>
            <a:ext cx="411951" cy="3089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DDB11D-BD18-48A2-B8F3-2843569BB576}"/>
              </a:ext>
            </a:extLst>
          </p:cNvPr>
          <p:cNvSpPr/>
          <p:nvPr/>
        </p:nvSpPr>
        <p:spPr>
          <a:xfrm>
            <a:off x="1063704" y="2441819"/>
            <a:ext cx="411951" cy="3089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D6E8B2-9E35-4742-822D-887DC8A58DED}"/>
              </a:ext>
            </a:extLst>
          </p:cNvPr>
          <p:cNvSpPr/>
          <p:nvPr/>
        </p:nvSpPr>
        <p:spPr>
          <a:xfrm>
            <a:off x="1475656" y="2441819"/>
            <a:ext cx="411951" cy="3089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EFDEF8C-D280-4C70-9A01-CF2EE71BB052}"/>
              </a:ext>
            </a:extLst>
          </p:cNvPr>
          <p:cNvSpPr/>
          <p:nvPr/>
        </p:nvSpPr>
        <p:spPr>
          <a:xfrm>
            <a:off x="1063704" y="2750782"/>
            <a:ext cx="411951" cy="3089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9CC706-52AB-4C9B-95B4-3FEC480529A4}"/>
              </a:ext>
            </a:extLst>
          </p:cNvPr>
          <p:cNvSpPr/>
          <p:nvPr/>
        </p:nvSpPr>
        <p:spPr>
          <a:xfrm>
            <a:off x="1475656" y="2750782"/>
            <a:ext cx="411951" cy="3089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FE5E4BE-7CCC-4C2F-BB35-4F1818BC2857}"/>
              </a:ext>
            </a:extLst>
          </p:cNvPr>
          <p:cNvSpPr/>
          <p:nvPr/>
        </p:nvSpPr>
        <p:spPr>
          <a:xfrm>
            <a:off x="1063704" y="3059746"/>
            <a:ext cx="411951" cy="3089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5B25D6-709F-43E4-978F-D3B84BCBA817}"/>
              </a:ext>
            </a:extLst>
          </p:cNvPr>
          <p:cNvSpPr/>
          <p:nvPr/>
        </p:nvSpPr>
        <p:spPr>
          <a:xfrm>
            <a:off x="1475656" y="3059746"/>
            <a:ext cx="411951" cy="308963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7ABF56E-5129-4872-B85B-EB105F40F775}"/>
              </a:ext>
            </a:extLst>
          </p:cNvPr>
          <p:cNvSpPr/>
          <p:nvPr/>
        </p:nvSpPr>
        <p:spPr>
          <a:xfrm>
            <a:off x="1063704" y="3368709"/>
            <a:ext cx="411951" cy="3089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EC514F-8679-4138-BFB9-6C6416FDFB08}"/>
              </a:ext>
            </a:extLst>
          </p:cNvPr>
          <p:cNvSpPr/>
          <p:nvPr/>
        </p:nvSpPr>
        <p:spPr>
          <a:xfrm>
            <a:off x="1475656" y="3368709"/>
            <a:ext cx="411951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61C83-2DE2-4516-B9A8-15571E016246}"/>
              </a:ext>
            </a:extLst>
          </p:cNvPr>
          <p:cNvSpPr txBox="1"/>
          <p:nvPr/>
        </p:nvSpPr>
        <p:spPr>
          <a:xfrm>
            <a:off x="754741" y="175869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3BAD0F-2763-40DE-BF69-17FF07710B14}"/>
              </a:ext>
            </a:extLst>
          </p:cNvPr>
          <p:cNvSpPr/>
          <p:nvPr/>
        </p:nvSpPr>
        <p:spPr>
          <a:xfrm>
            <a:off x="3036276" y="1492943"/>
            <a:ext cx="915110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F617E5-6CBB-4800-92A9-6BF8478884AE}"/>
              </a:ext>
            </a:extLst>
          </p:cNvPr>
          <p:cNvSpPr/>
          <p:nvPr/>
        </p:nvSpPr>
        <p:spPr>
          <a:xfrm>
            <a:off x="3036276" y="1796477"/>
            <a:ext cx="915110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602BC0-28EB-4F4E-85A6-F2A32273B9E3}"/>
              </a:ext>
            </a:extLst>
          </p:cNvPr>
          <p:cNvSpPr txBox="1"/>
          <p:nvPr/>
        </p:nvSpPr>
        <p:spPr>
          <a:xfrm>
            <a:off x="3333286" y="11628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83B18F-9192-4DBC-ACD0-7FC640EF41A3}"/>
              </a:ext>
            </a:extLst>
          </p:cNvPr>
          <p:cNvSpPr txBox="1"/>
          <p:nvPr/>
        </p:nvSpPr>
        <p:spPr>
          <a:xfrm>
            <a:off x="3901883" y="14663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f_pos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C84E3D0-65B5-47E8-8025-8E0DAE2FD953}"/>
              </a:ext>
            </a:extLst>
          </p:cNvPr>
          <p:cNvCxnSpPr>
            <a:cxnSpLocks/>
            <a:stCxn id="28" idx="3"/>
            <a:endCxn id="12" idx="1"/>
          </p:cNvCxnSpPr>
          <p:nvPr/>
        </p:nvCxnSpPr>
        <p:spPr>
          <a:xfrm flipV="1">
            <a:off x="3951386" y="717084"/>
            <a:ext cx="501510" cy="1233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6BE7E24-C5A2-46A2-833B-26447B3F3621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 flipV="1">
            <a:off x="3951386" y="1121590"/>
            <a:ext cx="2458279" cy="1132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96FFE04-8CBF-438B-9A7B-B2AD96B7572F}"/>
              </a:ext>
            </a:extLst>
          </p:cNvPr>
          <p:cNvSpPr/>
          <p:nvPr/>
        </p:nvSpPr>
        <p:spPr>
          <a:xfrm>
            <a:off x="3036275" y="2100011"/>
            <a:ext cx="915110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92C74C-0281-40E8-9567-B297584E80A7}"/>
              </a:ext>
            </a:extLst>
          </p:cNvPr>
          <p:cNvSpPr txBox="1"/>
          <p:nvPr/>
        </p:nvSpPr>
        <p:spPr>
          <a:xfrm>
            <a:off x="7634384" y="153697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693960-2F68-4A7B-8B47-D35EC6121973}"/>
              </a:ext>
            </a:extLst>
          </p:cNvPr>
          <p:cNvSpPr/>
          <p:nvPr/>
        </p:nvSpPr>
        <p:spPr>
          <a:xfrm>
            <a:off x="3036275" y="2403545"/>
            <a:ext cx="915110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1A81D2-86F5-47B0-99FF-68E97A2B4D06}"/>
              </a:ext>
            </a:extLst>
          </p:cNvPr>
          <p:cNvSpPr txBox="1"/>
          <p:nvPr/>
        </p:nvSpPr>
        <p:spPr>
          <a:xfrm>
            <a:off x="3951385" y="240897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4CCFCF-D776-48CB-8B22-0B99F78C1C03}"/>
              </a:ext>
            </a:extLst>
          </p:cNvPr>
          <p:cNvSpPr/>
          <p:nvPr/>
        </p:nvSpPr>
        <p:spPr>
          <a:xfrm>
            <a:off x="6410157" y="1872282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A69C46-737D-4DD0-A353-7C2077C96677}"/>
              </a:ext>
            </a:extLst>
          </p:cNvPr>
          <p:cNvSpPr txBox="1"/>
          <p:nvPr/>
        </p:nvSpPr>
        <p:spPr>
          <a:xfrm>
            <a:off x="7634876" y="183508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0669FCE-3EB7-450C-805F-4BCEA29F34E3}"/>
              </a:ext>
            </a:extLst>
          </p:cNvPr>
          <p:cNvCxnSpPr>
            <a:cxnSpLocks/>
            <a:stCxn id="16" idx="3"/>
            <a:endCxn id="27" idx="1"/>
          </p:cNvCxnSpPr>
          <p:nvPr/>
        </p:nvCxnSpPr>
        <p:spPr>
          <a:xfrm flipV="1">
            <a:off x="1887607" y="1647425"/>
            <a:ext cx="1148669" cy="639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DF5CB3C-CC59-47B5-BA62-932510CC879C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1887607" y="1647425"/>
            <a:ext cx="1148669" cy="948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9528629-FFED-4D07-B6B1-6782F8050836}"/>
              </a:ext>
            </a:extLst>
          </p:cNvPr>
          <p:cNvCxnSpPr>
            <a:cxnSpLocks/>
            <a:stCxn id="20" idx="3"/>
            <a:endCxn id="27" idx="1"/>
          </p:cNvCxnSpPr>
          <p:nvPr/>
        </p:nvCxnSpPr>
        <p:spPr>
          <a:xfrm flipV="1">
            <a:off x="1887607" y="1647425"/>
            <a:ext cx="1148669" cy="125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7ADC45D-D28D-4A2A-8260-5B6E2D6388D8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5740244" y="1020618"/>
            <a:ext cx="669421" cy="10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04CBD76-AD33-4290-8C0F-B04A94A0EE0A}"/>
              </a:ext>
            </a:extLst>
          </p:cNvPr>
          <p:cNvSpPr/>
          <p:nvPr/>
        </p:nvSpPr>
        <p:spPr>
          <a:xfrm>
            <a:off x="6451340" y="4103359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8393033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27054EB-13A9-4072-801E-45A39BF5F933}"/>
              </a:ext>
            </a:extLst>
          </p:cNvPr>
          <p:cNvSpPr/>
          <p:nvPr/>
        </p:nvSpPr>
        <p:spPr>
          <a:xfrm>
            <a:off x="6451340" y="4406893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crw-------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AA1A142-2D82-4D26-9F4C-75B517FBB341}"/>
              </a:ext>
            </a:extLst>
          </p:cNvPr>
          <p:cNvSpPr/>
          <p:nvPr/>
        </p:nvSpPr>
        <p:spPr>
          <a:xfrm>
            <a:off x="6451340" y="4710427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9B97D94-39EA-47CA-BA63-2AB0D35ED9FD}"/>
              </a:ext>
            </a:extLst>
          </p:cNvPr>
          <p:cNvSpPr/>
          <p:nvPr/>
        </p:nvSpPr>
        <p:spPr>
          <a:xfrm>
            <a:off x="6460293" y="5320488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663BD9D-7A1D-460A-BC72-DC22C2E156BA}"/>
              </a:ext>
            </a:extLst>
          </p:cNvPr>
          <p:cNvSpPr/>
          <p:nvPr/>
        </p:nvSpPr>
        <p:spPr>
          <a:xfrm>
            <a:off x="6460293" y="5624022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65B1112-B315-4344-A552-E503ED4924C6}"/>
              </a:ext>
            </a:extLst>
          </p:cNvPr>
          <p:cNvSpPr/>
          <p:nvPr/>
        </p:nvSpPr>
        <p:spPr>
          <a:xfrm>
            <a:off x="6460293" y="5927556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1,  11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8B8A78-C85D-40AF-A25A-288052AAE4EF}"/>
              </a:ext>
            </a:extLst>
          </p:cNvPr>
          <p:cNvSpPr/>
          <p:nvPr/>
        </p:nvSpPr>
        <p:spPr>
          <a:xfrm>
            <a:off x="6460293" y="6231091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15:12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BE6D77-6496-436D-8B7C-B30472379D38}"/>
              </a:ext>
            </a:extLst>
          </p:cNvPr>
          <p:cNvSpPr txBox="1"/>
          <p:nvPr/>
        </p:nvSpPr>
        <p:spPr>
          <a:xfrm>
            <a:off x="6760303" y="37986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591BF4A-DB60-4483-A7F0-693141CA467C}"/>
              </a:ext>
            </a:extLst>
          </p:cNvPr>
          <p:cNvSpPr/>
          <p:nvPr/>
        </p:nvSpPr>
        <p:spPr>
          <a:xfrm>
            <a:off x="4494571" y="3698852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"kmsg"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E329211-4C32-4455-BD81-583DC840A036}"/>
              </a:ext>
            </a:extLst>
          </p:cNvPr>
          <p:cNvSpPr/>
          <p:nvPr/>
        </p:nvSpPr>
        <p:spPr>
          <a:xfrm>
            <a:off x="4494571" y="4002386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9FD26F-0233-4868-BBC6-069CBBBE857E}"/>
              </a:ext>
            </a:extLst>
          </p:cNvPr>
          <p:cNvSpPr txBox="1"/>
          <p:nvPr/>
        </p:nvSpPr>
        <p:spPr>
          <a:xfrm>
            <a:off x="4791581" y="336870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CC3B1-BB5C-4C26-BE8E-68C5DC53C6BF}"/>
              </a:ext>
            </a:extLst>
          </p:cNvPr>
          <p:cNvSpPr txBox="1"/>
          <p:nvPr/>
        </p:nvSpPr>
        <p:spPr>
          <a:xfrm>
            <a:off x="7676059" y="4673229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nlink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D8CE776-3730-4ED8-8C73-84D229E6087B}"/>
              </a:ext>
            </a:extLst>
          </p:cNvPr>
          <p:cNvSpPr/>
          <p:nvPr/>
        </p:nvSpPr>
        <p:spPr>
          <a:xfrm>
            <a:off x="6451832" y="5008532"/>
            <a:ext cx="1287348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634219-ADFD-4985-98BE-ED1822EB4683}"/>
              </a:ext>
            </a:extLst>
          </p:cNvPr>
          <p:cNvSpPr txBox="1"/>
          <p:nvPr/>
        </p:nvSpPr>
        <p:spPr>
          <a:xfrm>
            <a:off x="7676551" y="497133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f_count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3A656F7-BCE6-44DC-816F-6161853E14E2}"/>
              </a:ext>
            </a:extLst>
          </p:cNvPr>
          <p:cNvCxnSpPr>
            <a:cxnSpLocks/>
            <a:stCxn id="65" idx="3"/>
            <a:endCxn id="56" idx="1"/>
          </p:cNvCxnSpPr>
          <p:nvPr/>
        </p:nvCxnSpPr>
        <p:spPr>
          <a:xfrm>
            <a:off x="5781919" y="4156868"/>
            <a:ext cx="669421" cy="100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BBD113-EE81-4B1D-ACCA-6E6D93514862}"/>
              </a:ext>
            </a:extLst>
          </p:cNvPr>
          <p:cNvCxnSpPr>
            <a:cxnSpLocks/>
            <a:stCxn id="22" idx="3"/>
            <a:endCxn id="79" idx="1"/>
          </p:cNvCxnSpPr>
          <p:nvPr/>
        </p:nvCxnSpPr>
        <p:spPr>
          <a:xfrm>
            <a:off x="1887607" y="3214228"/>
            <a:ext cx="1160041" cy="68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1E8A92B-962E-449C-9454-89E6E56F0064}"/>
              </a:ext>
            </a:extLst>
          </p:cNvPr>
          <p:cNvSpPr/>
          <p:nvPr/>
        </p:nvSpPr>
        <p:spPr>
          <a:xfrm>
            <a:off x="3047648" y="3746946"/>
            <a:ext cx="915110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B33D36E-A221-42A9-B95F-56E1F978A8FF}"/>
              </a:ext>
            </a:extLst>
          </p:cNvPr>
          <p:cNvSpPr/>
          <p:nvPr/>
        </p:nvSpPr>
        <p:spPr>
          <a:xfrm>
            <a:off x="3047648" y="4050480"/>
            <a:ext cx="915110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C8F8BF-3430-41F7-A55E-7F0269E513F3}"/>
              </a:ext>
            </a:extLst>
          </p:cNvPr>
          <p:cNvSpPr txBox="1"/>
          <p:nvPr/>
        </p:nvSpPr>
        <p:spPr>
          <a:xfrm>
            <a:off x="3344658" y="34168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file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B7BAF1-595B-4CFA-AA5E-9A273FD7DF5C}"/>
              </a:ext>
            </a:extLst>
          </p:cNvPr>
          <p:cNvSpPr/>
          <p:nvPr/>
        </p:nvSpPr>
        <p:spPr>
          <a:xfrm>
            <a:off x="3047647" y="4354014"/>
            <a:ext cx="915110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279EB86-A418-4C1B-B524-73884EDC32B4}"/>
              </a:ext>
            </a:extLst>
          </p:cNvPr>
          <p:cNvSpPr/>
          <p:nvPr/>
        </p:nvSpPr>
        <p:spPr>
          <a:xfrm>
            <a:off x="3047647" y="4657548"/>
            <a:ext cx="915110" cy="3089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544474-A2AD-4EF5-ABBA-4841371AAD57}"/>
              </a:ext>
            </a:extLst>
          </p:cNvPr>
          <p:cNvCxnSpPr>
            <a:cxnSpLocks/>
            <a:stCxn id="82" idx="3"/>
            <a:endCxn id="64" idx="1"/>
          </p:cNvCxnSpPr>
          <p:nvPr/>
        </p:nvCxnSpPr>
        <p:spPr>
          <a:xfrm flipV="1">
            <a:off x="3962757" y="3853334"/>
            <a:ext cx="531814" cy="655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AFA278D-988A-4277-9D58-2BC363877CF6}"/>
              </a:ext>
            </a:extLst>
          </p:cNvPr>
          <p:cNvSpPr txBox="1"/>
          <p:nvPr/>
        </p:nvSpPr>
        <p:spPr>
          <a:xfrm>
            <a:off x="-147113" y="293908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klog_fd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411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95695C-E945-46B8-9326-C498778CC017}"/>
              </a:ext>
            </a:extLst>
          </p:cNvPr>
          <p:cNvSpPr/>
          <p:nvPr/>
        </p:nvSpPr>
        <p:spPr>
          <a:xfrm>
            <a:off x="251520" y="332656"/>
            <a:ext cx="9865096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property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초기화 과정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환경변수는 부모가 자식 프로세스에게 전달 하는 전역 변수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echo $PATH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property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는 모든 프로세스가 볼수 있는 시스템 전역 변수 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getprop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property_init(); // create, mmap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CreateSerializedPropertyInfo();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LoadPropertyInfoFromFile("/plat_property_contexts", &amp;property_infos);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__system_property_area_init();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SystemProperties::AreaInit();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ContextsSerialized::Initialize();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map_result = mmap(nullptr, context_nodes_mmap_size, PROT_READ | PROT_WRITE,  MAP_PRIVATE | MAP_ANONYMOUS, -1, 0);</a:t>
            </a: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7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B9BAF3-4406-4CC9-A863-2BC7BA437C2D}"/>
              </a:ext>
            </a:extLst>
          </p:cNvPr>
          <p:cNvSpPr/>
          <p:nvPr/>
        </p:nvSpPr>
        <p:spPr>
          <a:xfrm>
            <a:off x="323528" y="476672"/>
            <a:ext cx="2448272" cy="8640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B952-1DC1-4A26-AB9C-E227E0FF2B38}"/>
              </a:ext>
            </a:extLst>
          </p:cNvPr>
          <p:cNvSpPr txBox="1"/>
          <p:nvPr/>
        </p:nvSpPr>
        <p:spPr>
          <a:xfrm>
            <a:off x="2771800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JAVA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A5023-2BFA-4E64-BEA0-7507DA638E07}"/>
              </a:ext>
            </a:extLst>
          </p:cNvPr>
          <p:cNvSpPr/>
          <p:nvPr/>
        </p:nvSpPr>
        <p:spPr>
          <a:xfrm>
            <a:off x="1259632" y="1142304"/>
            <a:ext cx="151216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VM : JNI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AAD569-6FF6-4A92-91CF-D766AF3F4937}"/>
              </a:ext>
            </a:extLst>
          </p:cNvPr>
          <p:cNvSpPr/>
          <p:nvPr/>
        </p:nvSpPr>
        <p:spPr>
          <a:xfrm>
            <a:off x="333464" y="1574352"/>
            <a:ext cx="2448272" cy="8640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NATIVE =&gt; .so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33276-03F8-4EF4-A1FF-8E34D4B514F9}"/>
              </a:ext>
            </a:extLst>
          </p:cNvPr>
          <p:cNvSpPr txBox="1"/>
          <p:nvPr/>
        </p:nvSpPr>
        <p:spPr>
          <a:xfrm>
            <a:off x="2781736" y="18217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C++, 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BEA9D-B76E-4F73-A2B1-8FC991377E84}"/>
              </a:ext>
            </a:extLst>
          </p:cNvPr>
          <p:cNvSpPr txBox="1"/>
          <p:nvPr/>
        </p:nvSpPr>
        <p:spPr>
          <a:xfrm>
            <a:off x="2908372" y="23811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Proxy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C1C95-D017-4775-A291-FFE0417C84E1}"/>
              </a:ext>
            </a:extLst>
          </p:cNvPr>
          <p:cNvSpPr txBox="1"/>
          <p:nvPr/>
        </p:nvSpPr>
        <p:spPr>
          <a:xfrm>
            <a:off x="5008850" y="23811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Stub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D51129-F1A8-4512-9DD8-15D562EDEC14}"/>
              </a:ext>
            </a:extLst>
          </p:cNvPr>
          <p:cNvCxnSpPr/>
          <p:nvPr/>
        </p:nvCxnSpPr>
        <p:spPr>
          <a:xfrm>
            <a:off x="4211960" y="188640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13AD26-9581-4627-93F1-2425EF992124}"/>
              </a:ext>
            </a:extLst>
          </p:cNvPr>
          <p:cNvCxnSpPr>
            <a:cxnSpLocks/>
          </p:cNvCxnSpPr>
          <p:nvPr/>
        </p:nvCxnSpPr>
        <p:spPr>
          <a:xfrm>
            <a:off x="251520" y="3284984"/>
            <a:ext cx="86409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A1F2B1-7CFA-4D99-83FD-842982EF0783}"/>
              </a:ext>
            </a:extLst>
          </p:cNvPr>
          <p:cNvSpPr txBox="1"/>
          <p:nvPr/>
        </p:nvSpPr>
        <p:spPr>
          <a:xfrm>
            <a:off x="5589200" y="32713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1729F-0E70-4DFD-AB31-8BE14CDE6D47}"/>
              </a:ext>
            </a:extLst>
          </p:cNvPr>
          <p:cNvSpPr txBox="1"/>
          <p:nvPr/>
        </p:nvSpPr>
        <p:spPr>
          <a:xfrm>
            <a:off x="6847999" y="376218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2F6CE9-6274-44D2-B3E4-D85D0A90A5A5}"/>
              </a:ext>
            </a:extLst>
          </p:cNvPr>
          <p:cNvSpPr/>
          <p:nvPr/>
        </p:nvSpPr>
        <p:spPr>
          <a:xfrm>
            <a:off x="1557600" y="2780929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48D44C-934C-411E-BE4F-6A15447E9861}"/>
              </a:ext>
            </a:extLst>
          </p:cNvPr>
          <p:cNvSpPr/>
          <p:nvPr/>
        </p:nvSpPr>
        <p:spPr>
          <a:xfrm>
            <a:off x="5868144" y="2780929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C7ED32-5EED-469E-AD5A-581B5665E164}"/>
              </a:ext>
            </a:extLst>
          </p:cNvPr>
          <p:cNvSpPr/>
          <p:nvPr/>
        </p:nvSpPr>
        <p:spPr>
          <a:xfrm>
            <a:off x="1557600" y="3284984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8AECE6-0C67-4730-8AD9-752C8FBAE1B8}"/>
              </a:ext>
            </a:extLst>
          </p:cNvPr>
          <p:cNvSpPr/>
          <p:nvPr/>
        </p:nvSpPr>
        <p:spPr>
          <a:xfrm>
            <a:off x="5868144" y="3320988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765575C-FC87-444D-9C51-DC8637473663}"/>
              </a:ext>
            </a:extLst>
          </p:cNvPr>
          <p:cNvCxnSpPr>
            <a:stCxn id="20" idx="2"/>
            <a:endCxn id="21" idx="2"/>
          </p:cNvCxnSpPr>
          <p:nvPr/>
        </p:nvCxnSpPr>
        <p:spPr>
          <a:xfrm rot="16200000" flipH="1">
            <a:off x="4157953" y="1651769"/>
            <a:ext cx="36004" cy="4310544"/>
          </a:xfrm>
          <a:prstGeom prst="bentConnector3">
            <a:avLst>
              <a:gd name="adj1" fmla="val 7349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7DF0BF-FAAC-423F-BE10-417C646A1A6C}"/>
              </a:ext>
            </a:extLst>
          </p:cNvPr>
          <p:cNvSpPr txBox="1"/>
          <p:nvPr/>
        </p:nvSpPr>
        <p:spPr>
          <a:xfrm>
            <a:off x="3296706" y="4556685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 : System V IPC X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Binder Driver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RPC : C++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E0408B-621F-48FE-A9E8-9C0D37DF1D0D}"/>
              </a:ext>
            </a:extLst>
          </p:cNvPr>
          <p:cNvSpPr/>
          <p:nvPr/>
        </p:nvSpPr>
        <p:spPr>
          <a:xfrm>
            <a:off x="6948265" y="1452403"/>
            <a:ext cx="2448272" cy="36933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led.myledservice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D29E523-EBC2-4460-8438-BD65EACAEEB7}"/>
              </a:ext>
            </a:extLst>
          </p:cNvPr>
          <p:cNvSpPr/>
          <p:nvPr/>
        </p:nvSpPr>
        <p:spPr>
          <a:xfrm>
            <a:off x="6948265" y="1956458"/>
            <a:ext cx="2448272" cy="36933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media.player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CBACF28-761E-4949-BDBA-6D091722ADFA}"/>
              </a:ext>
            </a:extLst>
          </p:cNvPr>
          <p:cNvSpPr/>
          <p:nvPr/>
        </p:nvSpPr>
        <p:spPr>
          <a:xfrm>
            <a:off x="6948265" y="2544634"/>
            <a:ext cx="2448272" cy="36933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4253233-1000-4D0F-A820-7F1918FCF086}"/>
              </a:ext>
            </a:extLst>
          </p:cNvPr>
          <p:cNvSpPr/>
          <p:nvPr/>
        </p:nvSpPr>
        <p:spPr>
          <a:xfrm>
            <a:off x="6973652" y="713922"/>
            <a:ext cx="2448265" cy="46885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05B37CA-DB8F-4B97-8DAB-71E053F7022E}"/>
              </a:ext>
            </a:extLst>
          </p:cNvPr>
          <p:cNvCxnSpPr>
            <a:stCxn id="29" idx="2"/>
            <a:endCxn id="25" idx="0"/>
          </p:cNvCxnSpPr>
          <p:nvPr/>
        </p:nvCxnSpPr>
        <p:spPr>
          <a:xfrm flipH="1">
            <a:off x="8172401" y="1182776"/>
            <a:ext cx="25384" cy="26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C359C4-A5E1-488D-A4D1-51DBE6553DD8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172401" y="1821734"/>
            <a:ext cx="0" cy="13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3A97171-DCD1-4EDC-9D42-2D3801B8FD7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8172401" y="2325789"/>
            <a:ext cx="0" cy="21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37331E-B93C-418E-8BEC-A389DDF2BC51}"/>
              </a:ext>
            </a:extLst>
          </p:cNvPr>
          <p:cNvSpPr txBox="1"/>
          <p:nvPr/>
        </p:nvSpPr>
        <p:spPr>
          <a:xfrm>
            <a:off x="2597218" y="28636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55469E-F10F-4DDB-8178-0804044A88A6}"/>
              </a:ext>
            </a:extLst>
          </p:cNvPr>
          <p:cNvSpPr txBox="1"/>
          <p:nvPr/>
        </p:nvSpPr>
        <p:spPr>
          <a:xfrm>
            <a:off x="5000387" y="29139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18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49DF4F-B139-4031-A1A3-C9906D713C1D}"/>
              </a:ext>
            </a:extLst>
          </p:cNvPr>
          <p:cNvSpPr/>
          <p:nvPr/>
        </p:nvSpPr>
        <p:spPr>
          <a:xfrm>
            <a:off x="6516216" y="836712"/>
            <a:ext cx="14401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71A297-E9F5-438C-8E12-3A0C2211585C}"/>
              </a:ext>
            </a:extLst>
          </p:cNvPr>
          <p:cNvSpPr/>
          <p:nvPr/>
        </p:nvSpPr>
        <p:spPr>
          <a:xfrm>
            <a:off x="6516216" y="1268760"/>
            <a:ext cx="14401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3774FC-0672-40A0-850D-D76F0D56AD26}"/>
              </a:ext>
            </a:extLst>
          </p:cNvPr>
          <p:cNvSpPr/>
          <p:nvPr/>
        </p:nvSpPr>
        <p:spPr>
          <a:xfrm>
            <a:off x="6516216" y="1700808"/>
            <a:ext cx="14401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0F57EB-2416-45CF-9185-0E72B57DA86B}"/>
              </a:ext>
            </a:extLst>
          </p:cNvPr>
          <p:cNvSpPr/>
          <p:nvPr/>
        </p:nvSpPr>
        <p:spPr>
          <a:xfrm>
            <a:off x="6516216" y="2132856"/>
            <a:ext cx="14401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B6F548-EBE8-432D-BCC9-0D9B41B8AB38}"/>
              </a:ext>
            </a:extLst>
          </p:cNvPr>
          <p:cNvSpPr/>
          <p:nvPr/>
        </p:nvSpPr>
        <p:spPr>
          <a:xfrm>
            <a:off x="6516216" y="2564904"/>
            <a:ext cx="14401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B87E2F-A8FD-48A7-9A9E-A7A1AD2A6CB5}"/>
              </a:ext>
            </a:extLst>
          </p:cNvPr>
          <p:cNvSpPr/>
          <p:nvPr/>
        </p:nvSpPr>
        <p:spPr>
          <a:xfrm>
            <a:off x="2123728" y="65184"/>
            <a:ext cx="1440160" cy="545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86AE57-5358-480F-8C4C-131B425459EE}"/>
              </a:ext>
            </a:extLst>
          </p:cNvPr>
          <p:cNvSpPr/>
          <p:nvPr/>
        </p:nvSpPr>
        <p:spPr>
          <a:xfrm>
            <a:off x="2123728" y="836712"/>
            <a:ext cx="1440160" cy="21602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62DBEB-7D06-46D1-8301-7A72CBE34EC1}"/>
              </a:ext>
            </a:extLst>
          </p:cNvPr>
          <p:cNvCxnSpPr/>
          <p:nvPr/>
        </p:nvCxnSpPr>
        <p:spPr>
          <a:xfrm>
            <a:off x="3563888" y="83671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A929E9-AFD2-41D6-8EF0-52CD3839CBC5}"/>
              </a:ext>
            </a:extLst>
          </p:cNvPr>
          <p:cNvCxnSpPr/>
          <p:nvPr/>
        </p:nvCxnSpPr>
        <p:spPr>
          <a:xfrm>
            <a:off x="3563888" y="299695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8F4652-73ED-4518-9C9F-69817C766419}"/>
              </a:ext>
            </a:extLst>
          </p:cNvPr>
          <p:cNvSpPr txBox="1"/>
          <p:nvPr/>
        </p:nvSpPr>
        <p:spPr>
          <a:xfrm>
            <a:off x="4211960" y="4046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30DA4-4C66-4468-90F3-D1C34EB58478}"/>
              </a:ext>
            </a:extLst>
          </p:cNvPr>
          <p:cNvSpPr txBox="1"/>
          <p:nvPr/>
        </p:nvSpPr>
        <p:spPr>
          <a:xfrm>
            <a:off x="107504" y="1886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ro.hardware.*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F1112-8509-4673-A9A3-CF6C404ED1D6}"/>
              </a:ext>
            </a:extLst>
          </p:cNvPr>
          <p:cNvSpPr txBox="1"/>
          <p:nvPr/>
        </p:nvSpPr>
        <p:spPr>
          <a:xfrm>
            <a:off x="-1589402" y="557972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[ro.hardware]: [flounder]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[ro.hardware.gps]: [bcm47521]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0A8D5-3ACF-4205-99E5-2090E785C182}"/>
              </a:ext>
            </a:extLst>
          </p:cNvPr>
          <p:cNvSpPr txBox="1"/>
          <p:nvPr/>
        </p:nvSpPr>
        <p:spPr>
          <a:xfrm>
            <a:off x="5651584" y="3733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u:object_r:vendor_default_prop:s0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6D977-BCB3-431F-BE9C-0741E66D5EDD}"/>
              </a:ext>
            </a:extLst>
          </p:cNvPr>
          <p:cNvSpPr txBox="1"/>
          <p:nvPr/>
        </p:nvSpPr>
        <p:spPr>
          <a:xfrm>
            <a:off x="-939594" y="1484784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PROT_READ &amp; PROT_WRITE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9640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249DF4F-B139-4031-A1A3-C9906D713C1D}"/>
              </a:ext>
            </a:extLst>
          </p:cNvPr>
          <p:cNvSpPr/>
          <p:nvPr/>
        </p:nvSpPr>
        <p:spPr>
          <a:xfrm>
            <a:off x="6516216" y="836712"/>
            <a:ext cx="14401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71A297-E9F5-438C-8E12-3A0C2211585C}"/>
              </a:ext>
            </a:extLst>
          </p:cNvPr>
          <p:cNvSpPr/>
          <p:nvPr/>
        </p:nvSpPr>
        <p:spPr>
          <a:xfrm>
            <a:off x="6516216" y="1268760"/>
            <a:ext cx="14401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3774FC-0672-40A0-850D-D76F0D56AD26}"/>
              </a:ext>
            </a:extLst>
          </p:cNvPr>
          <p:cNvSpPr/>
          <p:nvPr/>
        </p:nvSpPr>
        <p:spPr>
          <a:xfrm>
            <a:off x="6516216" y="1700808"/>
            <a:ext cx="14401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0F57EB-2416-45CF-9185-0E72B57DA86B}"/>
              </a:ext>
            </a:extLst>
          </p:cNvPr>
          <p:cNvSpPr/>
          <p:nvPr/>
        </p:nvSpPr>
        <p:spPr>
          <a:xfrm>
            <a:off x="6516216" y="2132856"/>
            <a:ext cx="14401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B6F548-EBE8-432D-BCC9-0D9B41B8AB38}"/>
              </a:ext>
            </a:extLst>
          </p:cNvPr>
          <p:cNvSpPr/>
          <p:nvPr/>
        </p:nvSpPr>
        <p:spPr>
          <a:xfrm>
            <a:off x="6516216" y="2564904"/>
            <a:ext cx="1440160" cy="43204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B87E2F-A8FD-48A7-9A9E-A7A1AD2A6CB5}"/>
              </a:ext>
            </a:extLst>
          </p:cNvPr>
          <p:cNvSpPr/>
          <p:nvPr/>
        </p:nvSpPr>
        <p:spPr>
          <a:xfrm>
            <a:off x="2123728" y="65184"/>
            <a:ext cx="1440160" cy="545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86AE57-5358-480F-8C4C-131B425459EE}"/>
              </a:ext>
            </a:extLst>
          </p:cNvPr>
          <p:cNvSpPr/>
          <p:nvPr/>
        </p:nvSpPr>
        <p:spPr>
          <a:xfrm>
            <a:off x="2123728" y="836712"/>
            <a:ext cx="1440160" cy="21602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862DBEB-7D06-46D1-8301-7A72CBE34EC1}"/>
              </a:ext>
            </a:extLst>
          </p:cNvPr>
          <p:cNvCxnSpPr/>
          <p:nvPr/>
        </p:nvCxnSpPr>
        <p:spPr>
          <a:xfrm>
            <a:off x="3563888" y="83671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CA929E9-AFD2-41D6-8EF0-52CD3839CBC5}"/>
              </a:ext>
            </a:extLst>
          </p:cNvPr>
          <p:cNvCxnSpPr/>
          <p:nvPr/>
        </p:nvCxnSpPr>
        <p:spPr>
          <a:xfrm>
            <a:off x="3563888" y="2996952"/>
            <a:ext cx="309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8F4652-73ED-4518-9C9F-69817C766419}"/>
              </a:ext>
            </a:extLst>
          </p:cNvPr>
          <p:cNvSpPr txBox="1"/>
          <p:nvPr/>
        </p:nvSpPr>
        <p:spPr>
          <a:xfrm>
            <a:off x="4211960" y="4046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mmap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30DA4-4C66-4468-90F3-D1C34EB58478}"/>
              </a:ext>
            </a:extLst>
          </p:cNvPr>
          <p:cNvSpPr txBox="1"/>
          <p:nvPr/>
        </p:nvSpPr>
        <p:spPr>
          <a:xfrm>
            <a:off x="107504" y="188640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ro.hardware.*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3F1112-8509-4673-A9A3-CF6C404ED1D6}"/>
              </a:ext>
            </a:extLst>
          </p:cNvPr>
          <p:cNvSpPr txBox="1"/>
          <p:nvPr/>
        </p:nvSpPr>
        <p:spPr>
          <a:xfrm>
            <a:off x="-1589402" y="557972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[ro.hardware]: [flounder]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[ro.hardware.gps]: [bcm47521]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0A8D5-3ACF-4205-99E5-2090E785C182}"/>
              </a:ext>
            </a:extLst>
          </p:cNvPr>
          <p:cNvSpPr txBox="1"/>
          <p:nvPr/>
        </p:nvSpPr>
        <p:spPr>
          <a:xfrm>
            <a:off x="5651584" y="373306"/>
            <a:ext cx="4363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u:object_r:vendor_default_prop:s0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A6D977-BCB3-431F-BE9C-0741E66D5EDD}"/>
              </a:ext>
            </a:extLst>
          </p:cNvPr>
          <p:cNvSpPr txBox="1"/>
          <p:nvPr/>
        </p:nvSpPr>
        <p:spPr>
          <a:xfrm>
            <a:off x="339171" y="14847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PROT_READ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D08543-B0DB-4C9C-B0BC-B21B2081D021}"/>
              </a:ext>
            </a:extLst>
          </p:cNvPr>
          <p:cNvSpPr txBox="1"/>
          <p:nvPr/>
        </p:nvSpPr>
        <p:spPr>
          <a:xfrm>
            <a:off x="4067944" y="3294709"/>
            <a:ext cx="103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altLang="ko-KR">
                <a:latin typeface="Consolas" pitchFamily="49" charset="0"/>
                <a:cs typeface="Consolas" pitchFamily="49" charset="0"/>
              </a:rPr>
              <a:t>-r--r--r-- 1 root root 131072 2000-01-03 00:19 u:object_r:vendor_default_prop:s0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43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F3AB36-5F60-4621-818A-BC5839D08357}"/>
              </a:ext>
            </a:extLst>
          </p:cNvPr>
          <p:cNvSpPr txBox="1"/>
          <p:nvPr/>
        </p:nvSpPr>
        <p:spPr>
          <a:xfrm>
            <a:off x="107504" y="260648"/>
            <a:ext cx="11328742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uint32_t (*property_set)(const std::string&amp; name, const std::string&amp; value)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= InitPropertySet;</a:t>
            </a:r>
          </a:p>
          <a:p>
            <a:endParaRPr lang="nl-NL" altLang="ko-KR" sz="2000">
              <a:latin typeface="Consolas" pitchFamily="49" charset="0"/>
              <a:cs typeface="Consolas" pitchFamily="49" charset="0"/>
            </a:endParaRPr>
          </a:p>
          <a:p>
            <a:endParaRPr lang="nl-NL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nl-NL" altLang="ko-KR" sz="2000">
                <a:latin typeface="Consolas" pitchFamily="49" charset="0"/>
                <a:cs typeface="Consolas" pitchFamily="49" charset="0"/>
              </a:rPr>
              <a:t>ro.hardware.            u:object_r:vendor_default_prop:s0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property_set("ro.hardware", "flounder");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InitPropertySet ("ro.hardware", "flounder");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HandlePropertySet(name, value);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PropertySet(name, value);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prop_info* pi = (prop_info*) __system_property_find(name.c_str());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__system_property_add(name.c_str(), name.size()=11, value.c_str(), valuelen=8);</a:t>
            </a:r>
          </a:p>
          <a:p>
            <a:r>
              <a:rPr lang="nl-NL" altLang="ko-KR" sz="2000">
                <a:latin typeface="Consolas" pitchFamily="49" charset="0"/>
                <a:cs typeface="Consolas" pitchFamily="49" charset="0"/>
              </a:rPr>
              <a:t>system_properties.Add(name, namelen, value, valuelen);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prop_area* pa = contexts_-&gt;GetPropAreaForName(name);</a:t>
            </a:r>
          </a:p>
          <a:p>
            <a:r>
              <a:rPr lang="nl-NL" altLang="ko-KR" sz="2000">
                <a:latin typeface="Consolas" pitchFamily="49" charset="0"/>
                <a:cs typeface="Consolas" pitchFamily="49" charset="0"/>
              </a:rPr>
              <a:t>pa-&gt;add(name, namelen, value, valuelen);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737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297DE6-B79A-403A-80DD-F908F251B567}"/>
              </a:ext>
            </a:extLst>
          </p:cNvPr>
          <p:cNvSpPr txBox="1"/>
          <p:nvPr/>
        </p:nvSpPr>
        <p:spPr>
          <a:xfrm>
            <a:off x="-205911" y="188640"/>
            <a:ext cx="955582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binary tree.  For instance, "ro.secure"="1" could be stored as follows: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+-----+   children    +----+   children    +--------+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|     |--------------&gt;| ro |--------------&gt;| secure 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+-----+               +----+               +--------+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                      /    \                /   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                left /      \ right   left /    |  prop   +===========+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                    v        v            v     +--------&gt;| ro.secure 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                 +-----+   +-----+     +-----+            +-----------+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                 | net |   | sys |     | com |            |     1     |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//                  +-----+   +-----+     +-----+            +===========+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DD1EA0-403F-4088-ACD9-4127DDE4F93D}"/>
              </a:ext>
            </a:extLst>
          </p:cNvPr>
          <p:cNvSpPr/>
          <p:nvPr/>
        </p:nvSpPr>
        <p:spPr>
          <a:xfrm>
            <a:off x="1043608" y="3789040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D75809-0B86-4012-B832-6A67DA739038}"/>
              </a:ext>
            </a:extLst>
          </p:cNvPr>
          <p:cNvSpPr/>
          <p:nvPr/>
        </p:nvSpPr>
        <p:spPr>
          <a:xfrm>
            <a:off x="1043608" y="4023066"/>
            <a:ext cx="1224136" cy="2340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A81779-3558-4EF7-8287-1F096A4CDA38}"/>
              </a:ext>
            </a:extLst>
          </p:cNvPr>
          <p:cNvSpPr/>
          <p:nvPr/>
        </p:nvSpPr>
        <p:spPr>
          <a:xfrm>
            <a:off x="1043608" y="4257092"/>
            <a:ext cx="1224136" cy="2340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03FFA6-E9FB-4FA5-9447-E567E4E34A2C}"/>
              </a:ext>
            </a:extLst>
          </p:cNvPr>
          <p:cNvSpPr/>
          <p:nvPr/>
        </p:nvSpPr>
        <p:spPr>
          <a:xfrm>
            <a:off x="1043608" y="4491118"/>
            <a:ext cx="1224136" cy="2340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96AD8-1928-44C3-A92C-AB4D5EC90820}"/>
              </a:ext>
            </a:extLst>
          </p:cNvPr>
          <p:cNvSpPr txBox="1"/>
          <p:nvPr/>
        </p:nvSpPr>
        <p:spPr>
          <a:xfrm>
            <a:off x="2250962" y="371691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namelen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A33627-598F-4B98-AE42-6AA062DE39AB}"/>
              </a:ext>
            </a:extLst>
          </p:cNvPr>
          <p:cNvSpPr/>
          <p:nvPr/>
        </p:nvSpPr>
        <p:spPr>
          <a:xfrm>
            <a:off x="1043608" y="4725144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09BAC-E544-4D35-B668-EFC1FC6C4D9B}"/>
              </a:ext>
            </a:extLst>
          </p:cNvPr>
          <p:cNvSpPr txBox="1"/>
          <p:nvPr/>
        </p:nvSpPr>
        <p:spPr>
          <a:xfrm>
            <a:off x="2250962" y="465302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F21B8E-EAA7-4F04-9902-4BFC9191A80D}"/>
              </a:ext>
            </a:extLst>
          </p:cNvPr>
          <p:cNvSpPr txBox="1"/>
          <p:nvPr/>
        </p:nvSpPr>
        <p:spPr>
          <a:xfrm>
            <a:off x="2284262" y="418943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reserved[3]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EC63F-6D72-4CCE-9BAE-517069906982}"/>
              </a:ext>
            </a:extLst>
          </p:cNvPr>
          <p:cNvSpPr/>
          <p:nvPr/>
        </p:nvSpPr>
        <p:spPr>
          <a:xfrm>
            <a:off x="1043608" y="4957466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923945-ECD9-43AA-8024-370A27DFB18E}"/>
              </a:ext>
            </a:extLst>
          </p:cNvPr>
          <p:cNvSpPr txBox="1"/>
          <p:nvPr/>
        </p:nvSpPr>
        <p:spPr>
          <a:xfrm>
            <a:off x="2250962" y="48853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left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DD4A80-4BD8-467A-8945-CAF3CDFE7162}"/>
              </a:ext>
            </a:extLst>
          </p:cNvPr>
          <p:cNvSpPr/>
          <p:nvPr/>
        </p:nvSpPr>
        <p:spPr>
          <a:xfrm>
            <a:off x="1043608" y="5189788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D5325-C454-4B78-9BD5-3E2C1302423F}"/>
              </a:ext>
            </a:extLst>
          </p:cNvPr>
          <p:cNvSpPr txBox="1"/>
          <p:nvPr/>
        </p:nvSpPr>
        <p:spPr>
          <a:xfrm>
            <a:off x="2250962" y="511766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right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659FA7-5649-4E85-9506-8FAA43106331}"/>
              </a:ext>
            </a:extLst>
          </p:cNvPr>
          <p:cNvSpPr/>
          <p:nvPr/>
        </p:nvSpPr>
        <p:spPr>
          <a:xfrm>
            <a:off x="1043608" y="5422110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B0F183-A1EA-4904-A211-A6CB593D73AB}"/>
              </a:ext>
            </a:extLst>
          </p:cNvPr>
          <p:cNvSpPr txBox="1"/>
          <p:nvPr/>
        </p:nvSpPr>
        <p:spPr>
          <a:xfrm>
            <a:off x="2250962" y="534998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children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867EB4-BFAB-4D02-BBF7-6512C2BFD333}"/>
              </a:ext>
            </a:extLst>
          </p:cNvPr>
          <p:cNvSpPr/>
          <p:nvPr/>
        </p:nvSpPr>
        <p:spPr>
          <a:xfrm>
            <a:off x="1043608" y="5654432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8A74A4-6ADB-40CE-81BA-EEF5DABAD0BB}"/>
              </a:ext>
            </a:extLst>
          </p:cNvPr>
          <p:cNvSpPr txBox="1"/>
          <p:nvPr/>
        </p:nvSpPr>
        <p:spPr>
          <a:xfrm>
            <a:off x="2250962" y="558231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26E3B9-7FC7-4D37-B867-60E391338FED}"/>
              </a:ext>
            </a:extLst>
          </p:cNvPr>
          <p:cNvSpPr/>
          <p:nvPr/>
        </p:nvSpPr>
        <p:spPr>
          <a:xfrm>
            <a:off x="1043608" y="5888458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"/"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4A47B8-333E-4B42-9FF2-06593CDBFC3C}"/>
              </a:ext>
            </a:extLst>
          </p:cNvPr>
          <p:cNvSpPr txBox="1"/>
          <p:nvPr/>
        </p:nvSpPr>
        <p:spPr>
          <a:xfrm>
            <a:off x="2250962" y="581633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CD3EB8-5716-4D35-AE01-69EDD2233B18}"/>
              </a:ext>
            </a:extLst>
          </p:cNvPr>
          <p:cNvSpPr/>
          <p:nvPr/>
        </p:nvSpPr>
        <p:spPr>
          <a:xfrm>
            <a:off x="3889858" y="3801538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16D473-05C7-4C2A-9D78-A52980B10DEE}"/>
              </a:ext>
            </a:extLst>
          </p:cNvPr>
          <p:cNvSpPr/>
          <p:nvPr/>
        </p:nvSpPr>
        <p:spPr>
          <a:xfrm>
            <a:off x="3889858" y="4035564"/>
            <a:ext cx="1224136" cy="2340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1DA35FA-3BCF-46BF-B522-0321F41ACE2F}"/>
              </a:ext>
            </a:extLst>
          </p:cNvPr>
          <p:cNvSpPr/>
          <p:nvPr/>
        </p:nvSpPr>
        <p:spPr>
          <a:xfrm>
            <a:off x="3889858" y="4269590"/>
            <a:ext cx="1224136" cy="2340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063F3CC-DF9B-4431-8A48-B2F7087C215A}"/>
              </a:ext>
            </a:extLst>
          </p:cNvPr>
          <p:cNvSpPr/>
          <p:nvPr/>
        </p:nvSpPr>
        <p:spPr>
          <a:xfrm>
            <a:off x="3889858" y="4503616"/>
            <a:ext cx="1224136" cy="2340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A73873-2CD6-4146-9A83-B3F2DD9F87F2}"/>
              </a:ext>
            </a:extLst>
          </p:cNvPr>
          <p:cNvSpPr/>
          <p:nvPr/>
        </p:nvSpPr>
        <p:spPr>
          <a:xfrm>
            <a:off x="3889858" y="4737642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DD92F7-2E3F-47CA-8E6A-6DC0B9C3D418}"/>
              </a:ext>
            </a:extLst>
          </p:cNvPr>
          <p:cNvSpPr/>
          <p:nvPr/>
        </p:nvSpPr>
        <p:spPr>
          <a:xfrm>
            <a:off x="3889858" y="4969964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4E3A6A-EE30-480A-BB68-DAC4727C7F9B}"/>
              </a:ext>
            </a:extLst>
          </p:cNvPr>
          <p:cNvSpPr/>
          <p:nvPr/>
        </p:nvSpPr>
        <p:spPr>
          <a:xfrm>
            <a:off x="3889858" y="5202286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D3A2CA9-B270-4C8E-AE37-BC59F5288E2B}"/>
              </a:ext>
            </a:extLst>
          </p:cNvPr>
          <p:cNvSpPr/>
          <p:nvPr/>
        </p:nvSpPr>
        <p:spPr>
          <a:xfrm>
            <a:off x="3889858" y="5434608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1CB83E-5D82-4F00-A03D-BF792922DE75}"/>
              </a:ext>
            </a:extLst>
          </p:cNvPr>
          <p:cNvSpPr/>
          <p:nvPr/>
        </p:nvSpPr>
        <p:spPr>
          <a:xfrm>
            <a:off x="3889858" y="5666930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E860A9-F480-442F-82DF-4FEF9445E35F}"/>
              </a:ext>
            </a:extLst>
          </p:cNvPr>
          <p:cNvSpPr/>
          <p:nvPr/>
        </p:nvSpPr>
        <p:spPr>
          <a:xfrm>
            <a:off x="3889858" y="5900956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835B72-B6D7-4EB5-94D3-1E769FBA5C9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 flipV="1">
            <a:off x="2267744" y="3918551"/>
            <a:ext cx="1622114" cy="16205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CB45747-0848-4F39-B4BD-A6692EB0CBFA}"/>
              </a:ext>
            </a:extLst>
          </p:cNvPr>
          <p:cNvSpPr/>
          <p:nvPr/>
        </p:nvSpPr>
        <p:spPr>
          <a:xfrm>
            <a:off x="5557683" y="3808759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F0077C3-F4B9-4AB1-815A-013763DA99B9}"/>
              </a:ext>
            </a:extLst>
          </p:cNvPr>
          <p:cNvSpPr/>
          <p:nvPr/>
        </p:nvSpPr>
        <p:spPr>
          <a:xfrm>
            <a:off x="5557683" y="4042785"/>
            <a:ext cx="1224136" cy="2340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8B6AAA-4241-4D88-8008-6DC4745F7B45}"/>
              </a:ext>
            </a:extLst>
          </p:cNvPr>
          <p:cNvSpPr/>
          <p:nvPr/>
        </p:nvSpPr>
        <p:spPr>
          <a:xfrm>
            <a:off x="5557683" y="4276811"/>
            <a:ext cx="1224136" cy="2340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E5C1A39-B0D0-4B03-B48D-E583DFE43788}"/>
              </a:ext>
            </a:extLst>
          </p:cNvPr>
          <p:cNvSpPr/>
          <p:nvPr/>
        </p:nvSpPr>
        <p:spPr>
          <a:xfrm>
            <a:off x="5557683" y="4510837"/>
            <a:ext cx="1224136" cy="23402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4B0E9-B35B-4695-9BCC-AB64F7089A62}"/>
              </a:ext>
            </a:extLst>
          </p:cNvPr>
          <p:cNvSpPr/>
          <p:nvPr/>
        </p:nvSpPr>
        <p:spPr>
          <a:xfrm>
            <a:off x="5557683" y="4744863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5BD4E0D-B9E3-4DD1-BB0B-812C308E2529}"/>
              </a:ext>
            </a:extLst>
          </p:cNvPr>
          <p:cNvSpPr/>
          <p:nvPr/>
        </p:nvSpPr>
        <p:spPr>
          <a:xfrm>
            <a:off x="5557683" y="4977185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62C16A0-B3B5-4FA7-862B-0EA631833D1A}"/>
              </a:ext>
            </a:extLst>
          </p:cNvPr>
          <p:cNvSpPr/>
          <p:nvPr/>
        </p:nvSpPr>
        <p:spPr>
          <a:xfrm>
            <a:off x="5557683" y="5209507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2DFF860-240D-4B6B-B4C0-9B9BAAB60BD7}"/>
              </a:ext>
            </a:extLst>
          </p:cNvPr>
          <p:cNvSpPr/>
          <p:nvPr/>
        </p:nvSpPr>
        <p:spPr>
          <a:xfrm>
            <a:off x="5557683" y="5441829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C84A6B4-8AEB-4339-BD10-33CCBC645F75}"/>
              </a:ext>
            </a:extLst>
          </p:cNvPr>
          <p:cNvSpPr/>
          <p:nvPr/>
        </p:nvSpPr>
        <p:spPr>
          <a:xfrm>
            <a:off x="5557683" y="5674151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1051543-14EC-4AC1-9E28-B858FC89E1E1}"/>
              </a:ext>
            </a:extLst>
          </p:cNvPr>
          <p:cNvSpPr/>
          <p:nvPr/>
        </p:nvSpPr>
        <p:spPr>
          <a:xfrm>
            <a:off x="5557683" y="5908177"/>
            <a:ext cx="1224136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532E1FC-1E6C-46F9-B6C9-00D931477E27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5113994" y="3925772"/>
            <a:ext cx="443689" cy="16258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D9D4364-7345-4F38-B507-9300DC900EB9}"/>
              </a:ext>
            </a:extLst>
          </p:cNvPr>
          <p:cNvSpPr/>
          <p:nvPr/>
        </p:nvSpPr>
        <p:spPr>
          <a:xfrm>
            <a:off x="7033847" y="4318572"/>
            <a:ext cx="1728192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"flounder"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81518AC-491B-4F61-818E-FEFF12585797}"/>
              </a:ext>
            </a:extLst>
          </p:cNvPr>
          <p:cNvSpPr/>
          <p:nvPr/>
        </p:nvSpPr>
        <p:spPr>
          <a:xfrm>
            <a:off x="7033847" y="4552598"/>
            <a:ext cx="1728192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"ro.hardware"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4041ABC-D9AF-4220-ABA9-0E9A3F0CFB43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 flipV="1">
            <a:off x="6781819" y="4203263"/>
            <a:ext cx="252028" cy="6586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B63C4D2-A72A-426B-A539-D7F5FE36A39F}"/>
              </a:ext>
            </a:extLst>
          </p:cNvPr>
          <p:cNvSpPr/>
          <p:nvPr/>
        </p:nvSpPr>
        <p:spPr>
          <a:xfrm>
            <a:off x="7033847" y="4086250"/>
            <a:ext cx="432048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0AB02C7-80BE-4AAE-8EBD-34D182453D28}"/>
              </a:ext>
            </a:extLst>
          </p:cNvPr>
          <p:cNvSpPr/>
          <p:nvPr/>
        </p:nvSpPr>
        <p:spPr>
          <a:xfrm>
            <a:off x="7465895" y="4086250"/>
            <a:ext cx="432048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05AC73-2A57-487C-B8FB-82383D9D6340}"/>
              </a:ext>
            </a:extLst>
          </p:cNvPr>
          <p:cNvSpPr/>
          <p:nvPr/>
        </p:nvSpPr>
        <p:spPr>
          <a:xfrm>
            <a:off x="7897943" y="4086250"/>
            <a:ext cx="432048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AC7E3C7-903C-457D-A456-7128626E0FE9}"/>
              </a:ext>
            </a:extLst>
          </p:cNvPr>
          <p:cNvSpPr/>
          <p:nvPr/>
        </p:nvSpPr>
        <p:spPr>
          <a:xfrm>
            <a:off x="8329991" y="4086250"/>
            <a:ext cx="432048" cy="2340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2249648-DAAF-4A2E-BEF2-CEFFB93DA799}"/>
              </a:ext>
            </a:extLst>
          </p:cNvPr>
          <p:cNvSpPr txBox="1"/>
          <p:nvPr/>
        </p:nvSpPr>
        <p:spPr>
          <a:xfrm>
            <a:off x="8668071" y="401897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serial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DE0EB8-2E50-48E4-A611-ED933BEBCD79}"/>
              </a:ext>
            </a:extLst>
          </p:cNvPr>
          <p:cNvSpPr txBox="1"/>
          <p:nvPr/>
        </p:nvSpPr>
        <p:spPr>
          <a:xfrm>
            <a:off x="8668071" y="42512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value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9B160B-1C90-47BF-BB9F-616EB1756FE4}"/>
              </a:ext>
            </a:extLst>
          </p:cNvPr>
          <p:cNvSpPr txBox="1"/>
          <p:nvPr/>
        </p:nvSpPr>
        <p:spPr>
          <a:xfrm>
            <a:off x="8906524" y="448532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150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DB6CAA-DED4-4688-BE41-821F438BC7F4}"/>
              </a:ext>
            </a:extLst>
          </p:cNvPr>
          <p:cNvSpPr txBox="1"/>
          <p:nvPr/>
        </p:nvSpPr>
        <p:spPr>
          <a:xfrm>
            <a:off x="395536" y="332656"/>
            <a:ext cx="117391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sigchld_handler_init();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int s[2];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socketpair(AF_UNIX, SOCK_STREAM | SOCK_NONBLOCK | SOCK_CLOEXEC, 0, s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signal_write_fd = s[0];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signal_read_fd = s[1];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2D2F61-E1DE-4766-9DF9-474AC198368C}"/>
              </a:ext>
            </a:extLst>
          </p:cNvPr>
          <p:cNvSpPr/>
          <p:nvPr/>
        </p:nvSpPr>
        <p:spPr>
          <a:xfrm>
            <a:off x="971600" y="2708920"/>
            <a:ext cx="6264696" cy="14401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C0A479B-0975-4622-973F-4E344586C3EA}"/>
              </a:ext>
            </a:extLst>
          </p:cNvPr>
          <p:cNvSpPr/>
          <p:nvPr/>
        </p:nvSpPr>
        <p:spPr>
          <a:xfrm>
            <a:off x="971600" y="4149080"/>
            <a:ext cx="6264696" cy="14401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68F604-47B4-43FB-A3EB-666DD00FF35A}"/>
              </a:ext>
            </a:extLst>
          </p:cNvPr>
          <p:cNvSpPr/>
          <p:nvPr/>
        </p:nvSpPr>
        <p:spPr>
          <a:xfrm>
            <a:off x="4139952" y="3729624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44FC4BF-DE5E-48DE-BFAB-8C8C78F6C4D3}"/>
              </a:ext>
            </a:extLst>
          </p:cNvPr>
          <p:cNvSpPr/>
          <p:nvPr/>
        </p:nvSpPr>
        <p:spPr>
          <a:xfrm>
            <a:off x="4139952" y="4149080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4967099-EED4-4645-90BD-7E6CEE88F9A8}"/>
              </a:ext>
            </a:extLst>
          </p:cNvPr>
          <p:cNvSpPr/>
          <p:nvPr/>
        </p:nvSpPr>
        <p:spPr>
          <a:xfrm>
            <a:off x="3259667" y="2844174"/>
            <a:ext cx="936104" cy="4194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B96E16-55CC-4A8B-8C15-703A734FDCE9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H="1" flipV="1">
            <a:off x="3727719" y="3263630"/>
            <a:ext cx="952293" cy="4659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2E9D20-1AB9-44D0-9D3E-5E582AC68CDB}"/>
              </a:ext>
            </a:extLst>
          </p:cNvPr>
          <p:cNvSpPr/>
          <p:nvPr/>
        </p:nvSpPr>
        <p:spPr>
          <a:xfrm>
            <a:off x="2411760" y="3729624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8F5E86-514B-4BBC-90ED-408C0BA86B1F}"/>
              </a:ext>
            </a:extLst>
          </p:cNvPr>
          <p:cNvSpPr/>
          <p:nvPr/>
        </p:nvSpPr>
        <p:spPr>
          <a:xfrm>
            <a:off x="2411760" y="4149080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49E33CE-4466-4118-AAF3-61F419CE73C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727684" y="3128063"/>
            <a:ext cx="1224136" cy="601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5C1611F-7808-4A83-9FA9-5E157432083D}"/>
              </a:ext>
            </a:extLst>
          </p:cNvPr>
          <p:cNvCxnSpPr>
            <a:stCxn id="12" idx="2"/>
            <a:endCxn id="8" idx="2"/>
          </p:cNvCxnSpPr>
          <p:nvPr/>
        </p:nvCxnSpPr>
        <p:spPr>
          <a:xfrm rot="16200000" flipH="1">
            <a:off x="3815916" y="3704440"/>
            <a:ext cx="12700" cy="172819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6E85BA-6913-4241-AAED-F4DF1CBFB1DE}"/>
              </a:ext>
            </a:extLst>
          </p:cNvPr>
          <p:cNvSpPr txBox="1"/>
          <p:nvPr/>
        </p:nvSpPr>
        <p:spPr>
          <a:xfrm>
            <a:off x="-70513" y="331196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signal_write_fd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8A5048-1A40-406D-8B0B-02A54812E40B}"/>
              </a:ext>
            </a:extLst>
          </p:cNvPr>
          <p:cNvSpPr txBox="1"/>
          <p:nvPr/>
        </p:nvSpPr>
        <p:spPr>
          <a:xfrm>
            <a:off x="4863605" y="324590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signal_read_fd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3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D1CABF-95A4-4E8F-A4E2-715FC19E4548}"/>
              </a:ext>
            </a:extLst>
          </p:cNvPr>
          <p:cNvSpPr/>
          <p:nvPr/>
        </p:nvSpPr>
        <p:spPr>
          <a:xfrm>
            <a:off x="1187624" y="3212976"/>
            <a:ext cx="6264696" cy="14401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D7082F-85CD-4D4F-9EFA-273CCE77521C}"/>
              </a:ext>
            </a:extLst>
          </p:cNvPr>
          <p:cNvSpPr/>
          <p:nvPr/>
        </p:nvSpPr>
        <p:spPr>
          <a:xfrm>
            <a:off x="1187624" y="4653136"/>
            <a:ext cx="6264696" cy="14401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73DBF8-BD7B-4362-A1FE-8B1F2C763FC4}"/>
              </a:ext>
            </a:extLst>
          </p:cNvPr>
          <p:cNvSpPr/>
          <p:nvPr/>
        </p:nvSpPr>
        <p:spPr>
          <a:xfrm>
            <a:off x="4788024" y="4233680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7D14CD-206A-45BB-9F22-876DD2D2E41D}"/>
              </a:ext>
            </a:extLst>
          </p:cNvPr>
          <p:cNvSpPr/>
          <p:nvPr/>
        </p:nvSpPr>
        <p:spPr>
          <a:xfrm>
            <a:off x="4788024" y="4653136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2C752-705E-47DC-9512-679E9D6F1CA6}"/>
              </a:ext>
            </a:extLst>
          </p:cNvPr>
          <p:cNvSpPr txBox="1"/>
          <p:nvPr/>
        </p:nvSpPr>
        <p:spPr>
          <a:xfrm>
            <a:off x="5791920" y="4662711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"/dev/socket/property_service"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9B69030-507C-48B1-8861-9D313918F9C1}"/>
              </a:ext>
            </a:extLst>
          </p:cNvPr>
          <p:cNvSpPr/>
          <p:nvPr/>
        </p:nvSpPr>
        <p:spPr>
          <a:xfrm>
            <a:off x="5148064" y="3356992"/>
            <a:ext cx="936104" cy="4194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ED7B78-8CF9-43DC-9331-216A0FA747A2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5328084" y="3776448"/>
            <a:ext cx="288032" cy="457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136BB6-F9A9-4E08-A38C-DD83C77F2261}"/>
              </a:ext>
            </a:extLst>
          </p:cNvPr>
          <p:cNvSpPr/>
          <p:nvPr/>
        </p:nvSpPr>
        <p:spPr>
          <a:xfrm>
            <a:off x="1565274" y="4233680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D4AA7-A644-4E6B-90B7-F3861C4CE5CA}"/>
              </a:ext>
            </a:extLst>
          </p:cNvPr>
          <p:cNvSpPr/>
          <p:nvPr/>
        </p:nvSpPr>
        <p:spPr>
          <a:xfrm>
            <a:off x="1565274" y="4653136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EEB93AF-8862-4480-A1D5-484AB2313466}"/>
              </a:ext>
            </a:extLst>
          </p:cNvPr>
          <p:cNvSpPr/>
          <p:nvPr/>
        </p:nvSpPr>
        <p:spPr>
          <a:xfrm>
            <a:off x="1403648" y="3428704"/>
            <a:ext cx="936104" cy="4194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shell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EF343D-7ADC-4899-AD66-FEE64EBF39EA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1871700" y="3848160"/>
            <a:ext cx="233634" cy="385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B2491E-7F50-4F1F-A182-A56F6868C0FA}"/>
              </a:ext>
            </a:extLst>
          </p:cNvPr>
          <p:cNvSpPr txBox="1"/>
          <p:nvPr/>
        </p:nvSpPr>
        <p:spPr>
          <a:xfrm>
            <a:off x="4427984" y="6240612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192.168.56.100:8888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B24551B-A544-43D5-9F91-5E4F39FBF2C5}"/>
              </a:ext>
            </a:extLst>
          </p:cNvPr>
          <p:cNvCxnSpPr>
            <a:cxnSpLocks/>
            <a:stCxn id="14" idx="2"/>
            <a:endCxn id="7" idx="2"/>
          </p:cNvCxnSpPr>
          <p:nvPr/>
        </p:nvCxnSpPr>
        <p:spPr>
          <a:xfrm rot="16200000" flipH="1">
            <a:off x="3716709" y="3461217"/>
            <a:ext cx="12700" cy="322275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4CBC60-C4D3-47EC-A383-F05A5928FBD7}"/>
              </a:ext>
            </a:extLst>
          </p:cNvPr>
          <p:cNvSpPr txBox="1"/>
          <p:nvPr/>
        </p:nvSpPr>
        <p:spPr>
          <a:xfrm>
            <a:off x="175759" y="-241965"/>
            <a:ext cx="122488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start_property_service();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property_set_fd = socket(PF_UNIX, type, 0);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addr.sun_family = AF_UNIX;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snprintf(addr.sun_path, sizeof(addr.sun_path), ANDROID_SOCKET_DIR"/%s",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name);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bind(fd, (struct sockaddr *) &amp;addr, sizeof (addr));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listen(property_set_fd, 8);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25F2D-717C-44E8-BADD-54FF18FE8B3C}"/>
              </a:ext>
            </a:extLst>
          </p:cNvPr>
          <p:cNvSpPr txBox="1"/>
          <p:nvPr/>
        </p:nvSpPr>
        <p:spPr>
          <a:xfrm>
            <a:off x="6300192" y="3386495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SET_PROP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"name"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"kji"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CE50C-EF6C-417B-A19C-7ED2D0AB1BD2}"/>
              </a:ext>
            </a:extLst>
          </p:cNvPr>
          <p:cNvSpPr txBox="1"/>
          <p:nvPr/>
        </p:nvSpPr>
        <p:spPr>
          <a:xfrm>
            <a:off x="4871214" y="274417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property_set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3B3EF3-2D79-49C3-B9EE-CA311F458398}"/>
              </a:ext>
            </a:extLst>
          </p:cNvPr>
          <p:cNvSpPr txBox="1"/>
          <p:nvPr/>
        </p:nvSpPr>
        <p:spPr>
          <a:xfrm>
            <a:off x="-300665" y="305937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property_set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CBDC4-2A34-4FBF-8B1D-FC8C4500DDC8}"/>
              </a:ext>
            </a:extLst>
          </p:cNvPr>
          <p:cNvSpPr txBox="1"/>
          <p:nvPr/>
        </p:nvSpPr>
        <p:spPr>
          <a:xfrm>
            <a:off x="3416424" y="372632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property_set_fd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8951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D1CABF-95A4-4E8F-A4E2-715FC19E4548}"/>
              </a:ext>
            </a:extLst>
          </p:cNvPr>
          <p:cNvSpPr/>
          <p:nvPr/>
        </p:nvSpPr>
        <p:spPr>
          <a:xfrm>
            <a:off x="683568" y="692696"/>
            <a:ext cx="6264696" cy="14401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D7082F-85CD-4D4F-9EFA-273CCE77521C}"/>
              </a:ext>
            </a:extLst>
          </p:cNvPr>
          <p:cNvSpPr/>
          <p:nvPr/>
        </p:nvSpPr>
        <p:spPr>
          <a:xfrm>
            <a:off x="683568" y="2132856"/>
            <a:ext cx="6264696" cy="14401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73DBF8-BD7B-4362-A1FE-8B1F2C763FC4}"/>
              </a:ext>
            </a:extLst>
          </p:cNvPr>
          <p:cNvSpPr/>
          <p:nvPr/>
        </p:nvSpPr>
        <p:spPr>
          <a:xfrm>
            <a:off x="4283968" y="1713400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7D14CD-206A-45BB-9F22-876DD2D2E41D}"/>
              </a:ext>
            </a:extLst>
          </p:cNvPr>
          <p:cNvSpPr/>
          <p:nvPr/>
        </p:nvSpPr>
        <p:spPr>
          <a:xfrm>
            <a:off x="4283968" y="2132856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2C752-705E-47DC-9512-679E9D6F1CA6}"/>
              </a:ext>
            </a:extLst>
          </p:cNvPr>
          <p:cNvSpPr txBox="1"/>
          <p:nvPr/>
        </p:nvSpPr>
        <p:spPr>
          <a:xfrm>
            <a:off x="5287864" y="2142431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"/dev/socket/property_service"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ED7B78-8CF9-43DC-9331-216A0FA747A2}"/>
              </a:ext>
            </a:extLst>
          </p:cNvPr>
          <p:cNvCxnSpPr>
            <a:cxnSpLocks/>
            <a:stCxn id="6" idx="0"/>
            <a:endCxn id="31" idx="2"/>
          </p:cNvCxnSpPr>
          <p:nvPr/>
        </p:nvCxnSpPr>
        <p:spPr>
          <a:xfrm flipH="1" flipV="1">
            <a:off x="3815916" y="1137032"/>
            <a:ext cx="1008112" cy="5763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F25F2D-717C-44E8-BADD-54FF18FE8B3C}"/>
              </a:ext>
            </a:extLst>
          </p:cNvPr>
          <p:cNvSpPr txBox="1"/>
          <p:nvPr/>
        </p:nvSpPr>
        <p:spPr>
          <a:xfrm>
            <a:off x="5796136" y="866215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SET_PROP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"name"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"kji"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CE50C-EF6C-417B-A19C-7ED2D0AB1BD2}"/>
              </a:ext>
            </a:extLst>
          </p:cNvPr>
          <p:cNvSpPr txBox="1"/>
          <p:nvPr/>
        </p:nvSpPr>
        <p:spPr>
          <a:xfrm>
            <a:off x="4367158" y="22389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property_set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CBDC4-2A34-4FBF-8B1D-FC8C4500DDC8}"/>
              </a:ext>
            </a:extLst>
          </p:cNvPr>
          <p:cNvSpPr txBox="1"/>
          <p:nvPr/>
        </p:nvSpPr>
        <p:spPr>
          <a:xfrm>
            <a:off x="2912368" y="120604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property_set_fd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764836E-9005-48B5-AC67-2072794D7CBE}"/>
              </a:ext>
            </a:extLst>
          </p:cNvPr>
          <p:cNvSpPr/>
          <p:nvPr/>
        </p:nvSpPr>
        <p:spPr>
          <a:xfrm>
            <a:off x="2519772" y="1722975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B52897-24C3-4FA4-B3F8-8FE7DA478C5A}"/>
              </a:ext>
            </a:extLst>
          </p:cNvPr>
          <p:cNvSpPr/>
          <p:nvPr/>
        </p:nvSpPr>
        <p:spPr>
          <a:xfrm>
            <a:off x="2519772" y="2142431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A378F1-A6E7-43B9-ADF5-033CAF1A1BEE}"/>
              </a:ext>
            </a:extLst>
          </p:cNvPr>
          <p:cNvCxnSpPr>
            <a:cxnSpLocks/>
            <a:stCxn id="21" idx="0"/>
            <a:endCxn id="31" idx="2"/>
          </p:cNvCxnSpPr>
          <p:nvPr/>
        </p:nvCxnSpPr>
        <p:spPr>
          <a:xfrm flipV="1">
            <a:off x="3059832" y="1137032"/>
            <a:ext cx="756084" cy="5859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BBF0BEB3-36D1-4FB0-84C2-352BAFECBDFC}"/>
              </a:ext>
            </a:extLst>
          </p:cNvPr>
          <p:cNvSpPr/>
          <p:nvPr/>
        </p:nvSpPr>
        <p:spPr>
          <a:xfrm>
            <a:off x="3347864" y="717576"/>
            <a:ext cx="936104" cy="4194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4AAD5B-33A3-4FFD-88DE-A8056EAECC39}"/>
              </a:ext>
            </a:extLst>
          </p:cNvPr>
          <p:cNvSpPr txBox="1"/>
          <p:nvPr/>
        </p:nvSpPr>
        <p:spPr>
          <a:xfrm>
            <a:off x="342421" y="61113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poll, select , </a:t>
            </a:r>
            <a:r>
              <a:rPr lang="en-US" altLang="ko-KR" sz="2400" b="1">
                <a:latin typeface="Consolas" pitchFamily="49" charset="0"/>
                <a:cs typeface="Consolas" pitchFamily="49" charset="0"/>
              </a:rPr>
              <a:t>epoll</a:t>
            </a:r>
            <a:endParaRPr lang="ko-KR" altLang="en-US" sz="2400" b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CCE0CBD-BFC8-46BE-9935-7FC3F56E10BF}"/>
              </a:ext>
            </a:extLst>
          </p:cNvPr>
          <p:cNvSpPr/>
          <p:nvPr/>
        </p:nvSpPr>
        <p:spPr>
          <a:xfrm>
            <a:off x="1053817" y="783592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A64C03D-5B6C-42C6-A71E-861AA329C165}"/>
              </a:ext>
            </a:extLst>
          </p:cNvPr>
          <p:cNvSpPr/>
          <p:nvPr/>
        </p:nvSpPr>
        <p:spPr>
          <a:xfrm>
            <a:off x="1197350" y="832360"/>
            <a:ext cx="369332" cy="3693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7B1EAC9-9F23-4422-95BC-0602DA52F341}"/>
              </a:ext>
            </a:extLst>
          </p:cNvPr>
          <p:cNvSpPr/>
          <p:nvPr/>
        </p:nvSpPr>
        <p:spPr>
          <a:xfrm>
            <a:off x="1674842" y="832360"/>
            <a:ext cx="369332" cy="369332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BDEE4CBC-E1BC-4B11-8D9A-D7438B6ADDBB}"/>
              </a:ext>
            </a:extLst>
          </p:cNvPr>
          <p:cNvSpPr/>
          <p:nvPr/>
        </p:nvSpPr>
        <p:spPr>
          <a:xfrm rot="10800000">
            <a:off x="2842084" y="2608703"/>
            <a:ext cx="435496" cy="879209"/>
          </a:xfrm>
          <a:prstGeom prst="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두루마리 모양: 세로로 말림 40">
            <a:extLst>
              <a:ext uri="{FF2B5EF4-FFF2-40B4-BE49-F238E27FC236}">
                <a16:creationId xmlns:a16="http://schemas.microsoft.com/office/drawing/2014/main" id="{EAF45E7A-7F31-440D-BC7F-5378E475E5DD}"/>
              </a:ext>
            </a:extLst>
          </p:cNvPr>
          <p:cNvSpPr/>
          <p:nvPr/>
        </p:nvSpPr>
        <p:spPr>
          <a:xfrm>
            <a:off x="0" y="1575376"/>
            <a:ext cx="756084" cy="6569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627F7A-790E-4519-BA6A-D259AAF506A7}"/>
              </a:ext>
            </a:extLst>
          </p:cNvPr>
          <p:cNvSpPr txBox="1"/>
          <p:nvPr/>
        </p:nvSpPr>
        <p:spPr>
          <a:xfrm>
            <a:off x="-708287" y="221909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handle_property_set_fd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F90F7CF-BBCD-4A5D-BA15-4E4C2694BAC7}"/>
              </a:ext>
            </a:extLst>
          </p:cNvPr>
          <p:cNvCxnSpPr>
            <a:endCxn id="41" idx="0"/>
          </p:cNvCxnSpPr>
          <p:nvPr/>
        </p:nvCxnSpPr>
        <p:spPr>
          <a:xfrm flipH="1">
            <a:off x="378042" y="1201692"/>
            <a:ext cx="1003974" cy="373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두루마리 모양: 세로로 말림 45">
            <a:extLst>
              <a:ext uri="{FF2B5EF4-FFF2-40B4-BE49-F238E27FC236}">
                <a16:creationId xmlns:a16="http://schemas.microsoft.com/office/drawing/2014/main" id="{EF7C3F50-2CF2-4C61-9317-E5C7A30A0BCE}"/>
              </a:ext>
            </a:extLst>
          </p:cNvPr>
          <p:cNvSpPr/>
          <p:nvPr/>
        </p:nvSpPr>
        <p:spPr>
          <a:xfrm>
            <a:off x="-53758" y="2903676"/>
            <a:ext cx="756084" cy="6569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1F6935-230B-4AA0-B6C0-A8463993147F}"/>
              </a:ext>
            </a:extLst>
          </p:cNvPr>
          <p:cNvSpPr txBox="1"/>
          <p:nvPr/>
        </p:nvSpPr>
        <p:spPr>
          <a:xfrm>
            <a:off x="-762045" y="354739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handle_signal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0595331-9A8A-46B0-86B8-96FA4DBCD053}"/>
              </a:ext>
            </a:extLst>
          </p:cNvPr>
          <p:cNvCxnSpPr>
            <a:cxnSpLocks/>
            <a:stCxn id="39" idx="4"/>
            <a:endCxn id="46" idx="0"/>
          </p:cNvCxnSpPr>
          <p:nvPr/>
        </p:nvCxnSpPr>
        <p:spPr>
          <a:xfrm flipH="1">
            <a:off x="324284" y="1201692"/>
            <a:ext cx="1535224" cy="1701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8DF84A29-59C8-4D28-BCD2-5555BE1A461C}"/>
              </a:ext>
            </a:extLst>
          </p:cNvPr>
          <p:cNvSpPr/>
          <p:nvPr/>
        </p:nvSpPr>
        <p:spPr>
          <a:xfrm rot="10800000">
            <a:off x="4677426" y="2623059"/>
            <a:ext cx="435496" cy="879209"/>
          </a:xfrm>
          <a:prstGeom prst="down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55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D1CABF-95A4-4E8F-A4E2-715FC19E4548}"/>
              </a:ext>
            </a:extLst>
          </p:cNvPr>
          <p:cNvSpPr/>
          <p:nvPr/>
        </p:nvSpPr>
        <p:spPr>
          <a:xfrm>
            <a:off x="1187624" y="3212976"/>
            <a:ext cx="6264696" cy="14401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CD7082F-85CD-4D4F-9EFA-273CCE77521C}"/>
              </a:ext>
            </a:extLst>
          </p:cNvPr>
          <p:cNvSpPr/>
          <p:nvPr/>
        </p:nvSpPr>
        <p:spPr>
          <a:xfrm>
            <a:off x="1187624" y="4653136"/>
            <a:ext cx="6264696" cy="14401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73DBF8-BD7B-4362-A1FE-8B1F2C763FC4}"/>
              </a:ext>
            </a:extLst>
          </p:cNvPr>
          <p:cNvSpPr/>
          <p:nvPr/>
        </p:nvSpPr>
        <p:spPr>
          <a:xfrm>
            <a:off x="4788024" y="4233680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7D14CD-206A-45BB-9F22-876DD2D2E41D}"/>
              </a:ext>
            </a:extLst>
          </p:cNvPr>
          <p:cNvSpPr/>
          <p:nvPr/>
        </p:nvSpPr>
        <p:spPr>
          <a:xfrm>
            <a:off x="4788024" y="4653136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2C752-705E-47DC-9512-679E9D6F1CA6}"/>
              </a:ext>
            </a:extLst>
          </p:cNvPr>
          <p:cNvSpPr txBox="1"/>
          <p:nvPr/>
        </p:nvSpPr>
        <p:spPr>
          <a:xfrm>
            <a:off x="5791920" y="4662711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"/dev/socket/property_service"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9B69030-507C-48B1-8861-9D313918F9C1}"/>
              </a:ext>
            </a:extLst>
          </p:cNvPr>
          <p:cNvSpPr/>
          <p:nvPr/>
        </p:nvSpPr>
        <p:spPr>
          <a:xfrm>
            <a:off x="5148064" y="3356992"/>
            <a:ext cx="936104" cy="4194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ED7B78-8CF9-43DC-9331-216A0FA747A2}"/>
              </a:ext>
            </a:extLst>
          </p:cNvPr>
          <p:cNvCxnSpPr>
            <a:stCxn id="6" idx="0"/>
            <a:endCxn id="9" idx="2"/>
          </p:cNvCxnSpPr>
          <p:nvPr/>
        </p:nvCxnSpPr>
        <p:spPr>
          <a:xfrm flipV="1">
            <a:off x="5328084" y="3776448"/>
            <a:ext cx="288032" cy="4572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136BB6-F9A9-4E08-A38C-DD83C77F2261}"/>
              </a:ext>
            </a:extLst>
          </p:cNvPr>
          <p:cNvSpPr/>
          <p:nvPr/>
        </p:nvSpPr>
        <p:spPr>
          <a:xfrm>
            <a:off x="1565274" y="4233680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BD4AA7-A644-4E6B-90B7-F3861C4CE5CA}"/>
              </a:ext>
            </a:extLst>
          </p:cNvPr>
          <p:cNvSpPr/>
          <p:nvPr/>
        </p:nvSpPr>
        <p:spPr>
          <a:xfrm>
            <a:off x="1565274" y="4653136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EEB93AF-8862-4480-A1D5-484AB2313466}"/>
              </a:ext>
            </a:extLst>
          </p:cNvPr>
          <p:cNvSpPr/>
          <p:nvPr/>
        </p:nvSpPr>
        <p:spPr>
          <a:xfrm>
            <a:off x="1403648" y="3428704"/>
            <a:ext cx="936104" cy="4194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shell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1EF343D-7ADC-4899-AD66-FEE64EBF39EA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1871700" y="3848160"/>
            <a:ext cx="233634" cy="3855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B24551B-A544-43D5-9F91-5E4F39FBF2C5}"/>
              </a:ext>
            </a:extLst>
          </p:cNvPr>
          <p:cNvCxnSpPr>
            <a:cxnSpLocks/>
            <a:stCxn id="14" idx="2"/>
            <a:endCxn id="7" idx="2"/>
          </p:cNvCxnSpPr>
          <p:nvPr/>
        </p:nvCxnSpPr>
        <p:spPr>
          <a:xfrm rot="16200000" flipH="1">
            <a:off x="3716709" y="3461217"/>
            <a:ext cx="12700" cy="322275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A4CBC60-C4D3-47EC-A383-F05A5928FBD7}"/>
              </a:ext>
            </a:extLst>
          </p:cNvPr>
          <p:cNvSpPr txBox="1"/>
          <p:nvPr/>
        </p:nvSpPr>
        <p:spPr>
          <a:xfrm>
            <a:off x="76723" y="-80431"/>
            <a:ext cx="639149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property_set("addr", "seoul");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__system_property_set(key, value);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prop_msg msg;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memset(&amp;msg, 0, sizeof msg);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msg.cmd = PROP_MSG_SETPROP;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strlcpy(msg.name, key, sizeof msg.name);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strlcpy(msg.value, value, sizeof msg.value);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send(s, msg, sizeof(prop_msg), 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F25F2D-717C-44E8-BADD-54FF18FE8B3C}"/>
              </a:ext>
            </a:extLst>
          </p:cNvPr>
          <p:cNvSpPr txBox="1"/>
          <p:nvPr/>
        </p:nvSpPr>
        <p:spPr>
          <a:xfrm>
            <a:off x="6468216" y="3065630"/>
            <a:ext cx="2717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cmd=PROP_MSG_SETPROP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name="addr"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value="seoul"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4CE50C-EF6C-417B-A19C-7ED2D0AB1BD2}"/>
              </a:ext>
            </a:extLst>
          </p:cNvPr>
          <p:cNvSpPr txBox="1"/>
          <p:nvPr/>
        </p:nvSpPr>
        <p:spPr>
          <a:xfrm>
            <a:off x="4871214" y="274417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property_set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3B3EF3-2D79-49C3-B9EE-CA311F458398}"/>
              </a:ext>
            </a:extLst>
          </p:cNvPr>
          <p:cNvSpPr txBox="1"/>
          <p:nvPr/>
        </p:nvSpPr>
        <p:spPr>
          <a:xfrm>
            <a:off x="-300665" y="305937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property_set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CBDC4-2A34-4FBF-8B1D-FC8C4500DDC8}"/>
              </a:ext>
            </a:extLst>
          </p:cNvPr>
          <p:cNvSpPr txBox="1"/>
          <p:nvPr/>
        </p:nvSpPr>
        <p:spPr>
          <a:xfrm>
            <a:off x="3416424" y="3726324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property_set_fd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321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11005-50F3-49EF-823E-EA90223728B5}"/>
              </a:ext>
            </a:extLst>
          </p:cNvPr>
          <p:cNvSpPr txBox="1"/>
          <p:nvPr/>
        </p:nvSpPr>
        <p:spPr>
          <a:xfrm>
            <a:off x="467544" y="620688"/>
            <a:ext cx="854913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자식 프로세스가 죽었을 때만 핸들러를 호출하라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struct sigaction act;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memset(&amp;act, 0, sizeof(act));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act.sa_handler = SIGCHLD_handler;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act.sa_flags = </a:t>
            </a:r>
            <a:r>
              <a:rPr lang="en-US" altLang="ko-KR" sz="28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SA_NOCLDSTOP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sigaction(SIGCHLD, &amp;act, 0);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signal( SIGCHLD, my_sig 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613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11005-50F3-49EF-823E-EA90223728B5}"/>
              </a:ext>
            </a:extLst>
          </p:cNvPr>
          <p:cNvSpPr txBox="1"/>
          <p:nvPr/>
        </p:nvSpPr>
        <p:spPr>
          <a:xfrm>
            <a:off x="323528" y="0"/>
            <a:ext cx="76771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void my_sig( int signo 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printf("my_sig(%d)\n", signo 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while( waitpid(-1,0,WNOHANG) &gt; 0 )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22D6B-154D-42B7-8149-F2B385018FB1}"/>
              </a:ext>
            </a:extLst>
          </p:cNvPr>
          <p:cNvSpPr txBox="1"/>
          <p:nvPr/>
        </p:nvSpPr>
        <p:spPr>
          <a:xfrm>
            <a:off x="323528" y="3140968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static void SIGCHLD_handler(int) 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write(signal_write_fd, "1", 1);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937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9B9BAF3-4406-4CC9-A863-2BC7BA437C2D}"/>
              </a:ext>
            </a:extLst>
          </p:cNvPr>
          <p:cNvSpPr/>
          <p:nvPr/>
        </p:nvSpPr>
        <p:spPr>
          <a:xfrm>
            <a:off x="323528" y="476672"/>
            <a:ext cx="2448272" cy="8640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FB952-1DC1-4A26-AB9C-E227E0FF2B38}"/>
              </a:ext>
            </a:extLst>
          </p:cNvPr>
          <p:cNvSpPr txBox="1"/>
          <p:nvPr/>
        </p:nvSpPr>
        <p:spPr>
          <a:xfrm>
            <a:off x="2771800" y="69269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JAVA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A5023-2BFA-4E64-BEA0-7507DA638E07}"/>
              </a:ext>
            </a:extLst>
          </p:cNvPr>
          <p:cNvSpPr/>
          <p:nvPr/>
        </p:nvSpPr>
        <p:spPr>
          <a:xfrm>
            <a:off x="1259632" y="1142304"/>
            <a:ext cx="1512168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VM : JNI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AAD569-6FF6-4A92-91CF-D766AF3F4937}"/>
              </a:ext>
            </a:extLst>
          </p:cNvPr>
          <p:cNvSpPr/>
          <p:nvPr/>
        </p:nvSpPr>
        <p:spPr>
          <a:xfrm>
            <a:off x="333464" y="1574352"/>
            <a:ext cx="2448272" cy="8640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NATIVE =&gt; .so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33276-03F8-4EF4-A1FF-8E34D4B514F9}"/>
              </a:ext>
            </a:extLst>
          </p:cNvPr>
          <p:cNvSpPr txBox="1"/>
          <p:nvPr/>
        </p:nvSpPr>
        <p:spPr>
          <a:xfrm>
            <a:off x="2781736" y="18217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C++, 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BEA9D-B76E-4F73-A2B1-8FC991377E84}"/>
              </a:ext>
            </a:extLst>
          </p:cNvPr>
          <p:cNvSpPr txBox="1"/>
          <p:nvPr/>
        </p:nvSpPr>
        <p:spPr>
          <a:xfrm>
            <a:off x="2908372" y="23811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Proxy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C1C95-D017-4775-A291-FFE0417C84E1}"/>
              </a:ext>
            </a:extLst>
          </p:cNvPr>
          <p:cNvSpPr txBox="1"/>
          <p:nvPr/>
        </p:nvSpPr>
        <p:spPr>
          <a:xfrm>
            <a:off x="5008850" y="238110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Stub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9D51129-F1A8-4512-9DD8-15D562EDEC14}"/>
              </a:ext>
            </a:extLst>
          </p:cNvPr>
          <p:cNvCxnSpPr/>
          <p:nvPr/>
        </p:nvCxnSpPr>
        <p:spPr>
          <a:xfrm>
            <a:off x="4211960" y="188640"/>
            <a:ext cx="0" cy="30963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13AD26-9581-4627-93F1-2425EF992124}"/>
              </a:ext>
            </a:extLst>
          </p:cNvPr>
          <p:cNvCxnSpPr>
            <a:cxnSpLocks/>
          </p:cNvCxnSpPr>
          <p:nvPr/>
        </p:nvCxnSpPr>
        <p:spPr>
          <a:xfrm>
            <a:off x="-1445469" y="3299714"/>
            <a:ext cx="972108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A1F2B1-7CFA-4D99-83FD-842982EF0783}"/>
              </a:ext>
            </a:extLst>
          </p:cNvPr>
          <p:cNvSpPr txBox="1"/>
          <p:nvPr/>
        </p:nvSpPr>
        <p:spPr>
          <a:xfrm>
            <a:off x="5589200" y="32713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61729F-0E70-4DFD-AB31-8BE14CDE6D47}"/>
              </a:ext>
            </a:extLst>
          </p:cNvPr>
          <p:cNvSpPr txBox="1"/>
          <p:nvPr/>
        </p:nvSpPr>
        <p:spPr>
          <a:xfrm>
            <a:off x="5648955" y="6073210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2F6CE9-6274-44D2-B3E4-D85D0A90A5A5}"/>
              </a:ext>
            </a:extLst>
          </p:cNvPr>
          <p:cNvSpPr/>
          <p:nvPr/>
        </p:nvSpPr>
        <p:spPr>
          <a:xfrm>
            <a:off x="1557600" y="2780929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48D44C-934C-411E-BE4F-6A15447E9861}"/>
              </a:ext>
            </a:extLst>
          </p:cNvPr>
          <p:cNvSpPr/>
          <p:nvPr/>
        </p:nvSpPr>
        <p:spPr>
          <a:xfrm>
            <a:off x="5868144" y="2780929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EC7ED32-5EED-469E-AD5A-581B5665E164}"/>
              </a:ext>
            </a:extLst>
          </p:cNvPr>
          <p:cNvSpPr/>
          <p:nvPr/>
        </p:nvSpPr>
        <p:spPr>
          <a:xfrm>
            <a:off x="1557600" y="3284984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8AECE6-0C67-4730-8AD9-752C8FBAE1B8}"/>
              </a:ext>
            </a:extLst>
          </p:cNvPr>
          <p:cNvSpPr/>
          <p:nvPr/>
        </p:nvSpPr>
        <p:spPr>
          <a:xfrm>
            <a:off x="5868144" y="3320988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765575C-FC87-444D-9C51-DC8637473663}"/>
              </a:ext>
            </a:extLst>
          </p:cNvPr>
          <p:cNvCxnSpPr>
            <a:stCxn id="20" idx="2"/>
            <a:endCxn id="21" idx="2"/>
          </p:cNvCxnSpPr>
          <p:nvPr/>
        </p:nvCxnSpPr>
        <p:spPr>
          <a:xfrm rot="16200000" flipH="1">
            <a:off x="4157953" y="1651769"/>
            <a:ext cx="36004" cy="4310544"/>
          </a:xfrm>
          <a:prstGeom prst="bentConnector3">
            <a:avLst>
              <a:gd name="adj1" fmla="val 73492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87DF0BF-FAAC-423F-BE10-417C646A1A6C}"/>
              </a:ext>
            </a:extLst>
          </p:cNvPr>
          <p:cNvSpPr txBox="1"/>
          <p:nvPr/>
        </p:nvSpPr>
        <p:spPr>
          <a:xfrm>
            <a:off x="990220" y="4515367"/>
            <a:ext cx="3583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 : System V IPC X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Binder Driver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RPC : C++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37331E-B93C-418E-8BEC-A389DDF2BC51}"/>
              </a:ext>
            </a:extLst>
          </p:cNvPr>
          <p:cNvSpPr txBox="1"/>
          <p:nvPr/>
        </p:nvSpPr>
        <p:spPr>
          <a:xfrm>
            <a:off x="2597218" y="286361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55469E-F10F-4DDB-8178-0804044A88A6}"/>
              </a:ext>
            </a:extLst>
          </p:cNvPr>
          <p:cNvSpPr txBox="1"/>
          <p:nvPr/>
        </p:nvSpPr>
        <p:spPr>
          <a:xfrm>
            <a:off x="5000387" y="291396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ledOn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5F0D5F-98DD-40D8-B328-9503A4950F64}"/>
              </a:ext>
            </a:extLst>
          </p:cNvPr>
          <p:cNvSpPr/>
          <p:nvPr/>
        </p:nvSpPr>
        <p:spPr>
          <a:xfrm>
            <a:off x="6292492" y="1009219"/>
            <a:ext cx="2448272" cy="36933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led.myledservice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CCA89C-9A1C-42A8-9813-60A690CAD1A4}"/>
              </a:ext>
            </a:extLst>
          </p:cNvPr>
          <p:cNvSpPr/>
          <p:nvPr/>
        </p:nvSpPr>
        <p:spPr>
          <a:xfrm>
            <a:off x="8676456" y="1821734"/>
            <a:ext cx="926139" cy="14615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5319D2-1E7D-4E6E-951E-22DBFEC67ABF}"/>
              </a:ext>
            </a:extLst>
          </p:cNvPr>
          <p:cNvSpPr/>
          <p:nvPr/>
        </p:nvSpPr>
        <p:spPr>
          <a:xfrm>
            <a:off x="8676456" y="3305301"/>
            <a:ext cx="926139" cy="146156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F1DBE8-DFED-4146-B9A6-31AD2333A66F}"/>
              </a:ext>
            </a:extLst>
          </p:cNvPr>
          <p:cNvSpPr txBox="1"/>
          <p:nvPr/>
        </p:nvSpPr>
        <p:spPr>
          <a:xfrm>
            <a:off x="6090156" y="556935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*(int*)0x80123456=1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4D857D3-9824-47B6-ABCE-0F1828D3E75A}"/>
              </a:ext>
            </a:extLst>
          </p:cNvPr>
          <p:cNvSpPr/>
          <p:nvPr/>
        </p:nvSpPr>
        <p:spPr>
          <a:xfrm>
            <a:off x="8680930" y="3623632"/>
            <a:ext cx="926139" cy="30942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4FB51EA-0134-4551-A655-18876BD7DC4A}"/>
              </a:ext>
            </a:extLst>
          </p:cNvPr>
          <p:cNvSpPr/>
          <p:nvPr/>
        </p:nvSpPr>
        <p:spPr>
          <a:xfrm>
            <a:off x="7600069" y="4841777"/>
            <a:ext cx="392466" cy="392466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BF2CE5-D628-4479-A094-968C923FD5E3}"/>
              </a:ext>
            </a:extLst>
          </p:cNvPr>
          <p:cNvCxnSpPr>
            <a:cxnSpLocks/>
            <a:stCxn id="35" idx="1"/>
            <a:endCxn id="11" idx="6"/>
          </p:cNvCxnSpPr>
          <p:nvPr/>
        </p:nvCxnSpPr>
        <p:spPr>
          <a:xfrm flipH="1">
            <a:off x="7992535" y="3778343"/>
            <a:ext cx="688395" cy="1259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6EAC95-ED63-4BC7-BA11-2628BBBA3486}"/>
              </a:ext>
            </a:extLst>
          </p:cNvPr>
          <p:cNvSpPr txBox="1"/>
          <p:nvPr/>
        </p:nvSpPr>
        <p:spPr>
          <a:xfrm>
            <a:off x="6950618" y="521301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 driver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5C229BFA-20BF-463F-9552-FA0937914EFE}"/>
              </a:ext>
            </a:extLst>
          </p:cNvPr>
          <p:cNvCxnSpPr>
            <a:cxnSpLocks/>
          </p:cNvCxnSpPr>
          <p:nvPr/>
        </p:nvCxnSpPr>
        <p:spPr>
          <a:xfrm>
            <a:off x="8417355" y="3299714"/>
            <a:ext cx="101611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6B0875F-8DB4-424A-87FA-D3DD94C208FF}"/>
              </a:ext>
            </a:extLst>
          </p:cNvPr>
          <p:cNvCxnSpPr/>
          <p:nvPr/>
        </p:nvCxnSpPr>
        <p:spPr>
          <a:xfrm>
            <a:off x="8349066" y="3009276"/>
            <a:ext cx="0" cy="709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8B7CE5-19D4-4084-ACE5-BA2C88B5C3FE}"/>
              </a:ext>
            </a:extLst>
          </p:cNvPr>
          <p:cNvSpPr txBox="1"/>
          <p:nvPr/>
        </p:nvSpPr>
        <p:spPr>
          <a:xfrm>
            <a:off x="7676137" y="141193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led_write();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4A90F3-18F2-4AA6-A1F3-691B713580A2}"/>
              </a:ext>
            </a:extLst>
          </p:cNvPr>
          <p:cNvSpPr txBox="1"/>
          <p:nvPr/>
        </p:nvSpPr>
        <p:spPr>
          <a:xfrm>
            <a:off x="7028519" y="4175155"/>
            <a:ext cx="1704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sys_write();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led_write()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1C53A56-CCE8-40BC-BE5B-BB348A4E383E}"/>
              </a:ext>
            </a:extLst>
          </p:cNvPr>
          <p:cNvSpPr/>
          <p:nvPr/>
        </p:nvSpPr>
        <p:spPr>
          <a:xfrm>
            <a:off x="7047444" y="2793747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0CE9AE-6715-46A4-878A-7BC07BFEDBE8}"/>
              </a:ext>
            </a:extLst>
          </p:cNvPr>
          <p:cNvSpPr/>
          <p:nvPr/>
        </p:nvSpPr>
        <p:spPr>
          <a:xfrm>
            <a:off x="7047444" y="3333806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10,46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3517CFD-AE7C-419E-803A-CF703DA31AB9}"/>
              </a:ext>
            </a:extLst>
          </p:cNvPr>
          <p:cNvCxnSpPr>
            <a:cxnSpLocks/>
            <a:stCxn id="52" idx="2"/>
            <a:endCxn id="47" idx="0"/>
          </p:cNvCxnSpPr>
          <p:nvPr/>
        </p:nvCxnSpPr>
        <p:spPr>
          <a:xfrm>
            <a:off x="7510527" y="2435757"/>
            <a:ext cx="0" cy="3579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3B25975-6759-4D6C-BE44-F3592D377806}"/>
              </a:ext>
            </a:extLst>
          </p:cNvPr>
          <p:cNvSpPr/>
          <p:nvPr/>
        </p:nvSpPr>
        <p:spPr>
          <a:xfrm>
            <a:off x="7047444" y="1931702"/>
            <a:ext cx="926166" cy="50405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8AF81EF-B0C4-4BCD-9264-4477FB17A85D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 flipH="1">
            <a:off x="7510527" y="1378550"/>
            <a:ext cx="6101" cy="5531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9195210-EAE5-4D06-AB56-BC2130293726}"/>
              </a:ext>
            </a:extLst>
          </p:cNvPr>
          <p:cNvSpPr txBox="1"/>
          <p:nvPr/>
        </p:nvSpPr>
        <p:spPr>
          <a:xfrm>
            <a:off x="7600069" y="242933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write();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2860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8FC2B4C-E1CC-4D70-88E0-2F089AD82F41}"/>
              </a:ext>
            </a:extLst>
          </p:cNvPr>
          <p:cNvSpPr/>
          <p:nvPr/>
        </p:nvSpPr>
        <p:spPr>
          <a:xfrm>
            <a:off x="971600" y="2708920"/>
            <a:ext cx="6264696" cy="14401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0CCCB1C-5E47-410A-88AA-C95C92E788A6}"/>
              </a:ext>
            </a:extLst>
          </p:cNvPr>
          <p:cNvSpPr/>
          <p:nvPr/>
        </p:nvSpPr>
        <p:spPr>
          <a:xfrm>
            <a:off x="971600" y="4149080"/>
            <a:ext cx="6264696" cy="144016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4C2138-CE0E-4B58-88E3-B6D846C49E34}"/>
              </a:ext>
            </a:extLst>
          </p:cNvPr>
          <p:cNvSpPr/>
          <p:nvPr/>
        </p:nvSpPr>
        <p:spPr>
          <a:xfrm>
            <a:off x="4139952" y="3729624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3D0B31-72C0-449E-B3AD-987A48858AC4}"/>
              </a:ext>
            </a:extLst>
          </p:cNvPr>
          <p:cNvSpPr/>
          <p:nvPr/>
        </p:nvSpPr>
        <p:spPr>
          <a:xfrm>
            <a:off x="4139952" y="4149080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74B27CA-AB27-46E9-82BA-0A05EC1268FB}"/>
              </a:ext>
            </a:extLst>
          </p:cNvPr>
          <p:cNvSpPr/>
          <p:nvPr/>
        </p:nvSpPr>
        <p:spPr>
          <a:xfrm>
            <a:off x="3259667" y="2844174"/>
            <a:ext cx="936104" cy="419456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53CCE0-22BB-4AA7-BE35-FC720A0C14B7}"/>
              </a:ext>
            </a:extLst>
          </p:cNvPr>
          <p:cNvCxnSpPr>
            <a:stCxn id="6" idx="0"/>
            <a:endCxn id="8" idx="2"/>
          </p:cNvCxnSpPr>
          <p:nvPr/>
        </p:nvCxnSpPr>
        <p:spPr>
          <a:xfrm flipH="1" flipV="1">
            <a:off x="3727719" y="3263630"/>
            <a:ext cx="952293" cy="4659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6FEC1E-EA33-4587-8BE9-BF1FD12BC4C7}"/>
              </a:ext>
            </a:extLst>
          </p:cNvPr>
          <p:cNvSpPr/>
          <p:nvPr/>
        </p:nvSpPr>
        <p:spPr>
          <a:xfrm>
            <a:off x="2411760" y="3729624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8567CD-8E61-46CA-8EE1-B2EA3FD0A88C}"/>
              </a:ext>
            </a:extLst>
          </p:cNvPr>
          <p:cNvSpPr/>
          <p:nvPr/>
        </p:nvSpPr>
        <p:spPr>
          <a:xfrm>
            <a:off x="2411760" y="4149080"/>
            <a:ext cx="1080120" cy="4194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F01B36C-3C7D-4C30-9298-759D06AF570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707896" y="2956021"/>
            <a:ext cx="1243924" cy="773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FBAA94C9-DD2A-4CDD-807B-246EDBFF2CA8}"/>
              </a:ext>
            </a:extLst>
          </p:cNvPr>
          <p:cNvCxnSpPr>
            <a:stCxn id="11" idx="2"/>
            <a:endCxn id="7" idx="2"/>
          </p:cNvCxnSpPr>
          <p:nvPr/>
        </p:nvCxnSpPr>
        <p:spPr>
          <a:xfrm rot="16200000" flipH="1">
            <a:off x="3815916" y="3704440"/>
            <a:ext cx="12700" cy="1728192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54FB7E-AD02-4672-91A1-5EE544333B6C}"/>
              </a:ext>
            </a:extLst>
          </p:cNvPr>
          <p:cNvSpPr txBox="1"/>
          <p:nvPr/>
        </p:nvSpPr>
        <p:spPr>
          <a:xfrm>
            <a:off x="-70513" y="3311961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signal_write_fd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60661-4D3A-4A77-81F8-ADC98DC836EF}"/>
              </a:ext>
            </a:extLst>
          </p:cNvPr>
          <p:cNvSpPr txBox="1"/>
          <p:nvPr/>
        </p:nvSpPr>
        <p:spPr>
          <a:xfrm>
            <a:off x="4863605" y="324590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signal_read_fd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0BD601-4445-44F2-86FD-FBF8272F5CFC}"/>
              </a:ext>
            </a:extLst>
          </p:cNvPr>
          <p:cNvSpPr txBox="1"/>
          <p:nvPr/>
        </p:nvSpPr>
        <p:spPr>
          <a:xfrm>
            <a:off x="755576" y="531359"/>
            <a:ext cx="708559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static void SIGCHLD_handler(int) 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write(signal_write_fd, "1", 1);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654B5-67B9-4F76-B5C9-5150C37E072D}"/>
              </a:ext>
            </a:extLst>
          </p:cNvPr>
          <p:cNvSpPr txBox="1"/>
          <p:nvPr/>
        </p:nvSpPr>
        <p:spPr>
          <a:xfrm>
            <a:off x="269751" y="212575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SIGCHLD_handler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두루마리 모양: 세로로 말림 17">
            <a:extLst>
              <a:ext uri="{FF2B5EF4-FFF2-40B4-BE49-F238E27FC236}">
                <a16:creationId xmlns:a16="http://schemas.microsoft.com/office/drawing/2014/main" id="{93CEDDDD-FF3E-4643-AB37-D9D1D0A33C68}"/>
              </a:ext>
            </a:extLst>
          </p:cNvPr>
          <p:cNvSpPr/>
          <p:nvPr/>
        </p:nvSpPr>
        <p:spPr>
          <a:xfrm>
            <a:off x="837274" y="2482892"/>
            <a:ext cx="932531" cy="77073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14E9FA-249E-406E-9695-7F6B4DDD26E7}"/>
              </a:ext>
            </a:extLst>
          </p:cNvPr>
          <p:cNvSpPr txBox="1"/>
          <p:nvPr/>
        </p:nvSpPr>
        <p:spPr>
          <a:xfrm>
            <a:off x="4156765" y="3125681"/>
            <a:ext cx="747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"1"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3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4">
            <a:extLst>
              <a:ext uri="{FF2B5EF4-FFF2-40B4-BE49-F238E27FC236}">
                <a16:creationId xmlns:a16="http://schemas.microsoft.com/office/drawing/2014/main" id="{7E4C719E-EFCA-44EC-B821-227096E4A23E}"/>
              </a:ext>
            </a:extLst>
          </p:cNvPr>
          <p:cNvGrpSpPr>
            <a:grpSpLocks/>
          </p:cNvGrpSpPr>
          <p:nvPr/>
        </p:nvGrpSpPr>
        <p:grpSpPr bwMode="auto">
          <a:xfrm>
            <a:off x="585787" y="548680"/>
            <a:ext cx="7972425" cy="5226050"/>
            <a:chOff x="625475" y="822325"/>
            <a:chExt cx="5756275" cy="7086600"/>
          </a:xfrm>
        </p:grpSpPr>
        <p:sp>
          <p:nvSpPr>
            <p:cNvPr id="5" name="모서리가 둥근 직사각형 5">
              <a:extLst>
                <a:ext uri="{FF2B5EF4-FFF2-40B4-BE49-F238E27FC236}">
                  <a16:creationId xmlns:a16="http://schemas.microsoft.com/office/drawing/2014/main" id="{69DFC971-6903-4776-A367-4FE22398C1F3}"/>
                </a:ext>
              </a:extLst>
            </p:cNvPr>
            <p:cNvSpPr/>
            <p:nvPr/>
          </p:nvSpPr>
          <p:spPr>
            <a:xfrm>
              <a:off x="724049" y="5159962"/>
              <a:ext cx="1187475" cy="564000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Daemons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6" name="모서리가 둥근 직사각형 6">
              <a:extLst>
                <a:ext uri="{FF2B5EF4-FFF2-40B4-BE49-F238E27FC236}">
                  <a16:creationId xmlns:a16="http://schemas.microsoft.com/office/drawing/2014/main" id="{1B94CDB9-90E2-4909-BE56-DAC77168C796}"/>
                </a:ext>
              </a:extLst>
            </p:cNvPr>
            <p:cNvSpPr/>
            <p:nvPr/>
          </p:nvSpPr>
          <p:spPr>
            <a:xfrm>
              <a:off x="674762" y="5250374"/>
              <a:ext cx="1187475" cy="566152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Daemons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7" name="모서리가 둥근 직사각형 7">
              <a:extLst>
                <a:ext uri="{FF2B5EF4-FFF2-40B4-BE49-F238E27FC236}">
                  <a16:creationId xmlns:a16="http://schemas.microsoft.com/office/drawing/2014/main" id="{C008480A-08DE-453A-8C6A-7C96D18A9675}"/>
                </a:ext>
              </a:extLst>
            </p:cNvPr>
            <p:cNvSpPr/>
            <p:nvPr/>
          </p:nvSpPr>
          <p:spPr>
            <a:xfrm>
              <a:off x="625475" y="5353703"/>
              <a:ext cx="1187475" cy="566152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Daemons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8" name="모서리가 둥근 직사각형 8">
              <a:extLst>
                <a:ext uri="{FF2B5EF4-FFF2-40B4-BE49-F238E27FC236}">
                  <a16:creationId xmlns:a16="http://schemas.microsoft.com/office/drawing/2014/main" id="{F1BFE98A-7162-49B0-A743-BE091E44B79F}"/>
                </a:ext>
              </a:extLst>
            </p:cNvPr>
            <p:cNvSpPr/>
            <p:nvPr/>
          </p:nvSpPr>
          <p:spPr>
            <a:xfrm>
              <a:off x="2125866" y="5353703"/>
              <a:ext cx="1187475" cy="566152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Context Manager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9" name="모서리가 둥근 직사각형 9">
              <a:extLst>
                <a:ext uri="{FF2B5EF4-FFF2-40B4-BE49-F238E27FC236}">
                  <a16:creationId xmlns:a16="http://schemas.microsoft.com/office/drawing/2014/main" id="{DE1F1DAA-153E-47F1-8F49-2C2DD9A3A72D}"/>
                </a:ext>
              </a:extLst>
            </p:cNvPr>
            <p:cNvSpPr/>
            <p:nvPr/>
          </p:nvSpPr>
          <p:spPr>
            <a:xfrm>
              <a:off x="3618234" y="5353703"/>
              <a:ext cx="1187475" cy="566152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Media Server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0" name="모서리가 둥근 직사각형 10">
              <a:extLst>
                <a:ext uri="{FF2B5EF4-FFF2-40B4-BE49-F238E27FC236}">
                  <a16:creationId xmlns:a16="http://schemas.microsoft.com/office/drawing/2014/main" id="{8F15D1BC-E609-4747-B24F-E51CBFF0EC1C}"/>
                </a:ext>
              </a:extLst>
            </p:cNvPr>
            <p:cNvSpPr/>
            <p:nvPr/>
          </p:nvSpPr>
          <p:spPr>
            <a:xfrm>
              <a:off x="5125502" y="5353703"/>
              <a:ext cx="1187475" cy="56615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Zygote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1" name="모서리가 둥근 직사각형 11">
              <a:extLst>
                <a:ext uri="{FF2B5EF4-FFF2-40B4-BE49-F238E27FC236}">
                  <a16:creationId xmlns:a16="http://schemas.microsoft.com/office/drawing/2014/main" id="{7FC48453-9B0D-4827-A2BC-DFBF8D0FD025}"/>
                </a:ext>
              </a:extLst>
            </p:cNvPr>
            <p:cNvSpPr/>
            <p:nvPr/>
          </p:nvSpPr>
          <p:spPr>
            <a:xfrm>
              <a:off x="3099000" y="6425734"/>
              <a:ext cx="1187475" cy="566152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init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2" name="모서리가 둥근 직사각형 12">
              <a:extLst>
                <a:ext uri="{FF2B5EF4-FFF2-40B4-BE49-F238E27FC236}">
                  <a16:creationId xmlns:a16="http://schemas.microsoft.com/office/drawing/2014/main" id="{FA9693B7-E431-4B99-80B6-EDCA598771AE}"/>
                </a:ext>
              </a:extLst>
            </p:cNvPr>
            <p:cNvSpPr/>
            <p:nvPr/>
          </p:nvSpPr>
          <p:spPr>
            <a:xfrm>
              <a:off x="3099000" y="7342773"/>
              <a:ext cx="1187475" cy="566152"/>
            </a:xfrm>
            <a:prstGeom prst="roundRect">
              <a:avLst/>
            </a:prstGeom>
            <a:gradFill rotWithShape="1">
              <a:gsLst>
                <a:gs pos="0">
                  <a:srgbClr val="C0504D">
                    <a:tint val="50000"/>
                    <a:satMod val="300000"/>
                  </a:srgbClr>
                </a:gs>
                <a:gs pos="35000">
                  <a:srgbClr val="C0504D">
                    <a:tint val="37000"/>
                    <a:satMod val="300000"/>
                  </a:srgbClr>
                </a:gs>
                <a:gs pos="100000">
                  <a:srgbClr val="C0504D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Linux Kernel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0DB8C26-994C-4042-AE95-C4C3E311F8ED}"/>
                </a:ext>
              </a:extLst>
            </p:cNvPr>
            <p:cNvSpPr/>
            <p:nvPr/>
          </p:nvSpPr>
          <p:spPr>
            <a:xfrm>
              <a:off x="3543730" y="3416297"/>
              <a:ext cx="1334190" cy="1375557"/>
            </a:xfrm>
            <a:prstGeom prst="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b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:</a:t>
              </a:r>
              <a:endParaRPr lang="ko-KR" altLang="en-US" sz="12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4" name="모서리가 둥근 직사각형 15">
              <a:extLst>
                <a:ext uri="{FF2B5EF4-FFF2-40B4-BE49-F238E27FC236}">
                  <a16:creationId xmlns:a16="http://schemas.microsoft.com/office/drawing/2014/main" id="{6AFC8C71-88AC-4628-9A63-93DD2AA4C784}"/>
                </a:ext>
              </a:extLst>
            </p:cNvPr>
            <p:cNvSpPr/>
            <p:nvPr/>
          </p:nvSpPr>
          <p:spPr>
            <a:xfrm>
              <a:off x="3615942" y="3982449"/>
              <a:ext cx="1187475" cy="350886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Camera Service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5" name="모서리가 둥근 직사각형 16">
              <a:extLst>
                <a:ext uri="{FF2B5EF4-FFF2-40B4-BE49-F238E27FC236}">
                  <a16:creationId xmlns:a16="http://schemas.microsoft.com/office/drawing/2014/main" id="{FE2974AF-7257-463D-8A7B-E18725E0FEF4}"/>
                </a:ext>
              </a:extLst>
            </p:cNvPr>
            <p:cNvSpPr/>
            <p:nvPr/>
          </p:nvSpPr>
          <p:spPr>
            <a:xfrm>
              <a:off x="3615942" y="3521777"/>
              <a:ext cx="1187475" cy="353038"/>
            </a:xfrm>
            <a:prstGeom prst="roundRect">
              <a:avLst/>
            </a:prstGeom>
            <a:gradFill rotWithShape="1">
              <a:gsLst>
                <a:gs pos="0">
                  <a:srgbClr val="9BBB59">
                    <a:tint val="50000"/>
                    <a:satMod val="300000"/>
                  </a:srgbClr>
                </a:gs>
                <a:gs pos="35000">
                  <a:srgbClr val="9BBB59">
                    <a:tint val="37000"/>
                    <a:satMod val="300000"/>
                  </a:srgbClr>
                </a:gs>
                <a:gs pos="100000">
                  <a:srgbClr val="9BBB59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9BBB59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Audio Flinger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6" name="모서리가 둥근 직사각형 17">
              <a:extLst>
                <a:ext uri="{FF2B5EF4-FFF2-40B4-BE49-F238E27FC236}">
                  <a16:creationId xmlns:a16="http://schemas.microsoft.com/office/drawing/2014/main" id="{CC36E1F5-0525-4246-BC67-E804958A0ED7}"/>
                </a:ext>
              </a:extLst>
            </p:cNvPr>
            <p:cNvSpPr/>
            <p:nvPr/>
          </p:nvSpPr>
          <p:spPr>
            <a:xfrm>
              <a:off x="5125502" y="4516312"/>
              <a:ext cx="1187475" cy="56615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System Server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4A2F879-6765-4662-9227-62504E22B1A8}"/>
                </a:ext>
              </a:extLst>
            </p:cNvPr>
            <p:cNvSpPr/>
            <p:nvPr/>
          </p:nvSpPr>
          <p:spPr>
            <a:xfrm>
              <a:off x="5048706" y="1214112"/>
              <a:ext cx="1333044" cy="2660704"/>
            </a:xfrm>
            <a:prstGeom prst="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b" anchorCtr="1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ko-KR" sz="12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:</a:t>
              </a:r>
              <a:endParaRPr lang="ko-KR" altLang="en-US" sz="12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8" name="모서리가 둥근 직사각형 19">
              <a:extLst>
                <a:ext uri="{FF2B5EF4-FFF2-40B4-BE49-F238E27FC236}">
                  <a16:creationId xmlns:a16="http://schemas.microsoft.com/office/drawing/2014/main" id="{C43B8772-54FA-4D56-9BE2-EEBAF0217468}"/>
                </a:ext>
              </a:extLst>
            </p:cNvPr>
            <p:cNvSpPr/>
            <p:nvPr/>
          </p:nvSpPr>
          <p:spPr>
            <a:xfrm>
              <a:off x="5125502" y="2682235"/>
              <a:ext cx="1187475" cy="36595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Media Service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19" name="모서리가 둥근 직사각형 20">
              <a:extLst>
                <a:ext uri="{FF2B5EF4-FFF2-40B4-BE49-F238E27FC236}">
                  <a16:creationId xmlns:a16="http://schemas.microsoft.com/office/drawing/2014/main" id="{0AC658C9-68A9-4F32-B2FE-33DA071B57BD}"/>
                </a:ext>
              </a:extLst>
            </p:cNvPr>
            <p:cNvSpPr/>
            <p:nvPr/>
          </p:nvSpPr>
          <p:spPr>
            <a:xfrm>
              <a:off x="5125502" y="2223716"/>
              <a:ext cx="1187475" cy="368106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Radio Service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0" name="모서리가 둥근 직사각형 21">
              <a:extLst>
                <a:ext uri="{FF2B5EF4-FFF2-40B4-BE49-F238E27FC236}">
                  <a16:creationId xmlns:a16="http://schemas.microsoft.com/office/drawing/2014/main" id="{9529C051-5C82-4709-A031-EFF77226EEDF}"/>
                </a:ext>
              </a:extLst>
            </p:cNvPr>
            <p:cNvSpPr/>
            <p:nvPr/>
          </p:nvSpPr>
          <p:spPr>
            <a:xfrm>
              <a:off x="5125502" y="1763044"/>
              <a:ext cx="1187475" cy="368106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Camera Service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1" name="모서리가 둥근 직사각형 22">
              <a:extLst>
                <a:ext uri="{FF2B5EF4-FFF2-40B4-BE49-F238E27FC236}">
                  <a16:creationId xmlns:a16="http://schemas.microsoft.com/office/drawing/2014/main" id="{26D35CA6-B0D9-4E79-A853-D9DF15B39D2D}"/>
                </a:ext>
              </a:extLst>
            </p:cNvPr>
            <p:cNvSpPr/>
            <p:nvPr/>
          </p:nvSpPr>
          <p:spPr>
            <a:xfrm>
              <a:off x="5125502" y="1308829"/>
              <a:ext cx="1187475" cy="363802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Audio Flinger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sp>
          <p:nvSpPr>
            <p:cNvPr id="22" name="모서리가 둥근 직사각형 23">
              <a:extLst>
                <a:ext uri="{FF2B5EF4-FFF2-40B4-BE49-F238E27FC236}">
                  <a16:creationId xmlns:a16="http://schemas.microsoft.com/office/drawing/2014/main" id="{6CB834FD-2B24-433C-A95F-05581F1F3488}"/>
                </a:ext>
              </a:extLst>
            </p:cNvPr>
            <p:cNvSpPr/>
            <p:nvPr/>
          </p:nvSpPr>
          <p:spPr>
            <a:xfrm>
              <a:off x="5125502" y="3140755"/>
              <a:ext cx="1187475" cy="365954"/>
            </a:xfrm>
            <a:prstGeom prst="roundRect">
              <a:avLst/>
            </a:prstGeom>
            <a:gradFill rotWithShape="1">
              <a:gsLst>
                <a:gs pos="0">
                  <a:srgbClr val="4BACC6">
                    <a:tint val="50000"/>
                    <a:satMod val="300000"/>
                  </a:srgbClr>
                </a:gs>
                <a:gs pos="35000">
                  <a:srgbClr val="4BACC6">
                    <a:tint val="37000"/>
                    <a:satMod val="300000"/>
                  </a:srgbClr>
                </a:gs>
                <a:gs pos="100000">
                  <a:srgbClr val="4BACC6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4BACC6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400" kern="0" dirty="0">
                  <a:solidFill>
                    <a:sysClr val="windowText" lastClr="000000"/>
                  </a:solidFill>
                  <a:latin typeface="맑은 고딕"/>
                  <a:ea typeface="맑은 고딕"/>
                </a:rPr>
                <a:t>Sensor Service</a:t>
              </a:r>
              <a:endParaRPr lang="ko-KR" altLang="en-US" sz="1400" kern="0" dirty="0">
                <a:solidFill>
                  <a:sysClr val="windowText" lastClr="000000"/>
                </a:solidFill>
                <a:latin typeface="맑은 고딕"/>
                <a:ea typeface="맑은 고딕"/>
              </a:endParaRPr>
            </a:p>
          </p:txBody>
        </p:sp>
        <p:cxnSp>
          <p:nvCxnSpPr>
            <p:cNvPr id="23" name="직선 화살표 연결선 55">
              <a:extLst>
                <a:ext uri="{FF2B5EF4-FFF2-40B4-BE49-F238E27FC236}">
                  <a16:creationId xmlns:a16="http://schemas.microsoft.com/office/drawing/2014/main" id="{05F9035B-F4F1-4911-919E-B447DB291701}"/>
                </a:ext>
              </a:extLst>
            </p:cNvPr>
            <p:cNvCxnSpPr>
              <a:cxnSpLocks noChangeShapeType="1"/>
              <a:stCxn id="12" idx="0"/>
              <a:endCxn id="11" idx="2"/>
            </p:cNvCxnSpPr>
            <p:nvPr/>
          </p:nvCxnSpPr>
          <p:spPr bwMode="auto">
            <a:xfrm rot="5400000" flipH="1" flipV="1">
              <a:off x="3516313" y="7167563"/>
              <a:ext cx="350837" cy="1587"/>
            </a:xfrm>
            <a:prstGeom prst="straightConnector1">
              <a:avLst/>
            </a:prstGeom>
            <a:noFill/>
            <a:ln w="28575" algn="ctr">
              <a:solidFill>
                <a:srgbClr val="4F81BD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꺾인 연결선 56">
              <a:extLst>
                <a:ext uri="{FF2B5EF4-FFF2-40B4-BE49-F238E27FC236}">
                  <a16:creationId xmlns:a16="http://schemas.microsoft.com/office/drawing/2014/main" id="{40A22DFF-A779-451D-9DCE-863B525B1668}"/>
                </a:ext>
              </a:extLst>
            </p:cNvPr>
            <p:cNvCxnSpPr>
              <a:cxnSpLocks noChangeShapeType="1"/>
              <a:stCxn id="11" idx="0"/>
              <a:endCxn id="7" idx="2"/>
            </p:cNvCxnSpPr>
            <p:nvPr/>
          </p:nvCxnSpPr>
          <p:spPr bwMode="auto">
            <a:xfrm rot="16200000" flipV="1">
              <a:off x="2202657" y="4936331"/>
              <a:ext cx="506412" cy="2473325"/>
            </a:xfrm>
            <a:prstGeom prst="bentConnector3">
              <a:avLst>
                <a:gd name="adj1" fmla="val 50000"/>
              </a:avLst>
            </a:prstGeom>
            <a:noFill/>
            <a:ln w="28575" algn="ctr">
              <a:solidFill>
                <a:srgbClr val="4F81B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꺾인 연결선 57">
              <a:extLst>
                <a:ext uri="{FF2B5EF4-FFF2-40B4-BE49-F238E27FC236}">
                  <a16:creationId xmlns:a16="http://schemas.microsoft.com/office/drawing/2014/main" id="{B0BAE44A-B54F-4EC0-A7C1-92955214D771}"/>
                </a:ext>
              </a:extLst>
            </p:cNvPr>
            <p:cNvCxnSpPr>
              <a:cxnSpLocks noChangeShapeType="1"/>
              <a:stCxn id="11" idx="0"/>
              <a:endCxn id="8" idx="2"/>
            </p:cNvCxnSpPr>
            <p:nvPr/>
          </p:nvCxnSpPr>
          <p:spPr bwMode="auto">
            <a:xfrm rot="16200000" flipV="1">
              <a:off x="2952751" y="5686425"/>
              <a:ext cx="506412" cy="973137"/>
            </a:xfrm>
            <a:prstGeom prst="bentConnector3">
              <a:avLst>
                <a:gd name="adj1" fmla="val 50000"/>
              </a:avLst>
            </a:prstGeom>
            <a:noFill/>
            <a:ln w="28575" algn="ctr">
              <a:solidFill>
                <a:srgbClr val="4F81B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꺾인 연결선 58">
              <a:extLst>
                <a:ext uri="{FF2B5EF4-FFF2-40B4-BE49-F238E27FC236}">
                  <a16:creationId xmlns:a16="http://schemas.microsoft.com/office/drawing/2014/main" id="{CD0456B7-D917-4F37-84F3-BFFEA701C7DC}"/>
                </a:ext>
              </a:extLst>
            </p:cNvPr>
            <p:cNvCxnSpPr>
              <a:cxnSpLocks noChangeShapeType="1"/>
              <a:stCxn id="11" idx="0"/>
              <a:endCxn id="9" idx="2"/>
            </p:cNvCxnSpPr>
            <p:nvPr/>
          </p:nvCxnSpPr>
          <p:spPr bwMode="auto">
            <a:xfrm rot="5400000" flipH="1" flipV="1">
              <a:off x="3698876" y="5913437"/>
              <a:ext cx="506412" cy="519113"/>
            </a:xfrm>
            <a:prstGeom prst="bentConnector3">
              <a:avLst>
                <a:gd name="adj1" fmla="val 50000"/>
              </a:avLst>
            </a:prstGeom>
            <a:noFill/>
            <a:ln w="28575" algn="ctr">
              <a:solidFill>
                <a:srgbClr val="4F81B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꺾인 연결선 59">
              <a:extLst>
                <a:ext uri="{FF2B5EF4-FFF2-40B4-BE49-F238E27FC236}">
                  <a16:creationId xmlns:a16="http://schemas.microsoft.com/office/drawing/2014/main" id="{1B367CAD-29F7-46A3-9423-CC247EEC471C}"/>
                </a:ext>
              </a:extLst>
            </p:cNvPr>
            <p:cNvCxnSpPr>
              <a:cxnSpLocks noChangeShapeType="1"/>
              <a:stCxn id="11" idx="0"/>
              <a:endCxn id="10" idx="2"/>
            </p:cNvCxnSpPr>
            <p:nvPr/>
          </p:nvCxnSpPr>
          <p:spPr bwMode="auto">
            <a:xfrm rot="5400000" flipH="1" flipV="1">
              <a:off x="4452938" y="5159375"/>
              <a:ext cx="506412" cy="2027238"/>
            </a:xfrm>
            <a:prstGeom prst="bentConnector3">
              <a:avLst>
                <a:gd name="adj1" fmla="val 50000"/>
              </a:avLst>
            </a:prstGeom>
            <a:noFill/>
            <a:ln w="28575" algn="ctr">
              <a:solidFill>
                <a:srgbClr val="4F81BD"/>
              </a:solidFill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직선 화살표 연결선 60">
              <a:extLst>
                <a:ext uri="{FF2B5EF4-FFF2-40B4-BE49-F238E27FC236}">
                  <a16:creationId xmlns:a16="http://schemas.microsoft.com/office/drawing/2014/main" id="{C8166F7F-5071-4553-BEDC-684098C9DCC3}"/>
                </a:ext>
              </a:extLst>
            </p:cNvPr>
            <p:cNvCxnSpPr>
              <a:cxnSpLocks noChangeShapeType="1"/>
              <a:stCxn id="9" idx="0"/>
              <a:endCxn id="13" idx="2"/>
            </p:cNvCxnSpPr>
            <p:nvPr/>
          </p:nvCxnSpPr>
          <p:spPr bwMode="auto">
            <a:xfrm rot="5400000" flipH="1" flipV="1">
              <a:off x="3932238" y="5072063"/>
              <a:ext cx="560387" cy="1587"/>
            </a:xfrm>
            <a:prstGeom prst="straightConnector1">
              <a:avLst/>
            </a:prstGeom>
            <a:noFill/>
            <a:ln w="28575" algn="ctr">
              <a:solidFill>
                <a:srgbClr val="4F81BD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직선 화살표 연결선 61">
              <a:extLst>
                <a:ext uri="{FF2B5EF4-FFF2-40B4-BE49-F238E27FC236}">
                  <a16:creationId xmlns:a16="http://schemas.microsoft.com/office/drawing/2014/main" id="{19A0263F-94C6-4ACC-B902-6F5969E4EC20}"/>
                </a:ext>
              </a:extLst>
            </p:cNvPr>
            <p:cNvCxnSpPr>
              <a:cxnSpLocks noChangeShapeType="1"/>
              <a:stCxn id="10" idx="0"/>
              <a:endCxn id="16" idx="2"/>
            </p:cNvCxnSpPr>
            <p:nvPr/>
          </p:nvCxnSpPr>
          <p:spPr bwMode="auto">
            <a:xfrm rot="5400000" flipH="1" flipV="1">
              <a:off x="5585619" y="5218907"/>
              <a:ext cx="268287" cy="0"/>
            </a:xfrm>
            <a:prstGeom prst="straightConnector1">
              <a:avLst/>
            </a:prstGeom>
            <a:noFill/>
            <a:ln w="28575" algn="ctr">
              <a:solidFill>
                <a:srgbClr val="4F81BD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직선 화살표 연결선 62">
              <a:extLst>
                <a:ext uri="{FF2B5EF4-FFF2-40B4-BE49-F238E27FC236}">
                  <a16:creationId xmlns:a16="http://schemas.microsoft.com/office/drawing/2014/main" id="{079FE1BA-A05B-4AB5-A303-9F734FA9501D}"/>
                </a:ext>
              </a:extLst>
            </p:cNvPr>
            <p:cNvCxnSpPr>
              <a:cxnSpLocks noChangeShapeType="1"/>
              <a:stCxn id="16" idx="0"/>
              <a:endCxn id="17" idx="2"/>
            </p:cNvCxnSpPr>
            <p:nvPr/>
          </p:nvCxnSpPr>
          <p:spPr bwMode="auto">
            <a:xfrm rot="16200000" flipV="1">
              <a:off x="5396707" y="4193381"/>
              <a:ext cx="641350" cy="4763"/>
            </a:xfrm>
            <a:prstGeom prst="straightConnector1">
              <a:avLst/>
            </a:prstGeom>
            <a:noFill/>
            <a:ln w="28575" algn="ctr">
              <a:solidFill>
                <a:srgbClr val="4F81BD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Shape 63">
              <a:extLst>
                <a:ext uri="{FF2B5EF4-FFF2-40B4-BE49-F238E27FC236}">
                  <a16:creationId xmlns:a16="http://schemas.microsoft.com/office/drawing/2014/main" id="{551EBE21-CB87-4F88-8480-5881D5E9D3B7}"/>
                </a:ext>
              </a:extLst>
            </p:cNvPr>
            <p:cNvCxnSpPr>
              <a:cxnSpLocks noChangeShapeType="1"/>
              <a:stCxn id="13" idx="1"/>
            </p:cNvCxnSpPr>
            <p:nvPr/>
          </p:nvCxnSpPr>
          <p:spPr bwMode="auto">
            <a:xfrm rot="10800000" flipV="1">
              <a:off x="3049588" y="4103688"/>
              <a:ext cx="493712" cy="1236662"/>
            </a:xfrm>
            <a:prstGeom prst="bentConnector2">
              <a:avLst/>
            </a:prstGeom>
            <a:noFill/>
            <a:ln w="28575" algn="ctr">
              <a:solidFill>
                <a:srgbClr val="4F81BD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Shape 64">
              <a:extLst>
                <a:ext uri="{FF2B5EF4-FFF2-40B4-BE49-F238E27FC236}">
                  <a16:creationId xmlns:a16="http://schemas.microsoft.com/office/drawing/2014/main" id="{D8D432BA-8F65-413E-B7CF-71F95676AC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2455863" y="2270125"/>
              <a:ext cx="2571750" cy="3082925"/>
            </a:xfrm>
            <a:prstGeom prst="bentConnector2">
              <a:avLst/>
            </a:prstGeom>
            <a:noFill/>
            <a:ln w="28575" algn="ctr">
              <a:solidFill>
                <a:srgbClr val="4F81BD"/>
              </a:solidFill>
              <a:prstDash val="dash"/>
              <a:miter lim="800000"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2D5D865-60E3-4D1C-AE52-3020726940F3}"/>
                </a:ext>
              </a:extLst>
            </p:cNvPr>
            <p:cNvSpPr txBox="1"/>
            <p:nvPr/>
          </p:nvSpPr>
          <p:spPr>
            <a:xfrm>
              <a:off x="2554550" y="1700616"/>
              <a:ext cx="1265418" cy="5640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050" kern="0" dirty="0">
                  <a:solidFill>
                    <a:sysClr val="windowText" lastClr="000000"/>
                  </a:solidFill>
                </a:rPr>
                <a:t>자바 시스템 서비스 등록</a:t>
              </a:r>
              <a:endParaRPr lang="en-US" altLang="ko-KR" sz="1050" kern="0" dirty="0">
                <a:solidFill>
                  <a:sysClr val="windowText" lastClr="000000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</a:rPr>
                <a:t>(JNI+</a:t>
              </a:r>
              <a:r>
                <a:rPr lang="ko-KR" altLang="en-US" sz="1050" kern="0" dirty="0">
                  <a:solidFill>
                    <a:sysClr val="windowText" lastClr="000000"/>
                  </a:solidFill>
                </a:rPr>
                <a:t>바인더 </a:t>
              </a:r>
              <a:r>
                <a:rPr lang="en-US" altLang="ko-KR" sz="1050" kern="0" dirty="0">
                  <a:solidFill>
                    <a:sysClr val="windowText" lastClr="000000"/>
                  </a:solidFill>
                </a:rPr>
                <a:t>IPC)</a:t>
              </a:r>
              <a:endParaRPr lang="ko-KR" altLang="en-US" sz="105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8B137C-7BD8-4263-91E5-86B0606C8A53}"/>
                </a:ext>
              </a:extLst>
            </p:cNvPr>
            <p:cNvSpPr txBox="1"/>
            <p:nvPr/>
          </p:nvSpPr>
          <p:spPr>
            <a:xfrm>
              <a:off x="3440571" y="2934098"/>
              <a:ext cx="1258540" cy="35519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</a:rPr>
                <a:t> </a:t>
              </a:r>
              <a:r>
                <a:rPr lang="ko-KR" altLang="en-US" sz="1100" kern="0" dirty="0" err="1">
                  <a:solidFill>
                    <a:sysClr val="windowText" lastClr="000000"/>
                  </a:solidFill>
                </a:rPr>
                <a:t>네이티브</a:t>
              </a:r>
              <a:r>
                <a:rPr lang="ko-KR" altLang="en-US" sz="1100" kern="0" dirty="0">
                  <a:solidFill>
                    <a:sysClr val="windowText" lastClr="000000"/>
                  </a:solidFill>
                </a:rPr>
                <a:t> 시스템 서비스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A947566-CEA1-4A82-93A0-0B0F6EAD588C}"/>
                </a:ext>
              </a:extLst>
            </p:cNvPr>
            <p:cNvSpPr txBox="1"/>
            <p:nvPr/>
          </p:nvSpPr>
          <p:spPr>
            <a:xfrm>
              <a:off x="5162181" y="822325"/>
              <a:ext cx="981157" cy="3444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</a:rPr>
                <a:t>자바 시스템 서비스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94AE82-2D84-4F1E-9D0C-92D8955E59FC}"/>
                </a:ext>
              </a:extLst>
            </p:cNvPr>
            <p:cNvSpPr txBox="1"/>
            <p:nvPr/>
          </p:nvSpPr>
          <p:spPr>
            <a:xfrm>
              <a:off x="2647392" y="3233319"/>
              <a:ext cx="883730" cy="7835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kern="0" dirty="0" err="1">
                  <a:solidFill>
                    <a:sysClr val="windowText" lastClr="000000"/>
                  </a:solidFill>
                </a:rPr>
                <a:t>네이트브</a:t>
              </a:r>
              <a:r>
                <a:rPr lang="ko-KR" altLang="en-US" sz="1050" kern="0" dirty="0">
                  <a:solidFill>
                    <a:sysClr val="windowText" lastClr="000000"/>
                  </a:solidFill>
                </a:rPr>
                <a:t> 시스템 </a:t>
              </a:r>
              <a:endParaRPr lang="en-US" altLang="ko-KR" sz="1050" kern="0" dirty="0">
                <a:solidFill>
                  <a:sysClr val="windowText" lastClr="000000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050" kern="0" dirty="0">
                  <a:solidFill>
                    <a:sysClr val="windowText" lastClr="000000"/>
                  </a:solidFill>
                </a:rPr>
                <a:t>서비스 등록</a:t>
              </a:r>
              <a:endParaRPr lang="en-US" altLang="ko-KR" sz="1050" kern="0" dirty="0">
                <a:solidFill>
                  <a:sysClr val="windowText" lastClr="000000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050" kern="0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1050" kern="0" dirty="0">
                  <a:solidFill>
                    <a:sysClr val="windowText" lastClr="000000"/>
                  </a:solidFill>
                </a:rPr>
                <a:t>바인더 </a:t>
              </a:r>
              <a:r>
                <a:rPr lang="en-US" altLang="ko-KR" sz="1050" kern="0" dirty="0">
                  <a:solidFill>
                    <a:sysClr val="windowText" lastClr="000000"/>
                  </a:solidFill>
                </a:rPr>
                <a:t>IPC)</a:t>
              </a:r>
              <a:endParaRPr lang="ko-KR" altLang="en-US" sz="1050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8039DF-EACD-4A88-A423-DD68B2A3A2DD}"/>
                </a:ext>
              </a:extLst>
            </p:cNvPr>
            <p:cNvSpPr txBox="1"/>
            <p:nvPr/>
          </p:nvSpPr>
          <p:spPr>
            <a:xfrm>
              <a:off x="728634" y="4240770"/>
              <a:ext cx="678557" cy="8158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</a:rPr>
                <a:t> USB </a:t>
              </a:r>
              <a:r>
                <a:rPr lang="ko-KR" altLang="en-US" sz="1100" kern="0" dirty="0">
                  <a:solidFill>
                    <a:sysClr val="windowText" lastClr="000000"/>
                  </a:solidFill>
                </a:rPr>
                <a:t>데몬</a:t>
              </a:r>
              <a:endParaRPr lang="en-US" altLang="ko-KR" sz="1100" kern="0" dirty="0">
                <a:solidFill>
                  <a:sysClr val="windowText" lastClr="000000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kern="0" dirty="0" err="1">
                  <a:solidFill>
                    <a:sysClr val="windowText" lastClr="000000"/>
                  </a:solidFill>
                </a:rPr>
                <a:t>디버거</a:t>
              </a:r>
              <a:r>
                <a:rPr lang="ko-KR" altLang="en-US" sz="1100" kern="0" dirty="0">
                  <a:solidFill>
                    <a:sysClr val="windowText" lastClr="000000"/>
                  </a:solidFill>
                </a:rPr>
                <a:t> 데몬</a:t>
              </a:r>
              <a:endParaRPr lang="en-US" altLang="ko-KR" sz="1100" kern="0" dirty="0">
                <a:solidFill>
                  <a:sysClr val="windowText" lastClr="000000"/>
                </a:solidFill>
              </a:endParaRP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kern="0" dirty="0">
                  <a:solidFill>
                    <a:sysClr val="windowText" lastClr="000000"/>
                  </a:solidFill>
                </a:rPr>
                <a:t>…</a:t>
              </a:r>
              <a:endParaRPr lang="ko-KR" altLang="en-US" sz="1100" kern="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006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EACC9B6B-4F95-469D-84BA-0001668E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75456"/>
            <a:ext cx="9642475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ko-KR" altLang="en-US" sz="2400" b="1">
                <a:latin typeface="+mn-lt"/>
                <a:ea typeface="+mn-ea"/>
              </a:rPr>
              <a:t>안드로이드 초기화 프로세스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>
                <a:latin typeface="+mn-lt"/>
                <a:ea typeface="+mn-ea"/>
              </a:rPr>
              <a:t>init Process</a:t>
            </a:r>
            <a:r>
              <a:rPr lang="ko-KR" altLang="en-US">
                <a:latin typeface="+mn-lt"/>
                <a:ea typeface="+mn-ea"/>
              </a:rPr>
              <a:t>는 부팅과정에서 커널이 생성하는 첫번째 프로세스이다</a:t>
            </a:r>
            <a:r>
              <a:rPr lang="en-US" altLang="ko-KR">
                <a:latin typeface="+mn-lt"/>
                <a:ea typeface="+mn-ea"/>
              </a:rPr>
              <a:t>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>
                <a:latin typeface="+mn-lt"/>
                <a:ea typeface="+mn-ea"/>
              </a:rPr>
              <a:t>init Process</a:t>
            </a:r>
            <a:r>
              <a:rPr lang="ko-KR" altLang="en-US">
                <a:latin typeface="+mn-lt"/>
                <a:ea typeface="+mn-ea"/>
              </a:rPr>
              <a:t>는 </a:t>
            </a:r>
            <a:r>
              <a:rPr lang="en-US" altLang="ko-KR">
                <a:latin typeface="+mn-lt"/>
                <a:ea typeface="+mn-ea"/>
              </a:rPr>
              <a:t>PID</a:t>
            </a:r>
            <a:r>
              <a:rPr lang="ko-KR" altLang="en-US">
                <a:latin typeface="+mn-lt"/>
                <a:ea typeface="+mn-ea"/>
              </a:rPr>
              <a:t>가 </a:t>
            </a:r>
            <a:r>
              <a:rPr lang="en-US" altLang="ko-KR">
                <a:latin typeface="+mn-lt"/>
                <a:ea typeface="+mn-ea"/>
              </a:rPr>
              <a:t>1.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endParaRPr lang="en-US" altLang="ko-KR">
              <a:latin typeface="+mn-lt"/>
              <a:ea typeface="+mn-ea"/>
            </a:endParaRPr>
          </a:p>
          <a:p>
            <a:pPr marL="266700" indent="-266700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400" b="1">
                <a:latin typeface="+mn-lt"/>
                <a:ea typeface="+mn-ea"/>
              </a:rPr>
              <a:t>init Process</a:t>
            </a:r>
            <a:r>
              <a:rPr lang="ko-KR" altLang="en-US" sz="2400" b="1">
                <a:latin typeface="+mn-lt"/>
                <a:ea typeface="+mn-ea"/>
              </a:rPr>
              <a:t>는 언제 실행 되는가</a:t>
            </a:r>
            <a:r>
              <a:rPr lang="en-US" altLang="ko-KR" sz="2400" b="1">
                <a:latin typeface="+mn-lt"/>
                <a:ea typeface="+mn-ea"/>
              </a:rPr>
              <a:t>?</a:t>
            </a:r>
          </a:p>
          <a:p>
            <a:pPr marL="534988" lvl="1" indent="-174625"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>
                <a:latin typeface="+mn-lt"/>
                <a:ea typeface="+mn-ea"/>
              </a:rPr>
              <a:t>start_kernel() -&gt; rest_init() -&gt; kernel_thread() -&gt; kernel_init() -&gt; -&gt;</a:t>
            </a:r>
          </a:p>
          <a:p>
            <a:pPr marL="360363" lvl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/>
              <a:t>kernel_init_freeable() -&gt;</a:t>
            </a:r>
          </a:p>
          <a:p>
            <a:pPr marL="360363" lvl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/>
          </a:p>
          <a:p>
            <a:pPr marL="360363" lvl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/>
              <a:t> if (!ramdisk_execute_command)</a:t>
            </a:r>
          </a:p>
          <a:p>
            <a:pPr marL="360363" lvl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/>
              <a:t>        ramdisk_execute_command = "/init";</a:t>
            </a:r>
          </a:p>
          <a:p>
            <a:pPr marL="360363" lvl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/>
          </a:p>
          <a:p>
            <a:pPr marL="360363" lvl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/>
              <a:t>if (ramdisk_execute_command) {</a:t>
            </a:r>
          </a:p>
          <a:p>
            <a:pPr marL="360363" lvl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/>
              <a:t>        if (!run_init_process(ramdisk_execute_command))</a:t>
            </a:r>
          </a:p>
          <a:p>
            <a:pPr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/>
              <a:t>do_execve("/init"); =&gt; main()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>
                <a:latin typeface="+mn-lt"/>
                <a:ea typeface="+mn-ea"/>
              </a:rPr>
              <a:t># cd /root/android/lineage  &lt;= android home </a:t>
            </a:r>
            <a:r>
              <a:rPr lang="ko-KR" altLang="en-US" sz="2400" b="1">
                <a:latin typeface="+mn-lt"/>
                <a:ea typeface="+mn-ea"/>
              </a:rPr>
              <a:t>디렉토리</a:t>
            </a:r>
            <a:endParaRPr lang="en-US" altLang="ko-KR" sz="24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/>
              <a:t>#find . -name init</a:t>
            </a:r>
            <a:endParaRPr lang="en-US" altLang="ko-KR" sz="24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>
                <a:latin typeface="+mn-lt"/>
                <a:ea typeface="+mn-ea"/>
              </a:rPr>
              <a:t>./system/core/init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/>
              <a:t># cd ./system/core/init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>
                <a:latin typeface="+mn-lt"/>
                <a:ea typeface="+mn-ea"/>
              </a:rPr>
              <a:t># ls</a:t>
            </a: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/>
              <a:t># vi init.cpp</a:t>
            </a:r>
            <a:endParaRPr lang="en-US" altLang="ko-KR" sz="2400" b="1">
              <a:latin typeface="+mn-lt"/>
              <a:ea typeface="+mn-ea"/>
            </a:endParaRPr>
          </a:p>
          <a:p>
            <a:pPr eaLnBrk="1" latinLnBrk="1" hangingPunct="1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983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EACC9B6B-4F95-469D-84BA-0001668E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15416"/>
            <a:ext cx="9642475" cy="609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/>
              <a:t># find . -name init.rc</a:t>
            </a:r>
          </a:p>
          <a:p>
            <a:pPr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/>
              <a:t># cd /root/android-google/system/core/rootdir</a:t>
            </a:r>
          </a:p>
          <a:p>
            <a:pPr marL="266700" indent="-266700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400" b="1"/>
              <a:t>init.rc</a:t>
            </a:r>
            <a:r>
              <a:rPr lang="ko-KR" altLang="en-US" sz="2400" b="1"/>
              <a:t>는 </a:t>
            </a:r>
            <a:r>
              <a:rPr lang="en-US" altLang="ko-KR" sz="2400" b="1"/>
              <a:t>/&lt;framework root&gt;/init.rc</a:t>
            </a:r>
            <a:r>
              <a:rPr lang="ko-KR" altLang="en-US" sz="2400" b="1"/>
              <a:t>에 있다</a:t>
            </a:r>
            <a:endParaRPr lang="en-US" altLang="ko-KR" sz="2400" b="1"/>
          </a:p>
          <a:p>
            <a:pPr marL="266700" indent="-266700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endParaRPr lang="ko-KR" altLang="en-US" sz="2400" b="1"/>
          </a:p>
          <a:p>
            <a:pPr marL="266700" indent="-266700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u"/>
              <a:defRPr/>
            </a:pPr>
            <a:r>
              <a:rPr lang="en-US" altLang="ko-KR" sz="2400" b="1"/>
              <a:t>Android init process</a:t>
            </a:r>
            <a:r>
              <a:rPr lang="ko-KR" altLang="en-US" sz="2400" b="1"/>
              <a:t>의 기능</a:t>
            </a:r>
          </a:p>
          <a:p>
            <a:pPr marL="534988" lvl="1" indent="-174625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/>
              <a:t>SIGCHLD signal </a:t>
            </a:r>
            <a:r>
              <a:rPr lang="ko-KR" altLang="en-US"/>
              <a:t>처리</a:t>
            </a:r>
          </a:p>
          <a:p>
            <a:pPr marL="534988" lvl="1" indent="-174625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/>
              <a:t>RC</a:t>
            </a:r>
            <a:r>
              <a:rPr lang="ko-KR" altLang="en-US"/>
              <a:t>파일의 내용 처리</a:t>
            </a:r>
          </a:p>
          <a:p>
            <a:pPr marL="534988" lvl="1" indent="-174625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/>
              <a:t>Device </a:t>
            </a:r>
            <a:r>
              <a:rPr lang="ko-KR" altLang="en-US"/>
              <a:t>초기화 </a:t>
            </a:r>
            <a:r>
              <a:rPr lang="en-US" altLang="ko-KR"/>
              <a:t>&amp; </a:t>
            </a:r>
            <a:r>
              <a:rPr lang="ko-KR" altLang="en-US"/>
              <a:t>관리</a:t>
            </a:r>
          </a:p>
          <a:p>
            <a:pPr marL="534988" lvl="1" indent="-174625"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buFont typeface="Wingdings" pitchFamily="2" charset="2"/>
              <a:buChar char="§"/>
              <a:defRPr/>
            </a:pPr>
            <a:r>
              <a:rPr lang="en-US" altLang="ko-KR"/>
              <a:t>Property </a:t>
            </a:r>
            <a:r>
              <a:rPr lang="ko-KR" altLang="en-US"/>
              <a:t>설정</a:t>
            </a:r>
            <a:endParaRPr lang="ko-KR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387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EACC9B6B-4F95-469D-84BA-0001668E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04664"/>
            <a:ext cx="964247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/>
              <a:t># vi init.cpp</a:t>
            </a:r>
          </a:p>
          <a:p>
            <a:pPr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 sz="2400" b="1">
              <a:latin typeface="+mn-lt"/>
              <a:ea typeface="+mn-ea"/>
            </a:endParaRPr>
          </a:p>
          <a:p>
            <a:pPr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/>
              <a:t>/main(</a:t>
            </a:r>
            <a:endParaRPr lang="ko-KR" altLang="en-US">
              <a:latin typeface="+mn-lt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9A162-E9F4-4468-8E46-0C190C93603D}"/>
              </a:ext>
            </a:extLst>
          </p:cNvPr>
          <p:cNvSpPr txBox="1"/>
          <p:nvPr/>
        </p:nvSpPr>
        <p:spPr>
          <a:xfrm>
            <a:off x="323528" y="2276872"/>
            <a:ext cx="9321783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??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char *argv[] = {"/init", (char*)0};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char *envp[] = {"home=/root", (char*)0};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do_execve(argv,envp);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main(int argc, char **argv)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{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if (!strcmp(basename(argv[0]), "ueventd")) {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return ueventd_main(argc, argv);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/>
            <a:r>
              <a:rPr lang="en-US" altLang="ko-KR" sz="28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06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EACC9B6B-4F95-469D-84BA-0001668E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404664"/>
            <a:ext cx="964247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07" tIns="45704" rIns="91407" bIns="45704"/>
          <a:lstStyle/>
          <a:p>
            <a:pPr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/>
              <a:t># vi init.cpp</a:t>
            </a:r>
          </a:p>
          <a:p>
            <a:pPr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endParaRPr lang="en-US" altLang="ko-KR" sz="2400" b="1">
              <a:latin typeface="+mn-lt"/>
              <a:ea typeface="+mn-ea"/>
            </a:endParaRPr>
          </a:p>
          <a:p>
            <a:pPr>
              <a:lnSpc>
                <a:spcPct val="99000"/>
              </a:lnSpc>
              <a:spcBef>
                <a:spcPct val="20000"/>
              </a:spcBef>
              <a:buClr>
                <a:srgbClr val="595959"/>
              </a:buClr>
              <a:defRPr/>
            </a:pPr>
            <a:r>
              <a:rPr lang="en-US" altLang="ko-KR" sz="2400" b="1"/>
              <a:t>/main(</a:t>
            </a:r>
            <a:endParaRPr lang="ko-KR" altLang="en-US">
              <a:latin typeface="+mn-lt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69A162-E9F4-4468-8E46-0C190C93603D}"/>
              </a:ext>
            </a:extLst>
          </p:cNvPr>
          <p:cNvSpPr txBox="1"/>
          <p:nvPr/>
        </p:nvSpPr>
        <p:spPr>
          <a:xfrm>
            <a:off x="0" y="2132856"/>
            <a:ext cx="984596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bool is_first_stage = 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(getenv("INIT_SECOND_STAGE") == ((void*)0));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init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800">
                <a:latin typeface="Consolas" pitchFamily="49" charset="0"/>
                <a:cs typeface="Consolas" pitchFamily="49" charset="0"/>
              </a:rPr>
              <a:t>process</a:t>
            </a:r>
            <a:r>
              <a:rPr lang="ko-KR" altLang="en-US" sz="2800">
                <a:latin typeface="Consolas" pitchFamily="49" charset="0"/>
                <a:cs typeface="Consolas" pitchFamily="49" charset="0"/>
              </a:rPr>
              <a:t> 기동시 단 한번만 실행함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if (is_first_stage) 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...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51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3009</Words>
  <Application>Microsoft Office PowerPoint</Application>
  <PresentationFormat>화면 슬라이드 쇼(4:3)</PresentationFormat>
  <Paragraphs>658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183</cp:revision>
  <dcterms:created xsi:type="dcterms:W3CDTF">2017-09-04T00:10:04Z</dcterms:created>
  <dcterms:modified xsi:type="dcterms:W3CDTF">2019-03-04T08:28:21Z</dcterms:modified>
</cp:coreProperties>
</file>