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6" r:id="rId5"/>
    <p:sldId id="275" r:id="rId6"/>
    <p:sldId id="278" r:id="rId7"/>
    <p:sldId id="279" r:id="rId8"/>
    <p:sldId id="280" r:id="rId9"/>
    <p:sldId id="282" r:id="rId10"/>
    <p:sldId id="283" r:id="rId11"/>
    <p:sldId id="285" r:id="rId12"/>
    <p:sldId id="287" r:id="rId13"/>
    <p:sldId id="288" r:id="rId14"/>
    <p:sldId id="289" r:id="rId15"/>
    <p:sldId id="290" r:id="rId16"/>
    <p:sldId id="291" r:id="rId17"/>
    <p:sldId id="292" r:id="rId18"/>
    <p:sldId id="257" r:id="rId19"/>
    <p:sldId id="294" r:id="rId20"/>
    <p:sldId id="295" r:id="rId21"/>
    <p:sldId id="296" r:id="rId22"/>
    <p:sldId id="297" r:id="rId23"/>
    <p:sldId id="298" r:id="rId24"/>
    <p:sldId id="299" r:id="rId25"/>
    <p:sldId id="303" r:id="rId26"/>
    <p:sldId id="300" r:id="rId27"/>
    <p:sldId id="301" r:id="rId28"/>
    <p:sldId id="313" r:id="rId29"/>
    <p:sldId id="302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4" r:id="rId39"/>
    <p:sldId id="312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1" r:id="rId57"/>
    <p:sldId id="332" r:id="rId58"/>
    <p:sldId id="333" r:id="rId59"/>
    <p:sldId id="334" r:id="rId60"/>
    <p:sldId id="335" r:id="rId61"/>
    <p:sldId id="336" r:id="rId6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1" autoAdjust="0"/>
    <p:restoredTop sz="94660"/>
  </p:normalViewPr>
  <p:slideViewPr>
    <p:cSldViewPr>
      <p:cViewPr varScale="1">
        <p:scale>
          <a:sx n="79" d="100"/>
          <a:sy n="79" d="100"/>
        </p:scale>
        <p:origin x="49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332656"/>
            <a:ext cx="52052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실습 환경 설정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1. virtual box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설치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www.virtualbox.org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2. virtual box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실행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새로만들기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04864"/>
            <a:ext cx="4438650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C8BA71B-B07E-4FA4-A6A2-AF607889CF30}"/>
              </a:ext>
            </a:extLst>
          </p:cNvPr>
          <p:cNvSpPr/>
          <p:nvPr/>
        </p:nvSpPr>
        <p:spPr>
          <a:xfrm>
            <a:off x="2699792" y="3645024"/>
            <a:ext cx="1008112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20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010F55-3365-40BE-B75F-4599D584D3B4}"/>
              </a:ext>
            </a:extLst>
          </p:cNvPr>
          <p:cNvSpPr txBox="1"/>
          <p:nvPr/>
        </p:nvSpPr>
        <p:spPr>
          <a:xfrm>
            <a:off x="899592" y="404664"/>
            <a:ext cx="443262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장비 접속 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root@linux:~# adb devices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List of devices attached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HT4APJT00403    device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root@linux:~# adb shell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flounder:/ #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80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62155"/>
            <a:ext cx="322395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ctags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를 이용한 소스 분석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apt-get install ctags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pwd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/root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cd android/lineage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mkdir my_test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cd my_test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mkdir 01_day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cd 01_day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vi a.c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AudioFlinger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Esc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:w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:tj SurfaceFlinger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576" y="3717032"/>
            <a:ext cx="288032" cy="432048"/>
          </a:xfrm>
          <a:prstGeom prst="rect">
            <a:avLst/>
          </a:prstGeom>
          <a:solidFill>
            <a:srgbClr val="92D050">
              <a:alpha val="33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x`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5936" y="3861048"/>
            <a:ext cx="48093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정의로 이동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g + ]</a:t>
            </a: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숫자 입력후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&lt;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엔터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&gt; (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숫자없으면 취소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): 2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돌아오기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ctrl + t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854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62155"/>
            <a:ext cx="596830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ctags path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설정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 vi ~/.vimrc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set ts=4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set sw=4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set cindent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set autoindent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set tags+=/root/android/lineage/c_tags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set tags+=/root/android/lineage/asm_tags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set tags+=/root/android/lineage/java_tags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482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62155"/>
            <a:ext cx="1415002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안드로이드 태그 만들기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 cd /root/android/lineage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 vi build/envsetup.sh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find . -type f \( -name '*.c' -o -name '*.cc' -o -name '*.cpp' -o -name '*.h' -o -name '*.hpp' \) \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-exec ctags -a -o c_tags  {} +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find . -type f \( -name '*.java' -o -name '*.inc' \) \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-exec ctags -a -o java_tags  {} 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find . -type f \( -name '*.S' -o -name '*.s' \) \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-exec ctags -a -o asm_tags  {} +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517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62155"/>
            <a:ext cx="2686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간단한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PDK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빌드 하기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vi myapp.c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1412776"/>
            <a:ext cx="3983783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printf("hello android\n");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8024" y="1135189"/>
            <a:ext cx="322395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gcc myapp.c -o myapp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타겟 보드에 업로드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adb devices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HT4ANJT06434    device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adb push myapp /data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또 다른 터미널 실행 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타겟 보드에 연결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adb shell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flounder:/ # cd data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flounder:/data # ./myapp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525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62155"/>
            <a:ext cx="2686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간단한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PDK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빌드 하기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vi myapp.c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1412776"/>
            <a:ext cx="3983783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printf("hello android\n");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8024" y="1135189"/>
            <a:ext cx="322395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gcc myapp.c -o myapp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타겟 보드에 업로드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adb devices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HT4ANJT06434    device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adb push myapp /data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또 다른 터미널 실행 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타겟 보드에 연결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adb shell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flounder:/ # cd data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flounder:/data # ./myapp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450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62155"/>
            <a:ext cx="2686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간단한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PDK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빌드 하기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vi myapp.c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1412776"/>
            <a:ext cx="3983783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printf("hello android\n");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3745372"/>
            <a:ext cx="7909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arm-linux-androideabi-gcc myapp.c -o myapp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myapp.c:1:19: fatal error: 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stdio.h: No such file or directory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#include &lt;stdio.h&gt;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^</a:t>
            </a:r>
          </a:p>
        </p:txBody>
      </p:sp>
    </p:spTree>
    <p:extLst>
      <p:ext uri="{BB962C8B-B14F-4D97-AF65-F5344CB8AC3E}">
        <p14:creationId xmlns:p14="http://schemas.microsoft.com/office/powerpoint/2010/main" val="872018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62155"/>
            <a:ext cx="2686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간단한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PDK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빌드 하기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vi myapp.c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1412776"/>
            <a:ext cx="3983783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printf("hello android\n");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EA5045-8057-461C-B3FC-D87B8AA623E9}"/>
              </a:ext>
            </a:extLst>
          </p:cNvPr>
          <p:cNvSpPr txBox="1"/>
          <p:nvPr/>
        </p:nvSpPr>
        <p:spPr>
          <a:xfrm>
            <a:off x="4788024" y="1429620"/>
            <a:ext cx="360387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LOCAL_PATH:= $(call my-dir)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include $(CLEAR_VARS)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LOCAL_SRC_FILES:= myapp.c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LOCAL_MODULE := myapp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include $(BUILD_EXECUTABLE)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5E8125-130A-4A46-B32F-863053957694}"/>
              </a:ext>
            </a:extLst>
          </p:cNvPr>
          <p:cNvSpPr txBox="1"/>
          <p:nvPr/>
        </p:nvSpPr>
        <p:spPr>
          <a:xfrm>
            <a:off x="4788024" y="548680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vi Android.mk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B749A1-8499-4E67-94CA-96C8A04CB1DE}"/>
              </a:ext>
            </a:extLst>
          </p:cNvPr>
          <p:cNvSpPr txBox="1"/>
          <p:nvPr/>
        </p:nvSpPr>
        <p:spPr>
          <a:xfrm>
            <a:off x="323528" y="3674055"/>
            <a:ext cx="87959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PDK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빌드 하기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현재 디렉토리만 빌드하기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mm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Install: out/target/product/flounder/system/bin/myapp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타겟 보드에 업로드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adb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push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../../out/target/product/flounder/system/bin/myapp /data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186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88640"/>
            <a:ext cx="8225329" cy="6217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수업 내용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안드로이드 부팅 과정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init, ueventd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, servicemanager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안드로이드 바인더 분석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binder driver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      proxy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      stub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역방향 바인더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Ashmem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Ashmem driver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분석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       proxy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       stub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       MemoryHeapBase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       MemoryBase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Thread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pthread library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분석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       Thread Class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Looper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Looper Class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JNI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구현 </a:t>
            </a:r>
          </a:p>
        </p:txBody>
      </p:sp>
    </p:spTree>
    <p:extLst>
      <p:ext uri="{BB962C8B-B14F-4D97-AF65-F5344CB8AC3E}">
        <p14:creationId xmlns:p14="http://schemas.microsoft.com/office/powerpoint/2010/main" val="2589890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CEDCCE5-D90A-49E7-BDC8-4F38D407FE02}"/>
              </a:ext>
            </a:extLst>
          </p:cNvPr>
          <p:cNvSpPr/>
          <p:nvPr/>
        </p:nvSpPr>
        <p:spPr>
          <a:xfrm>
            <a:off x="606554" y="2780928"/>
            <a:ext cx="7078266" cy="144016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A67029-160C-400D-8538-4FFAF65D90AE}"/>
              </a:ext>
            </a:extLst>
          </p:cNvPr>
          <p:cNvSpPr/>
          <p:nvPr/>
        </p:nvSpPr>
        <p:spPr>
          <a:xfrm>
            <a:off x="611560" y="4221088"/>
            <a:ext cx="7078266" cy="144016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F041C9-815E-4A79-85C0-54E680B215E7}"/>
              </a:ext>
            </a:extLst>
          </p:cNvPr>
          <p:cNvSpPr/>
          <p:nvPr/>
        </p:nvSpPr>
        <p:spPr>
          <a:xfrm>
            <a:off x="853152" y="3933056"/>
            <a:ext cx="648072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CC94E7-68D6-44EB-B6CC-8A7A0C292388}"/>
              </a:ext>
            </a:extLst>
          </p:cNvPr>
          <p:cNvSpPr/>
          <p:nvPr/>
        </p:nvSpPr>
        <p:spPr>
          <a:xfrm>
            <a:off x="853152" y="4221088"/>
            <a:ext cx="648072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C52EC1-5EA6-4A6C-B876-8062A921778E}"/>
              </a:ext>
            </a:extLst>
          </p:cNvPr>
          <p:cNvSpPr/>
          <p:nvPr/>
        </p:nvSpPr>
        <p:spPr>
          <a:xfrm>
            <a:off x="1903697" y="3933056"/>
            <a:ext cx="648072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71BBCD-E63D-45E5-9A36-090C53439B46}"/>
              </a:ext>
            </a:extLst>
          </p:cNvPr>
          <p:cNvSpPr/>
          <p:nvPr/>
        </p:nvSpPr>
        <p:spPr>
          <a:xfrm>
            <a:off x="1903697" y="4221088"/>
            <a:ext cx="648072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꺾인 연결선 9">
            <a:extLst>
              <a:ext uri="{FF2B5EF4-FFF2-40B4-BE49-F238E27FC236}">
                <a16:creationId xmlns:a16="http://schemas.microsoft.com/office/drawing/2014/main" id="{A64902C7-AEBD-4021-BBBE-0E242F72369F}"/>
              </a:ext>
            </a:extLst>
          </p:cNvPr>
          <p:cNvCxnSpPr>
            <a:stCxn id="7" idx="2"/>
            <a:endCxn id="9" idx="2"/>
          </p:cNvCxnSpPr>
          <p:nvPr/>
        </p:nvCxnSpPr>
        <p:spPr>
          <a:xfrm rot="16200000" flipH="1">
            <a:off x="1702460" y="3983847"/>
            <a:ext cx="12700" cy="1050545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5A767BB9-4083-4812-AE56-4036E8D99939}"/>
              </a:ext>
            </a:extLst>
          </p:cNvPr>
          <p:cNvSpPr/>
          <p:nvPr/>
        </p:nvSpPr>
        <p:spPr>
          <a:xfrm>
            <a:off x="3249336" y="2910659"/>
            <a:ext cx="864096" cy="32403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init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83B8977-DA97-4FBE-B195-C1126E4F2DA7}"/>
              </a:ext>
            </a:extLst>
          </p:cNvPr>
          <p:cNvCxnSpPr>
            <a:stCxn id="16" idx="3"/>
            <a:endCxn id="6" idx="0"/>
          </p:cNvCxnSpPr>
          <p:nvPr/>
        </p:nvCxnSpPr>
        <p:spPr>
          <a:xfrm>
            <a:off x="-113020" y="2906942"/>
            <a:ext cx="1290208" cy="1026114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8F98EDE-B92A-4E6A-8D7A-2017BFF45A74}"/>
              </a:ext>
            </a:extLst>
          </p:cNvPr>
          <p:cNvCxnSpPr>
            <a:stCxn id="8" idx="0"/>
            <a:endCxn id="11" idx="2"/>
          </p:cNvCxnSpPr>
          <p:nvPr/>
        </p:nvCxnSpPr>
        <p:spPr>
          <a:xfrm flipV="1">
            <a:off x="2227733" y="3234695"/>
            <a:ext cx="1453651" cy="69836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1BE71E-194D-447F-B7DC-1A3BE927C843}"/>
              </a:ext>
            </a:extLst>
          </p:cNvPr>
          <p:cNvSpPr txBox="1"/>
          <p:nvPr/>
        </p:nvSpPr>
        <p:spPr>
          <a:xfrm>
            <a:off x="-890955" y="3563724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signal_write_fd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F650F5-E832-4223-824C-9CF67FD233A9}"/>
              </a:ext>
            </a:extLst>
          </p:cNvPr>
          <p:cNvSpPr txBox="1"/>
          <p:nvPr/>
        </p:nvSpPr>
        <p:spPr>
          <a:xfrm>
            <a:off x="2105178" y="358526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signal_read_fd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세로로 말린 두루마리 모양 15">
            <a:extLst>
              <a:ext uri="{FF2B5EF4-FFF2-40B4-BE49-F238E27FC236}">
                <a16:creationId xmlns:a16="http://schemas.microsoft.com/office/drawing/2014/main" id="{B2A37563-05CC-4A1D-9BEF-6F97253B0181}"/>
              </a:ext>
            </a:extLst>
          </p:cNvPr>
          <p:cNvSpPr/>
          <p:nvPr/>
        </p:nvSpPr>
        <p:spPr>
          <a:xfrm>
            <a:off x="-756592" y="2600908"/>
            <a:ext cx="720080" cy="612068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922A5A-193F-46B2-B5E6-DEEB57AA2A92}"/>
              </a:ext>
            </a:extLst>
          </p:cNvPr>
          <p:cNvSpPr txBox="1"/>
          <p:nvPr/>
        </p:nvSpPr>
        <p:spPr>
          <a:xfrm>
            <a:off x="-1260648" y="2243421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SIGCHLD_handler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2AD03A-FB00-4FE2-BCC9-04AB669946AE}"/>
              </a:ext>
            </a:extLst>
          </p:cNvPr>
          <p:cNvSpPr/>
          <p:nvPr/>
        </p:nvSpPr>
        <p:spPr>
          <a:xfrm>
            <a:off x="989075" y="1523448"/>
            <a:ext cx="648072" cy="25202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"1"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809C4A-715E-4C0B-981B-B2B851B28B8D}"/>
              </a:ext>
            </a:extLst>
          </p:cNvPr>
          <p:cNvSpPr txBox="1"/>
          <p:nvPr/>
        </p:nvSpPr>
        <p:spPr>
          <a:xfrm>
            <a:off x="-756592" y="19168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송신부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386FA9-A11E-4C9B-9A18-6EA110EDD704}"/>
              </a:ext>
            </a:extLst>
          </p:cNvPr>
          <p:cNvSpPr txBox="1"/>
          <p:nvPr/>
        </p:nvSpPr>
        <p:spPr>
          <a:xfrm>
            <a:off x="2217349" y="27730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수신부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7B3787-968D-4066-95B8-58DED2F16CAC}"/>
              </a:ext>
            </a:extLst>
          </p:cNvPr>
          <p:cNvSpPr txBox="1"/>
          <p:nvPr/>
        </p:nvSpPr>
        <p:spPr>
          <a:xfrm>
            <a:off x="3754616" y="2349251"/>
            <a:ext cx="487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epoll_wait(epoll_fd, &amp;ev, 1, timeout)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AE5EEA-D670-4F0D-AE77-654C6FC3010F}"/>
              </a:ext>
            </a:extLst>
          </p:cNvPr>
          <p:cNvSpPr/>
          <p:nvPr/>
        </p:nvSpPr>
        <p:spPr>
          <a:xfrm>
            <a:off x="4040413" y="1878646"/>
            <a:ext cx="792088" cy="32868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9930E1B-D693-4667-8456-8040F229C516}"/>
              </a:ext>
            </a:extLst>
          </p:cNvPr>
          <p:cNvSpPr/>
          <p:nvPr/>
        </p:nvSpPr>
        <p:spPr>
          <a:xfrm>
            <a:off x="4076704" y="1904306"/>
            <a:ext cx="277361" cy="277361"/>
          </a:xfrm>
          <a:prstGeom prst="ellipse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세로로 말린 두루마리 모양 23">
            <a:extLst>
              <a:ext uri="{FF2B5EF4-FFF2-40B4-BE49-F238E27FC236}">
                <a16:creationId xmlns:a16="http://schemas.microsoft.com/office/drawing/2014/main" id="{B144E5AB-7D0E-4555-A636-1E5BBA06B666}"/>
              </a:ext>
            </a:extLst>
          </p:cNvPr>
          <p:cNvSpPr/>
          <p:nvPr/>
        </p:nvSpPr>
        <p:spPr>
          <a:xfrm>
            <a:off x="2861558" y="1465528"/>
            <a:ext cx="720080" cy="612068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12A91C-B36B-46B7-91B3-5720A5156695}"/>
              </a:ext>
            </a:extLst>
          </p:cNvPr>
          <p:cNvSpPr txBox="1"/>
          <p:nvPr/>
        </p:nvSpPr>
        <p:spPr>
          <a:xfrm>
            <a:off x="2357502" y="110804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handle_signal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FB3113-73AD-459D-943E-333AF7942B42}"/>
              </a:ext>
            </a:extLst>
          </p:cNvPr>
          <p:cNvSpPr/>
          <p:nvPr/>
        </p:nvSpPr>
        <p:spPr>
          <a:xfrm>
            <a:off x="4788024" y="3926705"/>
            <a:ext cx="648072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E938B4-914F-40EC-9E52-FBA851E60444}"/>
              </a:ext>
            </a:extLst>
          </p:cNvPr>
          <p:cNvSpPr/>
          <p:nvPr/>
        </p:nvSpPr>
        <p:spPr>
          <a:xfrm>
            <a:off x="4788024" y="4214737"/>
            <a:ext cx="648072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934CBD2-40A5-40D6-B2A5-69200E001A7A}"/>
              </a:ext>
            </a:extLst>
          </p:cNvPr>
          <p:cNvCxnSpPr>
            <a:stCxn id="26" idx="0"/>
            <a:endCxn id="11" idx="2"/>
          </p:cNvCxnSpPr>
          <p:nvPr/>
        </p:nvCxnSpPr>
        <p:spPr>
          <a:xfrm flipH="1" flipV="1">
            <a:off x="3681384" y="3234695"/>
            <a:ext cx="1430676" cy="69201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4E9412CA-A230-4C01-B9E2-36561F1758DD}"/>
              </a:ext>
            </a:extLst>
          </p:cNvPr>
          <p:cNvSpPr/>
          <p:nvPr/>
        </p:nvSpPr>
        <p:spPr>
          <a:xfrm>
            <a:off x="4436457" y="1904305"/>
            <a:ext cx="277361" cy="277361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8B37CFB-1DE4-454F-B7DE-F8C5CF99B50D}"/>
              </a:ext>
            </a:extLst>
          </p:cNvPr>
          <p:cNvCxnSpPr>
            <a:stCxn id="23" idx="2"/>
            <a:endCxn id="24" idx="3"/>
          </p:cNvCxnSpPr>
          <p:nvPr/>
        </p:nvCxnSpPr>
        <p:spPr>
          <a:xfrm flipH="1" flipV="1">
            <a:off x="3505130" y="1771562"/>
            <a:ext cx="571574" cy="27142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8">
            <a:extLst>
              <a:ext uri="{FF2B5EF4-FFF2-40B4-BE49-F238E27FC236}">
                <a16:creationId xmlns:a16="http://schemas.microsoft.com/office/drawing/2014/main" id="{A7B9775C-C7C2-470D-ADEF-D67960727212}"/>
              </a:ext>
            </a:extLst>
          </p:cNvPr>
          <p:cNvSpPr/>
          <p:nvPr/>
        </p:nvSpPr>
        <p:spPr>
          <a:xfrm>
            <a:off x="6300192" y="2910659"/>
            <a:ext cx="1245618" cy="32403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toolbox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652086-ABC0-4C87-9C12-D60C7FB6E423}"/>
              </a:ext>
            </a:extLst>
          </p:cNvPr>
          <p:cNvSpPr txBox="1"/>
          <p:nvPr/>
        </p:nvSpPr>
        <p:spPr>
          <a:xfrm>
            <a:off x="386399" y="116632"/>
            <a:ext cx="828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start_property_service();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register_epoll_handler(property_set_fd, handle_property_set_fd);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D1CB22-FF49-4AEC-8B3F-90ECA340A012}"/>
              </a:ext>
            </a:extLst>
          </p:cNvPr>
          <p:cNvSpPr txBox="1"/>
          <p:nvPr/>
        </p:nvSpPr>
        <p:spPr>
          <a:xfrm>
            <a:off x="4143418" y="3534824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property_set_fd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CFA9BD9-445B-4584-9065-F2EC79C59B42}"/>
              </a:ext>
            </a:extLst>
          </p:cNvPr>
          <p:cNvSpPr/>
          <p:nvPr/>
        </p:nvSpPr>
        <p:spPr>
          <a:xfrm>
            <a:off x="6598965" y="3933056"/>
            <a:ext cx="648072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237CB6B-CBB2-49C5-9CE6-2FBB2865846B}"/>
              </a:ext>
            </a:extLst>
          </p:cNvPr>
          <p:cNvSpPr/>
          <p:nvPr/>
        </p:nvSpPr>
        <p:spPr>
          <a:xfrm>
            <a:off x="6598965" y="4221088"/>
            <a:ext cx="648072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꺾인 연결선 47">
            <a:extLst>
              <a:ext uri="{FF2B5EF4-FFF2-40B4-BE49-F238E27FC236}">
                <a16:creationId xmlns:a16="http://schemas.microsoft.com/office/drawing/2014/main" id="{A336FC80-B494-4132-8A27-B8F20A378E0D}"/>
              </a:ext>
            </a:extLst>
          </p:cNvPr>
          <p:cNvCxnSpPr>
            <a:stCxn id="35" idx="2"/>
            <a:endCxn id="27" idx="2"/>
          </p:cNvCxnSpPr>
          <p:nvPr/>
        </p:nvCxnSpPr>
        <p:spPr>
          <a:xfrm rot="5400000" flipH="1">
            <a:off x="6014355" y="3600475"/>
            <a:ext cx="6351" cy="1810941"/>
          </a:xfrm>
          <a:prstGeom prst="bentConnector3">
            <a:avLst>
              <a:gd name="adj1" fmla="val -3599433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C88F763-AFBA-4BE4-AB5A-DDFC36989C78}"/>
              </a:ext>
            </a:extLst>
          </p:cNvPr>
          <p:cNvSpPr txBox="1"/>
          <p:nvPr/>
        </p:nvSpPr>
        <p:spPr>
          <a:xfrm>
            <a:off x="2954558" y="4766639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"/dev/socket/property_service"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CB97E8C-B5F7-4A0F-894A-A175E117EDCE}"/>
              </a:ext>
            </a:extLst>
          </p:cNvPr>
          <p:cNvSpPr/>
          <p:nvPr/>
        </p:nvSpPr>
        <p:spPr>
          <a:xfrm>
            <a:off x="4376738" y="3115823"/>
            <a:ext cx="1131716" cy="23402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"seoul"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97602F3-4AFD-41E6-AEF3-9E5BF8002663}"/>
              </a:ext>
            </a:extLst>
          </p:cNvPr>
          <p:cNvSpPr/>
          <p:nvPr/>
        </p:nvSpPr>
        <p:spPr>
          <a:xfrm>
            <a:off x="4376738" y="3349849"/>
            <a:ext cx="1131716" cy="23402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"addr"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세로로 말린 두루마리 모양 54">
            <a:extLst>
              <a:ext uri="{FF2B5EF4-FFF2-40B4-BE49-F238E27FC236}">
                <a16:creationId xmlns:a16="http://schemas.microsoft.com/office/drawing/2014/main" id="{55BD7237-2D08-4A81-B7DC-25DAA05ABB75}"/>
              </a:ext>
            </a:extLst>
          </p:cNvPr>
          <p:cNvSpPr/>
          <p:nvPr/>
        </p:nvSpPr>
        <p:spPr>
          <a:xfrm>
            <a:off x="5258151" y="1477373"/>
            <a:ext cx="720080" cy="612068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1DE82E-403A-4303-8A2A-B3832D6A7FD7}"/>
              </a:ext>
            </a:extLst>
          </p:cNvPr>
          <p:cNvSpPr txBox="1"/>
          <p:nvPr/>
        </p:nvSpPr>
        <p:spPr>
          <a:xfrm>
            <a:off x="4754095" y="1119886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handle_property_set_fd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71D150F-993F-4872-8EB3-E0DC662EB363}"/>
              </a:ext>
            </a:extLst>
          </p:cNvPr>
          <p:cNvCxnSpPr>
            <a:stCxn id="29" idx="6"/>
            <a:endCxn id="40" idx="1"/>
          </p:cNvCxnSpPr>
          <p:nvPr/>
        </p:nvCxnSpPr>
        <p:spPr>
          <a:xfrm flipV="1">
            <a:off x="4713818" y="1783407"/>
            <a:ext cx="620842" cy="25957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5FF2F9C-F225-4E12-99F8-DF71C5E07049}"/>
              </a:ext>
            </a:extLst>
          </p:cNvPr>
          <p:cNvSpPr/>
          <p:nvPr/>
        </p:nvSpPr>
        <p:spPr>
          <a:xfrm>
            <a:off x="4376738" y="2881797"/>
            <a:ext cx="1131716" cy="23402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B85D9C-584A-43B0-B99C-223BDB0ECA41}"/>
              </a:ext>
            </a:extLst>
          </p:cNvPr>
          <p:cNvSpPr txBox="1"/>
          <p:nvPr/>
        </p:nvSpPr>
        <p:spPr>
          <a:xfrm>
            <a:off x="6804248" y="3416499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send_prop_msg(&amp;msg);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06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1595438"/>
            <a:ext cx="4438650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8459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973F5F-F6FE-4ED9-A819-F7EC580C5110}"/>
              </a:ext>
            </a:extLst>
          </p:cNvPr>
          <p:cNvSpPr txBox="1"/>
          <p:nvPr/>
        </p:nvSpPr>
        <p:spPr>
          <a:xfrm>
            <a:off x="316668" y="116632"/>
            <a:ext cx="851066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ActionManager&amp; am = ActionManager::GetInstance();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ServiceList&amp; sm = ServiceList::GetInstance();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on init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sysclktz 0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copy /proc/cmdline /dev/urandom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copy /default.prop /dev/urandom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909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BEF037-5D9D-42E2-938C-D566F48E216F}"/>
              </a:ext>
            </a:extLst>
          </p:cNvPr>
          <p:cNvSpPr txBox="1"/>
          <p:nvPr/>
        </p:nvSpPr>
        <p:spPr>
          <a:xfrm>
            <a:off x="309295" y="260648"/>
            <a:ext cx="1020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LoadBootScripts(am, sm);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Parser parser = CreateParser(action_manager, service_list);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B3DD4A-7576-4CF1-83E3-9FB8A6B0568D}"/>
              </a:ext>
            </a:extLst>
          </p:cNvPr>
          <p:cNvSpPr/>
          <p:nvPr/>
        </p:nvSpPr>
        <p:spPr>
          <a:xfrm>
            <a:off x="3131840" y="2060848"/>
            <a:ext cx="792088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"on"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716068-A6DA-4550-BD0E-1DAE6C5D201F}"/>
              </a:ext>
            </a:extLst>
          </p:cNvPr>
          <p:cNvSpPr/>
          <p:nvPr/>
        </p:nvSpPr>
        <p:spPr>
          <a:xfrm>
            <a:off x="4355976" y="3356992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"service"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37D56BA-27BA-4A49-A28F-742D66D8AB04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3527884" y="2924944"/>
            <a:ext cx="1548172" cy="43204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6826BA-6DD6-4791-B5C2-B72DD3F34A14}"/>
              </a:ext>
            </a:extLst>
          </p:cNvPr>
          <p:cNvSpPr/>
          <p:nvPr/>
        </p:nvSpPr>
        <p:spPr>
          <a:xfrm>
            <a:off x="3131840" y="2492896"/>
            <a:ext cx="792088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E3B2B65-8C9F-43B0-BC68-8058C4FB814F}"/>
              </a:ext>
            </a:extLst>
          </p:cNvPr>
          <p:cNvSpPr/>
          <p:nvPr/>
        </p:nvSpPr>
        <p:spPr>
          <a:xfrm>
            <a:off x="4355976" y="3789040"/>
            <a:ext cx="144016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*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545F377-12E4-40F1-A484-FD709D049C80}"/>
              </a:ext>
            </a:extLst>
          </p:cNvPr>
          <p:cNvSpPr/>
          <p:nvPr/>
        </p:nvSpPr>
        <p:spPr>
          <a:xfrm>
            <a:off x="705339" y="3356992"/>
            <a:ext cx="2102465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ActionParser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FC0DC9-902F-4A86-B24A-703A1D72132D}"/>
              </a:ext>
            </a:extLst>
          </p:cNvPr>
          <p:cNvSpPr/>
          <p:nvPr/>
        </p:nvSpPr>
        <p:spPr>
          <a:xfrm>
            <a:off x="6372200" y="4653136"/>
            <a:ext cx="2102465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ServiceParser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87BBC1-B8DB-409E-B029-D6ECB4B8897C}"/>
              </a:ext>
            </a:extLst>
          </p:cNvPr>
          <p:cNvCxnSpPr>
            <a:cxnSpLocks/>
            <a:stCxn id="20" idx="1"/>
            <a:endCxn id="26" idx="0"/>
          </p:cNvCxnSpPr>
          <p:nvPr/>
        </p:nvCxnSpPr>
        <p:spPr>
          <a:xfrm flipH="1">
            <a:off x="1756572" y="2708920"/>
            <a:ext cx="1375268" cy="64807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317B090-03AA-43EC-96F9-738063CE3A5A}"/>
              </a:ext>
            </a:extLst>
          </p:cNvPr>
          <p:cNvCxnSpPr>
            <a:cxnSpLocks/>
            <a:stCxn id="24" idx="3"/>
            <a:endCxn id="27" idx="0"/>
          </p:cNvCxnSpPr>
          <p:nvPr/>
        </p:nvCxnSpPr>
        <p:spPr>
          <a:xfrm>
            <a:off x="5796136" y="4005064"/>
            <a:ext cx="1627297" cy="64807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0943C04-E35A-4D27-9FCC-77D8448E662A}"/>
              </a:ext>
            </a:extLst>
          </p:cNvPr>
          <p:cNvSpPr txBox="1"/>
          <p:nvPr/>
        </p:nvSpPr>
        <p:spPr>
          <a:xfrm>
            <a:off x="2411760" y="162880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section_parsers_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685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BEF037-5D9D-42E2-938C-D566F48E216F}"/>
              </a:ext>
            </a:extLst>
          </p:cNvPr>
          <p:cNvSpPr txBox="1"/>
          <p:nvPr/>
        </p:nvSpPr>
        <p:spPr>
          <a:xfrm>
            <a:off x="48229" y="26680"/>
            <a:ext cx="256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on init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sysclktz 0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36762A-F730-4208-9EA7-19C006EB2EE5}"/>
              </a:ext>
            </a:extLst>
          </p:cNvPr>
          <p:cNvSpPr/>
          <p:nvPr/>
        </p:nvSpPr>
        <p:spPr>
          <a:xfrm>
            <a:off x="4211960" y="654525"/>
            <a:ext cx="504056" cy="5724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281A49-4F50-4F74-8C25-88C650540666}"/>
              </a:ext>
            </a:extLst>
          </p:cNvPr>
          <p:cNvSpPr/>
          <p:nvPr/>
        </p:nvSpPr>
        <p:spPr>
          <a:xfrm>
            <a:off x="4716016" y="654524"/>
            <a:ext cx="504056" cy="5724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3D3F50-9180-4D36-AA75-708EE6C3004A}"/>
              </a:ext>
            </a:extLst>
          </p:cNvPr>
          <p:cNvSpPr/>
          <p:nvPr/>
        </p:nvSpPr>
        <p:spPr>
          <a:xfrm>
            <a:off x="5220072" y="654523"/>
            <a:ext cx="504056" cy="5724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\0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2E6A6C-ADD0-4E38-B330-29864C99B625}"/>
              </a:ext>
            </a:extLst>
          </p:cNvPr>
          <p:cNvSpPr/>
          <p:nvPr/>
        </p:nvSpPr>
        <p:spPr>
          <a:xfrm>
            <a:off x="5724128" y="654522"/>
            <a:ext cx="504056" cy="5724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EBB2FE-EC71-41B7-A385-A0617350ABEC}"/>
              </a:ext>
            </a:extLst>
          </p:cNvPr>
          <p:cNvSpPr/>
          <p:nvPr/>
        </p:nvSpPr>
        <p:spPr>
          <a:xfrm>
            <a:off x="6228184" y="654521"/>
            <a:ext cx="504056" cy="5724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7E9ED2-9177-4408-ADA6-619D6D3D1A38}"/>
              </a:ext>
            </a:extLst>
          </p:cNvPr>
          <p:cNvSpPr/>
          <p:nvPr/>
        </p:nvSpPr>
        <p:spPr>
          <a:xfrm>
            <a:off x="6732240" y="654520"/>
            <a:ext cx="504056" cy="5724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085B71-9B68-42A3-8EBD-C5ACF3D3B755}"/>
              </a:ext>
            </a:extLst>
          </p:cNvPr>
          <p:cNvSpPr/>
          <p:nvPr/>
        </p:nvSpPr>
        <p:spPr>
          <a:xfrm>
            <a:off x="7236296" y="654519"/>
            <a:ext cx="504056" cy="5724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</a:t>
            </a:r>
            <a:endParaRPr lang="ko-KR" altLang="en-US" sz="3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AC387D-744E-4F21-86C4-7645205C78B4}"/>
              </a:ext>
            </a:extLst>
          </p:cNvPr>
          <p:cNvSpPr/>
          <p:nvPr/>
        </p:nvSpPr>
        <p:spPr>
          <a:xfrm>
            <a:off x="7740352" y="654518"/>
            <a:ext cx="504056" cy="5724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\0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610202-2494-42AB-B889-7EAE758EF8F9}"/>
              </a:ext>
            </a:extLst>
          </p:cNvPr>
          <p:cNvSpPr/>
          <p:nvPr/>
        </p:nvSpPr>
        <p:spPr>
          <a:xfrm>
            <a:off x="1357573" y="2564904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DBD754-01EF-4B77-BF62-E4A03AE2600E}"/>
              </a:ext>
            </a:extLst>
          </p:cNvPr>
          <p:cNvSpPr/>
          <p:nvPr/>
        </p:nvSpPr>
        <p:spPr>
          <a:xfrm>
            <a:off x="1357574" y="2852936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4D2018-E5BD-46D4-80A3-C209E106E2AE}"/>
              </a:ext>
            </a:extLst>
          </p:cNvPr>
          <p:cNvSpPr/>
          <p:nvPr/>
        </p:nvSpPr>
        <p:spPr>
          <a:xfrm>
            <a:off x="1357575" y="3140968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594B66-125C-4FCF-A9F8-D17E59C352FF}"/>
              </a:ext>
            </a:extLst>
          </p:cNvPr>
          <p:cNvSpPr/>
          <p:nvPr/>
        </p:nvSpPr>
        <p:spPr>
          <a:xfrm>
            <a:off x="1357576" y="3429000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T_NEWLINE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D865C-02C4-4DB3-9CB4-75EA5BBF412B}"/>
              </a:ext>
            </a:extLst>
          </p:cNvPr>
          <p:cNvSpPr txBox="1"/>
          <p:nvPr/>
        </p:nvSpPr>
        <p:spPr>
          <a:xfrm>
            <a:off x="799063" y="252425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ptr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028DF8-6FE3-439E-80B2-3FE69E7367C8}"/>
              </a:ext>
            </a:extLst>
          </p:cNvPr>
          <p:cNvSpPr txBox="1"/>
          <p:nvPr/>
        </p:nvSpPr>
        <p:spPr>
          <a:xfrm>
            <a:off x="672426" y="277948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text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3FBC4C-19B3-4CF5-B247-6CE7DA85C630}"/>
              </a:ext>
            </a:extLst>
          </p:cNvPr>
          <p:cNvSpPr txBox="1"/>
          <p:nvPr/>
        </p:nvSpPr>
        <p:spPr>
          <a:xfrm>
            <a:off x="672426" y="306639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line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E091E7-E7F5-4318-BDE7-15402999BB67}"/>
              </a:ext>
            </a:extLst>
          </p:cNvPr>
          <p:cNvSpPr txBox="1"/>
          <p:nvPr/>
        </p:nvSpPr>
        <p:spPr>
          <a:xfrm>
            <a:off x="39239" y="335330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nexttoken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2D23FA-DCA9-4552-94B5-BE23B555C821}"/>
              </a:ext>
            </a:extLst>
          </p:cNvPr>
          <p:cNvSpPr txBox="1"/>
          <p:nvPr/>
        </p:nvSpPr>
        <p:spPr>
          <a:xfrm>
            <a:off x="1547664" y="209220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state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9E390AE-F514-47DA-B95C-0852F3386E16}"/>
              </a:ext>
            </a:extLst>
          </p:cNvPr>
          <p:cNvCxnSpPr>
            <a:cxnSpLocks/>
            <a:stCxn id="14" idx="3"/>
            <a:endCxn id="8" idx="2"/>
          </p:cNvCxnSpPr>
          <p:nvPr/>
        </p:nvCxnSpPr>
        <p:spPr>
          <a:xfrm flipV="1">
            <a:off x="2796931" y="1227009"/>
            <a:ext cx="3179225" cy="176994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B93DE33-EA1D-4DCF-8216-8EBFA2A3BFB6}"/>
              </a:ext>
            </a:extLst>
          </p:cNvPr>
          <p:cNvCxnSpPr>
            <a:cxnSpLocks/>
            <a:stCxn id="13" idx="3"/>
            <a:endCxn id="8" idx="2"/>
          </p:cNvCxnSpPr>
          <p:nvPr/>
        </p:nvCxnSpPr>
        <p:spPr>
          <a:xfrm flipV="1">
            <a:off x="2796930" y="1227009"/>
            <a:ext cx="3179226" cy="148191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8348C8-8236-4BF6-B457-A4359ECF3D2D}"/>
              </a:ext>
            </a:extLst>
          </p:cNvPr>
          <p:cNvSpPr txBox="1"/>
          <p:nvPr/>
        </p:nvSpPr>
        <p:spPr>
          <a:xfrm>
            <a:off x="3597153" y="28519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data_copy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8FA6A69-E79D-427C-9E04-A32F731E4FB0}"/>
              </a:ext>
            </a:extLst>
          </p:cNvPr>
          <p:cNvSpPr/>
          <p:nvPr/>
        </p:nvSpPr>
        <p:spPr>
          <a:xfrm>
            <a:off x="4811033" y="2617593"/>
            <a:ext cx="841094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"on"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9DAEFC5-FEF6-42A6-9775-D00E4FB16FC5}"/>
              </a:ext>
            </a:extLst>
          </p:cNvPr>
          <p:cNvSpPr/>
          <p:nvPr/>
        </p:nvSpPr>
        <p:spPr>
          <a:xfrm>
            <a:off x="5652127" y="2616469"/>
            <a:ext cx="1872208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"init"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7C3355-7A13-47E1-8051-9E4883294BC8}"/>
              </a:ext>
            </a:extLst>
          </p:cNvPr>
          <p:cNvSpPr txBox="1"/>
          <p:nvPr/>
        </p:nvSpPr>
        <p:spPr>
          <a:xfrm>
            <a:off x="4119818" y="261309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args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C4DA5C-FB49-4325-9CCF-CEA77236E129}"/>
              </a:ext>
            </a:extLst>
          </p:cNvPr>
          <p:cNvSpPr txBox="1"/>
          <p:nvPr/>
        </p:nvSpPr>
        <p:spPr>
          <a:xfrm>
            <a:off x="4969633" y="300473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C525078-65E1-4933-8B44-77BE3B961893}"/>
              </a:ext>
            </a:extLst>
          </p:cNvPr>
          <p:cNvSpPr/>
          <p:nvPr/>
        </p:nvSpPr>
        <p:spPr>
          <a:xfrm>
            <a:off x="3404237" y="4448633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"init"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93EF60C-47F1-4F91-A4D4-EFE8B26049FE}"/>
              </a:ext>
            </a:extLst>
          </p:cNvPr>
          <p:cNvSpPr/>
          <p:nvPr/>
        </p:nvSpPr>
        <p:spPr>
          <a:xfrm>
            <a:off x="3404238" y="4736665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157DF11-B1DD-4E1A-9C19-ED595110003A}"/>
              </a:ext>
            </a:extLst>
          </p:cNvPr>
          <p:cNvSpPr/>
          <p:nvPr/>
        </p:nvSpPr>
        <p:spPr>
          <a:xfrm>
            <a:off x="3404239" y="5024697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92545A-3C1E-463E-9D5E-29997412EB52}"/>
              </a:ext>
            </a:extLst>
          </p:cNvPr>
          <p:cNvSpPr txBox="1"/>
          <p:nvPr/>
        </p:nvSpPr>
        <p:spPr>
          <a:xfrm>
            <a:off x="2079033" y="469601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commands_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5163B9-FD5C-428E-B56C-79E46526C31A}"/>
              </a:ext>
            </a:extLst>
          </p:cNvPr>
          <p:cNvSpPr txBox="1"/>
          <p:nvPr/>
        </p:nvSpPr>
        <p:spPr>
          <a:xfrm>
            <a:off x="3605404" y="407249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Action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73D2F4C-A5C6-4E26-B67F-9CABD6CFE46B}"/>
              </a:ext>
            </a:extLst>
          </p:cNvPr>
          <p:cNvSpPr/>
          <p:nvPr/>
        </p:nvSpPr>
        <p:spPr>
          <a:xfrm>
            <a:off x="6084977" y="4164009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"sysclktz"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D734D37-4305-45D9-808B-61C598BCB613}"/>
              </a:ext>
            </a:extLst>
          </p:cNvPr>
          <p:cNvSpPr/>
          <p:nvPr/>
        </p:nvSpPr>
        <p:spPr>
          <a:xfrm>
            <a:off x="6084978" y="4452041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8E10401-A7EA-4648-9AB6-7ACFE1B2364B}"/>
              </a:ext>
            </a:extLst>
          </p:cNvPr>
          <p:cNvSpPr/>
          <p:nvPr/>
        </p:nvSpPr>
        <p:spPr>
          <a:xfrm>
            <a:off x="6084979" y="4740073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"0"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899E68-F3C8-450C-96BF-6829054B0C31}"/>
              </a:ext>
            </a:extLst>
          </p:cNvPr>
          <p:cNvSpPr txBox="1"/>
          <p:nvPr/>
        </p:nvSpPr>
        <p:spPr>
          <a:xfrm>
            <a:off x="6286144" y="378786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Command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B41B6E-1DCF-4687-98B9-93F59518A40E}"/>
              </a:ext>
            </a:extLst>
          </p:cNvPr>
          <p:cNvSpPr txBox="1"/>
          <p:nvPr/>
        </p:nvSpPr>
        <p:spPr>
          <a:xfrm>
            <a:off x="4982326" y="438641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function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두루마리 모양: 세로로 말림 42">
            <a:extLst>
              <a:ext uri="{FF2B5EF4-FFF2-40B4-BE49-F238E27FC236}">
                <a16:creationId xmlns:a16="http://schemas.microsoft.com/office/drawing/2014/main" id="{AC65BCD6-BC12-48B8-A859-18411693D37B}"/>
              </a:ext>
            </a:extLst>
          </p:cNvPr>
          <p:cNvSpPr/>
          <p:nvPr/>
        </p:nvSpPr>
        <p:spPr>
          <a:xfrm>
            <a:off x="8460432" y="4157201"/>
            <a:ext cx="598986" cy="59854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28F225-357A-4816-87D2-40793E7BED4C}"/>
              </a:ext>
            </a:extLst>
          </p:cNvPr>
          <p:cNvSpPr txBox="1"/>
          <p:nvPr/>
        </p:nvSpPr>
        <p:spPr>
          <a:xfrm>
            <a:off x="8248952" y="3703161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do_sysclktz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6DD2755-934B-4B06-80A1-59C9DD8CE284}"/>
              </a:ext>
            </a:extLst>
          </p:cNvPr>
          <p:cNvCxnSpPr>
            <a:stCxn id="39" idx="3"/>
            <a:endCxn id="43" idx="1"/>
          </p:cNvCxnSpPr>
          <p:nvPr/>
        </p:nvCxnSpPr>
        <p:spPr>
          <a:xfrm flipV="1">
            <a:off x="7524335" y="4456472"/>
            <a:ext cx="1010915" cy="13958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AB21339-7ED8-4A3B-997D-6AFF0C48443B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843595" y="4308025"/>
            <a:ext cx="1225877" cy="57265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BFE41FE-CCD7-4463-B99F-D4355E9033E8}"/>
              </a:ext>
            </a:extLst>
          </p:cNvPr>
          <p:cNvSpPr/>
          <p:nvPr/>
        </p:nvSpPr>
        <p:spPr>
          <a:xfrm>
            <a:off x="6084977" y="5027152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\0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6BA878-84B3-4DC3-9847-C61F7DA76B1A}"/>
              </a:ext>
            </a:extLst>
          </p:cNvPr>
          <p:cNvSpPr txBox="1"/>
          <p:nvPr/>
        </p:nvSpPr>
        <p:spPr>
          <a:xfrm>
            <a:off x="5127235" y="470385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args[0]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E34DC0-08C1-4DAF-81B1-40B12F498A57}"/>
              </a:ext>
            </a:extLst>
          </p:cNvPr>
          <p:cNvSpPr txBox="1"/>
          <p:nvPr/>
        </p:nvSpPr>
        <p:spPr>
          <a:xfrm>
            <a:off x="5127235" y="499188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args[1]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719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BEF037-5D9D-42E2-938C-D566F48E216F}"/>
              </a:ext>
            </a:extLst>
          </p:cNvPr>
          <p:cNvSpPr txBox="1"/>
          <p:nvPr/>
        </p:nvSpPr>
        <p:spPr>
          <a:xfrm>
            <a:off x="-429300" y="514696"/>
            <a:ext cx="49423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on init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sysclktz 0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symlink /system/bin /bin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C525078-65E1-4933-8B44-77BE3B961893}"/>
              </a:ext>
            </a:extLst>
          </p:cNvPr>
          <p:cNvSpPr/>
          <p:nvPr/>
        </p:nvSpPr>
        <p:spPr>
          <a:xfrm>
            <a:off x="1820061" y="2803524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"init"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93EF60C-47F1-4F91-A4D4-EFE8B26049FE}"/>
              </a:ext>
            </a:extLst>
          </p:cNvPr>
          <p:cNvSpPr/>
          <p:nvPr/>
        </p:nvSpPr>
        <p:spPr>
          <a:xfrm>
            <a:off x="1820062" y="3091556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157DF11-B1DD-4E1A-9C19-ED595110003A}"/>
              </a:ext>
            </a:extLst>
          </p:cNvPr>
          <p:cNvSpPr/>
          <p:nvPr/>
        </p:nvSpPr>
        <p:spPr>
          <a:xfrm>
            <a:off x="1820063" y="3379588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92545A-3C1E-463E-9D5E-29997412EB52}"/>
              </a:ext>
            </a:extLst>
          </p:cNvPr>
          <p:cNvSpPr txBox="1"/>
          <p:nvPr/>
        </p:nvSpPr>
        <p:spPr>
          <a:xfrm>
            <a:off x="494857" y="305090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commands_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5163B9-FD5C-428E-B56C-79E46526C31A}"/>
              </a:ext>
            </a:extLst>
          </p:cNvPr>
          <p:cNvSpPr txBox="1"/>
          <p:nvPr/>
        </p:nvSpPr>
        <p:spPr>
          <a:xfrm>
            <a:off x="2021228" y="242738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Action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73D2F4C-A5C6-4E26-B67F-9CABD6CFE46B}"/>
              </a:ext>
            </a:extLst>
          </p:cNvPr>
          <p:cNvSpPr/>
          <p:nvPr/>
        </p:nvSpPr>
        <p:spPr>
          <a:xfrm>
            <a:off x="4500801" y="2518900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"sysclktz"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D734D37-4305-45D9-808B-61C598BCB613}"/>
              </a:ext>
            </a:extLst>
          </p:cNvPr>
          <p:cNvSpPr/>
          <p:nvPr/>
        </p:nvSpPr>
        <p:spPr>
          <a:xfrm>
            <a:off x="4500802" y="2806932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8E10401-A7EA-4648-9AB6-7ACFE1B2364B}"/>
              </a:ext>
            </a:extLst>
          </p:cNvPr>
          <p:cNvSpPr/>
          <p:nvPr/>
        </p:nvSpPr>
        <p:spPr>
          <a:xfrm>
            <a:off x="4500803" y="3094964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"0"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899E68-F3C8-450C-96BF-6829054B0C31}"/>
              </a:ext>
            </a:extLst>
          </p:cNvPr>
          <p:cNvSpPr txBox="1"/>
          <p:nvPr/>
        </p:nvSpPr>
        <p:spPr>
          <a:xfrm>
            <a:off x="4701968" y="214276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Command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B41B6E-1DCF-4687-98B9-93F59518A40E}"/>
              </a:ext>
            </a:extLst>
          </p:cNvPr>
          <p:cNvSpPr txBox="1"/>
          <p:nvPr/>
        </p:nvSpPr>
        <p:spPr>
          <a:xfrm>
            <a:off x="3398150" y="274130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function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두루마리 모양: 세로로 말림 42">
            <a:extLst>
              <a:ext uri="{FF2B5EF4-FFF2-40B4-BE49-F238E27FC236}">
                <a16:creationId xmlns:a16="http://schemas.microsoft.com/office/drawing/2014/main" id="{AC65BCD6-BC12-48B8-A859-18411693D37B}"/>
              </a:ext>
            </a:extLst>
          </p:cNvPr>
          <p:cNvSpPr/>
          <p:nvPr/>
        </p:nvSpPr>
        <p:spPr>
          <a:xfrm>
            <a:off x="6876256" y="2512092"/>
            <a:ext cx="598986" cy="59854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28F225-357A-4816-87D2-40793E7BED4C}"/>
              </a:ext>
            </a:extLst>
          </p:cNvPr>
          <p:cNvSpPr txBox="1"/>
          <p:nvPr/>
        </p:nvSpPr>
        <p:spPr>
          <a:xfrm>
            <a:off x="6664776" y="205805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do_sysclktz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6DD2755-934B-4B06-80A1-59C9DD8CE284}"/>
              </a:ext>
            </a:extLst>
          </p:cNvPr>
          <p:cNvCxnSpPr>
            <a:stCxn id="39" idx="3"/>
            <a:endCxn id="43" idx="1"/>
          </p:cNvCxnSpPr>
          <p:nvPr/>
        </p:nvCxnSpPr>
        <p:spPr>
          <a:xfrm flipV="1">
            <a:off x="5940159" y="2811363"/>
            <a:ext cx="1010915" cy="13958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AB21339-7ED8-4A3B-997D-6AFF0C48443B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3259419" y="2662916"/>
            <a:ext cx="1225877" cy="57265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BFE41FE-CCD7-4463-B99F-D4355E9033E8}"/>
              </a:ext>
            </a:extLst>
          </p:cNvPr>
          <p:cNvSpPr/>
          <p:nvPr/>
        </p:nvSpPr>
        <p:spPr>
          <a:xfrm>
            <a:off x="4500801" y="3382043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\0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6BA878-84B3-4DC3-9847-C61F7DA76B1A}"/>
              </a:ext>
            </a:extLst>
          </p:cNvPr>
          <p:cNvSpPr txBox="1"/>
          <p:nvPr/>
        </p:nvSpPr>
        <p:spPr>
          <a:xfrm>
            <a:off x="3543059" y="305874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args[0]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E34DC0-08C1-4DAF-81B1-40B12F498A57}"/>
              </a:ext>
            </a:extLst>
          </p:cNvPr>
          <p:cNvSpPr txBox="1"/>
          <p:nvPr/>
        </p:nvSpPr>
        <p:spPr>
          <a:xfrm>
            <a:off x="3543059" y="334677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args[1]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1678FD-9567-42E4-8322-F1EF10625B01}"/>
              </a:ext>
            </a:extLst>
          </p:cNvPr>
          <p:cNvSpPr txBox="1"/>
          <p:nvPr/>
        </p:nvSpPr>
        <p:spPr>
          <a:xfrm>
            <a:off x="6156176" y="323216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5CC4C4-3DE7-4539-BDE5-FCE7E16894C8}"/>
              </a:ext>
            </a:extLst>
          </p:cNvPr>
          <p:cNvSpPr/>
          <p:nvPr/>
        </p:nvSpPr>
        <p:spPr>
          <a:xfrm>
            <a:off x="4484784" y="4476456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"symlink"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43A2C92-9FA8-48E6-A178-FCF51E0CB975}"/>
              </a:ext>
            </a:extLst>
          </p:cNvPr>
          <p:cNvSpPr/>
          <p:nvPr/>
        </p:nvSpPr>
        <p:spPr>
          <a:xfrm>
            <a:off x="4484784" y="4764488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FEC2577-53FD-4DB7-B275-13065AD7B2B1}"/>
              </a:ext>
            </a:extLst>
          </p:cNvPr>
          <p:cNvSpPr/>
          <p:nvPr/>
        </p:nvSpPr>
        <p:spPr>
          <a:xfrm>
            <a:off x="4484784" y="5052520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"/system/bin "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EE6C99-6B02-44F6-A138-44FA599DAD0A}"/>
              </a:ext>
            </a:extLst>
          </p:cNvPr>
          <p:cNvSpPr txBox="1"/>
          <p:nvPr/>
        </p:nvSpPr>
        <p:spPr>
          <a:xfrm>
            <a:off x="4685951" y="410031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Command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D3B7D0-1745-4881-8FD2-9F3577647D2C}"/>
              </a:ext>
            </a:extLst>
          </p:cNvPr>
          <p:cNvSpPr txBox="1"/>
          <p:nvPr/>
        </p:nvSpPr>
        <p:spPr>
          <a:xfrm>
            <a:off x="3382133" y="469885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function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두루마리 모양: 세로로 말림 54">
            <a:extLst>
              <a:ext uri="{FF2B5EF4-FFF2-40B4-BE49-F238E27FC236}">
                <a16:creationId xmlns:a16="http://schemas.microsoft.com/office/drawing/2014/main" id="{A0ABCA27-D0E7-49D2-9081-B25A621A61DE}"/>
              </a:ext>
            </a:extLst>
          </p:cNvPr>
          <p:cNvSpPr/>
          <p:nvPr/>
        </p:nvSpPr>
        <p:spPr>
          <a:xfrm>
            <a:off x="6860239" y="4469648"/>
            <a:ext cx="598986" cy="59854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3EBF43-D9A8-4330-BFDE-598732C49F60}"/>
              </a:ext>
            </a:extLst>
          </p:cNvPr>
          <p:cNvSpPr txBox="1"/>
          <p:nvPr/>
        </p:nvSpPr>
        <p:spPr>
          <a:xfrm>
            <a:off x="6648759" y="401560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do_symlink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0DA1629-AD9A-4182-AAA0-B6D088657A0D}"/>
              </a:ext>
            </a:extLst>
          </p:cNvPr>
          <p:cNvCxnSpPr>
            <a:stCxn id="48" idx="3"/>
            <a:endCxn id="55" idx="1"/>
          </p:cNvCxnSpPr>
          <p:nvPr/>
        </p:nvCxnSpPr>
        <p:spPr>
          <a:xfrm flipV="1">
            <a:off x="5924141" y="4768919"/>
            <a:ext cx="1010916" cy="13958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880A55C-1312-42B4-8D15-E204ACD5C7A2}"/>
              </a:ext>
            </a:extLst>
          </p:cNvPr>
          <p:cNvSpPr/>
          <p:nvPr/>
        </p:nvSpPr>
        <p:spPr>
          <a:xfrm>
            <a:off x="4484784" y="5339599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"/bin"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7CC5262-26BB-46FC-932F-81EB55731A77}"/>
              </a:ext>
            </a:extLst>
          </p:cNvPr>
          <p:cNvSpPr txBox="1"/>
          <p:nvPr/>
        </p:nvSpPr>
        <p:spPr>
          <a:xfrm>
            <a:off x="3527042" y="501629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args[0]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B9B943-4AC0-4BBC-A7B5-695D7F053FAC}"/>
              </a:ext>
            </a:extLst>
          </p:cNvPr>
          <p:cNvSpPr txBox="1"/>
          <p:nvPr/>
        </p:nvSpPr>
        <p:spPr>
          <a:xfrm>
            <a:off x="3527042" y="530432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args[1]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3BBF34-D0B6-4C0E-A5E4-FC80C5399C6A}"/>
              </a:ext>
            </a:extLst>
          </p:cNvPr>
          <p:cNvSpPr txBox="1"/>
          <p:nvPr/>
        </p:nvSpPr>
        <p:spPr>
          <a:xfrm>
            <a:off x="6140159" y="518972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62B7203-ED87-4233-AC8E-DECDD06AFA84}"/>
              </a:ext>
            </a:extLst>
          </p:cNvPr>
          <p:cNvCxnSpPr>
            <a:stCxn id="51" idx="3"/>
            <a:endCxn id="45" idx="1"/>
          </p:cNvCxnSpPr>
          <p:nvPr/>
        </p:nvCxnSpPr>
        <p:spPr>
          <a:xfrm flipH="1">
            <a:off x="4484784" y="3526059"/>
            <a:ext cx="1455374" cy="1094413"/>
          </a:xfrm>
          <a:prstGeom prst="bentConnector5">
            <a:avLst>
              <a:gd name="adj1" fmla="val -15707"/>
              <a:gd name="adj2" fmla="val 50000"/>
              <a:gd name="adj3" fmla="val 115707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A790FB0-90E4-46B1-A0C6-A27DF29F54D7}"/>
              </a:ext>
            </a:extLst>
          </p:cNvPr>
          <p:cNvSpPr/>
          <p:nvPr/>
        </p:nvSpPr>
        <p:spPr>
          <a:xfrm>
            <a:off x="4484784" y="5621768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\0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133ECDA-5DCA-4FE5-AFAB-A7B763A0C151}"/>
              </a:ext>
            </a:extLst>
          </p:cNvPr>
          <p:cNvSpPr txBox="1"/>
          <p:nvPr/>
        </p:nvSpPr>
        <p:spPr>
          <a:xfrm>
            <a:off x="3543059" y="558649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args[1]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161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BEF037-5D9D-42E2-938C-D566F48E216F}"/>
              </a:ext>
            </a:extLst>
          </p:cNvPr>
          <p:cNvSpPr txBox="1"/>
          <p:nvPr/>
        </p:nvSpPr>
        <p:spPr>
          <a:xfrm>
            <a:off x="-2576010" y="4282232"/>
            <a:ext cx="851066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on early-init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# Set init and its forked children's oom_adj.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write /proc/1/oom_score_adj -1000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on init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sysclktz 0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symlink /system/bin /bin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C525078-65E1-4933-8B44-77BE3B961893}"/>
              </a:ext>
            </a:extLst>
          </p:cNvPr>
          <p:cNvSpPr/>
          <p:nvPr/>
        </p:nvSpPr>
        <p:spPr>
          <a:xfrm>
            <a:off x="2411333" y="3484260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"init"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93EF60C-47F1-4F91-A4D4-EFE8B26049FE}"/>
              </a:ext>
            </a:extLst>
          </p:cNvPr>
          <p:cNvSpPr/>
          <p:nvPr/>
        </p:nvSpPr>
        <p:spPr>
          <a:xfrm>
            <a:off x="2411334" y="3772292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157DF11-B1DD-4E1A-9C19-ED595110003A}"/>
              </a:ext>
            </a:extLst>
          </p:cNvPr>
          <p:cNvSpPr/>
          <p:nvPr/>
        </p:nvSpPr>
        <p:spPr>
          <a:xfrm>
            <a:off x="2411335" y="4060324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92545A-3C1E-463E-9D5E-29997412EB52}"/>
              </a:ext>
            </a:extLst>
          </p:cNvPr>
          <p:cNvSpPr txBox="1"/>
          <p:nvPr/>
        </p:nvSpPr>
        <p:spPr>
          <a:xfrm>
            <a:off x="1086129" y="373164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commands_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5163B9-FD5C-428E-B56C-79E46526C31A}"/>
              </a:ext>
            </a:extLst>
          </p:cNvPr>
          <p:cNvSpPr txBox="1"/>
          <p:nvPr/>
        </p:nvSpPr>
        <p:spPr>
          <a:xfrm>
            <a:off x="2612500" y="310812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Action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73D2F4C-A5C6-4E26-B67F-9CABD6CFE46B}"/>
              </a:ext>
            </a:extLst>
          </p:cNvPr>
          <p:cNvSpPr/>
          <p:nvPr/>
        </p:nvSpPr>
        <p:spPr>
          <a:xfrm>
            <a:off x="5092073" y="3199636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"sysclktz"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D734D37-4305-45D9-808B-61C598BCB613}"/>
              </a:ext>
            </a:extLst>
          </p:cNvPr>
          <p:cNvSpPr/>
          <p:nvPr/>
        </p:nvSpPr>
        <p:spPr>
          <a:xfrm>
            <a:off x="5092074" y="3487668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8E10401-A7EA-4648-9AB6-7ACFE1B2364B}"/>
              </a:ext>
            </a:extLst>
          </p:cNvPr>
          <p:cNvSpPr/>
          <p:nvPr/>
        </p:nvSpPr>
        <p:spPr>
          <a:xfrm>
            <a:off x="5092075" y="3775700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"0"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899E68-F3C8-450C-96BF-6829054B0C31}"/>
              </a:ext>
            </a:extLst>
          </p:cNvPr>
          <p:cNvSpPr txBox="1"/>
          <p:nvPr/>
        </p:nvSpPr>
        <p:spPr>
          <a:xfrm>
            <a:off x="5293240" y="282349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Command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B41B6E-1DCF-4687-98B9-93F59518A40E}"/>
              </a:ext>
            </a:extLst>
          </p:cNvPr>
          <p:cNvSpPr txBox="1"/>
          <p:nvPr/>
        </p:nvSpPr>
        <p:spPr>
          <a:xfrm>
            <a:off x="3989422" y="342203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function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두루마리 모양: 세로로 말림 42">
            <a:extLst>
              <a:ext uri="{FF2B5EF4-FFF2-40B4-BE49-F238E27FC236}">
                <a16:creationId xmlns:a16="http://schemas.microsoft.com/office/drawing/2014/main" id="{AC65BCD6-BC12-48B8-A859-18411693D37B}"/>
              </a:ext>
            </a:extLst>
          </p:cNvPr>
          <p:cNvSpPr/>
          <p:nvPr/>
        </p:nvSpPr>
        <p:spPr>
          <a:xfrm>
            <a:off x="7467528" y="3192828"/>
            <a:ext cx="598986" cy="59854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28F225-357A-4816-87D2-40793E7BED4C}"/>
              </a:ext>
            </a:extLst>
          </p:cNvPr>
          <p:cNvSpPr txBox="1"/>
          <p:nvPr/>
        </p:nvSpPr>
        <p:spPr>
          <a:xfrm>
            <a:off x="7256048" y="273878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do_sysclktz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6DD2755-934B-4B06-80A1-59C9DD8CE284}"/>
              </a:ext>
            </a:extLst>
          </p:cNvPr>
          <p:cNvCxnSpPr>
            <a:stCxn id="39" idx="3"/>
            <a:endCxn id="43" idx="1"/>
          </p:cNvCxnSpPr>
          <p:nvPr/>
        </p:nvCxnSpPr>
        <p:spPr>
          <a:xfrm flipV="1">
            <a:off x="6531431" y="3492099"/>
            <a:ext cx="1010915" cy="13958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AB21339-7ED8-4A3B-997D-6AFF0C48443B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3850691" y="3343652"/>
            <a:ext cx="1225877" cy="57265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BFE41FE-CCD7-4463-B99F-D4355E9033E8}"/>
              </a:ext>
            </a:extLst>
          </p:cNvPr>
          <p:cNvSpPr/>
          <p:nvPr/>
        </p:nvSpPr>
        <p:spPr>
          <a:xfrm>
            <a:off x="5092073" y="4062779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\0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6BA878-84B3-4DC3-9847-C61F7DA76B1A}"/>
              </a:ext>
            </a:extLst>
          </p:cNvPr>
          <p:cNvSpPr txBox="1"/>
          <p:nvPr/>
        </p:nvSpPr>
        <p:spPr>
          <a:xfrm>
            <a:off x="4134331" y="373947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args[0]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E34DC0-08C1-4DAF-81B1-40B12F498A57}"/>
              </a:ext>
            </a:extLst>
          </p:cNvPr>
          <p:cNvSpPr txBox="1"/>
          <p:nvPr/>
        </p:nvSpPr>
        <p:spPr>
          <a:xfrm>
            <a:off x="4134331" y="402750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args[1]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1678FD-9567-42E4-8322-F1EF10625B01}"/>
              </a:ext>
            </a:extLst>
          </p:cNvPr>
          <p:cNvSpPr txBox="1"/>
          <p:nvPr/>
        </p:nvSpPr>
        <p:spPr>
          <a:xfrm>
            <a:off x="6747448" y="39129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5CC4C4-3DE7-4539-BDE5-FCE7E16894C8}"/>
              </a:ext>
            </a:extLst>
          </p:cNvPr>
          <p:cNvSpPr/>
          <p:nvPr/>
        </p:nvSpPr>
        <p:spPr>
          <a:xfrm>
            <a:off x="5076056" y="5157192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"symlink"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43A2C92-9FA8-48E6-A178-FCF51E0CB975}"/>
              </a:ext>
            </a:extLst>
          </p:cNvPr>
          <p:cNvSpPr/>
          <p:nvPr/>
        </p:nvSpPr>
        <p:spPr>
          <a:xfrm>
            <a:off x="5076056" y="5445224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FEC2577-53FD-4DB7-B275-13065AD7B2B1}"/>
              </a:ext>
            </a:extLst>
          </p:cNvPr>
          <p:cNvSpPr/>
          <p:nvPr/>
        </p:nvSpPr>
        <p:spPr>
          <a:xfrm>
            <a:off x="5076056" y="5733256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"/system/bin "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EE6C99-6B02-44F6-A138-44FA599DAD0A}"/>
              </a:ext>
            </a:extLst>
          </p:cNvPr>
          <p:cNvSpPr txBox="1"/>
          <p:nvPr/>
        </p:nvSpPr>
        <p:spPr>
          <a:xfrm>
            <a:off x="5277223" y="478105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Command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D3B7D0-1745-4881-8FD2-9F3577647D2C}"/>
              </a:ext>
            </a:extLst>
          </p:cNvPr>
          <p:cNvSpPr txBox="1"/>
          <p:nvPr/>
        </p:nvSpPr>
        <p:spPr>
          <a:xfrm>
            <a:off x="3973405" y="537959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function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두루마리 모양: 세로로 말림 54">
            <a:extLst>
              <a:ext uri="{FF2B5EF4-FFF2-40B4-BE49-F238E27FC236}">
                <a16:creationId xmlns:a16="http://schemas.microsoft.com/office/drawing/2014/main" id="{A0ABCA27-D0E7-49D2-9081-B25A621A61DE}"/>
              </a:ext>
            </a:extLst>
          </p:cNvPr>
          <p:cNvSpPr/>
          <p:nvPr/>
        </p:nvSpPr>
        <p:spPr>
          <a:xfrm>
            <a:off x="7451511" y="5150384"/>
            <a:ext cx="598986" cy="59854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3EBF43-D9A8-4330-BFDE-598732C49F60}"/>
              </a:ext>
            </a:extLst>
          </p:cNvPr>
          <p:cNvSpPr txBox="1"/>
          <p:nvPr/>
        </p:nvSpPr>
        <p:spPr>
          <a:xfrm>
            <a:off x="7240031" y="469634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do_symlink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0DA1629-AD9A-4182-AAA0-B6D088657A0D}"/>
              </a:ext>
            </a:extLst>
          </p:cNvPr>
          <p:cNvCxnSpPr>
            <a:stCxn id="48" idx="3"/>
            <a:endCxn id="55" idx="1"/>
          </p:cNvCxnSpPr>
          <p:nvPr/>
        </p:nvCxnSpPr>
        <p:spPr>
          <a:xfrm flipV="1">
            <a:off x="6515413" y="5449655"/>
            <a:ext cx="1010916" cy="13958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880A55C-1312-42B4-8D15-E204ACD5C7A2}"/>
              </a:ext>
            </a:extLst>
          </p:cNvPr>
          <p:cNvSpPr/>
          <p:nvPr/>
        </p:nvSpPr>
        <p:spPr>
          <a:xfrm>
            <a:off x="5076056" y="6020335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"/bin"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7CC5262-26BB-46FC-932F-81EB55731A77}"/>
              </a:ext>
            </a:extLst>
          </p:cNvPr>
          <p:cNvSpPr txBox="1"/>
          <p:nvPr/>
        </p:nvSpPr>
        <p:spPr>
          <a:xfrm>
            <a:off x="4118314" y="569703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args[0]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B9B943-4AC0-4BBC-A7B5-695D7F053FAC}"/>
              </a:ext>
            </a:extLst>
          </p:cNvPr>
          <p:cNvSpPr txBox="1"/>
          <p:nvPr/>
        </p:nvSpPr>
        <p:spPr>
          <a:xfrm>
            <a:off x="4118314" y="598506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args[1]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3BBF34-D0B6-4C0E-A5E4-FC80C5399C6A}"/>
              </a:ext>
            </a:extLst>
          </p:cNvPr>
          <p:cNvSpPr txBox="1"/>
          <p:nvPr/>
        </p:nvSpPr>
        <p:spPr>
          <a:xfrm>
            <a:off x="6731431" y="587045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62B7203-ED87-4233-AC8E-DECDD06AFA84}"/>
              </a:ext>
            </a:extLst>
          </p:cNvPr>
          <p:cNvCxnSpPr>
            <a:stCxn id="51" idx="3"/>
            <a:endCxn id="45" idx="1"/>
          </p:cNvCxnSpPr>
          <p:nvPr/>
        </p:nvCxnSpPr>
        <p:spPr>
          <a:xfrm flipH="1">
            <a:off x="5076056" y="4206795"/>
            <a:ext cx="1455374" cy="1094413"/>
          </a:xfrm>
          <a:prstGeom prst="bentConnector5">
            <a:avLst>
              <a:gd name="adj1" fmla="val -15707"/>
              <a:gd name="adj2" fmla="val 50000"/>
              <a:gd name="adj3" fmla="val 115707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A790FB0-90E4-46B1-A0C6-A27DF29F54D7}"/>
              </a:ext>
            </a:extLst>
          </p:cNvPr>
          <p:cNvSpPr/>
          <p:nvPr/>
        </p:nvSpPr>
        <p:spPr>
          <a:xfrm>
            <a:off x="5076056" y="6302504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\0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133ECDA-5DCA-4FE5-AFAB-A7B763A0C151}"/>
              </a:ext>
            </a:extLst>
          </p:cNvPr>
          <p:cNvSpPr txBox="1"/>
          <p:nvPr/>
        </p:nvSpPr>
        <p:spPr>
          <a:xfrm>
            <a:off x="4138907" y="626478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args[1]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FDF039B-822B-4053-97C4-792DA6F5AA3F}"/>
              </a:ext>
            </a:extLst>
          </p:cNvPr>
          <p:cNvSpPr/>
          <p:nvPr/>
        </p:nvSpPr>
        <p:spPr>
          <a:xfrm>
            <a:off x="2395266" y="899195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"early-init"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C4983EA-6FF4-4C12-8137-3942F3BAE5B9}"/>
              </a:ext>
            </a:extLst>
          </p:cNvPr>
          <p:cNvSpPr/>
          <p:nvPr/>
        </p:nvSpPr>
        <p:spPr>
          <a:xfrm>
            <a:off x="2395267" y="1187227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D2B5B86-A08D-464E-ACE9-ABDEA119692C}"/>
              </a:ext>
            </a:extLst>
          </p:cNvPr>
          <p:cNvSpPr/>
          <p:nvPr/>
        </p:nvSpPr>
        <p:spPr>
          <a:xfrm>
            <a:off x="2395268" y="1475259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53BD18A-2051-485C-88AD-1BDECDC6377F}"/>
              </a:ext>
            </a:extLst>
          </p:cNvPr>
          <p:cNvSpPr txBox="1"/>
          <p:nvPr/>
        </p:nvSpPr>
        <p:spPr>
          <a:xfrm>
            <a:off x="1070062" y="114657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commands_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17727A-DD58-4646-9192-F8AD45C58A50}"/>
              </a:ext>
            </a:extLst>
          </p:cNvPr>
          <p:cNvSpPr txBox="1"/>
          <p:nvPr/>
        </p:nvSpPr>
        <p:spPr>
          <a:xfrm>
            <a:off x="2596433" y="52305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Action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568AB06-B076-48A6-BB2F-A0AA731CE898}"/>
              </a:ext>
            </a:extLst>
          </p:cNvPr>
          <p:cNvSpPr/>
          <p:nvPr/>
        </p:nvSpPr>
        <p:spPr>
          <a:xfrm>
            <a:off x="5076006" y="614571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"write"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68596CC-2C9D-45F1-8F6C-971C71B04C7F}"/>
              </a:ext>
            </a:extLst>
          </p:cNvPr>
          <p:cNvSpPr/>
          <p:nvPr/>
        </p:nvSpPr>
        <p:spPr>
          <a:xfrm>
            <a:off x="5076007" y="902603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7F3851D-6883-4615-871D-28D3CBCFA884}"/>
              </a:ext>
            </a:extLst>
          </p:cNvPr>
          <p:cNvSpPr/>
          <p:nvPr/>
        </p:nvSpPr>
        <p:spPr>
          <a:xfrm>
            <a:off x="5076008" y="1190635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"0"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1D5CA3C-3118-4CEF-AD42-1E0BF9C69ABD}"/>
              </a:ext>
            </a:extLst>
          </p:cNvPr>
          <p:cNvSpPr txBox="1"/>
          <p:nvPr/>
        </p:nvSpPr>
        <p:spPr>
          <a:xfrm>
            <a:off x="5277173" y="23843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Command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2296AA1-72DD-45B5-BDFC-6373F80BC503}"/>
              </a:ext>
            </a:extLst>
          </p:cNvPr>
          <p:cNvSpPr txBox="1"/>
          <p:nvPr/>
        </p:nvSpPr>
        <p:spPr>
          <a:xfrm>
            <a:off x="3973355" y="83697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function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두루마리 모양: 세로로 말림 73">
            <a:extLst>
              <a:ext uri="{FF2B5EF4-FFF2-40B4-BE49-F238E27FC236}">
                <a16:creationId xmlns:a16="http://schemas.microsoft.com/office/drawing/2014/main" id="{C43F5629-1D3D-4F4D-860A-02ABFA5C3A29}"/>
              </a:ext>
            </a:extLst>
          </p:cNvPr>
          <p:cNvSpPr/>
          <p:nvPr/>
        </p:nvSpPr>
        <p:spPr>
          <a:xfrm>
            <a:off x="7451461" y="607763"/>
            <a:ext cx="598986" cy="59854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A4E8A86-DAA7-4962-BFBF-069CD53DC3AC}"/>
              </a:ext>
            </a:extLst>
          </p:cNvPr>
          <p:cNvSpPr txBox="1"/>
          <p:nvPr/>
        </p:nvSpPr>
        <p:spPr>
          <a:xfrm>
            <a:off x="7239981" y="15372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do_write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01A2099C-4DAE-4FF5-9D4E-1E55B93C3B44}"/>
              </a:ext>
            </a:extLst>
          </p:cNvPr>
          <p:cNvCxnSpPr>
            <a:stCxn id="70" idx="3"/>
            <a:endCxn id="74" idx="1"/>
          </p:cNvCxnSpPr>
          <p:nvPr/>
        </p:nvCxnSpPr>
        <p:spPr>
          <a:xfrm flipV="1">
            <a:off x="6515364" y="907034"/>
            <a:ext cx="1010915" cy="13958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A6D9C24-2E61-427F-AF23-DE9374F113AD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3834624" y="758587"/>
            <a:ext cx="1225877" cy="57265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DB2755A-BAC8-46D0-80C1-720F0F85EA24}"/>
              </a:ext>
            </a:extLst>
          </p:cNvPr>
          <p:cNvSpPr/>
          <p:nvPr/>
        </p:nvSpPr>
        <p:spPr>
          <a:xfrm>
            <a:off x="5076006" y="1477714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\0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E579E1-CC48-4DC5-A3AB-8154F0BFC95C}"/>
              </a:ext>
            </a:extLst>
          </p:cNvPr>
          <p:cNvSpPr txBox="1"/>
          <p:nvPr/>
        </p:nvSpPr>
        <p:spPr>
          <a:xfrm>
            <a:off x="4118264" y="115441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args[0]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0BCA2FF-0CCE-459D-BE6C-25DD1FA2443F}"/>
              </a:ext>
            </a:extLst>
          </p:cNvPr>
          <p:cNvSpPr txBox="1"/>
          <p:nvPr/>
        </p:nvSpPr>
        <p:spPr>
          <a:xfrm>
            <a:off x="4118264" y="144244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args[1]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E7BBC84-E735-4FE5-BD48-B165982C3048}"/>
              </a:ext>
            </a:extLst>
          </p:cNvPr>
          <p:cNvSpPr txBox="1"/>
          <p:nvPr/>
        </p:nvSpPr>
        <p:spPr>
          <a:xfrm>
            <a:off x="6731381" y="132783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CD8042EC-6831-4B27-A380-309D0FF88373}"/>
              </a:ext>
            </a:extLst>
          </p:cNvPr>
          <p:cNvCxnSpPr>
            <a:cxnSpLocks/>
            <a:stCxn id="66" idx="3"/>
            <a:endCxn id="33" idx="1"/>
          </p:cNvCxnSpPr>
          <p:nvPr/>
        </p:nvCxnSpPr>
        <p:spPr>
          <a:xfrm flipH="1">
            <a:off x="2411333" y="1619275"/>
            <a:ext cx="1423292" cy="2009001"/>
          </a:xfrm>
          <a:prstGeom prst="bentConnector5">
            <a:avLst>
              <a:gd name="adj1" fmla="val -16061"/>
              <a:gd name="adj2" fmla="val 50000"/>
              <a:gd name="adj3" fmla="val 116061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028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23747B-3CF5-4806-BCA7-8B50C985AC57}"/>
              </a:ext>
            </a:extLst>
          </p:cNvPr>
          <p:cNvSpPr txBox="1"/>
          <p:nvPr/>
        </p:nvSpPr>
        <p:spPr>
          <a:xfrm>
            <a:off x="107504" y="404664"/>
            <a:ext cx="100623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onst BuiltinFunctionMap::Map&amp; BuiltinFunctionMap::map() const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constexpr std::size_t kMax = std::numeric_limits&lt;std::size_t&gt;::max();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// clang-format off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static const Map builtin_functions =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{"bootchart",               {1,     1,    {false,  do_bootchart}}},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{"chmod",                   {2,     2,    {true,   do_chmod}}},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{"chown",                   {2,     3,    {true,   do_chown}}},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{"class_reset",             {1,     1,    {false,  do_class_reset}}},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{"class_restart",           {1,     1,    {false,  do_class_restart}}}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490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852268-5724-4F84-AA69-C5EC24A5695C}"/>
              </a:ext>
            </a:extLst>
          </p:cNvPr>
          <p:cNvSpPr txBox="1"/>
          <p:nvPr/>
        </p:nvSpPr>
        <p:spPr>
          <a:xfrm>
            <a:off x="467544" y="620688"/>
            <a:ext cx="59025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service ueventd /sbin/ueventd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class core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critical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seclabel u:r:ueventd:s0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shutdown critical</a:t>
            </a:r>
          </a:p>
          <a:p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071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0AA6E2-8272-4CDD-AB66-574BF23E1932}"/>
              </a:ext>
            </a:extLst>
          </p:cNvPr>
          <p:cNvSpPr txBox="1"/>
          <p:nvPr/>
        </p:nvSpPr>
        <p:spPr>
          <a:xfrm>
            <a:off x="1593907" y="46738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name_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29C34-0A86-4C49-B021-D96D56960669}"/>
              </a:ext>
            </a:extLst>
          </p:cNvPr>
          <p:cNvSpPr txBox="1"/>
          <p:nvPr/>
        </p:nvSpPr>
        <p:spPr>
          <a:xfrm>
            <a:off x="960722" y="82121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classname_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125C51-0AC7-43A6-967D-39BC496D4B11}"/>
              </a:ext>
            </a:extLst>
          </p:cNvPr>
          <p:cNvSpPr txBox="1"/>
          <p:nvPr/>
        </p:nvSpPr>
        <p:spPr>
          <a:xfrm>
            <a:off x="1467271" y="117504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781E8-5EF7-4091-820A-625FAF0A9802}"/>
              </a:ext>
            </a:extLst>
          </p:cNvPr>
          <p:cNvSpPr txBox="1"/>
          <p:nvPr/>
        </p:nvSpPr>
        <p:spPr>
          <a:xfrm>
            <a:off x="1720545" y="15288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pid_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3F2BFD-0000-4D0B-A0B6-FA1BB981710B}"/>
              </a:ext>
            </a:extLst>
          </p:cNvPr>
          <p:cNvSpPr txBox="1"/>
          <p:nvPr/>
        </p:nvSpPr>
        <p:spPr>
          <a:xfrm>
            <a:off x="580810" y="188270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time_started_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0DF77-BF08-48D1-B5F2-C2B76EE458E0}"/>
              </a:ext>
            </a:extLst>
          </p:cNvPr>
          <p:cNvSpPr txBox="1"/>
          <p:nvPr/>
        </p:nvSpPr>
        <p:spPr>
          <a:xfrm>
            <a:off x="580810" y="223654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time_crashed_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8A3614-9EA0-4196-A089-03747511233E}"/>
              </a:ext>
            </a:extLst>
          </p:cNvPr>
          <p:cNvSpPr txBox="1"/>
          <p:nvPr/>
        </p:nvSpPr>
        <p:spPr>
          <a:xfrm>
            <a:off x="834084" y="259037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nr_crashed_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744C2-41CB-4437-A8EE-4143B23B0250}"/>
              </a:ext>
            </a:extLst>
          </p:cNvPr>
          <p:cNvSpPr txBox="1"/>
          <p:nvPr/>
        </p:nvSpPr>
        <p:spPr>
          <a:xfrm>
            <a:off x="1720545" y="29442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uid_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1D223-F287-4141-BA29-EA5E5EECCC00}"/>
              </a:ext>
            </a:extLst>
          </p:cNvPr>
          <p:cNvSpPr txBox="1"/>
          <p:nvPr/>
        </p:nvSpPr>
        <p:spPr>
          <a:xfrm>
            <a:off x="1720545" y="32980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gid_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1D3148-6C3A-41B9-BE12-78F471F4CDEE}"/>
              </a:ext>
            </a:extLst>
          </p:cNvPr>
          <p:cNvSpPr txBox="1"/>
          <p:nvPr/>
        </p:nvSpPr>
        <p:spPr>
          <a:xfrm>
            <a:off x="960722" y="365186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supp_gids_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AB59A0-E73A-4B64-80F3-2BBCA0864D5C}"/>
              </a:ext>
            </a:extLst>
          </p:cNvPr>
          <p:cNvSpPr txBox="1"/>
          <p:nvPr/>
        </p:nvSpPr>
        <p:spPr>
          <a:xfrm>
            <a:off x="1213996" y="40057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sockets_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1BCBB6-D38A-4156-90C1-844A1F1170AC}"/>
              </a:ext>
            </a:extLst>
          </p:cNvPr>
          <p:cNvSpPr txBox="1"/>
          <p:nvPr/>
        </p:nvSpPr>
        <p:spPr>
          <a:xfrm>
            <a:off x="1213996" y="435953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envvars_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FB6B83-B21F-48EA-8602-351B06FE291B}"/>
              </a:ext>
            </a:extLst>
          </p:cNvPr>
          <p:cNvSpPr txBox="1"/>
          <p:nvPr/>
        </p:nvSpPr>
        <p:spPr>
          <a:xfrm>
            <a:off x="960722" y="471336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onrestart_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E9F003-9561-4C2D-A9F2-AFD3A32BB0A5}"/>
              </a:ext>
            </a:extLst>
          </p:cNvPr>
          <p:cNvSpPr txBox="1"/>
          <p:nvPr/>
        </p:nvSpPr>
        <p:spPr>
          <a:xfrm>
            <a:off x="1593907" y="507340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args_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09A135-ADBB-467B-BF47-3D45714F1236}"/>
              </a:ext>
            </a:extLst>
          </p:cNvPr>
          <p:cNvSpPr txBox="1"/>
          <p:nvPr/>
        </p:nvSpPr>
        <p:spPr>
          <a:xfrm>
            <a:off x="2699792" y="13293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57F0B4-2BEE-44B3-94CE-8F42BE908DCF}"/>
              </a:ext>
            </a:extLst>
          </p:cNvPr>
          <p:cNvSpPr/>
          <p:nvPr/>
        </p:nvSpPr>
        <p:spPr>
          <a:xfrm>
            <a:off x="2423244" y="47667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"ueventd"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5B19FE-DF3F-4A69-8C0C-6F98C2CA645C}"/>
              </a:ext>
            </a:extLst>
          </p:cNvPr>
          <p:cNvSpPr/>
          <p:nvPr/>
        </p:nvSpPr>
        <p:spPr>
          <a:xfrm>
            <a:off x="2423244" y="83671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"core"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538EDD-0DBF-46E8-AAAD-25D0F3A1A61E}"/>
              </a:ext>
            </a:extLst>
          </p:cNvPr>
          <p:cNvSpPr/>
          <p:nvPr/>
        </p:nvSpPr>
        <p:spPr>
          <a:xfrm>
            <a:off x="2423244" y="155679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2733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FE924A-9087-49E7-8E28-5F5AA9CD5030}"/>
              </a:ext>
            </a:extLst>
          </p:cNvPr>
          <p:cNvSpPr/>
          <p:nvPr/>
        </p:nvSpPr>
        <p:spPr>
          <a:xfrm>
            <a:off x="2423244" y="191683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0C1F44-C140-4779-ADA2-B343BB32ED76}"/>
              </a:ext>
            </a:extLst>
          </p:cNvPr>
          <p:cNvSpPr/>
          <p:nvPr/>
        </p:nvSpPr>
        <p:spPr>
          <a:xfrm>
            <a:off x="2423244" y="227687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3C2FB15-406F-4B36-AA02-459CF2753614}"/>
              </a:ext>
            </a:extLst>
          </p:cNvPr>
          <p:cNvSpPr/>
          <p:nvPr/>
        </p:nvSpPr>
        <p:spPr>
          <a:xfrm>
            <a:off x="2423244" y="263691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558880D-1A73-42D2-8E63-BE1F90FB71DE}"/>
              </a:ext>
            </a:extLst>
          </p:cNvPr>
          <p:cNvSpPr/>
          <p:nvPr/>
        </p:nvSpPr>
        <p:spPr>
          <a:xfrm>
            <a:off x="2423244" y="299695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1B26E6-FB26-4573-825A-8BCDFE9832B1}"/>
              </a:ext>
            </a:extLst>
          </p:cNvPr>
          <p:cNvSpPr/>
          <p:nvPr/>
        </p:nvSpPr>
        <p:spPr>
          <a:xfrm>
            <a:off x="2423244" y="335699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8D08CB-8A29-480C-92EE-534C16F63EF3}"/>
              </a:ext>
            </a:extLst>
          </p:cNvPr>
          <p:cNvSpPr/>
          <p:nvPr/>
        </p:nvSpPr>
        <p:spPr>
          <a:xfrm>
            <a:off x="2423244" y="371703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4727B6-12A5-4719-9CBB-D394DB9092D4}"/>
              </a:ext>
            </a:extLst>
          </p:cNvPr>
          <p:cNvSpPr/>
          <p:nvPr/>
        </p:nvSpPr>
        <p:spPr>
          <a:xfrm>
            <a:off x="2423244" y="407707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87565D-9E29-4A12-BB9F-EE92D32F3EE8}"/>
              </a:ext>
            </a:extLst>
          </p:cNvPr>
          <p:cNvSpPr/>
          <p:nvPr/>
        </p:nvSpPr>
        <p:spPr>
          <a:xfrm>
            <a:off x="2423244" y="443711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D06919D-C014-4553-8521-9CA0A1C4D004}"/>
              </a:ext>
            </a:extLst>
          </p:cNvPr>
          <p:cNvSpPr/>
          <p:nvPr/>
        </p:nvSpPr>
        <p:spPr>
          <a:xfrm>
            <a:off x="2423244" y="479715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959AD5B-B53F-40D7-8FFA-AB1359609B03}"/>
              </a:ext>
            </a:extLst>
          </p:cNvPr>
          <p:cNvSpPr/>
          <p:nvPr/>
        </p:nvSpPr>
        <p:spPr>
          <a:xfrm>
            <a:off x="2423244" y="515719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"/sbin/ueventd"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FC01C5F-C975-462D-AF6E-DBD27719A401}"/>
              </a:ext>
            </a:extLst>
          </p:cNvPr>
          <p:cNvSpPr/>
          <p:nvPr/>
        </p:nvSpPr>
        <p:spPr>
          <a:xfrm>
            <a:off x="2423244" y="1196752"/>
            <a:ext cx="2775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7ABE42-D0A1-4E2F-8B2B-C11B1AAF0EF9}"/>
              </a:ext>
            </a:extLst>
          </p:cNvPr>
          <p:cNvSpPr/>
          <p:nvPr/>
        </p:nvSpPr>
        <p:spPr>
          <a:xfrm>
            <a:off x="2700839" y="1196752"/>
            <a:ext cx="2775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C422F44-280D-4A53-92B8-926C4D59FB8E}"/>
              </a:ext>
            </a:extLst>
          </p:cNvPr>
          <p:cNvSpPr/>
          <p:nvPr/>
        </p:nvSpPr>
        <p:spPr>
          <a:xfrm>
            <a:off x="2978435" y="1196752"/>
            <a:ext cx="277596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EB0A490-7A43-4981-B06D-758984705FEE}"/>
              </a:ext>
            </a:extLst>
          </p:cNvPr>
          <p:cNvSpPr/>
          <p:nvPr/>
        </p:nvSpPr>
        <p:spPr>
          <a:xfrm>
            <a:off x="3256030" y="1196752"/>
            <a:ext cx="2775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C59481F-0BDC-4369-A4F9-BA774D7DB243}"/>
              </a:ext>
            </a:extLst>
          </p:cNvPr>
          <p:cNvSpPr/>
          <p:nvPr/>
        </p:nvSpPr>
        <p:spPr>
          <a:xfrm>
            <a:off x="3533626" y="1196752"/>
            <a:ext cx="2775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7EBB6D1-06B3-4510-B9BC-202B98972145}"/>
              </a:ext>
            </a:extLst>
          </p:cNvPr>
          <p:cNvSpPr/>
          <p:nvPr/>
        </p:nvSpPr>
        <p:spPr>
          <a:xfrm>
            <a:off x="3811221" y="1196752"/>
            <a:ext cx="2775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7F1BC7B-2CED-47DF-8CAF-19DC804F8460}"/>
              </a:ext>
            </a:extLst>
          </p:cNvPr>
          <p:cNvSpPr/>
          <p:nvPr/>
        </p:nvSpPr>
        <p:spPr>
          <a:xfrm>
            <a:off x="4088817" y="1196752"/>
            <a:ext cx="2775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D91C821-7D88-470B-82C0-B21CAC11160E}"/>
              </a:ext>
            </a:extLst>
          </p:cNvPr>
          <p:cNvSpPr/>
          <p:nvPr/>
        </p:nvSpPr>
        <p:spPr>
          <a:xfrm>
            <a:off x="4366412" y="1196752"/>
            <a:ext cx="2775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3F59C5-E8F0-40F8-A340-BFE462B219BE}"/>
              </a:ext>
            </a:extLst>
          </p:cNvPr>
          <p:cNvSpPr txBox="1"/>
          <p:nvPr/>
        </p:nvSpPr>
        <p:spPr>
          <a:xfrm>
            <a:off x="4932040" y="338138"/>
            <a:ext cx="42755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service ueventd /sbin/ueventd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class core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critical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seclabel u:r:ueventd:s0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shutdown critical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4F1C44-DCFE-4901-9FDE-A9D9DBA8F04E}"/>
              </a:ext>
            </a:extLst>
          </p:cNvPr>
          <p:cNvSpPr txBox="1"/>
          <p:nvPr/>
        </p:nvSpPr>
        <p:spPr>
          <a:xfrm>
            <a:off x="4964792" y="2405092"/>
            <a:ext cx="568617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Service::ParseLine();</a:t>
            </a:r>
          </a:p>
          <a:p>
            <a:r>
              <a:rPr lang="da-DK" altLang="ko-KR" sz="2000">
                <a:latin typeface="Consolas" pitchFamily="49" charset="0"/>
                <a:cs typeface="Consolas" pitchFamily="49" charset="0"/>
              </a:rPr>
              <a:t>parser = parser_map.FindFunction(args);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std::invoke(*parser, this, args);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Service::ParseCritical();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flags_ |= SVC_CRITICAL;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664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7AC0CA-C3E8-4AD6-84C3-E8996292D680}"/>
              </a:ext>
            </a:extLst>
          </p:cNvPr>
          <p:cNvSpPr txBox="1"/>
          <p:nvPr/>
        </p:nvSpPr>
        <p:spPr>
          <a:xfrm>
            <a:off x="323528" y="188640"/>
            <a:ext cx="1358577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Service::Reap()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boot_clock::time_point now = boot_clock::now();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if ((flags_ &amp; SVC_CRITICAL) &amp;&amp; !(flags_ &amp; SVC_RESTART))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if (now &lt; time_crashed_ + 4min)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// 4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분내에 중요 프로세스가 종료 했다면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if (++crash_count_ &gt; 4)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//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종료 회수를 계수한다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// 4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초과 하면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//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시스템이 불안정 하다고 판단하여 시스템를 리셋한다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LOG(FATAL) &lt;&lt; "critical process '" &lt;&lt; name_ &lt;&lt; "' exited 4 times in 4 minutes";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} else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time_crashed_ = now;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crash_count_ = 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2E749B-4D11-4C44-8906-19A0DFF9CA7D}"/>
              </a:ext>
            </a:extLst>
          </p:cNvPr>
          <p:cNvSpPr txBox="1"/>
          <p:nvPr/>
        </p:nvSpPr>
        <p:spPr>
          <a:xfrm>
            <a:off x="3563888" y="5285760"/>
            <a:ext cx="32431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time_crashed_=1100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now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1100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crash_count_=1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127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23747B-3CF5-4806-BCA7-8B50C985AC57}"/>
              </a:ext>
            </a:extLst>
          </p:cNvPr>
          <p:cNvSpPr txBox="1"/>
          <p:nvPr/>
        </p:nvSpPr>
        <p:spPr>
          <a:xfrm>
            <a:off x="107504" y="404664"/>
            <a:ext cx="980909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const Service::OptionParserMap::Map&amp; Service::OptionParserMap::map() const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constexpr std::size_t kMax = std::numeric_limits&lt;std::size_t&gt;::max();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// clang-format off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static const Map option_parsers =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{"capabilities",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            {1,     kMax, &amp;Service::ParseCapabilities}},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{"class",       {1,     kMax, &amp;Service::ParseClass}},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{"console",     {0,     1,    &amp;Service::ParseConsole}},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{"critical",    {0,     0,    &amp;Service::ParseCritical}},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{"disabled",    {0,     0,    &amp;Service::ParseDisabled}},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77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1595438"/>
            <a:ext cx="4438650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78308CE-7BBE-434A-827E-7FA99AD0BE99}"/>
              </a:ext>
            </a:extLst>
          </p:cNvPr>
          <p:cNvSpPr/>
          <p:nvPr/>
        </p:nvSpPr>
        <p:spPr>
          <a:xfrm>
            <a:off x="2555776" y="4221088"/>
            <a:ext cx="2304256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4E123D-9D6B-43D3-97BE-9BE591FC35CB}"/>
              </a:ext>
            </a:extLst>
          </p:cNvPr>
          <p:cNvSpPr/>
          <p:nvPr/>
        </p:nvSpPr>
        <p:spPr>
          <a:xfrm>
            <a:off x="6372200" y="4437112"/>
            <a:ext cx="288032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9F6B33-A564-4A01-877E-E86CCE6C63D7}"/>
              </a:ext>
            </a:extLst>
          </p:cNvPr>
          <p:cNvSpPr txBox="1"/>
          <p:nvPr/>
        </p:nvSpPr>
        <p:spPr>
          <a:xfrm>
            <a:off x="6852455" y="429178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ubuntu.vdi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120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0AA6E2-8272-4CDD-AB66-574BF23E1932}"/>
              </a:ext>
            </a:extLst>
          </p:cNvPr>
          <p:cNvSpPr txBox="1"/>
          <p:nvPr/>
        </p:nvSpPr>
        <p:spPr>
          <a:xfrm>
            <a:off x="1593907" y="46738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name_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29C34-0A86-4C49-B021-D96D56960669}"/>
              </a:ext>
            </a:extLst>
          </p:cNvPr>
          <p:cNvSpPr txBox="1"/>
          <p:nvPr/>
        </p:nvSpPr>
        <p:spPr>
          <a:xfrm>
            <a:off x="960722" y="82121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classname_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125C51-0AC7-43A6-967D-39BC496D4B11}"/>
              </a:ext>
            </a:extLst>
          </p:cNvPr>
          <p:cNvSpPr txBox="1"/>
          <p:nvPr/>
        </p:nvSpPr>
        <p:spPr>
          <a:xfrm>
            <a:off x="1467271" y="117504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781E8-5EF7-4091-820A-625FAF0A9802}"/>
              </a:ext>
            </a:extLst>
          </p:cNvPr>
          <p:cNvSpPr txBox="1"/>
          <p:nvPr/>
        </p:nvSpPr>
        <p:spPr>
          <a:xfrm>
            <a:off x="1720545" y="15288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pid_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3F2BFD-0000-4D0B-A0B6-FA1BB981710B}"/>
              </a:ext>
            </a:extLst>
          </p:cNvPr>
          <p:cNvSpPr txBox="1"/>
          <p:nvPr/>
        </p:nvSpPr>
        <p:spPr>
          <a:xfrm>
            <a:off x="580810" y="188270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time_started_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0DF77-BF08-48D1-B5F2-C2B76EE458E0}"/>
              </a:ext>
            </a:extLst>
          </p:cNvPr>
          <p:cNvSpPr txBox="1"/>
          <p:nvPr/>
        </p:nvSpPr>
        <p:spPr>
          <a:xfrm>
            <a:off x="580810" y="223654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time_crashed_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8A3614-9EA0-4196-A089-03747511233E}"/>
              </a:ext>
            </a:extLst>
          </p:cNvPr>
          <p:cNvSpPr txBox="1"/>
          <p:nvPr/>
        </p:nvSpPr>
        <p:spPr>
          <a:xfrm>
            <a:off x="834084" y="259037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nr_crashed_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744C2-41CB-4437-A8EE-4143B23B0250}"/>
              </a:ext>
            </a:extLst>
          </p:cNvPr>
          <p:cNvSpPr txBox="1"/>
          <p:nvPr/>
        </p:nvSpPr>
        <p:spPr>
          <a:xfrm>
            <a:off x="1720545" y="29442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uid_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1D223-F287-4141-BA29-EA5E5EECCC00}"/>
              </a:ext>
            </a:extLst>
          </p:cNvPr>
          <p:cNvSpPr txBox="1"/>
          <p:nvPr/>
        </p:nvSpPr>
        <p:spPr>
          <a:xfrm>
            <a:off x="1720545" y="32980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gid_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1D3148-6C3A-41B9-BE12-78F471F4CDEE}"/>
              </a:ext>
            </a:extLst>
          </p:cNvPr>
          <p:cNvSpPr txBox="1"/>
          <p:nvPr/>
        </p:nvSpPr>
        <p:spPr>
          <a:xfrm>
            <a:off x="960722" y="365186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supp_gids_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AB59A0-E73A-4B64-80F3-2BBCA0864D5C}"/>
              </a:ext>
            </a:extLst>
          </p:cNvPr>
          <p:cNvSpPr txBox="1"/>
          <p:nvPr/>
        </p:nvSpPr>
        <p:spPr>
          <a:xfrm>
            <a:off x="1213996" y="40057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sockets_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1BCBB6-D38A-4156-90C1-844A1F1170AC}"/>
              </a:ext>
            </a:extLst>
          </p:cNvPr>
          <p:cNvSpPr txBox="1"/>
          <p:nvPr/>
        </p:nvSpPr>
        <p:spPr>
          <a:xfrm>
            <a:off x="1213996" y="435953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envvars_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FB6B83-B21F-48EA-8602-351B06FE291B}"/>
              </a:ext>
            </a:extLst>
          </p:cNvPr>
          <p:cNvSpPr txBox="1"/>
          <p:nvPr/>
        </p:nvSpPr>
        <p:spPr>
          <a:xfrm>
            <a:off x="960722" y="471336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onrestart_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E9F003-9561-4C2D-A9F2-AFD3A32BB0A5}"/>
              </a:ext>
            </a:extLst>
          </p:cNvPr>
          <p:cNvSpPr txBox="1"/>
          <p:nvPr/>
        </p:nvSpPr>
        <p:spPr>
          <a:xfrm>
            <a:off x="1593907" y="507340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args_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09A135-ADBB-467B-BF47-3D45714F1236}"/>
              </a:ext>
            </a:extLst>
          </p:cNvPr>
          <p:cNvSpPr txBox="1"/>
          <p:nvPr/>
        </p:nvSpPr>
        <p:spPr>
          <a:xfrm>
            <a:off x="2699792" y="13293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57F0B4-2BEE-44B3-94CE-8F42BE908DCF}"/>
              </a:ext>
            </a:extLst>
          </p:cNvPr>
          <p:cNvSpPr/>
          <p:nvPr/>
        </p:nvSpPr>
        <p:spPr>
          <a:xfrm>
            <a:off x="2423244" y="47667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"console"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5B19FE-DF3F-4A69-8C0C-6F98C2CA645C}"/>
              </a:ext>
            </a:extLst>
          </p:cNvPr>
          <p:cNvSpPr/>
          <p:nvPr/>
        </p:nvSpPr>
        <p:spPr>
          <a:xfrm>
            <a:off x="2423244" y="83671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"core"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538EDD-0DBF-46E8-AAAD-25D0F3A1A61E}"/>
              </a:ext>
            </a:extLst>
          </p:cNvPr>
          <p:cNvSpPr/>
          <p:nvPr/>
        </p:nvSpPr>
        <p:spPr>
          <a:xfrm>
            <a:off x="2423244" y="155679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FE924A-9087-49E7-8E28-5F5AA9CD5030}"/>
              </a:ext>
            </a:extLst>
          </p:cNvPr>
          <p:cNvSpPr/>
          <p:nvPr/>
        </p:nvSpPr>
        <p:spPr>
          <a:xfrm>
            <a:off x="2423244" y="191683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0C1F44-C140-4779-ADA2-B343BB32ED76}"/>
              </a:ext>
            </a:extLst>
          </p:cNvPr>
          <p:cNvSpPr/>
          <p:nvPr/>
        </p:nvSpPr>
        <p:spPr>
          <a:xfrm>
            <a:off x="2423244" y="227687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3C2FB15-406F-4B36-AA02-459CF2753614}"/>
              </a:ext>
            </a:extLst>
          </p:cNvPr>
          <p:cNvSpPr/>
          <p:nvPr/>
        </p:nvSpPr>
        <p:spPr>
          <a:xfrm>
            <a:off x="2423244" y="263691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558880D-1A73-42D2-8E63-BE1F90FB71DE}"/>
              </a:ext>
            </a:extLst>
          </p:cNvPr>
          <p:cNvSpPr/>
          <p:nvPr/>
        </p:nvSpPr>
        <p:spPr>
          <a:xfrm>
            <a:off x="2423244" y="2996952"/>
            <a:ext cx="222076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1B26E6-FB26-4573-825A-8BCDFE9832B1}"/>
              </a:ext>
            </a:extLst>
          </p:cNvPr>
          <p:cNvSpPr/>
          <p:nvPr/>
        </p:nvSpPr>
        <p:spPr>
          <a:xfrm>
            <a:off x="2423244" y="335699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8D08CB-8A29-480C-92EE-534C16F63EF3}"/>
              </a:ext>
            </a:extLst>
          </p:cNvPr>
          <p:cNvSpPr/>
          <p:nvPr/>
        </p:nvSpPr>
        <p:spPr>
          <a:xfrm>
            <a:off x="2423244" y="371703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4727B6-12A5-4719-9CBB-D394DB9092D4}"/>
              </a:ext>
            </a:extLst>
          </p:cNvPr>
          <p:cNvSpPr/>
          <p:nvPr/>
        </p:nvSpPr>
        <p:spPr>
          <a:xfrm>
            <a:off x="2423244" y="407707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87565D-9E29-4A12-BB9F-EE92D32F3EE8}"/>
              </a:ext>
            </a:extLst>
          </p:cNvPr>
          <p:cNvSpPr/>
          <p:nvPr/>
        </p:nvSpPr>
        <p:spPr>
          <a:xfrm>
            <a:off x="2423244" y="443711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D06919D-C014-4553-8521-9CA0A1C4D004}"/>
              </a:ext>
            </a:extLst>
          </p:cNvPr>
          <p:cNvSpPr/>
          <p:nvPr/>
        </p:nvSpPr>
        <p:spPr>
          <a:xfrm>
            <a:off x="2423244" y="479715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959AD5B-B53F-40D7-8FFA-AB1359609B03}"/>
              </a:ext>
            </a:extLst>
          </p:cNvPr>
          <p:cNvSpPr/>
          <p:nvPr/>
        </p:nvSpPr>
        <p:spPr>
          <a:xfrm>
            <a:off x="2423244" y="515719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"/system/bin/sh"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FC01C5F-C975-462D-AF6E-DBD27719A401}"/>
              </a:ext>
            </a:extLst>
          </p:cNvPr>
          <p:cNvSpPr/>
          <p:nvPr/>
        </p:nvSpPr>
        <p:spPr>
          <a:xfrm>
            <a:off x="2423244" y="1196752"/>
            <a:ext cx="2775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7ABE42-D0A1-4E2F-8B2B-C11B1AAF0EF9}"/>
              </a:ext>
            </a:extLst>
          </p:cNvPr>
          <p:cNvSpPr/>
          <p:nvPr/>
        </p:nvSpPr>
        <p:spPr>
          <a:xfrm>
            <a:off x="2700839" y="1196752"/>
            <a:ext cx="2775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C422F44-280D-4A53-92B8-926C4D59FB8E}"/>
              </a:ext>
            </a:extLst>
          </p:cNvPr>
          <p:cNvSpPr/>
          <p:nvPr/>
        </p:nvSpPr>
        <p:spPr>
          <a:xfrm>
            <a:off x="2978435" y="1196752"/>
            <a:ext cx="2775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EB0A490-7A43-4981-B06D-758984705FEE}"/>
              </a:ext>
            </a:extLst>
          </p:cNvPr>
          <p:cNvSpPr/>
          <p:nvPr/>
        </p:nvSpPr>
        <p:spPr>
          <a:xfrm>
            <a:off x="3256030" y="1196752"/>
            <a:ext cx="2775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C59481F-0BDC-4369-A4F9-BA774D7DB243}"/>
              </a:ext>
            </a:extLst>
          </p:cNvPr>
          <p:cNvSpPr/>
          <p:nvPr/>
        </p:nvSpPr>
        <p:spPr>
          <a:xfrm>
            <a:off x="3533626" y="1196752"/>
            <a:ext cx="2775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7EBB6D1-06B3-4510-B9BC-202B98972145}"/>
              </a:ext>
            </a:extLst>
          </p:cNvPr>
          <p:cNvSpPr/>
          <p:nvPr/>
        </p:nvSpPr>
        <p:spPr>
          <a:xfrm>
            <a:off x="3811221" y="1196752"/>
            <a:ext cx="2775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7F1BC7B-2CED-47DF-8CAF-19DC804F8460}"/>
              </a:ext>
            </a:extLst>
          </p:cNvPr>
          <p:cNvSpPr/>
          <p:nvPr/>
        </p:nvSpPr>
        <p:spPr>
          <a:xfrm>
            <a:off x="4088817" y="1196752"/>
            <a:ext cx="2775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D91C821-7D88-470B-82C0-B21CAC11160E}"/>
              </a:ext>
            </a:extLst>
          </p:cNvPr>
          <p:cNvSpPr/>
          <p:nvPr/>
        </p:nvSpPr>
        <p:spPr>
          <a:xfrm>
            <a:off x="4366412" y="1196752"/>
            <a:ext cx="2775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3F59C5-E8F0-40F8-A340-BFE462B219BE}"/>
              </a:ext>
            </a:extLst>
          </p:cNvPr>
          <p:cNvSpPr txBox="1"/>
          <p:nvPr/>
        </p:nvSpPr>
        <p:spPr>
          <a:xfrm>
            <a:off x="4932040" y="338138"/>
            <a:ext cx="441659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service console /system/bin/sh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class core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console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disabled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user shell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group shell log readproc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4F1C44-DCFE-4901-9FDE-A9D9DBA8F04E}"/>
              </a:ext>
            </a:extLst>
          </p:cNvPr>
          <p:cNvSpPr txBox="1"/>
          <p:nvPr/>
        </p:nvSpPr>
        <p:spPr>
          <a:xfrm>
            <a:off x="5086918" y="2656456"/>
            <a:ext cx="723787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Service::ParseUser();</a:t>
            </a:r>
          </a:p>
          <a:p>
            <a:r>
              <a:rPr lang="nl-NL" altLang="ko-KR" sz="2000">
                <a:latin typeface="Consolas" pitchFamily="49" charset="0"/>
                <a:cs typeface="Consolas" pitchFamily="49" charset="0"/>
              </a:rPr>
              <a:t>auto uid = DecodeUid(args[1]);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passwd* getpwnam(const char* login);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passwd* pw = android_name_to_passwd(state, login);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android_ids[n];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 "shell", AID_SHELL },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 AID_SHELL 2000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Service::ParseGroup();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실제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uid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세팅되는 부분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setuid(uid_);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6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0AA6E2-8272-4CDD-AB66-574BF23E1932}"/>
              </a:ext>
            </a:extLst>
          </p:cNvPr>
          <p:cNvSpPr txBox="1"/>
          <p:nvPr/>
        </p:nvSpPr>
        <p:spPr>
          <a:xfrm>
            <a:off x="1593907" y="46738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name_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29C34-0A86-4C49-B021-D96D56960669}"/>
              </a:ext>
            </a:extLst>
          </p:cNvPr>
          <p:cNvSpPr txBox="1"/>
          <p:nvPr/>
        </p:nvSpPr>
        <p:spPr>
          <a:xfrm>
            <a:off x="960722" y="82121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classname_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125C51-0AC7-43A6-967D-39BC496D4B11}"/>
              </a:ext>
            </a:extLst>
          </p:cNvPr>
          <p:cNvSpPr txBox="1"/>
          <p:nvPr/>
        </p:nvSpPr>
        <p:spPr>
          <a:xfrm>
            <a:off x="1467271" y="117504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781E8-5EF7-4091-820A-625FAF0A9802}"/>
              </a:ext>
            </a:extLst>
          </p:cNvPr>
          <p:cNvSpPr txBox="1"/>
          <p:nvPr/>
        </p:nvSpPr>
        <p:spPr>
          <a:xfrm>
            <a:off x="1720545" y="15288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pid_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3F2BFD-0000-4D0B-A0B6-FA1BB981710B}"/>
              </a:ext>
            </a:extLst>
          </p:cNvPr>
          <p:cNvSpPr txBox="1"/>
          <p:nvPr/>
        </p:nvSpPr>
        <p:spPr>
          <a:xfrm>
            <a:off x="580810" y="188270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time_started_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0DF77-BF08-48D1-B5F2-C2B76EE458E0}"/>
              </a:ext>
            </a:extLst>
          </p:cNvPr>
          <p:cNvSpPr txBox="1"/>
          <p:nvPr/>
        </p:nvSpPr>
        <p:spPr>
          <a:xfrm>
            <a:off x="580810" y="223654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time_crashed_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8A3614-9EA0-4196-A089-03747511233E}"/>
              </a:ext>
            </a:extLst>
          </p:cNvPr>
          <p:cNvSpPr txBox="1"/>
          <p:nvPr/>
        </p:nvSpPr>
        <p:spPr>
          <a:xfrm>
            <a:off x="834084" y="259037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nr_crashed_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744C2-41CB-4437-A8EE-4143B23B0250}"/>
              </a:ext>
            </a:extLst>
          </p:cNvPr>
          <p:cNvSpPr txBox="1"/>
          <p:nvPr/>
        </p:nvSpPr>
        <p:spPr>
          <a:xfrm>
            <a:off x="1720545" y="29442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uid_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1D223-F287-4141-BA29-EA5E5EECCC00}"/>
              </a:ext>
            </a:extLst>
          </p:cNvPr>
          <p:cNvSpPr txBox="1"/>
          <p:nvPr/>
        </p:nvSpPr>
        <p:spPr>
          <a:xfrm>
            <a:off x="1720545" y="32980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gid_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1D3148-6C3A-41B9-BE12-78F471F4CDEE}"/>
              </a:ext>
            </a:extLst>
          </p:cNvPr>
          <p:cNvSpPr txBox="1"/>
          <p:nvPr/>
        </p:nvSpPr>
        <p:spPr>
          <a:xfrm>
            <a:off x="960722" y="365186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supp_gids_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AB59A0-E73A-4B64-80F3-2BBCA0864D5C}"/>
              </a:ext>
            </a:extLst>
          </p:cNvPr>
          <p:cNvSpPr txBox="1"/>
          <p:nvPr/>
        </p:nvSpPr>
        <p:spPr>
          <a:xfrm>
            <a:off x="1213996" y="40057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sockets_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1BCBB6-D38A-4156-90C1-844A1F1170AC}"/>
              </a:ext>
            </a:extLst>
          </p:cNvPr>
          <p:cNvSpPr txBox="1"/>
          <p:nvPr/>
        </p:nvSpPr>
        <p:spPr>
          <a:xfrm>
            <a:off x="1213996" y="435953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envvars_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FB6B83-B21F-48EA-8602-351B06FE291B}"/>
              </a:ext>
            </a:extLst>
          </p:cNvPr>
          <p:cNvSpPr txBox="1"/>
          <p:nvPr/>
        </p:nvSpPr>
        <p:spPr>
          <a:xfrm>
            <a:off x="960722" y="471336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onrestart_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E9F003-9561-4C2D-A9F2-AFD3A32BB0A5}"/>
              </a:ext>
            </a:extLst>
          </p:cNvPr>
          <p:cNvSpPr txBox="1"/>
          <p:nvPr/>
        </p:nvSpPr>
        <p:spPr>
          <a:xfrm>
            <a:off x="1593907" y="507340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args_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09A135-ADBB-467B-BF47-3D45714F1236}"/>
              </a:ext>
            </a:extLst>
          </p:cNvPr>
          <p:cNvSpPr txBox="1"/>
          <p:nvPr/>
        </p:nvSpPr>
        <p:spPr>
          <a:xfrm>
            <a:off x="2699792" y="13293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57F0B4-2BEE-44B3-94CE-8F42BE908DCF}"/>
              </a:ext>
            </a:extLst>
          </p:cNvPr>
          <p:cNvSpPr/>
          <p:nvPr/>
        </p:nvSpPr>
        <p:spPr>
          <a:xfrm>
            <a:off x="2423244" y="47667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"console"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5B19FE-DF3F-4A69-8C0C-6F98C2CA645C}"/>
              </a:ext>
            </a:extLst>
          </p:cNvPr>
          <p:cNvSpPr/>
          <p:nvPr/>
        </p:nvSpPr>
        <p:spPr>
          <a:xfrm>
            <a:off x="2423244" y="83671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"core"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538EDD-0DBF-46E8-AAAD-25D0F3A1A61E}"/>
              </a:ext>
            </a:extLst>
          </p:cNvPr>
          <p:cNvSpPr/>
          <p:nvPr/>
        </p:nvSpPr>
        <p:spPr>
          <a:xfrm>
            <a:off x="2423244" y="155679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FE924A-9087-49E7-8E28-5F5AA9CD5030}"/>
              </a:ext>
            </a:extLst>
          </p:cNvPr>
          <p:cNvSpPr/>
          <p:nvPr/>
        </p:nvSpPr>
        <p:spPr>
          <a:xfrm>
            <a:off x="2423244" y="191683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0C1F44-C140-4779-ADA2-B343BB32ED76}"/>
              </a:ext>
            </a:extLst>
          </p:cNvPr>
          <p:cNvSpPr/>
          <p:nvPr/>
        </p:nvSpPr>
        <p:spPr>
          <a:xfrm>
            <a:off x="2423244" y="227687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3C2FB15-406F-4B36-AA02-459CF2753614}"/>
              </a:ext>
            </a:extLst>
          </p:cNvPr>
          <p:cNvSpPr/>
          <p:nvPr/>
        </p:nvSpPr>
        <p:spPr>
          <a:xfrm>
            <a:off x="2423244" y="263691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558880D-1A73-42D2-8E63-BE1F90FB71DE}"/>
              </a:ext>
            </a:extLst>
          </p:cNvPr>
          <p:cNvSpPr/>
          <p:nvPr/>
        </p:nvSpPr>
        <p:spPr>
          <a:xfrm>
            <a:off x="2423244" y="299695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1B26E6-FB26-4573-825A-8BCDFE9832B1}"/>
              </a:ext>
            </a:extLst>
          </p:cNvPr>
          <p:cNvSpPr/>
          <p:nvPr/>
        </p:nvSpPr>
        <p:spPr>
          <a:xfrm>
            <a:off x="2423244" y="3356992"/>
            <a:ext cx="222076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4727B6-12A5-4719-9CBB-D394DB9092D4}"/>
              </a:ext>
            </a:extLst>
          </p:cNvPr>
          <p:cNvSpPr/>
          <p:nvPr/>
        </p:nvSpPr>
        <p:spPr>
          <a:xfrm>
            <a:off x="2423244" y="407707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87565D-9E29-4A12-BB9F-EE92D32F3EE8}"/>
              </a:ext>
            </a:extLst>
          </p:cNvPr>
          <p:cNvSpPr/>
          <p:nvPr/>
        </p:nvSpPr>
        <p:spPr>
          <a:xfrm>
            <a:off x="2423244" y="443711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D06919D-C014-4553-8521-9CA0A1C4D004}"/>
              </a:ext>
            </a:extLst>
          </p:cNvPr>
          <p:cNvSpPr/>
          <p:nvPr/>
        </p:nvSpPr>
        <p:spPr>
          <a:xfrm>
            <a:off x="2423244" y="479715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959AD5B-B53F-40D7-8FFA-AB1359609B03}"/>
              </a:ext>
            </a:extLst>
          </p:cNvPr>
          <p:cNvSpPr/>
          <p:nvPr/>
        </p:nvSpPr>
        <p:spPr>
          <a:xfrm>
            <a:off x="2423244" y="515719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"/system/bin/sh"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FC01C5F-C975-462D-AF6E-DBD27719A401}"/>
              </a:ext>
            </a:extLst>
          </p:cNvPr>
          <p:cNvSpPr/>
          <p:nvPr/>
        </p:nvSpPr>
        <p:spPr>
          <a:xfrm>
            <a:off x="2423244" y="1196752"/>
            <a:ext cx="2775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7ABE42-D0A1-4E2F-8B2B-C11B1AAF0EF9}"/>
              </a:ext>
            </a:extLst>
          </p:cNvPr>
          <p:cNvSpPr/>
          <p:nvPr/>
        </p:nvSpPr>
        <p:spPr>
          <a:xfrm>
            <a:off x="2700839" y="1196752"/>
            <a:ext cx="2775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C422F44-280D-4A53-92B8-926C4D59FB8E}"/>
              </a:ext>
            </a:extLst>
          </p:cNvPr>
          <p:cNvSpPr/>
          <p:nvPr/>
        </p:nvSpPr>
        <p:spPr>
          <a:xfrm>
            <a:off x="2978435" y="1196752"/>
            <a:ext cx="2775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EB0A490-7A43-4981-B06D-758984705FEE}"/>
              </a:ext>
            </a:extLst>
          </p:cNvPr>
          <p:cNvSpPr/>
          <p:nvPr/>
        </p:nvSpPr>
        <p:spPr>
          <a:xfrm>
            <a:off x="3256030" y="1196752"/>
            <a:ext cx="2775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C59481F-0BDC-4369-A4F9-BA774D7DB243}"/>
              </a:ext>
            </a:extLst>
          </p:cNvPr>
          <p:cNvSpPr/>
          <p:nvPr/>
        </p:nvSpPr>
        <p:spPr>
          <a:xfrm>
            <a:off x="3533626" y="1196752"/>
            <a:ext cx="2775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7EBB6D1-06B3-4510-B9BC-202B98972145}"/>
              </a:ext>
            </a:extLst>
          </p:cNvPr>
          <p:cNvSpPr/>
          <p:nvPr/>
        </p:nvSpPr>
        <p:spPr>
          <a:xfrm>
            <a:off x="3811221" y="1196752"/>
            <a:ext cx="2775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7F1BC7B-2CED-47DF-8CAF-19DC804F8460}"/>
              </a:ext>
            </a:extLst>
          </p:cNvPr>
          <p:cNvSpPr/>
          <p:nvPr/>
        </p:nvSpPr>
        <p:spPr>
          <a:xfrm>
            <a:off x="4088817" y="1196752"/>
            <a:ext cx="2775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D91C821-7D88-470B-82C0-B21CAC11160E}"/>
              </a:ext>
            </a:extLst>
          </p:cNvPr>
          <p:cNvSpPr/>
          <p:nvPr/>
        </p:nvSpPr>
        <p:spPr>
          <a:xfrm>
            <a:off x="4366412" y="1196752"/>
            <a:ext cx="2775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3F59C5-E8F0-40F8-A340-BFE462B219BE}"/>
              </a:ext>
            </a:extLst>
          </p:cNvPr>
          <p:cNvSpPr txBox="1"/>
          <p:nvPr/>
        </p:nvSpPr>
        <p:spPr>
          <a:xfrm>
            <a:off x="4932040" y="338138"/>
            <a:ext cx="441659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service console /system/bin/sh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class core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console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disabled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user shell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group shell log readproc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4F1C44-DCFE-4901-9FDE-A9D9DBA8F04E}"/>
              </a:ext>
            </a:extLst>
          </p:cNvPr>
          <p:cNvSpPr txBox="1"/>
          <p:nvPr/>
        </p:nvSpPr>
        <p:spPr>
          <a:xfrm>
            <a:off x="5086918" y="2656456"/>
            <a:ext cx="723787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Service::ParseGroup();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r>
              <a:rPr lang="nl-NL" altLang="ko-KR" sz="2000">
                <a:latin typeface="Consolas" pitchFamily="49" charset="0"/>
                <a:cs typeface="Consolas" pitchFamily="49" charset="0"/>
              </a:rPr>
              <a:t>auto gid = DecodeUid(args[1]);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passwd* getpwnam(const char* login);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passwd* pw = android_name_to_passwd(state, login);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android_ids[n];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 "log", AID_LOG },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 AID_LOG 1007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8D08CB-8A29-480C-92EE-534C16F63EF3}"/>
              </a:ext>
            </a:extLst>
          </p:cNvPr>
          <p:cNvSpPr/>
          <p:nvPr/>
        </p:nvSpPr>
        <p:spPr>
          <a:xfrm>
            <a:off x="2423244" y="3717032"/>
            <a:ext cx="546710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1007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5097B29-766E-4D53-82CF-F1A83D15654C}"/>
              </a:ext>
            </a:extLst>
          </p:cNvPr>
          <p:cNvSpPr/>
          <p:nvPr/>
        </p:nvSpPr>
        <p:spPr>
          <a:xfrm>
            <a:off x="2981262" y="3717032"/>
            <a:ext cx="546710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3009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6F9A18F-A225-49CA-9071-B1EE4D0859F6}"/>
              </a:ext>
            </a:extLst>
          </p:cNvPr>
          <p:cNvSpPr/>
          <p:nvPr/>
        </p:nvSpPr>
        <p:spPr>
          <a:xfrm>
            <a:off x="3539280" y="3717032"/>
            <a:ext cx="546710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89FA000-0A52-4000-805B-8CEBEA3345FD}"/>
              </a:ext>
            </a:extLst>
          </p:cNvPr>
          <p:cNvSpPr/>
          <p:nvPr/>
        </p:nvSpPr>
        <p:spPr>
          <a:xfrm>
            <a:off x="4097298" y="3717032"/>
            <a:ext cx="546710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6616A8-5341-40A7-B058-23D1ED9A2DBC}"/>
              </a:ext>
            </a:extLst>
          </p:cNvPr>
          <p:cNvSpPr txBox="1"/>
          <p:nvPr/>
        </p:nvSpPr>
        <p:spPr>
          <a:xfrm>
            <a:off x="5122190" y="5246606"/>
            <a:ext cx="63914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대표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gid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와 구성원이 세팅되는 부분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setgid(gid_);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setgroups(supp_gids_.size(), &amp;supp_gids_[0])</a:t>
            </a:r>
          </a:p>
        </p:txBody>
      </p:sp>
    </p:spTree>
    <p:extLst>
      <p:ext uri="{BB962C8B-B14F-4D97-AF65-F5344CB8AC3E}">
        <p14:creationId xmlns:p14="http://schemas.microsoft.com/office/powerpoint/2010/main" val="2990930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0AA6E2-8272-4CDD-AB66-574BF23E1932}"/>
              </a:ext>
            </a:extLst>
          </p:cNvPr>
          <p:cNvSpPr txBox="1"/>
          <p:nvPr/>
        </p:nvSpPr>
        <p:spPr>
          <a:xfrm>
            <a:off x="1593907" y="46738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name_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29C34-0A86-4C49-B021-D96D56960669}"/>
              </a:ext>
            </a:extLst>
          </p:cNvPr>
          <p:cNvSpPr txBox="1"/>
          <p:nvPr/>
        </p:nvSpPr>
        <p:spPr>
          <a:xfrm>
            <a:off x="960722" y="82121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classname_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125C51-0AC7-43A6-967D-39BC496D4B11}"/>
              </a:ext>
            </a:extLst>
          </p:cNvPr>
          <p:cNvSpPr txBox="1"/>
          <p:nvPr/>
        </p:nvSpPr>
        <p:spPr>
          <a:xfrm>
            <a:off x="1467271" y="117504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781E8-5EF7-4091-820A-625FAF0A9802}"/>
              </a:ext>
            </a:extLst>
          </p:cNvPr>
          <p:cNvSpPr txBox="1"/>
          <p:nvPr/>
        </p:nvSpPr>
        <p:spPr>
          <a:xfrm>
            <a:off x="1720545" y="15288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pid_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3F2BFD-0000-4D0B-A0B6-FA1BB981710B}"/>
              </a:ext>
            </a:extLst>
          </p:cNvPr>
          <p:cNvSpPr txBox="1"/>
          <p:nvPr/>
        </p:nvSpPr>
        <p:spPr>
          <a:xfrm>
            <a:off x="580810" y="188270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time_started_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0DF77-BF08-48D1-B5F2-C2B76EE458E0}"/>
              </a:ext>
            </a:extLst>
          </p:cNvPr>
          <p:cNvSpPr txBox="1"/>
          <p:nvPr/>
        </p:nvSpPr>
        <p:spPr>
          <a:xfrm>
            <a:off x="580810" y="223654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time_crashed_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8A3614-9EA0-4196-A089-03747511233E}"/>
              </a:ext>
            </a:extLst>
          </p:cNvPr>
          <p:cNvSpPr txBox="1"/>
          <p:nvPr/>
        </p:nvSpPr>
        <p:spPr>
          <a:xfrm>
            <a:off x="834084" y="259037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nr_crashed_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744C2-41CB-4437-A8EE-4143B23B0250}"/>
              </a:ext>
            </a:extLst>
          </p:cNvPr>
          <p:cNvSpPr txBox="1"/>
          <p:nvPr/>
        </p:nvSpPr>
        <p:spPr>
          <a:xfrm>
            <a:off x="1720545" y="29442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uid_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1D223-F287-4141-BA29-EA5E5EECCC00}"/>
              </a:ext>
            </a:extLst>
          </p:cNvPr>
          <p:cNvSpPr txBox="1"/>
          <p:nvPr/>
        </p:nvSpPr>
        <p:spPr>
          <a:xfrm>
            <a:off x="1720545" y="32980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gid_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1D3148-6C3A-41B9-BE12-78F471F4CDEE}"/>
              </a:ext>
            </a:extLst>
          </p:cNvPr>
          <p:cNvSpPr txBox="1"/>
          <p:nvPr/>
        </p:nvSpPr>
        <p:spPr>
          <a:xfrm>
            <a:off x="960722" y="365186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supp_gids_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AB59A0-E73A-4B64-80F3-2BBCA0864D5C}"/>
              </a:ext>
            </a:extLst>
          </p:cNvPr>
          <p:cNvSpPr txBox="1"/>
          <p:nvPr/>
        </p:nvSpPr>
        <p:spPr>
          <a:xfrm>
            <a:off x="1213996" y="40057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sockets_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1BCBB6-D38A-4156-90C1-844A1F1170AC}"/>
              </a:ext>
            </a:extLst>
          </p:cNvPr>
          <p:cNvSpPr txBox="1"/>
          <p:nvPr/>
        </p:nvSpPr>
        <p:spPr>
          <a:xfrm>
            <a:off x="1213996" y="435953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envvars_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FB6B83-B21F-48EA-8602-351B06FE291B}"/>
              </a:ext>
            </a:extLst>
          </p:cNvPr>
          <p:cNvSpPr txBox="1"/>
          <p:nvPr/>
        </p:nvSpPr>
        <p:spPr>
          <a:xfrm>
            <a:off x="960722" y="471336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onrestart_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E9F003-9561-4C2D-A9F2-AFD3A32BB0A5}"/>
              </a:ext>
            </a:extLst>
          </p:cNvPr>
          <p:cNvSpPr txBox="1"/>
          <p:nvPr/>
        </p:nvSpPr>
        <p:spPr>
          <a:xfrm>
            <a:off x="1593907" y="507340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args_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09A135-ADBB-467B-BF47-3D45714F1236}"/>
              </a:ext>
            </a:extLst>
          </p:cNvPr>
          <p:cNvSpPr txBox="1"/>
          <p:nvPr/>
        </p:nvSpPr>
        <p:spPr>
          <a:xfrm>
            <a:off x="2699792" y="13293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57F0B4-2BEE-44B3-94CE-8F42BE908DCF}"/>
              </a:ext>
            </a:extLst>
          </p:cNvPr>
          <p:cNvSpPr/>
          <p:nvPr/>
        </p:nvSpPr>
        <p:spPr>
          <a:xfrm>
            <a:off x="2423244" y="47667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"zygote"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5B19FE-DF3F-4A69-8C0C-6F98C2CA645C}"/>
              </a:ext>
            </a:extLst>
          </p:cNvPr>
          <p:cNvSpPr/>
          <p:nvPr/>
        </p:nvSpPr>
        <p:spPr>
          <a:xfrm>
            <a:off x="2423244" y="83671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"main"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538EDD-0DBF-46E8-AAAD-25D0F3A1A61E}"/>
              </a:ext>
            </a:extLst>
          </p:cNvPr>
          <p:cNvSpPr/>
          <p:nvPr/>
        </p:nvSpPr>
        <p:spPr>
          <a:xfrm>
            <a:off x="2423244" y="155679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FE924A-9087-49E7-8E28-5F5AA9CD5030}"/>
              </a:ext>
            </a:extLst>
          </p:cNvPr>
          <p:cNvSpPr/>
          <p:nvPr/>
        </p:nvSpPr>
        <p:spPr>
          <a:xfrm>
            <a:off x="2423244" y="191683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0C1F44-C140-4779-ADA2-B343BB32ED76}"/>
              </a:ext>
            </a:extLst>
          </p:cNvPr>
          <p:cNvSpPr/>
          <p:nvPr/>
        </p:nvSpPr>
        <p:spPr>
          <a:xfrm>
            <a:off x="2423244" y="227687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3C2FB15-406F-4B36-AA02-459CF2753614}"/>
              </a:ext>
            </a:extLst>
          </p:cNvPr>
          <p:cNvSpPr/>
          <p:nvPr/>
        </p:nvSpPr>
        <p:spPr>
          <a:xfrm>
            <a:off x="2423244" y="263691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558880D-1A73-42D2-8E63-BE1F90FB71DE}"/>
              </a:ext>
            </a:extLst>
          </p:cNvPr>
          <p:cNvSpPr/>
          <p:nvPr/>
        </p:nvSpPr>
        <p:spPr>
          <a:xfrm>
            <a:off x="2423244" y="299695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1B26E6-FB26-4573-825A-8BCDFE9832B1}"/>
              </a:ext>
            </a:extLst>
          </p:cNvPr>
          <p:cNvSpPr/>
          <p:nvPr/>
        </p:nvSpPr>
        <p:spPr>
          <a:xfrm>
            <a:off x="2423244" y="3356992"/>
            <a:ext cx="222076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4727B6-12A5-4719-9CBB-D394DB9092D4}"/>
              </a:ext>
            </a:extLst>
          </p:cNvPr>
          <p:cNvSpPr/>
          <p:nvPr/>
        </p:nvSpPr>
        <p:spPr>
          <a:xfrm>
            <a:off x="2423244" y="407707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87565D-9E29-4A12-BB9F-EE92D32F3EE8}"/>
              </a:ext>
            </a:extLst>
          </p:cNvPr>
          <p:cNvSpPr/>
          <p:nvPr/>
        </p:nvSpPr>
        <p:spPr>
          <a:xfrm>
            <a:off x="2423244" y="443711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D06919D-C014-4553-8521-9CA0A1C4D004}"/>
              </a:ext>
            </a:extLst>
          </p:cNvPr>
          <p:cNvSpPr/>
          <p:nvPr/>
        </p:nvSpPr>
        <p:spPr>
          <a:xfrm>
            <a:off x="2423244" y="479715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959AD5B-B53F-40D7-8FFA-AB1359609B03}"/>
              </a:ext>
            </a:extLst>
          </p:cNvPr>
          <p:cNvSpPr/>
          <p:nvPr/>
        </p:nvSpPr>
        <p:spPr>
          <a:xfrm>
            <a:off x="2423244" y="515719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/system/bin/app_process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FC01C5F-C975-462D-AF6E-DBD27719A401}"/>
              </a:ext>
            </a:extLst>
          </p:cNvPr>
          <p:cNvSpPr/>
          <p:nvPr/>
        </p:nvSpPr>
        <p:spPr>
          <a:xfrm>
            <a:off x="2423244" y="1196752"/>
            <a:ext cx="2775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7ABE42-D0A1-4E2F-8B2B-C11B1AAF0EF9}"/>
              </a:ext>
            </a:extLst>
          </p:cNvPr>
          <p:cNvSpPr/>
          <p:nvPr/>
        </p:nvSpPr>
        <p:spPr>
          <a:xfrm>
            <a:off x="2700839" y="1196752"/>
            <a:ext cx="2775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C422F44-280D-4A53-92B8-926C4D59FB8E}"/>
              </a:ext>
            </a:extLst>
          </p:cNvPr>
          <p:cNvSpPr/>
          <p:nvPr/>
        </p:nvSpPr>
        <p:spPr>
          <a:xfrm>
            <a:off x="2978435" y="1196752"/>
            <a:ext cx="2775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EB0A490-7A43-4981-B06D-758984705FEE}"/>
              </a:ext>
            </a:extLst>
          </p:cNvPr>
          <p:cNvSpPr/>
          <p:nvPr/>
        </p:nvSpPr>
        <p:spPr>
          <a:xfrm>
            <a:off x="3256030" y="1196752"/>
            <a:ext cx="2775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C59481F-0BDC-4369-A4F9-BA774D7DB243}"/>
              </a:ext>
            </a:extLst>
          </p:cNvPr>
          <p:cNvSpPr/>
          <p:nvPr/>
        </p:nvSpPr>
        <p:spPr>
          <a:xfrm>
            <a:off x="3533626" y="1196752"/>
            <a:ext cx="2775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7EBB6D1-06B3-4510-B9BC-202B98972145}"/>
              </a:ext>
            </a:extLst>
          </p:cNvPr>
          <p:cNvSpPr/>
          <p:nvPr/>
        </p:nvSpPr>
        <p:spPr>
          <a:xfrm>
            <a:off x="3811221" y="1196752"/>
            <a:ext cx="2775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7F1BC7B-2CED-47DF-8CAF-19DC804F8460}"/>
              </a:ext>
            </a:extLst>
          </p:cNvPr>
          <p:cNvSpPr/>
          <p:nvPr/>
        </p:nvSpPr>
        <p:spPr>
          <a:xfrm>
            <a:off x="4088817" y="1196752"/>
            <a:ext cx="2775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D91C821-7D88-470B-82C0-B21CAC11160E}"/>
              </a:ext>
            </a:extLst>
          </p:cNvPr>
          <p:cNvSpPr/>
          <p:nvPr/>
        </p:nvSpPr>
        <p:spPr>
          <a:xfrm>
            <a:off x="4366412" y="1196752"/>
            <a:ext cx="2775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3F59C5-E8F0-40F8-A340-BFE462B219BE}"/>
              </a:ext>
            </a:extLst>
          </p:cNvPr>
          <p:cNvSpPr txBox="1"/>
          <p:nvPr/>
        </p:nvSpPr>
        <p:spPr>
          <a:xfrm>
            <a:off x="4932040" y="338138"/>
            <a:ext cx="1288044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service zygote /system/bin/app_process -Xzygote /system/bin --zygote --start-system-server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class main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priority -20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user root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group root readproc reserved_disk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socket zygote stream 660 root system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4F1C44-DCFE-4901-9FDE-A9D9DBA8F04E}"/>
              </a:ext>
            </a:extLst>
          </p:cNvPr>
          <p:cNvSpPr txBox="1"/>
          <p:nvPr/>
        </p:nvSpPr>
        <p:spPr>
          <a:xfrm>
            <a:off x="5086918" y="2656456"/>
            <a:ext cx="4698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Service::ParseSocket();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AddDescriptor&lt;SocketInfo&gt;(args);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8D08CB-8A29-480C-92EE-534C16F63EF3}"/>
              </a:ext>
            </a:extLst>
          </p:cNvPr>
          <p:cNvSpPr/>
          <p:nvPr/>
        </p:nvSpPr>
        <p:spPr>
          <a:xfrm>
            <a:off x="2423244" y="3717032"/>
            <a:ext cx="546710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1007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5097B29-766E-4D53-82CF-F1A83D15654C}"/>
              </a:ext>
            </a:extLst>
          </p:cNvPr>
          <p:cNvSpPr/>
          <p:nvPr/>
        </p:nvSpPr>
        <p:spPr>
          <a:xfrm>
            <a:off x="2981262" y="3717032"/>
            <a:ext cx="546710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3009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6F9A18F-A225-49CA-9071-B1EE4D0859F6}"/>
              </a:ext>
            </a:extLst>
          </p:cNvPr>
          <p:cNvSpPr/>
          <p:nvPr/>
        </p:nvSpPr>
        <p:spPr>
          <a:xfrm>
            <a:off x="3539280" y="3717032"/>
            <a:ext cx="546710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89FA000-0A52-4000-805B-8CEBEA3345FD}"/>
              </a:ext>
            </a:extLst>
          </p:cNvPr>
          <p:cNvSpPr/>
          <p:nvPr/>
        </p:nvSpPr>
        <p:spPr>
          <a:xfrm>
            <a:off x="4097298" y="3717032"/>
            <a:ext cx="546710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11231A2-7A49-41C7-B89D-C45C34686B1D}"/>
              </a:ext>
            </a:extLst>
          </p:cNvPr>
          <p:cNvSpPr/>
          <p:nvPr/>
        </p:nvSpPr>
        <p:spPr>
          <a:xfrm>
            <a:off x="6490643" y="3921276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"zygote"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DD85ABB-D163-419F-820E-C1C6D6D92A63}"/>
              </a:ext>
            </a:extLst>
          </p:cNvPr>
          <p:cNvSpPr/>
          <p:nvPr/>
        </p:nvSpPr>
        <p:spPr>
          <a:xfrm>
            <a:off x="6490644" y="4209308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"stream"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C6052C2-124B-4D48-A454-4936917F7D3D}"/>
              </a:ext>
            </a:extLst>
          </p:cNvPr>
          <p:cNvSpPr/>
          <p:nvPr/>
        </p:nvSpPr>
        <p:spPr>
          <a:xfrm>
            <a:off x="6490645" y="4497340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494AFFC-CDF4-4552-B50A-ADB4AA304E04}"/>
              </a:ext>
            </a:extLst>
          </p:cNvPr>
          <p:cNvSpPr/>
          <p:nvPr/>
        </p:nvSpPr>
        <p:spPr>
          <a:xfrm>
            <a:off x="6490646" y="4785372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4B01637-94CA-462C-A831-26A0987BC1F3}"/>
              </a:ext>
            </a:extLst>
          </p:cNvPr>
          <p:cNvSpPr/>
          <p:nvPr/>
        </p:nvSpPr>
        <p:spPr>
          <a:xfrm>
            <a:off x="6490647" y="5073404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0660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752512C-E3EC-4644-8B75-EE3EB820B329}"/>
              </a:ext>
            </a:extLst>
          </p:cNvPr>
          <p:cNvSpPr/>
          <p:nvPr/>
        </p:nvSpPr>
        <p:spPr>
          <a:xfrm>
            <a:off x="6490648" y="5361436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B90ED0-17CA-4DFC-BCEA-2ACF19F6933E}"/>
              </a:ext>
            </a:extLst>
          </p:cNvPr>
          <p:cNvSpPr txBox="1"/>
          <p:nvPr/>
        </p:nvSpPr>
        <p:spPr>
          <a:xfrm>
            <a:off x="5755681" y="388062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name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B2D561-2BAD-4FE4-8594-42252A12B473}"/>
              </a:ext>
            </a:extLst>
          </p:cNvPr>
          <p:cNvSpPr txBox="1"/>
          <p:nvPr/>
        </p:nvSpPr>
        <p:spPr>
          <a:xfrm>
            <a:off x="5755681" y="413585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B60F51-29E2-4E05-A80D-479D529B0429}"/>
              </a:ext>
            </a:extLst>
          </p:cNvPr>
          <p:cNvSpPr txBox="1"/>
          <p:nvPr/>
        </p:nvSpPr>
        <p:spPr>
          <a:xfrm>
            <a:off x="5882318" y="442276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98D345-9CB5-4D47-8B82-CE783A6187C8}"/>
              </a:ext>
            </a:extLst>
          </p:cNvPr>
          <p:cNvSpPr txBox="1"/>
          <p:nvPr/>
        </p:nvSpPr>
        <p:spPr>
          <a:xfrm>
            <a:off x="5882318" y="470968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gid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F2DA49A-7A4B-4645-A90A-244068502B78}"/>
              </a:ext>
            </a:extLst>
          </p:cNvPr>
          <p:cNvSpPr txBox="1"/>
          <p:nvPr/>
        </p:nvSpPr>
        <p:spPr>
          <a:xfrm>
            <a:off x="5755681" y="499659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perm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97817-1979-4939-A39E-04CEA4C4105B}"/>
              </a:ext>
            </a:extLst>
          </p:cNvPr>
          <p:cNvSpPr txBox="1"/>
          <p:nvPr/>
        </p:nvSpPr>
        <p:spPr>
          <a:xfrm>
            <a:off x="5436096" y="525807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context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5D647C-2156-48D9-AFB7-FC708F0C927F}"/>
              </a:ext>
            </a:extLst>
          </p:cNvPr>
          <p:cNvSpPr txBox="1"/>
          <p:nvPr/>
        </p:nvSpPr>
        <p:spPr>
          <a:xfrm>
            <a:off x="6202614" y="353505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SocketInfo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53057D9-94F6-4C89-9C5B-B17A0AC54C9A}"/>
              </a:ext>
            </a:extLst>
          </p:cNvPr>
          <p:cNvCxnSpPr>
            <a:cxnSpLocks/>
            <a:stCxn id="28" idx="3"/>
            <a:endCxn id="45" idx="1"/>
          </p:cNvCxnSpPr>
          <p:nvPr/>
        </p:nvCxnSpPr>
        <p:spPr>
          <a:xfrm flipV="1">
            <a:off x="4644008" y="4065292"/>
            <a:ext cx="1846635" cy="191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0ABAAA8-4AF1-436B-ADC5-F7E535C15162}"/>
              </a:ext>
            </a:extLst>
          </p:cNvPr>
          <p:cNvSpPr txBox="1"/>
          <p:nvPr/>
        </p:nvSpPr>
        <p:spPr>
          <a:xfrm>
            <a:off x="2646295" y="5679637"/>
            <a:ext cx="138678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std::for_each(descriptors_.begin(), descriptors_.end(),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   std::bind(&amp;DescriptorInfo::CreateAndPublish, std::placeholders::_1, scon));</a:t>
            </a: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소켓 생성후 열린 파일 디스크립터를 환경변수에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execve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전에 세팅한다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2744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1A3F59C5-E8F0-40F8-A340-BFE462B219BE}"/>
              </a:ext>
            </a:extLst>
          </p:cNvPr>
          <p:cNvSpPr txBox="1"/>
          <p:nvPr/>
        </p:nvSpPr>
        <p:spPr>
          <a:xfrm>
            <a:off x="4932040" y="338138"/>
            <a:ext cx="44165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service console /system/bin/sh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class core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setenv HOSTNAME console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4F1C44-DCFE-4901-9FDE-A9D9DBA8F04E}"/>
              </a:ext>
            </a:extLst>
          </p:cNvPr>
          <p:cNvSpPr txBox="1"/>
          <p:nvPr/>
        </p:nvSpPr>
        <p:spPr>
          <a:xfrm>
            <a:off x="5086918" y="2656456"/>
            <a:ext cx="4698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Service::ParseSetenv();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AddDescriptor&lt;SocketInfo&gt;(args);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97240F-32FF-450E-89DB-0CFDC2D96FC2}"/>
              </a:ext>
            </a:extLst>
          </p:cNvPr>
          <p:cNvSpPr txBox="1"/>
          <p:nvPr/>
        </p:nvSpPr>
        <p:spPr>
          <a:xfrm>
            <a:off x="1593907" y="46738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name_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BE6769-A15B-4FBD-9CF5-7E6CF9CB058B}"/>
              </a:ext>
            </a:extLst>
          </p:cNvPr>
          <p:cNvSpPr txBox="1"/>
          <p:nvPr/>
        </p:nvSpPr>
        <p:spPr>
          <a:xfrm>
            <a:off x="960722" y="82121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classname_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524D3C-3706-4D34-B213-1048DA4BA56C}"/>
              </a:ext>
            </a:extLst>
          </p:cNvPr>
          <p:cNvSpPr txBox="1"/>
          <p:nvPr/>
        </p:nvSpPr>
        <p:spPr>
          <a:xfrm>
            <a:off x="1467271" y="117504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C64123-DFDB-4E90-B7B4-8C5DD8DE339F}"/>
              </a:ext>
            </a:extLst>
          </p:cNvPr>
          <p:cNvSpPr txBox="1"/>
          <p:nvPr/>
        </p:nvSpPr>
        <p:spPr>
          <a:xfrm>
            <a:off x="1720545" y="15288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pid_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EF431C-CFF9-42C6-8F5F-3F15F11708A0}"/>
              </a:ext>
            </a:extLst>
          </p:cNvPr>
          <p:cNvSpPr txBox="1"/>
          <p:nvPr/>
        </p:nvSpPr>
        <p:spPr>
          <a:xfrm>
            <a:off x="580810" y="188270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time_started_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6B773BC-7936-4E15-9F5F-A6DF9464BA64}"/>
              </a:ext>
            </a:extLst>
          </p:cNvPr>
          <p:cNvSpPr txBox="1"/>
          <p:nvPr/>
        </p:nvSpPr>
        <p:spPr>
          <a:xfrm>
            <a:off x="580810" y="223654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time_crashed_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58DB1A-2DB4-48F7-A0B2-7A62B033378A}"/>
              </a:ext>
            </a:extLst>
          </p:cNvPr>
          <p:cNvSpPr txBox="1"/>
          <p:nvPr/>
        </p:nvSpPr>
        <p:spPr>
          <a:xfrm>
            <a:off x="834084" y="259037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nr_crashed_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24EBEB3-7F4E-4395-BE93-8EA89EE53958}"/>
              </a:ext>
            </a:extLst>
          </p:cNvPr>
          <p:cNvSpPr txBox="1"/>
          <p:nvPr/>
        </p:nvSpPr>
        <p:spPr>
          <a:xfrm>
            <a:off x="1720545" y="29442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uid_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FB5C41-1E94-4520-90B4-57DF30E7A5F1}"/>
              </a:ext>
            </a:extLst>
          </p:cNvPr>
          <p:cNvSpPr txBox="1"/>
          <p:nvPr/>
        </p:nvSpPr>
        <p:spPr>
          <a:xfrm>
            <a:off x="1720545" y="32980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gid_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71A5EF-E0C1-4E92-A371-822CBE091A26}"/>
              </a:ext>
            </a:extLst>
          </p:cNvPr>
          <p:cNvSpPr txBox="1"/>
          <p:nvPr/>
        </p:nvSpPr>
        <p:spPr>
          <a:xfrm>
            <a:off x="960722" y="365186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supp_gids_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8EBE31-1B32-4D9E-BC05-6428DEB96124}"/>
              </a:ext>
            </a:extLst>
          </p:cNvPr>
          <p:cNvSpPr txBox="1"/>
          <p:nvPr/>
        </p:nvSpPr>
        <p:spPr>
          <a:xfrm>
            <a:off x="1213996" y="40057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sockets_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F105A82-95B7-488D-87CD-56CFF624F07B}"/>
              </a:ext>
            </a:extLst>
          </p:cNvPr>
          <p:cNvSpPr txBox="1"/>
          <p:nvPr/>
        </p:nvSpPr>
        <p:spPr>
          <a:xfrm>
            <a:off x="1213996" y="435953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envvars_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596D36-B687-4E8C-9B90-CEB2B3F803A6}"/>
              </a:ext>
            </a:extLst>
          </p:cNvPr>
          <p:cNvSpPr txBox="1"/>
          <p:nvPr/>
        </p:nvSpPr>
        <p:spPr>
          <a:xfrm>
            <a:off x="960722" y="471336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onrestart_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3ADBB94-F8CF-4765-AE6B-93CA6F751530}"/>
              </a:ext>
            </a:extLst>
          </p:cNvPr>
          <p:cNvSpPr txBox="1"/>
          <p:nvPr/>
        </p:nvSpPr>
        <p:spPr>
          <a:xfrm>
            <a:off x="1593907" y="507340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args_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0D0DFF-F057-4FF5-8C0D-E7557251F4A5}"/>
              </a:ext>
            </a:extLst>
          </p:cNvPr>
          <p:cNvSpPr txBox="1"/>
          <p:nvPr/>
        </p:nvSpPr>
        <p:spPr>
          <a:xfrm>
            <a:off x="2699792" y="13293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6B036F9-10CE-48F1-BA4C-4440DDCB2B2D}"/>
              </a:ext>
            </a:extLst>
          </p:cNvPr>
          <p:cNvSpPr/>
          <p:nvPr/>
        </p:nvSpPr>
        <p:spPr>
          <a:xfrm>
            <a:off x="2423244" y="47667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"console"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D2DAE80-0FBB-4329-B2EB-77034DE37C46}"/>
              </a:ext>
            </a:extLst>
          </p:cNvPr>
          <p:cNvSpPr/>
          <p:nvPr/>
        </p:nvSpPr>
        <p:spPr>
          <a:xfrm>
            <a:off x="2423244" y="83671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"core"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B452263-01E4-4DA4-BB3A-2FB492183B53}"/>
              </a:ext>
            </a:extLst>
          </p:cNvPr>
          <p:cNvSpPr/>
          <p:nvPr/>
        </p:nvSpPr>
        <p:spPr>
          <a:xfrm>
            <a:off x="2423244" y="155679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907D7E4-A037-4331-B509-F67ADECC2664}"/>
              </a:ext>
            </a:extLst>
          </p:cNvPr>
          <p:cNvSpPr/>
          <p:nvPr/>
        </p:nvSpPr>
        <p:spPr>
          <a:xfrm>
            <a:off x="2423244" y="191683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333D624-50BC-4192-9D26-1537A32DEAD3}"/>
              </a:ext>
            </a:extLst>
          </p:cNvPr>
          <p:cNvSpPr/>
          <p:nvPr/>
        </p:nvSpPr>
        <p:spPr>
          <a:xfrm>
            <a:off x="2423244" y="227687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954B688-1C3D-452B-B77F-629D210B5E12}"/>
              </a:ext>
            </a:extLst>
          </p:cNvPr>
          <p:cNvSpPr/>
          <p:nvPr/>
        </p:nvSpPr>
        <p:spPr>
          <a:xfrm>
            <a:off x="2423244" y="263691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71DAC9B-604D-46D4-A620-3C6B6994CF4B}"/>
              </a:ext>
            </a:extLst>
          </p:cNvPr>
          <p:cNvSpPr/>
          <p:nvPr/>
        </p:nvSpPr>
        <p:spPr>
          <a:xfrm>
            <a:off x="2423244" y="299695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EE7DFA9-CC42-42EF-AEE0-24B3F53AAC30}"/>
              </a:ext>
            </a:extLst>
          </p:cNvPr>
          <p:cNvSpPr/>
          <p:nvPr/>
        </p:nvSpPr>
        <p:spPr>
          <a:xfrm>
            <a:off x="2423244" y="3356992"/>
            <a:ext cx="222076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84E1507-99B6-413B-8A0B-2CD5585BE4A7}"/>
              </a:ext>
            </a:extLst>
          </p:cNvPr>
          <p:cNvSpPr/>
          <p:nvPr/>
        </p:nvSpPr>
        <p:spPr>
          <a:xfrm>
            <a:off x="2423244" y="407707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CFD50A7-73E6-425C-89CE-7C2C733A968D}"/>
              </a:ext>
            </a:extLst>
          </p:cNvPr>
          <p:cNvSpPr/>
          <p:nvPr/>
        </p:nvSpPr>
        <p:spPr>
          <a:xfrm>
            <a:off x="2423244" y="443711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0785112-1BA0-4641-A59E-1896E800AB01}"/>
              </a:ext>
            </a:extLst>
          </p:cNvPr>
          <p:cNvSpPr/>
          <p:nvPr/>
        </p:nvSpPr>
        <p:spPr>
          <a:xfrm>
            <a:off x="2423244" y="479715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BBB8723-168E-466F-8CA4-E3C8D42FF57A}"/>
              </a:ext>
            </a:extLst>
          </p:cNvPr>
          <p:cNvSpPr/>
          <p:nvPr/>
        </p:nvSpPr>
        <p:spPr>
          <a:xfrm>
            <a:off x="2423244" y="515719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"/system/bin/sh"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221B811-B485-40FB-B4BA-5A58A973B817}"/>
              </a:ext>
            </a:extLst>
          </p:cNvPr>
          <p:cNvSpPr/>
          <p:nvPr/>
        </p:nvSpPr>
        <p:spPr>
          <a:xfrm>
            <a:off x="2423244" y="1196752"/>
            <a:ext cx="2775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539991E-F625-44A4-B54A-DCA8E84CEBF6}"/>
              </a:ext>
            </a:extLst>
          </p:cNvPr>
          <p:cNvSpPr/>
          <p:nvPr/>
        </p:nvSpPr>
        <p:spPr>
          <a:xfrm>
            <a:off x="2700839" y="1196752"/>
            <a:ext cx="2775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CE43363-F27B-4AA7-9309-2CAC4ECD9501}"/>
              </a:ext>
            </a:extLst>
          </p:cNvPr>
          <p:cNvSpPr/>
          <p:nvPr/>
        </p:nvSpPr>
        <p:spPr>
          <a:xfrm>
            <a:off x="2978435" y="1196752"/>
            <a:ext cx="2775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BB7C563-1FDC-4037-8FA0-4B1D9F0340F9}"/>
              </a:ext>
            </a:extLst>
          </p:cNvPr>
          <p:cNvSpPr/>
          <p:nvPr/>
        </p:nvSpPr>
        <p:spPr>
          <a:xfrm>
            <a:off x="3256030" y="1196752"/>
            <a:ext cx="2775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6AEE372-6DF3-4BE4-B1ED-AAFFF934ED82}"/>
              </a:ext>
            </a:extLst>
          </p:cNvPr>
          <p:cNvSpPr/>
          <p:nvPr/>
        </p:nvSpPr>
        <p:spPr>
          <a:xfrm>
            <a:off x="3533626" y="1196752"/>
            <a:ext cx="2775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859B424-6ECF-4164-B599-BFA81AD10CC9}"/>
              </a:ext>
            </a:extLst>
          </p:cNvPr>
          <p:cNvSpPr/>
          <p:nvPr/>
        </p:nvSpPr>
        <p:spPr>
          <a:xfrm>
            <a:off x="3811221" y="1196752"/>
            <a:ext cx="2775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DBB57CD-D08F-4C91-BB15-75F1F9E7E5A5}"/>
              </a:ext>
            </a:extLst>
          </p:cNvPr>
          <p:cNvSpPr/>
          <p:nvPr/>
        </p:nvSpPr>
        <p:spPr>
          <a:xfrm>
            <a:off x="4088817" y="1196752"/>
            <a:ext cx="2775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18A90E0-6568-4712-BAE7-1F8419440393}"/>
              </a:ext>
            </a:extLst>
          </p:cNvPr>
          <p:cNvSpPr/>
          <p:nvPr/>
        </p:nvSpPr>
        <p:spPr>
          <a:xfrm>
            <a:off x="4366412" y="1196752"/>
            <a:ext cx="2775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C6EF6E7-0468-4F46-8B14-8D557E2D51C9}"/>
              </a:ext>
            </a:extLst>
          </p:cNvPr>
          <p:cNvSpPr/>
          <p:nvPr/>
        </p:nvSpPr>
        <p:spPr>
          <a:xfrm>
            <a:off x="2423244" y="3717032"/>
            <a:ext cx="546710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1007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0647AE4-5108-4057-AB0A-CC8AECF4E55D}"/>
              </a:ext>
            </a:extLst>
          </p:cNvPr>
          <p:cNvSpPr/>
          <p:nvPr/>
        </p:nvSpPr>
        <p:spPr>
          <a:xfrm>
            <a:off x="2981262" y="3717032"/>
            <a:ext cx="546710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3009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38AD2D8-F754-4B63-9538-DD46D29842C9}"/>
              </a:ext>
            </a:extLst>
          </p:cNvPr>
          <p:cNvSpPr/>
          <p:nvPr/>
        </p:nvSpPr>
        <p:spPr>
          <a:xfrm>
            <a:off x="3539280" y="3717032"/>
            <a:ext cx="546710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67D69C8-15D8-4F3F-96DE-EEDC1107DB73}"/>
              </a:ext>
            </a:extLst>
          </p:cNvPr>
          <p:cNvSpPr/>
          <p:nvPr/>
        </p:nvSpPr>
        <p:spPr>
          <a:xfrm>
            <a:off x="4097298" y="3717032"/>
            <a:ext cx="546710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7802A6B-9F1E-451B-9A3C-B11B92FCB5F5}"/>
              </a:ext>
            </a:extLst>
          </p:cNvPr>
          <p:cNvSpPr/>
          <p:nvPr/>
        </p:nvSpPr>
        <p:spPr>
          <a:xfrm>
            <a:off x="5713048" y="4077072"/>
            <a:ext cx="1440160" cy="3538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"HOSTNAME"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6714DF1-EBA5-49B1-B64F-CA672760DF98}"/>
              </a:ext>
            </a:extLst>
          </p:cNvPr>
          <p:cNvSpPr/>
          <p:nvPr/>
        </p:nvSpPr>
        <p:spPr>
          <a:xfrm>
            <a:off x="5713048" y="4437112"/>
            <a:ext cx="1440160" cy="3538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"console"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BD787-3C1B-484F-9115-187AE6130DA0}"/>
              </a:ext>
            </a:extLst>
          </p:cNvPr>
          <p:cNvSpPr txBox="1"/>
          <p:nvPr/>
        </p:nvSpPr>
        <p:spPr>
          <a:xfrm>
            <a:off x="6145096" y="37232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0312270D-55E8-4164-A19D-8CD814F5861C}"/>
              </a:ext>
            </a:extLst>
          </p:cNvPr>
          <p:cNvCxnSpPr>
            <a:stCxn id="83" idx="3"/>
            <a:endCxn id="2" idx="1"/>
          </p:cNvCxnSpPr>
          <p:nvPr/>
        </p:nvCxnSpPr>
        <p:spPr>
          <a:xfrm flipV="1">
            <a:off x="4644008" y="4253988"/>
            <a:ext cx="1069040" cy="36314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1792A94-75F0-4545-B1BC-58797F899B81}"/>
              </a:ext>
            </a:extLst>
          </p:cNvPr>
          <p:cNvSpPr txBox="1"/>
          <p:nvPr/>
        </p:nvSpPr>
        <p:spPr>
          <a:xfrm>
            <a:off x="4975808" y="5029194"/>
            <a:ext cx="75200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for (const auto&amp; [key, value] : environment_vars_)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setenv(key.c_str(), value.c_str(), 1);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7057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0AA6E2-8272-4CDD-AB66-574BF23E1932}"/>
              </a:ext>
            </a:extLst>
          </p:cNvPr>
          <p:cNvSpPr txBox="1"/>
          <p:nvPr/>
        </p:nvSpPr>
        <p:spPr>
          <a:xfrm>
            <a:off x="1593907" y="46738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name_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29C34-0A86-4C49-B021-D96D56960669}"/>
              </a:ext>
            </a:extLst>
          </p:cNvPr>
          <p:cNvSpPr txBox="1"/>
          <p:nvPr/>
        </p:nvSpPr>
        <p:spPr>
          <a:xfrm>
            <a:off x="960722" y="82121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classname_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125C51-0AC7-43A6-967D-39BC496D4B11}"/>
              </a:ext>
            </a:extLst>
          </p:cNvPr>
          <p:cNvSpPr txBox="1"/>
          <p:nvPr/>
        </p:nvSpPr>
        <p:spPr>
          <a:xfrm>
            <a:off x="1467271" y="117504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781E8-5EF7-4091-820A-625FAF0A9802}"/>
              </a:ext>
            </a:extLst>
          </p:cNvPr>
          <p:cNvSpPr txBox="1"/>
          <p:nvPr/>
        </p:nvSpPr>
        <p:spPr>
          <a:xfrm>
            <a:off x="1720545" y="15288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pid_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3F2BFD-0000-4D0B-A0B6-FA1BB981710B}"/>
              </a:ext>
            </a:extLst>
          </p:cNvPr>
          <p:cNvSpPr txBox="1"/>
          <p:nvPr/>
        </p:nvSpPr>
        <p:spPr>
          <a:xfrm>
            <a:off x="580810" y="188270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time_started_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0DF77-BF08-48D1-B5F2-C2B76EE458E0}"/>
              </a:ext>
            </a:extLst>
          </p:cNvPr>
          <p:cNvSpPr txBox="1"/>
          <p:nvPr/>
        </p:nvSpPr>
        <p:spPr>
          <a:xfrm>
            <a:off x="580810" y="223654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time_crashed_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8A3614-9EA0-4196-A089-03747511233E}"/>
              </a:ext>
            </a:extLst>
          </p:cNvPr>
          <p:cNvSpPr txBox="1"/>
          <p:nvPr/>
        </p:nvSpPr>
        <p:spPr>
          <a:xfrm>
            <a:off x="834084" y="259037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nr_crashed_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744C2-41CB-4437-A8EE-4143B23B0250}"/>
              </a:ext>
            </a:extLst>
          </p:cNvPr>
          <p:cNvSpPr txBox="1"/>
          <p:nvPr/>
        </p:nvSpPr>
        <p:spPr>
          <a:xfrm>
            <a:off x="1720545" y="29442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uid_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1D223-F287-4141-BA29-EA5E5EECCC00}"/>
              </a:ext>
            </a:extLst>
          </p:cNvPr>
          <p:cNvSpPr txBox="1"/>
          <p:nvPr/>
        </p:nvSpPr>
        <p:spPr>
          <a:xfrm>
            <a:off x="1720545" y="32980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gid_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1D3148-6C3A-41B9-BE12-78F471F4CDEE}"/>
              </a:ext>
            </a:extLst>
          </p:cNvPr>
          <p:cNvSpPr txBox="1"/>
          <p:nvPr/>
        </p:nvSpPr>
        <p:spPr>
          <a:xfrm>
            <a:off x="960722" y="365186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supp_gids_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AB59A0-E73A-4B64-80F3-2BBCA0864D5C}"/>
              </a:ext>
            </a:extLst>
          </p:cNvPr>
          <p:cNvSpPr txBox="1"/>
          <p:nvPr/>
        </p:nvSpPr>
        <p:spPr>
          <a:xfrm>
            <a:off x="1213996" y="40057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sockets_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1BCBB6-D38A-4156-90C1-844A1F1170AC}"/>
              </a:ext>
            </a:extLst>
          </p:cNvPr>
          <p:cNvSpPr txBox="1"/>
          <p:nvPr/>
        </p:nvSpPr>
        <p:spPr>
          <a:xfrm>
            <a:off x="1213996" y="435953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envvars_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FB6B83-B21F-48EA-8602-351B06FE291B}"/>
              </a:ext>
            </a:extLst>
          </p:cNvPr>
          <p:cNvSpPr txBox="1"/>
          <p:nvPr/>
        </p:nvSpPr>
        <p:spPr>
          <a:xfrm>
            <a:off x="960722" y="471336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onrestart_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E9F003-9561-4C2D-A9F2-AFD3A32BB0A5}"/>
              </a:ext>
            </a:extLst>
          </p:cNvPr>
          <p:cNvSpPr txBox="1"/>
          <p:nvPr/>
        </p:nvSpPr>
        <p:spPr>
          <a:xfrm>
            <a:off x="1593907" y="507340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args_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09A135-ADBB-467B-BF47-3D45714F1236}"/>
              </a:ext>
            </a:extLst>
          </p:cNvPr>
          <p:cNvSpPr txBox="1"/>
          <p:nvPr/>
        </p:nvSpPr>
        <p:spPr>
          <a:xfrm>
            <a:off x="2699792" y="13293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57F0B4-2BEE-44B3-94CE-8F42BE908DCF}"/>
              </a:ext>
            </a:extLst>
          </p:cNvPr>
          <p:cNvSpPr/>
          <p:nvPr/>
        </p:nvSpPr>
        <p:spPr>
          <a:xfrm>
            <a:off x="2423244" y="47667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"zygote"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5B19FE-DF3F-4A69-8C0C-6F98C2CA645C}"/>
              </a:ext>
            </a:extLst>
          </p:cNvPr>
          <p:cNvSpPr/>
          <p:nvPr/>
        </p:nvSpPr>
        <p:spPr>
          <a:xfrm>
            <a:off x="2423244" y="83671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"main"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538EDD-0DBF-46E8-AAAD-25D0F3A1A61E}"/>
              </a:ext>
            </a:extLst>
          </p:cNvPr>
          <p:cNvSpPr/>
          <p:nvPr/>
        </p:nvSpPr>
        <p:spPr>
          <a:xfrm>
            <a:off x="2423244" y="155679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1FE924A-9087-49E7-8E28-5F5AA9CD5030}"/>
              </a:ext>
            </a:extLst>
          </p:cNvPr>
          <p:cNvSpPr/>
          <p:nvPr/>
        </p:nvSpPr>
        <p:spPr>
          <a:xfrm>
            <a:off x="2423244" y="191683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0C1F44-C140-4779-ADA2-B343BB32ED76}"/>
              </a:ext>
            </a:extLst>
          </p:cNvPr>
          <p:cNvSpPr/>
          <p:nvPr/>
        </p:nvSpPr>
        <p:spPr>
          <a:xfrm>
            <a:off x="2423244" y="227687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3C2FB15-406F-4B36-AA02-459CF2753614}"/>
              </a:ext>
            </a:extLst>
          </p:cNvPr>
          <p:cNvSpPr/>
          <p:nvPr/>
        </p:nvSpPr>
        <p:spPr>
          <a:xfrm>
            <a:off x="2423244" y="263691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558880D-1A73-42D2-8E63-BE1F90FB71DE}"/>
              </a:ext>
            </a:extLst>
          </p:cNvPr>
          <p:cNvSpPr/>
          <p:nvPr/>
        </p:nvSpPr>
        <p:spPr>
          <a:xfrm>
            <a:off x="2423244" y="299695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A1B26E6-FB26-4573-825A-8BCDFE9832B1}"/>
              </a:ext>
            </a:extLst>
          </p:cNvPr>
          <p:cNvSpPr/>
          <p:nvPr/>
        </p:nvSpPr>
        <p:spPr>
          <a:xfrm>
            <a:off x="2423244" y="3356992"/>
            <a:ext cx="2220764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4727B6-12A5-4719-9CBB-D394DB9092D4}"/>
              </a:ext>
            </a:extLst>
          </p:cNvPr>
          <p:cNvSpPr/>
          <p:nvPr/>
        </p:nvSpPr>
        <p:spPr>
          <a:xfrm>
            <a:off x="2423244" y="407707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87565D-9E29-4A12-BB9F-EE92D32F3EE8}"/>
              </a:ext>
            </a:extLst>
          </p:cNvPr>
          <p:cNvSpPr/>
          <p:nvPr/>
        </p:nvSpPr>
        <p:spPr>
          <a:xfrm>
            <a:off x="2423244" y="443711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D06919D-C014-4553-8521-9CA0A1C4D004}"/>
              </a:ext>
            </a:extLst>
          </p:cNvPr>
          <p:cNvSpPr/>
          <p:nvPr/>
        </p:nvSpPr>
        <p:spPr>
          <a:xfrm>
            <a:off x="2423244" y="479715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959AD5B-B53F-40D7-8FFA-AB1359609B03}"/>
              </a:ext>
            </a:extLst>
          </p:cNvPr>
          <p:cNvSpPr/>
          <p:nvPr/>
        </p:nvSpPr>
        <p:spPr>
          <a:xfrm>
            <a:off x="2423244" y="5157192"/>
            <a:ext cx="22207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/system/bin/app_process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FC01C5F-C975-462D-AF6E-DBD27719A401}"/>
              </a:ext>
            </a:extLst>
          </p:cNvPr>
          <p:cNvSpPr/>
          <p:nvPr/>
        </p:nvSpPr>
        <p:spPr>
          <a:xfrm>
            <a:off x="2423244" y="1196752"/>
            <a:ext cx="2775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7ABE42-D0A1-4E2F-8B2B-C11B1AAF0EF9}"/>
              </a:ext>
            </a:extLst>
          </p:cNvPr>
          <p:cNvSpPr/>
          <p:nvPr/>
        </p:nvSpPr>
        <p:spPr>
          <a:xfrm>
            <a:off x="2700839" y="1196752"/>
            <a:ext cx="2775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C422F44-280D-4A53-92B8-926C4D59FB8E}"/>
              </a:ext>
            </a:extLst>
          </p:cNvPr>
          <p:cNvSpPr/>
          <p:nvPr/>
        </p:nvSpPr>
        <p:spPr>
          <a:xfrm>
            <a:off x="2978435" y="1196752"/>
            <a:ext cx="2775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EB0A490-7A43-4981-B06D-758984705FEE}"/>
              </a:ext>
            </a:extLst>
          </p:cNvPr>
          <p:cNvSpPr/>
          <p:nvPr/>
        </p:nvSpPr>
        <p:spPr>
          <a:xfrm>
            <a:off x="3256030" y="1196752"/>
            <a:ext cx="2775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C59481F-0BDC-4369-A4F9-BA774D7DB243}"/>
              </a:ext>
            </a:extLst>
          </p:cNvPr>
          <p:cNvSpPr/>
          <p:nvPr/>
        </p:nvSpPr>
        <p:spPr>
          <a:xfrm>
            <a:off x="3533626" y="1196752"/>
            <a:ext cx="2775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7EBB6D1-06B3-4510-B9BC-202B98972145}"/>
              </a:ext>
            </a:extLst>
          </p:cNvPr>
          <p:cNvSpPr/>
          <p:nvPr/>
        </p:nvSpPr>
        <p:spPr>
          <a:xfrm>
            <a:off x="3811221" y="1196752"/>
            <a:ext cx="2775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7F1BC7B-2CED-47DF-8CAF-19DC804F8460}"/>
              </a:ext>
            </a:extLst>
          </p:cNvPr>
          <p:cNvSpPr/>
          <p:nvPr/>
        </p:nvSpPr>
        <p:spPr>
          <a:xfrm>
            <a:off x="4088817" y="1196752"/>
            <a:ext cx="2775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D91C821-7D88-470B-82C0-B21CAC11160E}"/>
              </a:ext>
            </a:extLst>
          </p:cNvPr>
          <p:cNvSpPr/>
          <p:nvPr/>
        </p:nvSpPr>
        <p:spPr>
          <a:xfrm>
            <a:off x="4366412" y="1196752"/>
            <a:ext cx="2775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3F59C5-E8F0-40F8-A340-BFE462B219BE}"/>
              </a:ext>
            </a:extLst>
          </p:cNvPr>
          <p:cNvSpPr txBox="1"/>
          <p:nvPr/>
        </p:nvSpPr>
        <p:spPr>
          <a:xfrm>
            <a:off x="4932040" y="338138"/>
            <a:ext cx="128804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service zygote /system/bin/app_process -Xzygote /system/bin --zygote --start-system-server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onrestart write /sys/android_power/request_state wake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onrestart restart audioserver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4F1C44-DCFE-4901-9FDE-A9D9DBA8F04E}"/>
              </a:ext>
            </a:extLst>
          </p:cNvPr>
          <p:cNvSpPr txBox="1"/>
          <p:nvPr/>
        </p:nvSpPr>
        <p:spPr>
          <a:xfrm>
            <a:off x="5086918" y="2656456"/>
            <a:ext cx="3852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Service::ParseOnrestart();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8D08CB-8A29-480C-92EE-534C16F63EF3}"/>
              </a:ext>
            </a:extLst>
          </p:cNvPr>
          <p:cNvSpPr/>
          <p:nvPr/>
        </p:nvSpPr>
        <p:spPr>
          <a:xfrm>
            <a:off x="2423244" y="3717032"/>
            <a:ext cx="546710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1007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5097B29-766E-4D53-82CF-F1A83D15654C}"/>
              </a:ext>
            </a:extLst>
          </p:cNvPr>
          <p:cNvSpPr/>
          <p:nvPr/>
        </p:nvSpPr>
        <p:spPr>
          <a:xfrm>
            <a:off x="2981262" y="3717032"/>
            <a:ext cx="546710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3009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6F9A18F-A225-49CA-9071-B1EE4D0859F6}"/>
              </a:ext>
            </a:extLst>
          </p:cNvPr>
          <p:cNvSpPr/>
          <p:nvPr/>
        </p:nvSpPr>
        <p:spPr>
          <a:xfrm>
            <a:off x="3539280" y="3717032"/>
            <a:ext cx="546710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89FA000-0A52-4000-805B-8CEBEA3345FD}"/>
              </a:ext>
            </a:extLst>
          </p:cNvPr>
          <p:cNvSpPr/>
          <p:nvPr/>
        </p:nvSpPr>
        <p:spPr>
          <a:xfrm>
            <a:off x="4097298" y="3717032"/>
            <a:ext cx="546710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FF0F5F6-BFD0-493D-A911-1333FB8E21AE}"/>
              </a:ext>
            </a:extLst>
          </p:cNvPr>
          <p:cNvSpPr/>
          <p:nvPr/>
        </p:nvSpPr>
        <p:spPr>
          <a:xfrm>
            <a:off x="6703776" y="3706205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"write"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77443BA-4FC8-4029-A8F4-A1C75E06A5CF}"/>
              </a:ext>
            </a:extLst>
          </p:cNvPr>
          <p:cNvSpPr/>
          <p:nvPr/>
        </p:nvSpPr>
        <p:spPr>
          <a:xfrm>
            <a:off x="6703777" y="3994237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3621141-E7B3-4BD7-B443-FEDC1C3E8D5B}"/>
              </a:ext>
            </a:extLst>
          </p:cNvPr>
          <p:cNvSpPr/>
          <p:nvPr/>
        </p:nvSpPr>
        <p:spPr>
          <a:xfrm>
            <a:off x="6703778" y="4282269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CEC1B9-6F21-4E2F-8E19-75129814AF02}"/>
              </a:ext>
            </a:extLst>
          </p:cNvPr>
          <p:cNvSpPr txBox="1"/>
          <p:nvPr/>
        </p:nvSpPr>
        <p:spPr>
          <a:xfrm>
            <a:off x="6904943" y="333006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Command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67D312F-E64C-4A1F-9857-635E7E264E4F}"/>
              </a:ext>
            </a:extLst>
          </p:cNvPr>
          <p:cNvSpPr txBox="1"/>
          <p:nvPr/>
        </p:nvSpPr>
        <p:spPr>
          <a:xfrm>
            <a:off x="5601125" y="392860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function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두루마리 모양: 세로로 말림 63">
            <a:extLst>
              <a:ext uri="{FF2B5EF4-FFF2-40B4-BE49-F238E27FC236}">
                <a16:creationId xmlns:a16="http://schemas.microsoft.com/office/drawing/2014/main" id="{89681A96-21C2-4EDB-8D79-896FA814DE69}"/>
              </a:ext>
            </a:extLst>
          </p:cNvPr>
          <p:cNvSpPr/>
          <p:nvPr/>
        </p:nvSpPr>
        <p:spPr>
          <a:xfrm>
            <a:off x="9079231" y="3699397"/>
            <a:ext cx="598986" cy="59854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E720A9-72D8-4ED3-AB73-16BEDA9C2FFC}"/>
              </a:ext>
            </a:extLst>
          </p:cNvPr>
          <p:cNvSpPr txBox="1"/>
          <p:nvPr/>
        </p:nvSpPr>
        <p:spPr>
          <a:xfrm>
            <a:off x="8867751" y="324535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do_write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2599D42-ED42-4C2E-8876-D354769E098F}"/>
              </a:ext>
            </a:extLst>
          </p:cNvPr>
          <p:cNvCxnSpPr>
            <a:stCxn id="60" idx="3"/>
            <a:endCxn id="64" idx="1"/>
          </p:cNvCxnSpPr>
          <p:nvPr/>
        </p:nvCxnSpPr>
        <p:spPr>
          <a:xfrm flipV="1">
            <a:off x="8143134" y="3998668"/>
            <a:ext cx="1010915" cy="13958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F6726B6-15EB-400C-8E4A-161E43C9107B}"/>
              </a:ext>
            </a:extLst>
          </p:cNvPr>
          <p:cNvSpPr/>
          <p:nvPr/>
        </p:nvSpPr>
        <p:spPr>
          <a:xfrm>
            <a:off x="6703776" y="4569348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361541-A7A9-44A4-B344-1F657A15E58A}"/>
              </a:ext>
            </a:extLst>
          </p:cNvPr>
          <p:cNvSpPr txBox="1"/>
          <p:nvPr/>
        </p:nvSpPr>
        <p:spPr>
          <a:xfrm>
            <a:off x="5746034" y="424604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args[0]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F0D59D-91DB-40BF-B76D-55C4872F6AE3}"/>
              </a:ext>
            </a:extLst>
          </p:cNvPr>
          <p:cNvSpPr txBox="1"/>
          <p:nvPr/>
        </p:nvSpPr>
        <p:spPr>
          <a:xfrm>
            <a:off x="5746034" y="453407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args[1]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82E0328-B208-4548-B592-1ECB5F0C77E0}"/>
              </a:ext>
            </a:extLst>
          </p:cNvPr>
          <p:cNvSpPr txBox="1"/>
          <p:nvPr/>
        </p:nvSpPr>
        <p:spPr>
          <a:xfrm>
            <a:off x="8359151" y="441946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CA86809-C0F0-410B-B46B-28B7B2C42C9F}"/>
              </a:ext>
            </a:extLst>
          </p:cNvPr>
          <p:cNvSpPr/>
          <p:nvPr/>
        </p:nvSpPr>
        <p:spPr>
          <a:xfrm>
            <a:off x="6687759" y="5663761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"restart"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590AD63-CA70-4C24-A2F2-9BA55CE7F639}"/>
              </a:ext>
            </a:extLst>
          </p:cNvPr>
          <p:cNvSpPr/>
          <p:nvPr/>
        </p:nvSpPr>
        <p:spPr>
          <a:xfrm>
            <a:off x="6687759" y="5951793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B1B3AC7-8045-4FA1-B2E0-E0CC3F143D5E}"/>
              </a:ext>
            </a:extLst>
          </p:cNvPr>
          <p:cNvSpPr/>
          <p:nvPr/>
        </p:nvSpPr>
        <p:spPr>
          <a:xfrm>
            <a:off x="6687759" y="6239825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A2DCBF7-6F76-461B-9FA7-7E87FB6170BC}"/>
              </a:ext>
            </a:extLst>
          </p:cNvPr>
          <p:cNvSpPr txBox="1"/>
          <p:nvPr/>
        </p:nvSpPr>
        <p:spPr>
          <a:xfrm>
            <a:off x="6888926" y="528762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Command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74FD813-3DC8-4CC7-BD03-B31B0BB0F18F}"/>
              </a:ext>
            </a:extLst>
          </p:cNvPr>
          <p:cNvSpPr txBox="1"/>
          <p:nvPr/>
        </p:nvSpPr>
        <p:spPr>
          <a:xfrm>
            <a:off x="5585108" y="588616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function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두루마리 모양: 세로로 말림 75">
            <a:extLst>
              <a:ext uri="{FF2B5EF4-FFF2-40B4-BE49-F238E27FC236}">
                <a16:creationId xmlns:a16="http://schemas.microsoft.com/office/drawing/2014/main" id="{0E200425-59BE-41F4-9206-1D4D4A495CC0}"/>
              </a:ext>
            </a:extLst>
          </p:cNvPr>
          <p:cNvSpPr/>
          <p:nvPr/>
        </p:nvSpPr>
        <p:spPr>
          <a:xfrm>
            <a:off x="9063214" y="5656953"/>
            <a:ext cx="598986" cy="59854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B19CBEF-BAF4-4E26-8CBA-4DE428F10C79}"/>
              </a:ext>
            </a:extLst>
          </p:cNvPr>
          <p:cNvSpPr txBox="1"/>
          <p:nvPr/>
        </p:nvSpPr>
        <p:spPr>
          <a:xfrm>
            <a:off x="8851734" y="520291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do_restart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26EC4D2-07FE-4890-9A42-D80A3277DB08}"/>
              </a:ext>
            </a:extLst>
          </p:cNvPr>
          <p:cNvCxnSpPr>
            <a:stCxn id="72" idx="3"/>
            <a:endCxn id="76" idx="1"/>
          </p:cNvCxnSpPr>
          <p:nvPr/>
        </p:nvCxnSpPr>
        <p:spPr>
          <a:xfrm flipV="1">
            <a:off x="8127116" y="5956224"/>
            <a:ext cx="1010916" cy="13958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7C2ECB0-B5EE-4850-9A19-460EC69E1800}"/>
              </a:ext>
            </a:extLst>
          </p:cNvPr>
          <p:cNvSpPr/>
          <p:nvPr/>
        </p:nvSpPr>
        <p:spPr>
          <a:xfrm>
            <a:off x="6687759" y="6526904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8CCE9B-FB6A-444F-B057-F39E279090AA}"/>
              </a:ext>
            </a:extLst>
          </p:cNvPr>
          <p:cNvSpPr txBox="1"/>
          <p:nvPr/>
        </p:nvSpPr>
        <p:spPr>
          <a:xfrm>
            <a:off x="5730017" y="620360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args[0]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D28C6CE-48D8-46D9-B712-ED5596868F14}"/>
              </a:ext>
            </a:extLst>
          </p:cNvPr>
          <p:cNvSpPr txBox="1"/>
          <p:nvPr/>
        </p:nvSpPr>
        <p:spPr>
          <a:xfrm>
            <a:off x="5730017" y="649163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args[1]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44FE77C-F61F-4E72-9556-6E4393528E66}"/>
              </a:ext>
            </a:extLst>
          </p:cNvPr>
          <p:cNvSpPr txBox="1"/>
          <p:nvPr/>
        </p:nvSpPr>
        <p:spPr>
          <a:xfrm>
            <a:off x="8343134" y="63770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[1]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432F18A5-1652-45C7-B6F9-1D8D430CDFCC}"/>
              </a:ext>
            </a:extLst>
          </p:cNvPr>
          <p:cNvCxnSpPr>
            <a:stCxn id="67" idx="3"/>
            <a:endCxn id="71" idx="1"/>
          </p:cNvCxnSpPr>
          <p:nvPr/>
        </p:nvCxnSpPr>
        <p:spPr>
          <a:xfrm flipH="1">
            <a:off x="6687759" y="4713364"/>
            <a:ext cx="1455374" cy="1094413"/>
          </a:xfrm>
          <a:prstGeom prst="bentConnector5">
            <a:avLst>
              <a:gd name="adj1" fmla="val -15707"/>
              <a:gd name="adj2" fmla="val 50000"/>
              <a:gd name="adj3" fmla="val 115707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8A7A9C4-430E-4380-9F2C-D6E9B3E8E99B}"/>
              </a:ext>
            </a:extLst>
          </p:cNvPr>
          <p:cNvSpPr/>
          <p:nvPr/>
        </p:nvSpPr>
        <p:spPr>
          <a:xfrm>
            <a:off x="6687759" y="6809073"/>
            <a:ext cx="1439357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30E02DD-E517-461A-93D1-515B42BCC055}"/>
              </a:ext>
            </a:extLst>
          </p:cNvPr>
          <p:cNvSpPr txBox="1"/>
          <p:nvPr/>
        </p:nvSpPr>
        <p:spPr>
          <a:xfrm>
            <a:off x="5750610" y="677135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args[1]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81AA720-F6EE-4B12-833D-6367B50DB0C0}"/>
              </a:ext>
            </a:extLst>
          </p:cNvPr>
          <p:cNvCxnSpPr>
            <a:cxnSpLocks/>
            <a:stCxn id="30" idx="3"/>
            <a:endCxn id="59" idx="1"/>
          </p:cNvCxnSpPr>
          <p:nvPr/>
        </p:nvCxnSpPr>
        <p:spPr>
          <a:xfrm flipV="1">
            <a:off x="4644008" y="3850221"/>
            <a:ext cx="2059768" cy="112695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F243FFD-DE27-4D95-A3A7-912B0A40A31F}"/>
              </a:ext>
            </a:extLst>
          </p:cNvPr>
          <p:cNvSpPr txBox="1"/>
          <p:nvPr/>
        </p:nvSpPr>
        <p:spPr>
          <a:xfrm>
            <a:off x="221110" y="5853412"/>
            <a:ext cx="46987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onrestart_.ExecuteAllCommands();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ExecuteCommand(c);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command.InvokeFunc(subcontext_);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112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15D093-B97B-43A8-8227-E83C6D9A35FA}"/>
              </a:ext>
            </a:extLst>
          </p:cNvPr>
          <p:cNvSpPr txBox="1"/>
          <p:nvPr/>
        </p:nvSpPr>
        <p:spPr>
          <a:xfrm>
            <a:off x="395536" y="404664"/>
            <a:ext cx="443262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ACTION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의 실행 순서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b="1">
                <a:latin typeface="Consolas" pitchFamily="49" charset="0"/>
                <a:cs typeface="Consolas" pitchFamily="49" charset="0"/>
              </a:rPr>
              <a:t>"early-init"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"MixHwrngIntoLinuxRng"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"SetMmapRndBits"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"SetKptrRestrict"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"keychord_init"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"console_init"</a:t>
            </a:r>
          </a:p>
          <a:p>
            <a:r>
              <a:rPr lang="en-US" altLang="ko-KR" sz="2400" b="1">
                <a:latin typeface="Consolas" pitchFamily="49" charset="0"/>
                <a:cs typeface="Consolas" pitchFamily="49" charset="0"/>
              </a:rPr>
              <a:t>"init"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"queue_property_triggers"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973B4-03DC-4BF6-9BE3-B1A891110F55}"/>
              </a:ext>
            </a:extLst>
          </p:cNvPr>
          <p:cNvSpPr txBox="1"/>
          <p:nvPr/>
        </p:nvSpPr>
        <p:spPr>
          <a:xfrm>
            <a:off x="5076056" y="404664"/>
            <a:ext cx="851066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while (true) 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int epoll_timeout_ms = -1;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am.ExecuteOneCommand();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if (am.HasMoreCommands()) 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epoll_timeout_ms = 0;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epoll_wait(epoll_fd, &amp;ev, 1, epoll_timeout_ms)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202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15D093-B97B-43A8-8227-E83C6D9A35FA}"/>
              </a:ext>
            </a:extLst>
          </p:cNvPr>
          <p:cNvSpPr txBox="1"/>
          <p:nvPr/>
        </p:nvSpPr>
        <p:spPr>
          <a:xfrm>
            <a:off x="395536" y="404664"/>
            <a:ext cx="443262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ACTION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의 실행 순서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b="1">
                <a:latin typeface="Consolas" pitchFamily="49" charset="0"/>
                <a:cs typeface="Consolas" pitchFamily="49" charset="0"/>
              </a:rPr>
              <a:t>"early-init"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"MixHwrngIntoLinuxRng"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"SetMmapRndBits"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"SetKptrRestrict"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"keychord_init"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"console_init"</a:t>
            </a:r>
          </a:p>
          <a:p>
            <a:r>
              <a:rPr lang="en-US" altLang="ko-KR" sz="2400" b="1">
                <a:latin typeface="Consolas" pitchFamily="49" charset="0"/>
                <a:cs typeface="Consolas" pitchFamily="49" charset="0"/>
              </a:rPr>
              <a:t>"init"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"queue_property_triggers"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973B4-03DC-4BF6-9BE3-B1A891110F55}"/>
              </a:ext>
            </a:extLst>
          </p:cNvPr>
          <p:cNvSpPr txBox="1"/>
          <p:nvPr/>
        </p:nvSpPr>
        <p:spPr>
          <a:xfrm>
            <a:off x="5076056" y="404664"/>
            <a:ext cx="851066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while (true) 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int epoll_timeout_ms = -1;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am.ExecuteOneCommand();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if (am.HasMoreCommands()) 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epoll_timeout_ms = 0;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epoll_wait(epoll_fd, &amp;ev, 1, epoll_timeout_ms)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46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15D093-B97B-43A8-8227-E83C6D9A35FA}"/>
              </a:ext>
            </a:extLst>
          </p:cNvPr>
          <p:cNvSpPr txBox="1"/>
          <p:nvPr/>
        </p:nvSpPr>
        <p:spPr>
          <a:xfrm>
            <a:off x="395536" y="404664"/>
            <a:ext cx="37529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Service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의 기동 시점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on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boot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 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class_start core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 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06B0AA-9737-4230-A19A-2454321AEDA1}"/>
              </a:ext>
            </a:extLst>
          </p:cNvPr>
          <p:cNvSpPr txBox="1"/>
          <p:nvPr/>
        </p:nvSpPr>
        <p:spPr>
          <a:xfrm>
            <a:off x="899592" y="2712988"/>
            <a:ext cx="609974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do_class_start("core");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service-&gt;StartIfNotDisabled();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Service::Start();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pid = fork();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if (pid == 0) {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ExpandArgsAndExecv(args_);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execv();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68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15D093-B97B-43A8-8227-E83C6D9A35FA}"/>
              </a:ext>
            </a:extLst>
          </p:cNvPr>
          <p:cNvSpPr txBox="1"/>
          <p:nvPr/>
        </p:nvSpPr>
        <p:spPr>
          <a:xfrm>
            <a:off x="395536" y="404664"/>
            <a:ext cx="1224886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Service 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의 재기동 시점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handle_signal()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ReapAnyOutstandingChildren();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while (ReapOneProcess()) 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waitid(P_ALL, 0, &amp;siginfo, WEXITED | WNOHANG | WNOWAIT));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service = ServiceList::GetInstance().FindService(pid, &amp;Service::pid);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service-&gt;Reap(siginfo); 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flags_ |= SVC_RESTARTING;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RestartProcesses();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s-&gt;Start()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0448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AEB745-4785-48D7-AA6C-268DF6E2BBC6}"/>
              </a:ext>
            </a:extLst>
          </p:cNvPr>
          <p:cNvSpPr txBox="1"/>
          <p:nvPr/>
        </p:nvSpPr>
        <p:spPr>
          <a:xfrm>
            <a:off x="683568" y="332656"/>
            <a:ext cx="528221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 ./ueventd-&gt;init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main( argc, argv[0]="ueventd")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ueventd_main()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59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371600"/>
            <a:ext cx="72866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115616" y="3284984"/>
            <a:ext cx="1080120" cy="2880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31840" y="2132856"/>
            <a:ext cx="864096" cy="2880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55776" y="2420888"/>
            <a:ext cx="432048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23928" y="2636912"/>
            <a:ext cx="1368152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406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964E73-8A22-4466-9C4E-C9B0746B7630}"/>
              </a:ext>
            </a:extLst>
          </p:cNvPr>
          <p:cNvSpPr/>
          <p:nvPr/>
        </p:nvSpPr>
        <p:spPr>
          <a:xfrm>
            <a:off x="1619672" y="1196752"/>
            <a:ext cx="3960440" cy="20162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E057A1-F496-46E9-943D-B34E5F2D5D94}"/>
              </a:ext>
            </a:extLst>
          </p:cNvPr>
          <p:cNvSpPr/>
          <p:nvPr/>
        </p:nvSpPr>
        <p:spPr>
          <a:xfrm>
            <a:off x="1619672" y="3212976"/>
            <a:ext cx="3960440" cy="20162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B6F5CB-F705-4563-B567-844532DD76BC}"/>
              </a:ext>
            </a:extLst>
          </p:cNvPr>
          <p:cNvSpPr/>
          <p:nvPr/>
        </p:nvSpPr>
        <p:spPr>
          <a:xfrm>
            <a:off x="2771800" y="2780928"/>
            <a:ext cx="1008112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F18CA2-5571-4FCE-BD53-3164B42506FF}"/>
              </a:ext>
            </a:extLst>
          </p:cNvPr>
          <p:cNvSpPr/>
          <p:nvPr/>
        </p:nvSpPr>
        <p:spPr>
          <a:xfrm>
            <a:off x="2771800" y="3212976"/>
            <a:ext cx="1008112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A9B01-D89B-4B90-A8EF-24A068403BAA}"/>
              </a:ext>
            </a:extLst>
          </p:cNvPr>
          <p:cNvSpPr txBox="1"/>
          <p:nvPr/>
        </p:nvSpPr>
        <p:spPr>
          <a:xfrm>
            <a:off x="4355976" y="3200008"/>
            <a:ext cx="3073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AF_NETLINK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pid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groups=0xffffffff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화살표: 위쪽 8">
            <a:extLst>
              <a:ext uri="{FF2B5EF4-FFF2-40B4-BE49-F238E27FC236}">
                <a16:creationId xmlns:a16="http://schemas.microsoft.com/office/drawing/2014/main" id="{C6217375-2BC4-4CD0-9C79-D073893B875E}"/>
              </a:ext>
            </a:extLst>
          </p:cNvPr>
          <p:cNvSpPr/>
          <p:nvPr/>
        </p:nvSpPr>
        <p:spPr>
          <a:xfrm>
            <a:off x="2951820" y="3906752"/>
            <a:ext cx="648072" cy="720080"/>
          </a:xfrm>
          <a:prstGeom prst="up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A14177E-EFE5-4803-84B6-5757B3FE5B72}"/>
              </a:ext>
            </a:extLst>
          </p:cNvPr>
          <p:cNvSpPr/>
          <p:nvPr/>
        </p:nvSpPr>
        <p:spPr>
          <a:xfrm>
            <a:off x="2393758" y="1674504"/>
            <a:ext cx="1116124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udevd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CDBF460-C206-4157-AF01-F2F1D1EF1FEC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H="1" flipV="1">
            <a:off x="2951820" y="2178560"/>
            <a:ext cx="324036" cy="60236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4999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964E73-8A22-4466-9C4E-C9B0746B7630}"/>
              </a:ext>
            </a:extLst>
          </p:cNvPr>
          <p:cNvSpPr/>
          <p:nvPr/>
        </p:nvSpPr>
        <p:spPr>
          <a:xfrm>
            <a:off x="1619672" y="1196752"/>
            <a:ext cx="3960440" cy="20162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E057A1-F496-46E9-943D-B34E5F2D5D94}"/>
              </a:ext>
            </a:extLst>
          </p:cNvPr>
          <p:cNvSpPr/>
          <p:nvPr/>
        </p:nvSpPr>
        <p:spPr>
          <a:xfrm>
            <a:off x="1619672" y="3212976"/>
            <a:ext cx="3960440" cy="20162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B6F5CB-F705-4563-B567-844532DD76BC}"/>
              </a:ext>
            </a:extLst>
          </p:cNvPr>
          <p:cNvSpPr/>
          <p:nvPr/>
        </p:nvSpPr>
        <p:spPr>
          <a:xfrm>
            <a:off x="2771800" y="2780928"/>
            <a:ext cx="1008112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F18CA2-5571-4FCE-BD53-3164B42506FF}"/>
              </a:ext>
            </a:extLst>
          </p:cNvPr>
          <p:cNvSpPr/>
          <p:nvPr/>
        </p:nvSpPr>
        <p:spPr>
          <a:xfrm>
            <a:off x="2771800" y="3212976"/>
            <a:ext cx="1008112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A9B01-D89B-4B90-A8EF-24A068403BAA}"/>
              </a:ext>
            </a:extLst>
          </p:cNvPr>
          <p:cNvSpPr txBox="1"/>
          <p:nvPr/>
        </p:nvSpPr>
        <p:spPr>
          <a:xfrm>
            <a:off x="4355976" y="3200008"/>
            <a:ext cx="3073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AF_NETLINK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pid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groups=0xffffffff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화살표: 위쪽 8">
            <a:extLst>
              <a:ext uri="{FF2B5EF4-FFF2-40B4-BE49-F238E27FC236}">
                <a16:creationId xmlns:a16="http://schemas.microsoft.com/office/drawing/2014/main" id="{C6217375-2BC4-4CD0-9C79-D073893B875E}"/>
              </a:ext>
            </a:extLst>
          </p:cNvPr>
          <p:cNvSpPr/>
          <p:nvPr/>
        </p:nvSpPr>
        <p:spPr>
          <a:xfrm>
            <a:off x="2951820" y="3906752"/>
            <a:ext cx="648072" cy="720080"/>
          </a:xfrm>
          <a:prstGeom prst="up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A14177E-EFE5-4803-84B6-5757B3FE5B72}"/>
              </a:ext>
            </a:extLst>
          </p:cNvPr>
          <p:cNvSpPr/>
          <p:nvPr/>
        </p:nvSpPr>
        <p:spPr>
          <a:xfrm>
            <a:off x="2483768" y="1593567"/>
            <a:ext cx="1116124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ueventd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CDBF460-C206-4157-AF01-F2F1D1EF1FEC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H="1" flipV="1">
            <a:off x="3041830" y="2097623"/>
            <a:ext cx="234026" cy="68330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0462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964E73-8A22-4466-9C4E-C9B0746B7630}"/>
              </a:ext>
            </a:extLst>
          </p:cNvPr>
          <p:cNvSpPr/>
          <p:nvPr/>
        </p:nvSpPr>
        <p:spPr>
          <a:xfrm>
            <a:off x="1619672" y="1196752"/>
            <a:ext cx="3960440" cy="20162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E057A1-F496-46E9-943D-B34E5F2D5D94}"/>
              </a:ext>
            </a:extLst>
          </p:cNvPr>
          <p:cNvSpPr/>
          <p:nvPr/>
        </p:nvSpPr>
        <p:spPr>
          <a:xfrm>
            <a:off x="1619672" y="3212976"/>
            <a:ext cx="3960440" cy="20162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B6F5CB-F705-4563-B567-844532DD76BC}"/>
              </a:ext>
            </a:extLst>
          </p:cNvPr>
          <p:cNvSpPr/>
          <p:nvPr/>
        </p:nvSpPr>
        <p:spPr>
          <a:xfrm>
            <a:off x="2771800" y="2780928"/>
            <a:ext cx="1008112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F18CA2-5571-4FCE-BD53-3164B42506FF}"/>
              </a:ext>
            </a:extLst>
          </p:cNvPr>
          <p:cNvSpPr/>
          <p:nvPr/>
        </p:nvSpPr>
        <p:spPr>
          <a:xfrm>
            <a:off x="2771800" y="3212976"/>
            <a:ext cx="1008112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A9B01-D89B-4B90-A8EF-24A068403BAA}"/>
              </a:ext>
            </a:extLst>
          </p:cNvPr>
          <p:cNvSpPr txBox="1"/>
          <p:nvPr/>
        </p:nvSpPr>
        <p:spPr>
          <a:xfrm>
            <a:off x="4139952" y="3426503"/>
            <a:ext cx="3073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AF_NETLINK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pid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groups=0xffffffff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화살표: 위쪽 8">
            <a:extLst>
              <a:ext uri="{FF2B5EF4-FFF2-40B4-BE49-F238E27FC236}">
                <a16:creationId xmlns:a16="http://schemas.microsoft.com/office/drawing/2014/main" id="{C6217375-2BC4-4CD0-9C79-D073893B875E}"/>
              </a:ext>
            </a:extLst>
          </p:cNvPr>
          <p:cNvSpPr/>
          <p:nvPr/>
        </p:nvSpPr>
        <p:spPr>
          <a:xfrm>
            <a:off x="2977078" y="3753807"/>
            <a:ext cx="648072" cy="720080"/>
          </a:xfrm>
          <a:prstGeom prst="up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A14177E-EFE5-4803-84B6-5757B3FE5B72}"/>
              </a:ext>
            </a:extLst>
          </p:cNvPr>
          <p:cNvSpPr/>
          <p:nvPr/>
        </p:nvSpPr>
        <p:spPr>
          <a:xfrm>
            <a:off x="2483768" y="1593567"/>
            <a:ext cx="1116124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ueventd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CDBF460-C206-4157-AF01-F2F1D1EF1FEC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H="1" flipV="1">
            <a:off x="3041830" y="2097623"/>
            <a:ext cx="234026" cy="68330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9307159-E7D3-4522-B947-52CB9CD6601D}"/>
              </a:ext>
            </a:extLst>
          </p:cNvPr>
          <p:cNvSpPr/>
          <p:nvPr/>
        </p:nvSpPr>
        <p:spPr>
          <a:xfrm>
            <a:off x="1860954" y="4221088"/>
            <a:ext cx="792088" cy="252799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4CAE69A-9F92-4362-B8C4-6A0960E7F7D3}"/>
              </a:ext>
            </a:extLst>
          </p:cNvPr>
          <p:cNvSpPr/>
          <p:nvPr/>
        </p:nvSpPr>
        <p:spPr>
          <a:xfrm>
            <a:off x="7405024" y="3666043"/>
            <a:ext cx="936104" cy="39681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usb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05A59D9-C818-476D-8ABF-80127E37ADA4}"/>
              </a:ext>
            </a:extLst>
          </p:cNvPr>
          <p:cNvSpPr/>
          <p:nvPr/>
        </p:nvSpPr>
        <p:spPr>
          <a:xfrm>
            <a:off x="6399756" y="4641951"/>
            <a:ext cx="1140836" cy="39681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devices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D1E5E0F-EA59-4D1D-A158-4A84870FDA63}"/>
              </a:ext>
            </a:extLst>
          </p:cNvPr>
          <p:cNvSpPr/>
          <p:nvPr/>
        </p:nvSpPr>
        <p:spPr>
          <a:xfrm>
            <a:off x="8532440" y="4641951"/>
            <a:ext cx="1296144" cy="39681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drivers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F3FA8BD-9507-4BE7-9C7E-2CB5AC8AFD78}"/>
              </a:ext>
            </a:extLst>
          </p:cNvPr>
          <p:cNvSpPr/>
          <p:nvPr/>
        </p:nvSpPr>
        <p:spPr>
          <a:xfrm>
            <a:off x="8100392" y="5419451"/>
            <a:ext cx="1570088" cy="39681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gpio_keys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707CA65-26BB-42CD-8103-43BFCBDEA5CE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8885436" y="5038766"/>
            <a:ext cx="295076" cy="38068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7A66B0E-1494-41B5-A675-BA3769FCC13C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7873076" y="4062858"/>
            <a:ext cx="1307436" cy="5790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0A50AC3-DCA5-4E10-93C5-BC64B0D9695C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flipH="1">
            <a:off x="6970174" y="4062858"/>
            <a:ext cx="902902" cy="5790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6A01DA4-40DB-458D-B815-BDF135BCFCA7}"/>
              </a:ext>
            </a:extLst>
          </p:cNvPr>
          <p:cNvSpPr/>
          <p:nvPr/>
        </p:nvSpPr>
        <p:spPr>
          <a:xfrm>
            <a:off x="5685286" y="5456709"/>
            <a:ext cx="1570088" cy="39681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gpio_keys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D137E48-D335-4895-AEE0-A6229C9AEBB4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 flipH="1">
            <a:off x="6470330" y="5038766"/>
            <a:ext cx="499844" cy="41794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01B0359-24A0-4359-AA85-0F8595797791}"/>
              </a:ext>
            </a:extLst>
          </p:cNvPr>
          <p:cNvCxnSpPr>
            <a:stCxn id="27" idx="2"/>
            <a:endCxn id="15" idx="2"/>
          </p:cNvCxnSpPr>
          <p:nvPr/>
        </p:nvCxnSpPr>
        <p:spPr>
          <a:xfrm rot="5400000" flipH="1" flipV="1">
            <a:off x="7659254" y="4627342"/>
            <a:ext cx="37258" cy="2415106"/>
          </a:xfrm>
          <a:prstGeom prst="bentConnector3">
            <a:avLst>
              <a:gd name="adj1" fmla="val -613560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0BB51A2-8DDD-4434-9B1E-BBE33664E148}"/>
              </a:ext>
            </a:extLst>
          </p:cNvPr>
          <p:cNvSpPr txBox="1"/>
          <p:nvPr/>
        </p:nvSpPr>
        <p:spPr>
          <a:xfrm>
            <a:off x="6563753" y="6083236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driver-&gt;probe(dev);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F81BAF-40D5-4A4A-881C-03CCC5FC233F}"/>
              </a:ext>
            </a:extLst>
          </p:cNvPr>
          <p:cNvSpPr txBox="1"/>
          <p:nvPr/>
        </p:nvSpPr>
        <p:spPr>
          <a:xfrm>
            <a:off x="3779912" y="1212345"/>
            <a:ext cx="6296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mknod( "mykey", S_IFCHR,10,24);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642EFB-D8FC-471A-A739-AC8438F9643A}"/>
              </a:ext>
            </a:extLst>
          </p:cNvPr>
          <p:cNvSpPr txBox="1"/>
          <p:nvPr/>
        </p:nvSpPr>
        <p:spPr>
          <a:xfrm>
            <a:off x="-125983" y="5506143"/>
            <a:ext cx="64716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device_create();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kobject_uevent(&amp;dev-&gt;kobj, KOBJ_ADD);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("mykey","usb",major=10, minor=24)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netlink_broadcast_filtered();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806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964E73-8A22-4466-9C4E-C9B0746B7630}"/>
              </a:ext>
            </a:extLst>
          </p:cNvPr>
          <p:cNvSpPr/>
          <p:nvPr/>
        </p:nvSpPr>
        <p:spPr>
          <a:xfrm>
            <a:off x="1619672" y="1196752"/>
            <a:ext cx="3960440" cy="20162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E057A1-F496-46E9-943D-B34E5F2D5D94}"/>
              </a:ext>
            </a:extLst>
          </p:cNvPr>
          <p:cNvSpPr/>
          <p:nvPr/>
        </p:nvSpPr>
        <p:spPr>
          <a:xfrm>
            <a:off x="1619672" y="3212976"/>
            <a:ext cx="3960440" cy="20162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B6F5CB-F705-4563-B567-844532DD76BC}"/>
              </a:ext>
            </a:extLst>
          </p:cNvPr>
          <p:cNvSpPr/>
          <p:nvPr/>
        </p:nvSpPr>
        <p:spPr>
          <a:xfrm>
            <a:off x="2771800" y="2780928"/>
            <a:ext cx="1008112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F18CA2-5571-4FCE-BD53-3164B42506FF}"/>
              </a:ext>
            </a:extLst>
          </p:cNvPr>
          <p:cNvSpPr/>
          <p:nvPr/>
        </p:nvSpPr>
        <p:spPr>
          <a:xfrm>
            <a:off x="2771800" y="3212976"/>
            <a:ext cx="1008112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A9B01-D89B-4B90-A8EF-24A068403BAA}"/>
              </a:ext>
            </a:extLst>
          </p:cNvPr>
          <p:cNvSpPr txBox="1"/>
          <p:nvPr/>
        </p:nvSpPr>
        <p:spPr>
          <a:xfrm>
            <a:off x="4139952" y="3426503"/>
            <a:ext cx="3073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AF_NETLINK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pid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groups=0xffffffff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화살표: 위쪽 8">
            <a:extLst>
              <a:ext uri="{FF2B5EF4-FFF2-40B4-BE49-F238E27FC236}">
                <a16:creationId xmlns:a16="http://schemas.microsoft.com/office/drawing/2014/main" id="{C6217375-2BC4-4CD0-9C79-D073893B875E}"/>
              </a:ext>
            </a:extLst>
          </p:cNvPr>
          <p:cNvSpPr/>
          <p:nvPr/>
        </p:nvSpPr>
        <p:spPr>
          <a:xfrm>
            <a:off x="2977078" y="3753807"/>
            <a:ext cx="648072" cy="720080"/>
          </a:xfrm>
          <a:prstGeom prst="up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A14177E-EFE5-4803-84B6-5757B3FE5B72}"/>
              </a:ext>
            </a:extLst>
          </p:cNvPr>
          <p:cNvSpPr/>
          <p:nvPr/>
        </p:nvSpPr>
        <p:spPr>
          <a:xfrm>
            <a:off x="2483768" y="1593567"/>
            <a:ext cx="1116124" cy="5040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ueventd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CDBF460-C206-4157-AF01-F2F1D1EF1FEC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H="1" flipV="1">
            <a:off x="3041830" y="2097623"/>
            <a:ext cx="234026" cy="68330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9307159-E7D3-4522-B947-52CB9CD6601D}"/>
              </a:ext>
            </a:extLst>
          </p:cNvPr>
          <p:cNvSpPr/>
          <p:nvPr/>
        </p:nvSpPr>
        <p:spPr>
          <a:xfrm>
            <a:off x="1860954" y="4221088"/>
            <a:ext cx="792088" cy="252799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4CAE69A-9F92-4362-B8C4-6A0960E7F7D3}"/>
              </a:ext>
            </a:extLst>
          </p:cNvPr>
          <p:cNvSpPr/>
          <p:nvPr/>
        </p:nvSpPr>
        <p:spPr>
          <a:xfrm>
            <a:off x="7405024" y="3666043"/>
            <a:ext cx="936104" cy="39681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usb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05A59D9-C818-476D-8ABF-80127E37ADA4}"/>
              </a:ext>
            </a:extLst>
          </p:cNvPr>
          <p:cNvSpPr/>
          <p:nvPr/>
        </p:nvSpPr>
        <p:spPr>
          <a:xfrm>
            <a:off x="6399756" y="4641951"/>
            <a:ext cx="1140836" cy="39681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devices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D1E5E0F-EA59-4D1D-A158-4A84870FDA63}"/>
              </a:ext>
            </a:extLst>
          </p:cNvPr>
          <p:cNvSpPr/>
          <p:nvPr/>
        </p:nvSpPr>
        <p:spPr>
          <a:xfrm>
            <a:off x="8532440" y="4641951"/>
            <a:ext cx="1296144" cy="39681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drivers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F3FA8BD-9507-4BE7-9C7E-2CB5AC8AFD78}"/>
              </a:ext>
            </a:extLst>
          </p:cNvPr>
          <p:cNvSpPr/>
          <p:nvPr/>
        </p:nvSpPr>
        <p:spPr>
          <a:xfrm>
            <a:off x="8100392" y="5419451"/>
            <a:ext cx="1570088" cy="39681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gpio_keys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707CA65-26BB-42CD-8103-43BFCBDEA5CE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8885436" y="5038766"/>
            <a:ext cx="295076" cy="38068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7A66B0E-1494-41B5-A675-BA3769FCC13C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7873076" y="4062858"/>
            <a:ext cx="1307436" cy="5790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0A50AC3-DCA5-4E10-93C5-BC64B0D9695C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flipH="1">
            <a:off x="6970174" y="4062858"/>
            <a:ext cx="902902" cy="57909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6A01DA4-40DB-458D-B815-BDF135BCFCA7}"/>
              </a:ext>
            </a:extLst>
          </p:cNvPr>
          <p:cNvSpPr/>
          <p:nvPr/>
        </p:nvSpPr>
        <p:spPr>
          <a:xfrm>
            <a:off x="5685286" y="5456709"/>
            <a:ext cx="1570088" cy="39681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gpio_keys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D137E48-D335-4895-AEE0-A6229C9AEBB4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 flipH="1">
            <a:off x="6470330" y="5038766"/>
            <a:ext cx="499844" cy="41794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01B0359-24A0-4359-AA85-0F8595797791}"/>
              </a:ext>
            </a:extLst>
          </p:cNvPr>
          <p:cNvCxnSpPr>
            <a:stCxn id="27" idx="2"/>
            <a:endCxn id="15" idx="2"/>
          </p:cNvCxnSpPr>
          <p:nvPr/>
        </p:nvCxnSpPr>
        <p:spPr>
          <a:xfrm rot="5400000" flipH="1" flipV="1">
            <a:off x="7659254" y="4627342"/>
            <a:ext cx="37258" cy="2415106"/>
          </a:xfrm>
          <a:prstGeom prst="bentConnector3">
            <a:avLst>
              <a:gd name="adj1" fmla="val -613560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0BB51A2-8DDD-4434-9B1E-BBE33664E148}"/>
              </a:ext>
            </a:extLst>
          </p:cNvPr>
          <p:cNvSpPr txBox="1"/>
          <p:nvPr/>
        </p:nvSpPr>
        <p:spPr>
          <a:xfrm>
            <a:off x="6563753" y="6083236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driver-&gt;probe(dev);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F81BAF-40D5-4A4A-881C-03CCC5FC233F}"/>
              </a:ext>
            </a:extLst>
          </p:cNvPr>
          <p:cNvSpPr txBox="1"/>
          <p:nvPr/>
        </p:nvSpPr>
        <p:spPr>
          <a:xfrm>
            <a:off x="3779912" y="1212345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unlink( "mykey" );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642EFB-D8FC-471A-A739-AC8438F9643A}"/>
              </a:ext>
            </a:extLst>
          </p:cNvPr>
          <p:cNvSpPr txBox="1"/>
          <p:nvPr/>
        </p:nvSpPr>
        <p:spPr>
          <a:xfrm>
            <a:off x="-125983" y="5506143"/>
            <a:ext cx="69813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device_create();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kobject_uevent(&amp;dev-&gt;kobj, KOBJ_REMOVE);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("remove", "mykey")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netlink_broadcast_filtered();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65E798-5C4D-45B8-8B36-D8280C7380BB}"/>
              </a:ext>
            </a:extLst>
          </p:cNvPr>
          <p:cNvSpPr txBox="1"/>
          <p:nvPr/>
        </p:nvSpPr>
        <p:spPr>
          <a:xfrm>
            <a:off x="6300192" y="2919006"/>
            <a:ext cx="5113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Linux Device Driver Model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994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BEA2A1-E173-4181-A588-56A74B862E75}"/>
              </a:ext>
            </a:extLst>
          </p:cNvPr>
          <p:cNvSpPr txBox="1"/>
          <p:nvPr/>
        </p:nvSpPr>
        <p:spPr>
          <a:xfrm>
            <a:off x="611560" y="404664"/>
            <a:ext cx="1398652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UeventListener uevent_listener;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device_fd_.reset(uevent_open_socket(2 * 1024 * 1024, true));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addr.nl_family = AF_NETLINK;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addr.nl_pid = getpid();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addr.nl_groups = 0xffffffff;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socket(PF_NETLINK, SOCK_DGRAM | SOCK_CLOEXEC, NETLINK_KOBJECT_UEVENT);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bind(s, (struct sockaddr*)&amp;addr, sizeof(addr)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6131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20B358-551C-4D27-A6C6-498703FEDA1C}"/>
              </a:ext>
            </a:extLst>
          </p:cNvPr>
          <p:cNvSpPr txBox="1"/>
          <p:nvPr/>
        </p:nvSpPr>
        <p:spPr>
          <a:xfrm>
            <a:off x="179512" y="116632"/>
            <a:ext cx="9777035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ColdBoot cold_boot(uevent_listener, device_handler);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cold_boot.Run();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ColdBoot::RegenerateUevents();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uevent_listener_.RegenerateUevents();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kRegenerationPaths[] = {"/sys/class", "/sys/block", "/sys/devices"};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RegenerateUeventsForPath(path, callback);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opendir(path.c_str());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RegenerateUeventsForDir(d.get(), callback);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int fd = openat(dfd, "uevent", O_WRONLY);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write(fd, "add\n", 4);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while ((de = readdir(d))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fd = openat(dfd, de-&gt;d_name, O_RDONLY | O_DIRECTORY);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if (fd &lt; 0) continue;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RegenerateUeventsForDir(d2.get(), callback)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0524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20B358-551C-4D27-A6C6-498703FEDA1C}"/>
              </a:ext>
            </a:extLst>
          </p:cNvPr>
          <p:cNvSpPr txBox="1"/>
          <p:nvPr/>
        </p:nvSpPr>
        <p:spPr>
          <a:xfrm>
            <a:off x="179512" y="116632"/>
            <a:ext cx="864852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write(fd, "add\n", 4);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------------------------------------------------------------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sys_write();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store_uevent();</a:t>
            </a:r>
          </a:p>
          <a:p>
            <a:r>
              <a:rPr lang="fr-FR" altLang="ko-KR" sz="2000">
                <a:latin typeface="Consolas" pitchFamily="49" charset="0"/>
                <a:cs typeface="Consolas" pitchFamily="49" charset="0"/>
              </a:rPr>
              <a:t>kobject_uevent(&amp;dev-&gt;kobj, action);</a:t>
            </a:r>
          </a:p>
          <a:p>
            <a:r>
              <a:rPr lang="fr-FR" altLang="ko-KR" sz="2000">
                <a:latin typeface="Consolas" pitchFamily="49" charset="0"/>
                <a:cs typeface="Consolas" pitchFamily="49" charset="0"/>
              </a:rPr>
              <a:t>...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480CA4-B017-4DFB-91E7-E95EACD98155}"/>
              </a:ext>
            </a:extLst>
          </p:cNvPr>
          <p:cNvSpPr txBox="1"/>
          <p:nvPr/>
        </p:nvSpPr>
        <p:spPr>
          <a:xfrm>
            <a:off x="4476740" y="1052736"/>
            <a:ext cx="8789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device_create_file(dev, &amp;uevent_attr);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__ATTR(uevent, S_IRUGO | S_IWUSR, show_uevent, store_uevent);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C31E04-ADCE-4061-B5AC-ED83E7F8B2E4}"/>
              </a:ext>
            </a:extLst>
          </p:cNvPr>
          <p:cNvSpPr/>
          <p:nvPr/>
        </p:nvSpPr>
        <p:spPr>
          <a:xfrm>
            <a:off x="282538" y="2507417"/>
            <a:ext cx="2808312" cy="158417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89E05B-7160-4FB8-BAD7-4924E002444A}"/>
              </a:ext>
            </a:extLst>
          </p:cNvPr>
          <p:cNvSpPr/>
          <p:nvPr/>
        </p:nvSpPr>
        <p:spPr>
          <a:xfrm>
            <a:off x="282538" y="4091593"/>
            <a:ext cx="2808312" cy="158417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51EB-D937-4AE2-AC7B-C0AA80C4E721}"/>
              </a:ext>
            </a:extLst>
          </p:cNvPr>
          <p:cNvSpPr/>
          <p:nvPr/>
        </p:nvSpPr>
        <p:spPr>
          <a:xfrm>
            <a:off x="714586" y="3731553"/>
            <a:ext cx="1404156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63065E-2169-4DE8-8185-F6D37DD512F5}"/>
              </a:ext>
            </a:extLst>
          </p:cNvPr>
          <p:cNvSpPr/>
          <p:nvPr/>
        </p:nvSpPr>
        <p:spPr>
          <a:xfrm>
            <a:off x="714586" y="4091593"/>
            <a:ext cx="1404156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FBDACF-2A4D-4BF9-813A-4113215F45D7}"/>
              </a:ext>
            </a:extLst>
          </p:cNvPr>
          <p:cNvSpPr txBox="1"/>
          <p:nvPr/>
        </p:nvSpPr>
        <p:spPr>
          <a:xfrm>
            <a:off x="2089433" y="4082330"/>
            <a:ext cx="3730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AF_NETLINK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addr.nl_pid = 2238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addr.nl_groups = 0xffffffff;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아래쪽 화살표 13">
            <a:extLst>
              <a:ext uri="{FF2B5EF4-FFF2-40B4-BE49-F238E27FC236}">
                <a16:creationId xmlns:a16="http://schemas.microsoft.com/office/drawing/2014/main" id="{732BDD6F-A3ED-4EB1-8C6D-89BF14659485}"/>
              </a:ext>
            </a:extLst>
          </p:cNvPr>
          <p:cNvSpPr/>
          <p:nvPr/>
        </p:nvSpPr>
        <p:spPr>
          <a:xfrm rot="10800000">
            <a:off x="1245645" y="4682432"/>
            <a:ext cx="342038" cy="690530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모서리가 둥근 직사각형 14">
            <a:extLst>
              <a:ext uri="{FF2B5EF4-FFF2-40B4-BE49-F238E27FC236}">
                <a16:creationId xmlns:a16="http://schemas.microsoft.com/office/drawing/2014/main" id="{851E36E6-FD92-43E2-945E-26A755DD2BD2}"/>
              </a:ext>
            </a:extLst>
          </p:cNvPr>
          <p:cNvSpPr/>
          <p:nvPr/>
        </p:nvSpPr>
        <p:spPr>
          <a:xfrm>
            <a:off x="705208" y="2687437"/>
            <a:ext cx="1161506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ueventd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6A8459C-6C6E-40E9-BEDC-3E507D51259B}"/>
              </a:ext>
            </a:extLst>
          </p:cNvPr>
          <p:cNvCxnSpPr>
            <a:stCxn id="7" idx="0"/>
            <a:endCxn id="11" idx="2"/>
          </p:cNvCxnSpPr>
          <p:nvPr/>
        </p:nvCxnSpPr>
        <p:spPr>
          <a:xfrm flipH="1" flipV="1">
            <a:off x="1285961" y="3047477"/>
            <a:ext cx="130703" cy="6840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0F369D5-2CE4-4235-AE30-19DD9DF42B9C}"/>
              </a:ext>
            </a:extLst>
          </p:cNvPr>
          <p:cNvSpPr txBox="1"/>
          <p:nvPr/>
        </p:nvSpPr>
        <p:spPr>
          <a:xfrm>
            <a:off x="2089433" y="357418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device_fd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50CC80-445A-4D33-8C32-051CD2F8073B}"/>
              </a:ext>
            </a:extLst>
          </p:cNvPr>
          <p:cNvSpPr txBox="1"/>
          <p:nvPr/>
        </p:nvSpPr>
        <p:spPr>
          <a:xfrm>
            <a:off x="3115889" y="5085143"/>
            <a:ext cx="626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( "ACTION=add" , "DEVPATH=/dev/input/event3" , 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SUBSYSTEM=input" , 0 , "MAJOR=13", "MINOR=67" )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8042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20B358-551C-4D27-A6C6-498703FEDA1C}"/>
              </a:ext>
            </a:extLst>
          </p:cNvPr>
          <p:cNvSpPr txBox="1"/>
          <p:nvPr/>
        </p:nvSpPr>
        <p:spPr>
          <a:xfrm>
            <a:off x="179512" y="116632"/>
            <a:ext cx="864852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write(fd, "add\n", 4);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------------------------------------------------------------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sys_write();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store_uevent();</a:t>
            </a:r>
          </a:p>
          <a:p>
            <a:r>
              <a:rPr lang="fr-FR" altLang="ko-KR" sz="2000">
                <a:latin typeface="Consolas" pitchFamily="49" charset="0"/>
                <a:cs typeface="Consolas" pitchFamily="49" charset="0"/>
              </a:rPr>
              <a:t>kobject_uevent(&amp;dev-&gt;kobj, action);</a:t>
            </a:r>
          </a:p>
          <a:p>
            <a:r>
              <a:rPr lang="fr-FR" altLang="ko-KR" sz="2000">
                <a:latin typeface="Consolas" pitchFamily="49" charset="0"/>
                <a:cs typeface="Consolas" pitchFamily="49" charset="0"/>
              </a:rPr>
              <a:t>...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480CA4-B017-4DFB-91E7-E95EACD98155}"/>
              </a:ext>
            </a:extLst>
          </p:cNvPr>
          <p:cNvSpPr txBox="1"/>
          <p:nvPr/>
        </p:nvSpPr>
        <p:spPr>
          <a:xfrm>
            <a:off x="4476740" y="1052736"/>
            <a:ext cx="8789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device_create_file(dev, &amp;uevent_attr);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__ATTR(uevent, S_IRUGO | S_IWUSR, show_uevent, store_uevent);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C31E04-ADCE-4061-B5AC-ED83E7F8B2E4}"/>
              </a:ext>
            </a:extLst>
          </p:cNvPr>
          <p:cNvSpPr/>
          <p:nvPr/>
        </p:nvSpPr>
        <p:spPr>
          <a:xfrm>
            <a:off x="282538" y="2507417"/>
            <a:ext cx="2808312" cy="158417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89E05B-7160-4FB8-BAD7-4924E002444A}"/>
              </a:ext>
            </a:extLst>
          </p:cNvPr>
          <p:cNvSpPr/>
          <p:nvPr/>
        </p:nvSpPr>
        <p:spPr>
          <a:xfrm>
            <a:off x="282538" y="4091593"/>
            <a:ext cx="2808312" cy="158417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51EB-D937-4AE2-AC7B-C0AA80C4E721}"/>
              </a:ext>
            </a:extLst>
          </p:cNvPr>
          <p:cNvSpPr/>
          <p:nvPr/>
        </p:nvSpPr>
        <p:spPr>
          <a:xfrm>
            <a:off x="714586" y="3731553"/>
            <a:ext cx="1404156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63065E-2169-4DE8-8185-F6D37DD512F5}"/>
              </a:ext>
            </a:extLst>
          </p:cNvPr>
          <p:cNvSpPr/>
          <p:nvPr/>
        </p:nvSpPr>
        <p:spPr>
          <a:xfrm>
            <a:off x="714586" y="4091593"/>
            <a:ext cx="1404156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FBDACF-2A4D-4BF9-813A-4113215F45D7}"/>
              </a:ext>
            </a:extLst>
          </p:cNvPr>
          <p:cNvSpPr txBox="1"/>
          <p:nvPr/>
        </p:nvSpPr>
        <p:spPr>
          <a:xfrm>
            <a:off x="2089433" y="4082330"/>
            <a:ext cx="3730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AF_NETLINK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addr.nl_pid = 2238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addr.nl_groups = 0xffffffff;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아래쪽 화살표 13">
            <a:extLst>
              <a:ext uri="{FF2B5EF4-FFF2-40B4-BE49-F238E27FC236}">
                <a16:creationId xmlns:a16="http://schemas.microsoft.com/office/drawing/2014/main" id="{732BDD6F-A3ED-4EB1-8C6D-89BF14659485}"/>
              </a:ext>
            </a:extLst>
          </p:cNvPr>
          <p:cNvSpPr/>
          <p:nvPr/>
        </p:nvSpPr>
        <p:spPr>
          <a:xfrm rot="10800000">
            <a:off x="1245645" y="4682432"/>
            <a:ext cx="342038" cy="690530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모서리가 둥근 직사각형 14">
            <a:extLst>
              <a:ext uri="{FF2B5EF4-FFF2-40B4-BE49-F238E27FC236}">
                <a16:creationId xmlns:a16="http://schemas.microsoft.com/office/drawing/2014/main" id="{851E36E6-FD92-43E2-945E-26A755DD2BD2}"/>
              </a:ext>
            </a:extLst>
          </p:cNvPr>
          <p:cNvSpPr/>
          <p:nvPr/>
        </p:nvSpPr>
        <p:spPr>
          <a:xfrm>
            <a:off x="705208" y="2687437"/>
            <a:ext cx="1161506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ueventd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6A8459C-6C6E-40E9-BEDC-3E507D51259B}"/>
              </a:ext>
            </a:extLst>
          </p:cNvPr>
          <p:cNvCxnSpPr>
            <a:stCxn id="7" idx="0"/>
            <a:endCxn id="11" idx="2"/>
          </p:cNvCxnSpPr>
          <p:nvPr/>
        </p:nvCxnSpPr>
        <p:spPr>
          <a:xfrm flipH="1" flipV="1">
            <a:off x="1285961" y="3047477"/>
            <a:ext cx="130703" cy="6840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0F369D5-2CE4-4235-AE30-19DD9DF42B9C}"/>
              </a:ext>
            </a:extLst>
          </p:cNvPr>
          <p:cNvSpPr txBox="1"/>
          <p:nvPr/>
        </p:nvSpPr>
        <p:spPr>
          <a:xfrm>
            <a:off x="2089433" y="357418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device_fd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50CC80-445A-4D33-8C32-051CD2F8073B}"/>
              </a:ext>
            </a:extLst>
          </p:cNvPr>
          <p:cNvSpPr txBox="1"/>
          <p:nvPr/>
        </p:nvSpPr>
        <p:spPr>
          <a:xfrm>
            <a:off x="3115889" y="5085143"/>
            <a:ext cx="626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( "ACTION=add" , "DEVPATH=/dev/input/event3" , 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SUBSYSTEM=input" , 0 , "MAJOR=13", "MINOR=67" )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9075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20B358-551C-4D27-A6C6-498703FEDA1C}"/>
              </a:ext>
            </a:extLst>
          </p:cNvPr>
          <p:cNvSpPr txBox="1"/>
          <p:nvPr/>
        </p:nvSpPr>
        <p:spPr>
          <a:xfrm>
            <a:off x="179512" y="116632"/>
            <a:ext cx="113287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ParseConfig({"/ueventd.rc"});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device_handler.HandleDeviceEvent(uevent);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HandleDevice(uevent.action, devpath, block, uevent.major, uevent.minor, links);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if (action == "add")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MakeDevice(devpath, block, major, minor, links);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</a:t>
            </a:r>
            <a:r>
              <a:rPr lang="fr-FR" altLang="ko-KR" sz="2000">
                <a:latin typeface="Consolas" pitchFamily="49" charset="0"/>
                <a:cs typeface="Consolas" pitchFamily="49" charset="0"/>
              </a:rPr>
              <a:t>mknod(path.c_str(), mode, dev);</a:t>
            </a:r>
          </a:p>
          <a:p>
            <a:r>
              <a:rPr lang="fr-FR" altLang="ko-KR" sz="200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chown(path.c_str(), uid, -1)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setegid(AID_ROOT);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C31E04-ADCE-4061-B5AC-ED83E7F8B2E4}"/>
              </a:ext>
            </a:extLst>
          </p:cNvPr>
          <p:cNvSpPr/>
          <p:nvPr/>
        </p:nvSpPr>
        <p:spPr>
          <a:xfrm>
            <a:off x="212180" y="3394736"/>
            <a:ext cx="2808312" cy="158417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89E05B-7160-4FB8-BAD7-4924E002444A}"/>
              </a:ext>
            </a:extLst>
          </p:cNvPr>
          <p:cNvSpPr/>
          <p:nvPr/>
        </p:nvSpPr>
        <p:spPr>
          <a:xfrm>
            <a:off x="212180" y="4978912"/>
            <a:ext cx="2808312" cy="158417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CF51EB-D937-4AE2-AC7B-C0AA80C4E721}"/>
              </a:ext>
            </a:extLst>
          </p:cNvPr>
          <p:cNvSpPr/>
          <p:nvPr/>
        </p:nvSpPr>
        <p:spPr>
          <a:xfrm>
            <a:off x="644228" y="4618872"/>
            <a:ext cx="1404156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63065E-2169-4DE8-8185-F6D37DD512F5}"/>
              </a:ext>
            </a:extLst>
          </p:cNvPr>
          <p:cNvSpPr/>
          <p:nvPr/>
        </p:nvSpPr>
        <p:spPr>
          <a:xfrm>
            <a:off x="644228" y="4978912"/>
            <a:ext cx="1404156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FBDACF-2A4D-4BF9-813A-4113215F45D7}"/>
              </a:ext>
            </a:extLst>
          </p:cNvPr>
          <p:cNvSpPr txBox="1"/>
          <p:nvPr/>
        </p:nvSpPr>
        <p:spPr>
          <a:xfrm>
            <a:off x="2019075" y="4969649"/>
            <a:ext cx="3730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AF_NETLINK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addr.nl_pid = 2238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addr.nl_groups = 0xffffffff;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아래쪽 화살표 13">
            <a:extLst>
              <a:ext uri="{FF2B5EF4-FFF2-40B4-BE49-F238E27FC236}">
                <a16:creationId xmlns:a16="http://schemas.microsoft.com/office/drawing/2014/main" id="{732BDD6F-A3ED-4EB1-8C6D-89BF14659485}"/>
              </a:ext>
            </a:extLst>
          </p:cNvPr>
          <p:cNvSpPr/>
          <p:nvPr/>
        </p:nvSpPr>
        <p:spPr>
          <a:xfrm rot="10800000">
            <a:off x="1175287" y="5569751"/>
            <a:ext cx="342038" cy="690530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모서리가 둥근 직사각형 14">
            <a:extLst>
              <a:ext uri="{FF2B5EF4-FFF2-40B4-BE49-F238E27FC236}">
                <a16:creationId xmlns:a16="http://schemas.microsoft.com/office/drawing/2014/main" id="{851E36E6-FD92-43E2-945E-26A755DD2BD2}"/>
              </a:ext>
            </a:extLst>
          </p:cNvPr>
          <p:cNvSpPr/>
          <p:nvPr/>
        </p:nvSpPr>
        <p:spPr>
          <a:xfrm>
            <a:off x="634850" y="3574756"/>
            <a:ext cx="1161506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ueventd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6A8459C-6C6E-40E9-BEDC-3E507D51259B}"/>
              </a:ext>
            </a:extLst>
          </p:cNvPr>
          <p:cNvCxnSpPr>
            <a:stCxn id="7" idx="0"/>
            <a:endCxn id="11" idx="2"/>
          </p:cNvCxnSpPr>
          <p:nvPr/>
        </p:nvCxnSpPr>
        <p:spPr>
          <a:xfrm flipH="1" flipV="1">
            <a:off x="1215603" y="3934796"/>
            <a:ext cx="130703" cy="6840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0F369D5-2CE4-4235-AE30-19DD9DF42B9C}"/>
              </a:ext>
            </a:extLst>
          </p:cNvPr>
          <p:cNvSpPr txBox="1"/>
          <p:nvPr/>
        </p:nvSpPr>
        <p:spPr>
          <a:xfrm>
            <a:off x="2019075" y="44615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device_fd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50CC80-445A-4D33-8C32-051CD2F8073B}"/>
              </a:ext>
            </a:extLst>
          </p:cNvPr>
          <p:cNvSpPr txBox="1"/>
          <p:nvPr/>
        </p:nvSpPr>
        <p:spPr>
          <a:xfrm>
            <a:off x="3045531" y="5972462"/>
            <a:ext cx="626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( "ACTION=add" , "DEVPATH=/dev/input/event3" , 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SUBSYSTEM=input" , 0 , "MAJOR=13", "MINOR=67" )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7199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C5D762-6C90-4960-995E-5D971E5AE63C}"/>
              </a:ext>
            </a:extLst>
          </p:cNvPr>
          <p:cNvSpPr txBox="1"/>
          <p:nvPr/>
        </p:nvSpPr>
        <p:spPr>
          <a:xfrm>
            <a:off x="323528" y="-18132"/>
            <a:ext cx="57919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 cd ./native/cmds/servicemanager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 vi service_manager.c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82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07704" y="1628800"/>
            <a:ext cx="1800200" cy="115212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07704" y="2780928"/>
            <a:ext cx="1800200" cy="115212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8104" y="1628800"/>
            <a:ext cx="1800200" cy="115212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08104" y="2780928"/>
            <a:ext cx="1800200" cy="115212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112474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windows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2120" y="112474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linux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88224" y="3825044"/>
            <a:ext cx="504056" cy="21602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꺾인 연결선 11"/>
          <p:cNvCxnSpPr>
            <a:stCxn id="10" idx="2"/>
          </p:cNvCxnSpPr>
          <p:nvPr/>
        </p:nvCxnSpPr>
        <p:spPr>
          <a:xfrm rot="16200000" flipH="1">
            <a:off x="7164288" y="3717032"/>
            <a:ext cx="324036" cy="9721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85446" y="438123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NAT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09018" y="3825043"/>
            <a:ext cx="504056" cy="21602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15816" y="3825043"/>
            <a:ext cx="504056" cy="21602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꺾인 연결선 15"/>
          <p:cNvCxnSpPr>
            <a:stCxn id="15" idx="2"/>
            <a:endCxn id="14" idx="2"/>
          </p:cNvCxnSpPr>
          <p:nvPr/>
        </p:nvCxnSpPr>
        <p:spPr>
          <a:xfrm rot="16200000" flipH="1">
            <a:off x="4614445" y="2594466"/>
            <a:ext cx="12700" cy="2893202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63888" y="4358055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호스트 전용 어댑터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5536" y="188640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설정 클릭 </a:t>
            </a:r>
          </a:p>
        </p:txBody>
      </p:sp>
    </p:spTree>
    <p:extLst>
      <p:ext uri="{BB962C8B-B14F-4D97-AF65-F5344CB8AC3E}">
        <p14:creationId xmlns:p14="http://schemas.microsoft.com/office/powerpoint/2010/main" val="25532962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A39A89E-5636-4515-B7DB-C51ECEEC1BFB}"/>
              </a:ext>
            </a:extLst>
          </p:cNvPr>
          <p:cNvSpPr/>
          <p:nvPr/>
        </p:nvSpPr>
        <p:spPr>
          <a:xfrm>
            <a:off x="5508104" y="2420888"/>
            <a:ext cx="864096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FA4E48-6671-441F-8B91-F5FE0053D674}"/>
              </a:ext>
            </a:extLst>
          </p:cNvPr>
          <p:cNvSpPr txBox="1"/>
          <p:nvPr/>
        </p:nvSpPr>
        <p:spPr>
          <a:xfrm>
            <a:off x="5594544" y="198884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FEE912-D7DE-42B8-A80C-5331CFF731CD}"/>
              </a:ext>
            </a:extLst>
          </p:cNvPr>
          <p:cNvSpPr txBox="1"/>
          <p:nvPr/>
        </p:nvSpPr>
        <p:spPr>
          <a:xfrm>
            <a:off x="4961357" y="1268760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E765E61-B509-46AF-9187-371BB25472D8}"/>
              </a:ext>
            </a:extLst>
          </p:cNvPr>
          <p:cNvSpPr/>
          <p:nvPr/>
        </p:nvSpPr>
        <p:spPr>
          <a:xfrm>
            <a:off x="4961357" y="3543399"/>
            <a:ext cx="864096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01F84C-4F8C-400F-B9D2-8BFD3D1BE6CF}"/>
              </a:ext>
            </a:extLst>
          </p:cNvPr>
          <p:cNvSpPr txBox="1"/>
          <p:nvPr/>
        </p:nvSpPr>
        <p:spPr>
          <a:xfrm>
            <a:off x="4831774" y="312993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F0EF837-60B3-44DC-98AF-21DA5D50FA63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5393405" y="2852936"/>
            <a:ext cx="546747" cy="6904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A11482-3333-4226-AB29-09A0041E308E}"/>
              </a:ext>
            </a:extLst>
          </p:cNvPr>
          <p:cNvSpPr txBox="1"/>
          <p:nvPr/>
        </p:nvSpPr>
        <p:spPr>
          <a:xfrm>
            <a:off x="4691250" y="554197"/>
            <a:ext cx="310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 매니저의 등록 과정</a:t>
            </a:r>
          </a:p>
        </p:txBody>
      </p:sp>
    </p:spTree>
    <p:extLst>
      <p:ext uri="{BB962C8B-B14F-4D97-AF65-F5344CB8AC3E}">
        <p14:creationId xmlns:p14="http://schemas.microsoft.com/office/powerpoint/2010/main" val="13810191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A39A89E-5636-4515-B7DB-C51ECEEC1BFB}"/>
              </a:ext>
            </a:extLst>
          </p:cNvPr>
          <p:cNvSpPr/>
          <p:nvPr/>
        </p:nvSpPr>
        <p:spPr>
          <a:xfrm>
            <a:off x="6444208" y="3148778"/>
            <a:ext cx="864096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FA4E48-6671-441F-8B91-F5FE0053D674}"/>
              </a:ext>
            </a:extLst>
          </p:cNvPr>
          <p:cNvSpPr txBox="1"/>
          <p:nvPr/>
        </p:nvSpPr>
        <p:spPr>
          <a:xfrm>
            <a:off x="6530648" y="27167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FEE912-D7DE-42B8-A80C-5331CFF731CD}"/>
              </a:ext>
            </a:extLst>
          </p:cNvPr>
          <p:cNvSpPr txBox="1"/>
          <p:nvPr/>
        </p:nvSpPr>
        <p:spPr>
          <a:xfrm>
            <a:off x="4133398" y="1460680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E765E61-B509-46AF-9187-371BB25472D8}"/>
              </a:ext>
            </a:extLst>
          </p:cNvPr>
          <p:cNvSpPr/>
          <p:nvPr/>
        </p:nvSpPr>
        <p:spPr>
          <a:xfrm>
            <a:off x="7373437" y="4293096"/>
            <a:ext cx="864096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01F84C-4F8C-400F-B9D2-8BFD3D1BE6CF}"/>
              </a:ext>
            </a:extLst>
          </p:cNvPr>
          <p:cNvSpPr txBox="1"/>
          <p:nvPr/>
        </p:nvSpPr>
        <p:spPr>
          <a:xfrm>
            <a:off x="7243854" y="38796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F0EF837-60B3-44DC-98AF-21DA5D50FA63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876256" y="3580826"/>
            <a:ext cx="929229" cy="7122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A11482-3333-4226-AB29-09A0041E308E}"/>
              </a:ext>
            </a:extLst>
          </p:cNvPr>
          <p:cNvSpPr txBox="1"/>
          <p:nvPr/>
        </p:nvSpPr>
        <p:spPr>
          <a:xfrm>
            <a:off x="323528" y="332656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등록 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D80CA8-3055-43F8-AE9A-92ECAE38CEDF}"/>
              </a:ext>
            </a:extLst>
          </p:cNvPr>
          <p:cNvSpPr txBox="1"/>
          <p:nvPr/>
        </p:nvSpPr>
        <p:spPr>
          <a:xfrm>
            <a:off x="1921960" y="149540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vold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BE38934-DEB6-4A0D-8A17-2C5EED64A97D}"/>
              </a:ext>
            </a:extLst>
          </p:cNvPr>
          <p:cNvSpPr/>
          <p:nvPr/>
        </p:nvSpPr>
        <p:spPr>
          <a:xfrm>
            <a:off x="2196030" y="3142846"/>
            <a:ext cx="864096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541934-24BA-41C5-975D-AA17580935F4}"/>
              </a:ext>
            </a:extLst>
          </p:cNvPr>
          <p:cNvSpPr txBox="1"/>
          <p:nvPr/>
        </p:nvSpPr>
        <p:spPr>
          <a:xfrm>
            <a:off x="2282470" y="27107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13232E-9975-4C6F-AD3D-7BA34285FCC7}"/>
              </a:ext>
            </a:extLst>
          </p:cNvPr>
          <p:cNvSpPr/>
          <p:nvPr/>
        </p:nvSpPr>
        <p:spPr>
          <a:xfrm>
            <a:off x="434208" y="1705272"/>
            <a:ext cx="864096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void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52B028-F2A6-4998-84D3-819B27F22847}"/>
              </a:ext>
            </a:extLst>
          </p:cNvPr>
          <p:cNvSpPr/>
          <p:nvPr/>
        </p:nvSpPr>
        <p:spPr>
          <a:xfrm>
            <a:off x="434208" y="1987372"/>
            <a:ext cx="864096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CEF770-B8A2-4348-AC39-6C7EDAAE127A}"/>
              </a:ext>
            </a:extLst>
          </p:cNvPr>
          <p:cNvSpPr txBox="1"/>
          <p:nvPr/>
        </p:nvSpPr>
        <p:spPr>
          <a:xfrm>
            <a:off x="-503405" y="148850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7FEF086-E663-4E7D-A122-79C31D07F202}"/>
              </a:ext>
            </a:extLst>
          </p:cNvPr>
          <p:cNvSpPr/>
          <p:nvPr/>
        </p:nvSpPr>
        <p:spPr>
          <a:xfrm>
            <a:off x="1403648" y="4271289"/>
            <a:ext cx="1117565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417045-6AB1-4B11-B308-C9C0198D679D}"/>
              </a:ext>
            </a:extLst>
          </p:cNvPr>
          <p:cNvSpPr txBox="1"/>
          <p:nvPr/>
        </p:nvSpPr>
        <p:spPr>
          <a:xfrm>
            <a:off x="1527534" y="385782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EC5C8D0-CA07-4F51-B3B8-B1C9843250E8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962431" y="3580826"/>
            <a:ext cx="673482" cy="6904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B957CE7-7C90-4819-AAF0-B5BBEACF8EB3}"/>
              </a:ext>
            </a:extLst>
          </p:cNvPr>
          <p:cNvCxnSpPr>
            <a:cxnSpLocks/>
          </p:cNvCxnSpPr>
          <p:nvPr/>
        </p:nvCxnSpPr>
        <p:spPr>
          <a:xfrm>
            <a:off x="4032507" y="259362"/>
            <a:ext cx="0" cy="1939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4194F38-ACFA-4BF5-AD83-B6B6FB389C8F}"/>
              </a:ext>
            </a:extLst>
          </p:cNvPr>
          <p:cNvSpPr/>
          <p:nvPr/>
        </p:nvSpPr>
        <p:spPr>
          <a:xfrm>
            <a:off x="5543801" y="4293096"/>
            <a:ext cx="864096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C1B6FE-D414-4B95-89DD-ABC2714F7A13}"/>
              </a:ext>
            </a:extLst>
          </p:cNvPr>
          <p:cNvSpPr txBox="1"/>
          <p:nvPr/>
        </p:nvSpPr>
        <p:spPr>
          <a:xfrm>
            <a:off x="5536969" y="38578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91D3B6F-10D2-45C2-8BDB-0264589948EF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5975849" y="3580826"/>
            <a:ext cx="900407" cy="7122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8E49BD4-7CFA-4DCC-AB5D-A6DCD48CF3D3}"/>
              </a:ext>
            </a:extLst>
          </p:cNvPr>
          <p:cNvCxnSpPr>
            <a:stCxn id="25" idx="1"/>
            <a:endCxn id="16" idx="3"/>
          </p:cNvCxnSpPr>
          <p:nvPr/>
        </p:nvCxnSpPr>
        <p:spPr>
          <a:xfrm flipH="1" flipV="1">
            <a:off x="2521213" y="4487313"/>
            <a:ext cx="3022588" cy="218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BAAD28A-BDC9-401A-BFC2-98FB16EB9F8A}"/>
              </a:ext>
            </a:extLst>
          </p:cNvPr>
          <p:cNvCxnSpPr>
            <a:cxnSpLocks/>
          </p:cNvCxnSpPr>
          <p:nvPr/>
        </p:nvCxnSpPr>
        <p:spPr>
          <a:xfrm>
            <a:off x="1403647" y="2187140"/>
            <a:ext cx="70573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7EC8670-F01E-42D4-855E-3C8A75C990A0}"/>
              </a:ext>
            </a:extLst>
          </p:cNvPr>
          <p:cNvSpPr/>
          <p:nvPr/>
        </p:nvSpPr>
        <p:spPr>
          <a:xfrm>
            <a:off x="7021407" y="302216"/>
            <a:ext cx="1008109" cy="33262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6AC43C3-BBEB-492B-9ACF-AB788257F2B5}"/>
              </a:ext>
            </a:extLst>
          </p:cNvPr>
          <p:cNvSpPr/>
          <p:nvPr/>
        </p:nvSpPr>
        <p:spPr>
          <a:xfrm>
            <a:off x="7021407" y="864910"/>
            <a:ext cx="1008109" cy="33262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"vold"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6209DA8-EF6E-4978-BAF8-F057CC9B030C}"/>
              </a:ext>
            </a:extLst>
          </p:cNvPr>
          <p:cNvSpPr/>
          <p:nvPr/>
        </p:nvSpPr>
        <p:spPr>
          <a:xfrm>
            <a:off x="7021407" y="1180626"/>
            <a:ext cx="1008109" cy="33262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ED772D4-4DFA-4CAA-8421-16BBD23A69B2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 flipH="1">
            <a:off x="7021407" y="468529"/>
            <a:ext cx="1008109" cy="562694"/>
          </a:xfrm>
          <a:prstGeom prst="bentConnector5">
            <a:avLst>
              <a:gd name="adj1" fmla="val -22676"/>
              <a:gd name="adj2" fmla="val 50000"/>
              <a:gd name="adj3" fmla="val 12267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D8066FA-8274-4F9C-A2B4-910FB77C5256}"/>
              </a:ext>
            </a:extLst>
          </p:cNvPr>
          <p:cNvSpPr txBox="1"/>
          <p:nvPr/>
        </p:nvSpPr>
        <p:spPr>
          <a:xfrm>
            <a:off x="5950280" y="26033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9981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A39A89E-5636-4515-B7DB-C51ECEEC1BFB}"/>
              </a:ext>
            </a:extLst>
          </p:cNvPr>
          <p:cNvSpPr/>
          <p:nvPr/>
        </p:nvSpPr>
        <p:spPr>
          <a:xfrm>
            <a:off x="6444208" y="3148778"/>
            <a:ext cx="864096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FA4E48-6671-441F-8B91-F5FE0053D674}"/>
              </a:ext>
            </a:extLst>
          </p:cNvPr>
          <p:cNvSpPr txBox="1"/>
          <p:nvPr/>
        </p:nvSpPr>
        <p:spPr>
          <a:xfrm>
            <a:off x="6530648" y="27167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FEE912-D7DE-42B8-A80C-5331CFF731CD}"/>
              </a:ext>
            </a:extLst>
          </p:cNvPr>
          <p:cNvSpPr txBox="1"/>
          <p:nvPr/>
        </p:nvSpPr>
        <p:spPr>
          <a:xfrm>
            <a:off x="4133398" y="1460680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E765E61-B509-46AF-9187-371BB25472D8}"/>
              </a:ext>
            </a:extLst>
          </p:cNvPr>
          <p:cNvSpPr/>
          <p:nvPr/>
        </p:nvSpPr>
        <p:spPr>
          <a:xfrm>
            <a:off x="7373437" y="4293096"/>
            <a:ext cx="864096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01F84C-4F8C-400F-B9D2-8BFD3D1BE6CF}"/>
              </a:ext>
            </a:extLst>
          </p:cNvPr>
          <p:cNvSpPr txBox="1"/>
          <p:nvPr/>
        </p:nvSpPr>
        <p:spPr>
          <a:xfrm>
            <a:off x="7243854" y="38796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F0EF837-60B3-44DC-98AF-21DA5D50FA63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876256" y="3580826"/>
            <a:ext cx="929229" cy="7122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A11482-3333-4226-AB29-09A0041E308E}"/>
              </a:ext>
            </a:extLst>
          </p:cNvPr>
          <p:cNvSpPr txBox="1"/>
          <p:nvPr/>
        </p:nvSpPr>
        <p:spPr>
          <a:xfrm>
            <a:off x="323528" y="332656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검색 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D80CA8-3055-43F8-AE9A-92ECAE38CEDF}"/>
              </a:ext>
            </a:extLst>
          </p:cNvPr>
          <p:cNvSpPr txBox="1"/>
          <p:nvPr/>
        </p:nvSpPr>
        <p:spPr>
          <a:xfrm>
            <a:off x="1043608" y="147257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vold_client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BE38934-DEB6-4A0D-8A17-2C5EED64A97D}"/>
              </a:ext>
            </a:extLst>
          </p:cNvPr>
          <p:cNvSpPr/>
          <p:nvPr/>
        </p:nvSpPr>
        <p:spPr>
          <a:xfrm>
            <a:off x="3674400" y="5057188"/>
            <a:ext cx="864096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541934-24BA-41C5-975D-AA17580935F4}"/>
              </a:ext>
            </a:extLst>
          </p:cNvPr>
          <p:cNvSpPr txBox="1"/>
          <p:nvPr/>
        </p:nvSpPr>
        <p:spPr>
          <a:xfrm>
            <a:off x="3760840" y="462514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7FEF086-E663-4E7D-A122-79C31D07F202}"/>
              </a:ext>
            </a:extLst>
          </p:cNvPr>
          <p:cNvSpPr/>
          <p:nvPr/>
        </p:nvSpPr>
        <p:spPr>
          <a:xfrm>
            <a:off x="2882018" y="6185631"/>
            <a:ext cx="1117565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417045-6AB1-4B11-B308-C9C0198D679D}"/>
              </a:ext>
            </a:extLst>
          </p:cNvPr>
          <p:cNvSpPr txBox="1"/>
          <p:nvPr/>
        </p:nvSpPr>
        <p:spPr>
          <a:xfrm>
            <a:off x="3005904" y="577216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EC5C8D0-CA07-4F51-B3B8-B1C9843250E8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3440801" y="5495168"/>
            <a:ext cx="673482" cy="6904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B957CE7-7C90-4819-AAF0-B5BBEACF8EB3}"/>
              </a:ext>
            </a:extLst>
          </p:cNvPr>
          <p:cNvCxnSpPr>
            <a:cxnSpLocks/>
          </p:cNvCxnSpPr>
          <p:nvPr/>
        </p:nvCxnSpPr>
        <p:spPr>
          <a:xfrm>
            <a:off x="4032507" y="259362"/>
            <a:ext cx="0" cy="1939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4194F38-ACFA-4BF5-AD83-B6B6FB389C8F}"/>
              </a:ext>
            </a:extLst>
          </p:cNvPr>
          <p:cNvSpPr/>
          <p:nvPr/>
        </p:nvSpPr>
        <p:spPr>
          <a:xfrm>
            <a:off x="5543801" y="4293096"/>
            <a:ext cx="864096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C1B6FE-D414-4B95-89DD-ABC2714F7A13}"/>
              </a:ext>
            </a:extLst>
          </p:cNvPr>
          <p:cNvSpPr txBox="1"/>
          <p:nvPr/>
        </p:nvSpPr>
        <p:spPr>
          <a:xfrm>
            <a:off x="5536969" y="38578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91D3B6F-10D2-45C2-8BDB-0264589948EF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5975849" y="3580826"/>
            <a:ext cx="900407" cy="7122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8E49BD4-7CFA-4DCC-AB5D-A6DCD48CF3D3}"/>
              </a:ext>
            </a:extLst>
          </p:cNvPr>
          <p:cNvCxnSpPr>
            <a:stCxn id="25" idx="1"/>
            <a:endCxn id="16" idx="3"/>
          </p:cNvCxnSpPr>
          <p:nvPr/>
        </p:nvCxnSpPr>
        <p:spPr>
          <a:xfrm flipH="1">
            <a:off x="3999583" y="4509120"/>
            <a:ext cx="1544218" cy="18925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BAAD28A-BDC9-401A-BFC2-98FB16EB9F8A}"/>
              </a:ext>
            </a:extLst>
          </p:cNvPr>
          <p:cNvCxnSpPr>
            <a:cxnSpLocks/>
          </p:cNvCxnSpPr>
          <p:nvPr/>
        </p:nvCxnSpPr>
        <p:spPr>
          <a:xfrm>
            <a:off x="251520" y="2187140"/>
            <a:ext cx="82094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7EC8670-F01E-42D4-855E-3C8A75C990A0}"/>
              </a:ext>
            </a:extLst>
          </p:cNvPr>
          <p:cNvSpPr/>
          <p:nvPr/>
        </p:nvSpPr>
        <p:spPr>
          <a:xfrm>
            <a:off x="7021407" y="302216"/>
            <a:ext cx="1008109" cy="33262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6AC43C3-BBEB-492B-9ACF-AB788257F2B5}"/>
              </a:ext>
            </a:extLst>
          </p:cNvPr>
          <p:cNvSpPr/>
          <p:nvPr/>
        </p:nvSpPr>
        <p:spPr>
          <a:xfrm>
            <a:off x="7021407" y="864910"/>
            <a:ext cx="1008109" cy="33262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"vold"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6209DA8-EF6E-4978-BAF8-F057CC9B030C}"/>
              </a:ext>
            </a:extLst>
          </p:cNvPr>
          <p:cNvSpPr/>
          <p:nvPr/>
        </p:nvSpPr>
        <p:spPr>
          <a:xfrm>
            <a:off x="7021407" y="1180626"/>
            <a:ext cx="1008109" cy="33262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ED772D4-4DFA-4CAA-8421-16BBD23A69B2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 flipH="1">
            <a:off x="7021407" y="468529"/>
            <a:ext cx="1008109" cy="562694"/>
          </a:xfrm>
          <a:prstGeom prst="bentConnector5">
            <a:avLst>
              <a:gd name="adj1" fmla="val -22676"/>
              <a:gd name="adj2" fmla="val 50000"/>
              <a:gd name="adj3" fmla="val 12267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D8066FA-8274-4F9C-A2B4-910FB77C5256}"/>
              </a:ext>
            </a:extLst>
          </p:cNvPr>
          <p:cNvSpPr txBox="1"/>
          <p:nvPr/>
        </p:nvSpPr>
        <p:spPr>
          <a:xfrm>
            <a:off x="5950280" y="26033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4B90906-DC7B-4561-A36E-87EC01E00A33}"/>
              </a:ext>
            </a:extLst>
          </p:cNvPr>
          <p:cNvSpPr/>
          <p:nvPr/>
        </p:nvSpPr>
        <p:spPr>
          <a:xfrm>
            <a:off x="343713" y="3819337"/>
            <a:ext cx="864096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587288-570D-4539-85EF-EDED968AC4F8}"/>
              </a:ext>
            </a:extLst>
          </p:cNvPr>
          <p:cNvSpPr txBox="1"/>
          <p:nvPr/>
        </p:nvSpPr>
        <p:spPr>
          <a:xfrm>
            <a:off x="430153" y="338728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9A666D-05A3-427B-B5E7-9460606D856D}"/>
              </a:ext>
            </a:extLst>
          </p:cNvPr>
          <p:cNvSpPr txBox="1"/>
          <p:nvPr/>
        </p:nvSpPr>
        <p:spPr>
          <a:xfrm>
            <a:off x="3512195" y="2825914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"vold"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E59F0F9-8198-4F69-A523-25CAA15EB446}"/>
              </a:ext>
            </a:extLst>
          </p:cNvPr>
          <p:cNvSpPr/>
          <p:nvPr/>
        </p:nvSpPr>
        <p:spPr>
          <a:xfrm>
            <a:off x="3097375" y="3229684"/>
            <a:ext cx="2007545" cy="457467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49141DB-4FC5-422E-8511-5232D4E55FAA}"/>
              </a:ext>
            </a:extLst>
          </p:cNvPr>
          <p:cNvCxnSpPr>
            <a:cxnSpLocks/>
            <a:stCxn id="43" idx="3"/>
            <a:endCxn id="16" idx="1"/>
          </p:cNvCxnSpPr>
          <p:nvPr/>
        </p:nvCxnSpPr>
        <p:spPr>
          <a:xfrm>
            <a:off x="2229465" y="5049126"/>
            <a:ext cx="652553" cy="13525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2739336-499D-4AC9-BED6-808DC0736FCB}"/>
              </a:ext>
            </a:extLst>
          </p:cNvPr>
          <p:cNvSpPr/>
          <p:nvPr/>
        </p:nvSpPr>
        <p:spPr>
          <a:xfrm>
            <a:off x="1365369" y="4833102"/>
            <a:ext cx="864096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428A6C-121E-4A3B-8330-2D9592B37F2E}"/>
              </a:ext>
            </a:extLst>
          </p:cNvPr>
          <p:cNvSpPr txBox="1"/>
          <p:nvPr/>
        </p:nvSpPr>
        <p:spPr>
          <a:xfrm>
            <a:off x="1358537" y="439783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DB1E841-E03F-4602-AF84-4952A07CA7A0}"/>
              </a:ext>
            </a:extLst>
          </p:cNvPr>
          <p:cNvCxnSpPr>
            <a:cxnSpLocks/>
            <a:stCxn id="32" idx="3"/>
            <a:endCxn id="43" idx="0"/>
          </p:cNvCxnSpPr>
          <p:nvPr/>
        </p:nvCxnSpPr>
        <p:spPr>
          <a:xfrm>
            <a:off x="1207809" y="4035361"/>
            <a:ext cx="589608" cy="7977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16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A39A89E-5636-4515-B7DB-C51ECEEC1BFB}"/>
              </a:ext>
            </a:extLst>
          </p:cNvPr>
          <p:cNvSpPr/>
          <p:nvPr/>
        </p:nvSpPr>
        <p:spPr>
          <a:xfrm>
            <a:off x="6444208" y="3148778"/>
            <a:ext cx="864096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FA4E48-6671-441F-8B91-F5FE0053D674}"/>
              </a:ext>
            </a:extLst>
          </p:cNvPr>
          <p:cNvSpPr txBox="1"/>
          <p:nvPr/>
        </p:nvSpPr>
        <p:spPr>
          <a:xfrm>
            <a:off x="6530648" y="27167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FEE912-D7DE-42B8-A80C-5331CFF731CD}"/>
              </a:ext>
            </a:extLst>
          </p:cNvPr>
          <p:cNvSpPr txBox="1"/>
          <p:nvPr/>
        </p:nvSpPr>
        <p:spPr>
          <a:xfrm>
            <a:off x="4133398" y="1460680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E765E61-B509-46AF-9187-371BB25472D8}"/>
              </a:ext>
            </a:extLst>
          </p:cNvPr>
          <p:cNvSpPr/>
          <p:nvPr/>
        </p:nvSpPr>
        <p:spPr>
          <a:xfrm>
            <a:off x="7373437" y="4293096"/>
            <a:ext cx="864096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01F84C-4F8C-400F-B9D2-8BFD3D1BE6CF}"/>
              </a:ext>
            </a:extLst>
          </p:cNvPr>
          <p:cNvSpPr txBox="1"/>
          <p:nvPr/>
        </p:nvSpPr>
        <p:spPr>
          <a:xfrm>
            <a:off x="7243854" y="38796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F0EF837-60B3-44DC-98AF-21DA5D50FA63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876256" y="3580826"/>
            <a:ext cx="929229" cy="7122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A11482-3333-4226-AB29-09A0041E308E}"/>
              </a:ext>
            </a:extLst>
          </p:cNvPr>
          <p:cNvSpPr txBox="1"/>
          <p:nvPr/>
        </p:nvSpPr>
        <p:spPr>
          <a:xfrm>
            <a:off x="323528" y="332656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검색 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D80CA8-3055-43F8-AE9A-92ECAE38CEDF}"/>
              </a:ext>
            </a:extLst>
          </p:cNvPr>
          <p:cNvSpPr txBox="1"/>
          <p:nvPr/>
        </p:nvSpPr>
        <p:spPr>
          <a:xfrm>
            <a:off x="1043608" y="1472577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sip_client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BE38934-DEB6-4A0D-8A17-2C5EED64A97D}"/>
              </a:ext>
            </a:extLst>
          </p:cNvPr>
          <p:cNvSpPr/>
          <p:nvPr/>
        </p:nvSpPr>
        <p:spPr>
          <a:xfrm>
            <a:off x="3674400" y="5057188"/>
            <a:ext cx="864096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541934-24BA-41C5-975D-AA17580935F4}"/>
              </a:ext>
            </a:extLst>
          </p:cNvPr>
          <p:cNvSpPr txBox="1"/>
          <p:nvPr/>
        </p:nvSpPr>
        <p:spPr>
          <a:xfrm>
            <a:off x="3760840" y="462514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7FEF086-E663-4E7D-A122-79C31D07F202}"/>
              </a:ext>
            </a:extLst>
          </p:cNvPr>
          <p:cNvSpPr/>
          <p:nvPr/>
        </p:nvSpPr>
        <p:spPr>
          <a:xfrm>
            <a:off x="2882018" y="6185631"/>
            <a:ext cx="1117565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0x2000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417045-6AB1-4B11-B308-C9C0198D679D}"/>
              </a:ext>
            </a:extLst>
          </p:cNvPr>
          <p:cNvSpPr txBox="1"/>
          <p:nvPr/>
        </p:nvSpPr>
        <p:spPr>
          <a:xfrm>
            <a:off x="3005904" y="577216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EC5C8D0-CA07-4F51-B3B8-B1C9843250E8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3440801" y="5495168"/>
            <a:ext cx="673482" cy="6904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B957CE7-7C90-4819-AAF0-B5BBEACF8EB3}"/>
              </a:ext>
            </a:extLst>
          </p:cNvPr>
          <p:cNvCxnSpPr>
            <a:cxnSpLocks/>
          </p:cNvCxnSpPr>
          <p:nvPr/>
        </p:nvCxnSpPr>
        <p:spPr>
          <a:xfrm>
            <a:off x="4032507" y="259362"/>
            <a:ext cx="0" cy="1939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4194F38-ACFA-4BF5-AD83-B6B6FB389C8F}"/>
              </a:ext>
            </a:extLst>
          </p:cNvPr>
          <p:cNvSpPr/>
          <p:nvPr/>
        </p:nvSpPr>
        <p:spPr>
          <a:xfrm>
            <a:off x="5543801" y="4293096"/>
            <a:ext cx="864096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C1B6FE-D414-4B95-89DD-ABC2714F7A13}"/>
              </a:ext>
            </a:extLst>
          </p:cNvPr>
          <p:cNvSpPr txBox="1"/>
          <p:nvPr/>
        </p:nvSpPr>
        <p:spPr>
          <a:xfrm>
            <a:off x="5536969" y="38578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91D3B6F-10D2-45C2-8BDB-0264589948EF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5975849" y="3580826"/>
            <a:ext cx="900407" cy="7122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8E49BD4-7CFA-4DCC-AB5D-A6DCD48CF3D3}"/>
              </a:ext>
            </a:extLst>
          </p:cNvPr>
          <p:cNvCxnSpPr>
            <a:cxnSpLocks/>
            <a:stCxn id="39" idx="1"/>
            <a:endCxn id="16" idx="3"/>
          </p:cNvCxnSpPr>
          <p:nvPr/>
        </p:nvCxnSpPr>
        <p:spPr>
          <a:xfrm flipH="1">
            <a:off x="3999583" y="5397320"/>
            <a:ext cx="2121253" cy="10043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BAAD28A-BDC9-401A-BFC2-98FB16EB9F8A}"/>
              </a:ext>
            </a:extLst>
          </p:cNvPr>
          <p:cNvCxnSpPr>
            <a:cxnSpLocks/>
          </p:cNvCxnSpPr>
          <p:nvPr/>
        </p:nvCxnSpPr>
        <p:spPr>
          <a:xfrm>
            <a:off x="251520" y="2187140"/>
            <a:ext cx="82094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7EC8670-F01E-42D4-855E-3C8A75C990A0}"/>
              </a:ext>
            </a:extLst>
          </p:cNvPr>
          <p:cNvSpPr/>
          <p:nvPr/>
        </p:nvSpPr>
        <p:spPr>
          <a:xfrm>
            <a:off x="7021407" y="302216"/>
            <a:ext cx="1008109" cy="33262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6AC43C3-BBEB-492B-9ACF-AB788257F2B5}"/>
              </a:ext>
            </a:extLst>
          </p:cNvPr>
          <p:cNvSpPr/>
          <p:nvPr/>
        </p:nvSpPr>
        <p:spPr>
          <a:xfrm>
            <a:off x="7021407" y="864910"/>
            <a:ext cx="1008109" cy="33262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6209DA8-EF6E-4978-BAF8-F057CC9B030C}"/>
              </a:ext>
            </a:extLst>
          </p:cNvPr>
          <p:cNvSpPr/>
          <p:nvPr/>
        </p:nvSpPr>
        <p:spPr>
          <a:xfrm>
            <a:off x="7021407" y="1180626"/>
            <a:ext cx="1008109" cy="33262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ED772D4-4DFA-4CAA-8421-16BBD23A69B2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 flipH="1">
            <a:off x="7021407" y="468529"/>
            <a:ext cx="1008109" cy="562694"/>
          </a:xfrm>
          <a:prstGeom prst="bentConnector5">
            <a:avLst>
              <a:gd name="adj1" fmla="val -22676"/>
              <a:gd name="adj2" fmla="val 50000"/>
              <a:gd name="adj3" fmla="val 12267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D8066FA-8274-4F9C-A2B4-910FB77C5256}"/>
              </a:ext>
            </a:extLst>
          </p:cNvPr>
          <p:cNvSpPr txBox="1"/>
          <p:nvPr/>
        </p:nvSpPr>
        <p:spPr>
          <a:xfrm>
            <a:off x="5950280" y="26033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4B90906-DC7B-4561-A36E-87EC01E00A33}"/>
              </a:ext>
            </a:extLst>
          </p:cNvPr>
          <p:cNvSpPr/>
          <p:nvPr/>
        </p:nvSpPr>
        <p:spPr>
          <a:xfrm>
            <a:off x="343713" y="3819337"/>
            <a:ext cx="864096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587288-570D-4539-85EF-EDED968AC4F8}"/>
              </a:ext>
            </a:extLst>
          </p:cNvPr>
          <p:cNvSpPr txBox="1"/>
          <p:nvPr/>
        </p:nvSpPr>
        <p:spPr>
          <a:xfrm>
            <a:off x="430153" y="338728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9A666D-05A3-427B-B5E7-9460606D856D}"/>
              </a:ext>
            </a:extLst>
          </p:cNvPr>
          <p:cNvSpPr txBox="1"/>
          <p:nvPr/>
        </p:nvSpPr>
        <p:spPr>
          <a:xfrm>
            <a:off x="3512195" y="2825914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"vold"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E59F0F9-8198-4F69-A523-25CAA15EB446}"/>
              </a:ext>
            </a:extLst>
          </p:cNvPr>
          <p:cNvSpPr/>
          <p:nvPr/>
        </p:nvSpPr>
        <p:spPr>
          <a:xfrm>
            <a:off x="3097375" y="3229684"/>
            <a:ext cx="2007545" cy="457467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49141DB-4FC5-422E-8511-5232D4E55FAA}"/>
              </a:ext>
            </a:extLst>
          </p:cNvPr>
          <p:cNvCxnSpPr>
            <a:cxnSpLocks/>
            <a:stCxn id="43" idx="3"/>
            <a:endCxn id="16" idx="1"/>
          </p:cNvCxnSpPr>
          <p:nvPr/>
        </p:nvCxnSpPr>
        <p:spPr>
          <a:xfrm>
            <a:off x="2229465" y="5049126"/>
            <a:ext cx="652553" cy="13525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2739336-499D-4AC9-BED6-808DC0736FCB}"/>
              </a:ext>
            </a:extLst>
          </p:cNvPr>
          <p:cNvSpPr/>
          <p:nvPr/>
        </p:nvSpPr>
        <p:spPr>
          <a:xfrm>
            <a:off x="1365369" y="4833102"/>
            <a:ext cx="864096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428A6C-121E-4A3B-8330-2D9592B37F2E}"/>
              </a:ext>
            </a:extLst>
          </p:cNvPr>
          <p:cNvSpPr txBox="1"/>
          <p:nvPr/>
        </p:nvSpPr>
        <p:spPr>
          <a:xfrm>
            <a:off x="1358537" y="439783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DB1E841-E03F-4602-AF84-4952A07CA7A0}"/>
              </a:ext>
            </a:extLst>
          </p:cNvPr>
          <p:cNvCxnSpPr>
            <a:cxnSpLocks/>
            <a:stCxn id="32" idx="2"/>
            <a:endCxn id="43" idx="0"/>
          </p:cNvCxnSpPr>
          <p:nvPr/>
        </p:nvCxnSpPr>
        <p:spPr>
          <a:xfrm>
            <a:off x="775761" y="4251385"/>
            <a:ext cx="1021656" cy="5817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CC8A2AD-78D5-4678-A829-7E62CB0AB1AA}"/>
              </a:ext>
            </a:extLst>
          </p:cNvPr>
          <p:cNvSpPr/>
          <p:nvPr/>
        </p:nvSpPr>
        <p:spPr>
          <a:xfrm>
            <a:off x="6120836" y="5181296"/>
            <a:ext cx="864096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E5D3E53-4DE0-47D6-A815-9464A36A1606}"/>
              </a:ext>
            </a:extLst>
          </p:cNvPr>
          <p:cNvCxnSpPr>
            <a:cxnSpLocks/>
            <a:stCxn id="25" idx="2"/>
            <a:endCxn id="39" idx="0"/>
          </p:cNvCxnSpPr>
          <p:nvPr/>
        </p:nvCxnSpPr>
        <p:spPr>
          <a:xfrm>
            <a:off x="5975849" y="4725144"/>
            <a:ext cx="577035" cy="4561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B5A6735-8551-452D-A5B2-A296DC7D9D6C}"/>
              </a:ext>
            </a:extLst>
          </p:cNvPr>
          <p:cNvSpPr txBox="1"/>
          <p:nvPr/>
        </p:nvSpPr>
        <p:spPr>
          <a:xfrm>
            <a:off x="972126" y="948578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handle=1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230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FEE912-D7DE-42B8-A80C-5331CFF731CD}"/>
              </a:ext>
            </a:extLst>
          </p:cNvPr>
          <p:cNvSpPr txBox="1"/>
          <p:nvPr/>
        </p:nvSpPr>
        <p:spPr>
          <a:xfrm>
            <a:off x="5042027" y="1421667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sip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A11482-3333-4226-AB29-09A0041E308E}"/>
              </a:ext>
            </a:extLst>
          </p:cNvPr>
          <p:cNvSpPr txBox="1"/>
          <p:nvPr/>
        </p:nvSpPr>
        <p:spPr>
          <a:xfrm>
            <a:off x="323528" y="332656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검색 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D80CA8-3055-43F8-AE9A-92ECAE38CEDF}"/>
              </a:ext>
            </a:extLst>
          </p:cNvPr>
          <p:cNvSpPr txBox="1"/>
          <p:nvPr/>
        </p:nvSpPr>
        <p:spPr>
          <a:xfrm>
            <a:off x="1043608" y="1472577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sip_client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BE38934-DEB6-4A0D-8A17-2C5EED64A97D}"/>
              </a:ext>
            </a:extLst>
          </p:cNvPr>
          <p:cNvSpPr/>
          <p:nvPr/>
        </p:nvSpPr>
        <p:spPr>
          <a:xfrm>
            <a:off x="6648879" y="3756621"/>
            <a:ext cx="864096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541934-24BA-41C5-975D-AA17580935F4}"/>
              </a:ext>
            </a:extLst>
          </p:cNvPr>
          <p:cNvSpPr txBox="1"/>
          <p:nvPr/>
        </p:nvSpPr>
        <p:spPr>
          <a:xfrm>
            <a:off x="6735319" y="332457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7FEF086-E663-4E7D-A122-79C31D07F202}"/>
              </a:ext>
            </a:extLst>
          </p:cNvPr>
          <p:cNvSpPr/>
          <p:nvPr/>
        </p:nvSpPr>
        <p:spPr>
          <a:xfrm>
            <a:off x="5856497" y="4885064"/>
            <a:ext cx="1117565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0x2000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417045-6AB1-4B11-B308-C9C0198D679D}"/>
              </a:ext>
            </a:extLst>
          </p:cNvPr>
          <p:cNvSpPr txBox="1"/>
          <p:nvPr/>
        </p:nvSpPr>
        <p:spPr>
          <a:xfrm>
            <a:off x="5980383" y="44716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EC5C8D0-CA07-4F51-B3B8-B1C9843250E8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6415280" y="4194601"/>
            <a:ext cx="673482" cy="6904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B957CE7-7C90-4819-AAF0-B5BBEACF8EB3}"/>
              </a:ext>
            </a:extLst>
          </p:cNvPr>
          <p:cNvCxnSpPr>
            <a:cxnSpLocks/>
          </p:cNvCxnSpPr>
          <p:nvPr/>
        </p:nvCxnSpPr>
        <p:spPr>
          <a:xfrm>
            <a:off x="4032507" y="259362"/>
            <a:ext cx="0" cy="1939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BAAD28A-BDC9-401A-BFC2-98FB16EB9F8A}"/>
              </a:ext>
            </a:extLst>
          </p:cNvPr>
          <p:cNvCxnSpPr>
            <a:cxnSpLocks/>
          </p:cNvCxnSpPr>
          <p:nvPr/>
        </p:nvCxnSpPr>
        <p:spPr>
          <a:xfrm>
            <a:off x="251520" y="2187140"/>
            <a:ext cx="82094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4B90906-DC7B-4561-A36E-87EC01E00A33}"/>
              </a:ext>
            </a:extLst>
          </p:cNvPr>
          <p:cNvSpPr/>
          <p:nvPr/>
        </p:nvSpPr>
        <p:spPr>
          <a:xfrm>
            <a:off x="343713" y="3819337"/>
            <a:ext cx="864096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587288-570D-4539-85EF-EDED968AC4F8}"/>
              </a:ext>
            </a:extLst>
          </p:cNvPr>
          <p:cNvSpPr txBox="1"/>
          <p:nvPr/>
        </p:nvSpPr>
        <p:spPr>
          <a:xfrm>
            <a:off x="430153" y="338728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9A666D-05A3-427B-B5E7-9460606D856D}"/>
              </a:ext>
            </a:extLst>
          </p:cNvPr>
          <p:cNvSpPr txBox="1"/>
          <p:nvPr/>
        </p:nvSpPr>
        <p:spPr>
          <a:xfrm>
            <a:off x="3512195" y="282591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data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E59F0F9-8198-4F69-A523-25CAA15EB446}"/>
              </a:ext>
            </a:extLst>
          </p:cNvPr>
          <p:cNvSpPr/>
          <p:nvPr/>
        </p:nvSpPr>
        <p:spPr>
          <a:xfrm>
            <a:off x="3097375" y="3229684"/>
            <a:ext cx="2007545" cy="457467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49141DB-4FC5-422E-8511-5232D4E55FAA}"/>
              </a:ext>
            </a:extLst>
          </p:cNvPr>
          <p:cNvCxnSpPr>
            <a:cxnSpLocks/>
            <a:stCxn id="43" idx="3"/>
            <a:endCxn id="16" idx="1"/>
          </p:cNvCxnSpPr>
          <p:nvPr/>
        </p:nvCxnSpPr>
        <p:spPr>
          <a:xfrm>
            <a:off x="2229465" y="5049126"/>
            <a:ext cx="3627032" cy="519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2739336-499D-4AC9-BED6-808DC0736FCB}"/>
              </a:ext>
            </a:extLst>
          </p:cNvPr>
          <p:cNvSpPr/>
          <p:nvPr/>
        </p:nvSpPr>
        <p:spPr>
          <a:xfrm>
            <a:off x="1365369" y="4833102"/>
            <a:ext cx="864096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428A6C-121E-4A3B-8330-2D9592B37F2E}"/>
              </a:ext>
            </a:extLst>
          </p:cNvPr>
          <p:cNvSpPr txBox="1"/>
          <p:nvPr/>
        </p:nvSpPr>
        <p:spPr>
          <a:xfrm>
            <a:off x="1358537" y="439783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DB1E841-E03F-4602-AF84-4952A07CA7A0}"/>
              </a:ext>
            </a:extLst>
          </p:cNvPr>
          <p:cNvCxnSpPr>
            <a:cxnSpLocks/>
            <a:stCxn id="32" idx="2"/>
            <a:endCxn id="43" idx="0"/>
          </p:cNvCxnSpPr>
          <p:nvPr/>
        </p:nvCxnSpPr>
        <p:spPr>
          <a:xfrm>
            <a:off x="775761" y="4251385"/>
            <a:ext cx="1021656" cy="5817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B5A6735-8551-452D-A5B2-A296DC7D9D6C}"/>
              </a:ext>
            </a:extLst>
          </p:cNvPr>
          <p:cNvSpPr txBox="1"/>
          <p:nvPr/>
        </p:nvSpPr>
        <p:spPr>
          <a:xfrm>
            <a:off x="972126" y="948578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handle=1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523BC22-929F-4F4D-8D96-340D5920CE50}"/>
              </a:ext>
            </a:extLst>
          </p:cNvPr>
          <p:cNvSpPr/>
          <p:nvPr/>
        </p:nvSpPr>
        <p:spPr>
          <a:xfrm>
            <a:off x="7236296" y="1071654"/>
            <a:ext cx="864096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205B9A2-8C0A-46D8-A9BB-C6EE2F22A9F9}"/>
              </a:ext>
            </a:extLst>
          </p:cNvPr>
          <p:cNvSpPr/>
          <p:nvPr/>
        </p:nvSpPr>
        <p:spPr>
          <a:xfrm>
            <a:off x="7236296" y="1353754"/>
            <a:ext cx="864096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6CFCAA-637A-4754-89C4-B56E18399927}"/>
              </a:ext>
            </a:extLst>
          </p:cNvPr>
          <p:cNvSpPr txBox="1"/>
          <p:nvPr/>
        </p:nvSpPr>
        <p:spPr>
          <a:xfrm>
            <a:off x="6298683" y="85488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5919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8A11482-3333-4226-AB29-09A0041E308E}"/>
              </a:ext>
            </a:extLst>
          </p:cNvPr>
          <p:cNvSpPr txBox="1"/>
          <p:nvPr/>
        </p:nvSpPr>
        <p:spPr>
          <a:xfrm>
            <a:off x="323528" y="116632"/>
            <a:ext cx="4079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서비스 매니저의 등록 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B3978E-7DB3-4740-8413-CBBFD88841EC}"/>
              </a:ext>
            </a:extLst>
          </p:cNvPr>
          <p:cNvSpPr txBox="1"/>
          <p:nvPr/>
        </p:nvSpPr>
        <p:spPr>
          <a:xfrm>
            <a:off x="1074664" y="554353"/>
            <a:ext cx="117391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bs = binder_open(driver, 128*1024);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bs-&gt;fd = open(driver, O_RDWR | O_CLOEXEC);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bs-&gt;mapsize = mapsize;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bs-&gt;mapped = mmap(NULL, mapsize, PROT_READ, MAP_PRIVATE, bs-&gt;fd, 0);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4B4B0F-8E7C-4016-A2BF-63300C0DB06C}"/>
              </a:ext>
            </a:extLst>
          </p:cNvPr>
          <p:cNvSpPr/>
          <p:nvPr/>
        </p:nvSpPr>
        <p:spPr>
          <a:xfrm>
            <a:off x="1523317" y="2870383"/>
            <a:ext cx="1296144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0EA426-BDE1-4511-B7DF-C29983CE3683}"/>
              </a:ext>
            </a:extLst>
          </p:cNvPr>
          <p:cNvSpPr/>
          <p:nvPr/>
        </p:nvSpPr>
        <p:spPr>
          <a:xfrm>
            <a:off x="1523317" y="3158728"/>
            <a:ext cx="1296144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5D1716-14D6-4CA5-81A1-21D4E564D249}"/>
              </a:ext>
            </a:extLst>
          </p:cNvPr>
          <p:cNvSpPr/>
          <p:nvPr/>
        </p:nvSpPr>
        <p:spPr>
          <a:xfrm>
            <a:off x="1523317" y="3447073"/>
            <a:ext cx="1296144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128*1024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478DA2-8E8D-4CC7-A4A5-9D0E66FD88C3}"/>
              </a:ext>
            </a:extLst>
          </p:cNvPr>
          <p:cNvSpPr txBox="1"/>
          <p:nvPr/>
        </p:nvSpPr>
        <p:spPr>
          <a:xfrm>
            <a:off x="1811349" y="243833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7ABA83-0854-4802-AC84-293E2E954834}"/>
              </a:ext>
            </a:extLst>
          </p:cNvPr>
          <p:cNvSpPr txBox="1"/>
          <p:nvPr/>
        </p:nvSpPr>
        <p:spPr>
          <a:xfrm>
            <a:off x="1157385" y="283640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019753-14A5-46E4-9AC2-C73BE5A63A68}"/>
              </a:ext>
            </a:extLst>
          </p:cNvPr>
          <p:cNvSpPr txBox="1"/>
          <p:nvPr/>
        </p:nvSpPr>
        <p:spPr>
          <a:xfrm>
            <a:off x="650836" y="311807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mapped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073CFF-D1A8-436D-BD56-F3A6EE0B05EF}"/>
              </a:ext>
            </a:extLst>
          </p:cNvPr>
          <p:cNvSpPr txBox="1"/>
          <p:nvPr/>
        </p:nvSpPr>
        <p:spPr>
          <a:xfrm>
            <a:off x="524198" y="336577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EABA588-9514-4718-BA43-2B435F6574E5}"/>
              </a:ext>
            </a:extLst>
          </p:cNvPr>
          <p:cNvCxnSpPr/>
          <p:nvPr/>
        </p:nvCxnSpPr>
        <p:spPr>
          <a:xfrm>
            <a:off x="2490737" y="4437425"/>
            <a:ext cx="6273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655470-2882-4591-8946-DF7E354AD26D}"/>
              </a:ext>
            </a:extLst>
          </p:cNvPr>
          <p:cNvSpPr/>
          <p:nvPr/>
        </p:nvSpPr>
        <p:spPr>
          <a:xfrm>
            <a:off x="5562110" y="4735607"/>
            <a:ext cx="954106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DAA815-6C9C-45C7-AF3A-6DE293E6FD76}"/>
              </a:ext>
            </a:extLst>
          </p:cNvPr>
          <p:cNvSpPr/>
          <p:nvPr/>
        </p:nvSpPr>
        <p:spPr>
          <a:xfrm>
            <a:off x="5562110" y="5023952"/>
            <a:ext cx="954106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C6B356D-B49F-43A0-8B88-31ED648F8228}"/>
              </a:ext>
            </a:extLst>
          </p:cNvPr>
          <p:cNvCxnSpPr>
            <a:stCxn id="12" idx="3"/>
            <a:endCxn id="20" idx="0"/>
          </p:cNvCxnSpPr>
          <p:nvPr/>
        </p:nvCxnSpPr>
        <p:spPr>
          <a:xfrm>
            <a:off x="2819461" y="3014399"/>
            <a:ext cx="3219702" cy="17212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CCCE3A6-9CEB-43AB-AC96-AD3560E448CF}"/>
              </a:ext>
            </a:extLst>
          </p:cNvPr>
          <p:cNvSpPr txBox="1"/>
          <p:nvPr/>
        </p:nvSpPr>
        <p:spPr>
          <a:xfrm>
            <a:off x="6660232" y="459190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/dev/binder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594D201-576F-4550-A773-52EE28B9C959}"/>
              </a:ext>
            </a:extLst>
          </p:cNvPr>
          <p:cNvSpPr/>
          <p:nvPr/>
        </p:nvSpPr>
        <p:spPr>
          <a:xfrm>
            <a:off x="3347864" y="4015840"/>
            <a:ext cx="648072" cy="10081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EA5FD14-FA72-472A-8792-25ECCBBD94DA}"/>
              </a:ext>
            </a:extLst>
          </p:cNvPr>
          <p:cNvSpPr/>
          <p:nvPr/>
        </p:nvSpPr>
        <p:spPr>
          <a:xfrm>
            <a:off x="3347864" y="5023639"/>
            <a:ext cx="648072" cy="10081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E38670F-B41D-4BEE-863F-6FE0EBC3C8D1}"/>
              </a:ext>
            </a:extLst>
          </p:cNvPr>
          <p:cNvSpPr/>
          <p:nvPr/>
        </p:nvSpPr>
        <p:spPr>
          <a:xfrm>
            <a:off x="4485255" y="5151179"/>
            <a:ext cx="648072" cy="37651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537EDA0-943D-4CDA-91ED-E89960A0F0EB}"/>
              </a:ext>
            </a:extLst>
          </p:cNvPr>
          <p:cNvSpPr/>
          <p:nvPr/>
        </p:nvSpPr>
        <p:spPr>
          <a:xfrm>
            <a:off x="3347864" y="4410320"/>
            <a:ext cx="648072" cy="37651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4267FBE-7D2D-454C-889B-DCD17E58990C}"/>
              </a:ext>
            </a:extLst>
          </p:cNvPr>
          <p:cNvCxnSpPr/>
          <p:nvPr/>
        </p:nvCxnSpPr>
        <p:spPr>
          <a:xfrm>
            <a:off x="3995935" y="4410320"/>
            <a:ext cx="489320" cy="757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8912164-6B1E-4391-ADD7-BD829B4E0AA1}"/>
              </a:ext>
            </a:extLst>
          </p:cNvPr>
          <p:cNvCxnSpPr/>
          <p:nvPr/>
        </p:nvCxnSpPr>
        <p:spPr>
          <a:xfrm>
            <a:off x="3995935" y="4776570"/>
            <a:ext cx="489319" cy="751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9C57A39-7918-44B0-B269-CF35463AA4F3}"/>
              </a:ext>
            </a:extLst>
          </p:cNvPr>
          <p:cNvCxnSpPr>
            <a:stCxn id="13" idx="3"/>
          </p:cNvCxnSpPr>
          <p:nvPr/>
        </p:nvCxnSpPr>
        <p:spPr>
          <a:xfrm>
            <a:off x="2819461" y="3302744"/>
            <a:ext cx="528403" cy="11075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6307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8A11482-3333-4226-AB29-09A0041E308E}"/>
              </a:ext>
            </a:extLst>
          </p:cNvPr>
          <p:cNvSpPr txBox="1"/>
          <p:nvPr/>
        </p:nvSpPr>
        <p:spPr>
          <a:xfrm>
            <a:off x="323528" y="116632"/>
            <a:ext cx="4079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서비스 매니저의 등록 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B3978E-7DB3-4740-8413-CBBFD88841EC}"/>
              </a:ext>
            </a:extLst>
          </p:cNvPr>
          <p:cNvSpPr txBox="1"/>
          <p:nvPr/>
        </p:nvSpPr>
        <p:spPr>
          <a:xfrm>
            <a:off x="387151" y="760058"/>
            <a:ext cx="7321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bs = binder_open(driver, 128*1024);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bs-&gt;fd = open(driver, O_RDWR | O_CLOEXEC);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EABA588-9514-4718-BA43-2B435F6574E5}"/>
              </a:ext>
            </a:extLst>
          </p:cNvPr>
          <p:cNvCxnSpPr>
            <a:cxnSpLocks/>
          </p:cNvCxnSpPr>
          <p:nvPr/>
        </p:nvCxnSpPr>
        <p:spPr>
          <a:xfrm>
            <a:off x="387151" y="1772816"/>
            <a:ext cx="85053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A5F0833-84D8-4419-A3DC-447323BCF0BB}"/>
              </a:ext>
            </a:extLst>
          </p:cNvPr>
          <p:cNvSpPr txBox="1"/>
          <p:nvPr/>
        </p:nvSpPr>
        <p:spPr>
          <a:xfrm>
            <a:off x="387151" y="1974034"/>
            <a:ext cx="25635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binder_open();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BE7F8B8-2AFA-4BDB-ADB0-EE551AE97F7B}"/>
              </a:ext>
            </a:extLst>
          </p:cNvPr>
          <p:cNvSpPr/>
          <p:nvPr/>
        </p:nvSpPr>
        <p:spPr>
          <a:xfrm>
            <a:off x="4925231" y="3573016"/>
            <a:ext cx="954106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D650269-3A5C-4743-BAD1-1AFF8CDF9882}"/>
              </a:ext>
            </a:extLst>
          </p:cNvPr>
          <p:cNvSpPr/>
          <p:nvPr/>
        </p:nvSpPr>
        <p:spPr>
          <a:xfrm>
            <a:off x="4925231" y="3861048"/>
            <a:ext cx="954106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0205D3-15C4-4439-8188-C22411B68650}"/>
              </a:ext>
            </a:extLst>
          </p:cNvPr>
          <p:cNvSpPr/>
          <p:nvPr/>
        </p:nvSpPr>
        <p:spPr>
          <a:xfrm>
            <a:off x="4925231" y="4149080"/>
            <a:ext cx="954106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F125AA-DB62-43B7-BB0D-B70F232AEBBF}"/>
              </a:ext>
            </a:extLst>
          </p:cNvPr>
          <p:cNvSpPr txBox="1"/>
          <p:nvPr/>
        </p:nvSpPr>
        <p:spPr>
          <a:xfrm>
            <a:off x="4900578" y="31409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binder_fops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167A34-FC8C-4F7B-ABF4-0A2F34071BA9}"/>
              </a:ext>
            </a:extLst>
          </p:cNvPr>
          <p:cNvSpPr txBox="1"/>
          <p:nvPr/>
        </p:nvSpPr>
        <p:spPr>
          <a:xfrm>
            <a:off x="4297031" y="35159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open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EA4808-45F1-49F4-89E0-02AB2529CEEF}"/>
              </a:ext>
            </a:extLst>
          </p:cNvPr>
          <p:cNvSpPr txBox="1"/>
          <p:nvPr/>
        </p:nvSpPr>
        <p:spPr>
          <a:xfrm>
            <a:off x="4170393" y="382039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ioctl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2E6CF9-E550-444A-BC8C-027B3197F718}"/>
              </a:ext>
            </a:extLst>
          </p:cNvPr>
          <p:cNvSpPr txBox="1"/>
          <p:nvPr/>
        </p:nvSpPr>
        <p:spPr>
          <a:xfrm>
            <a:off x="3917119" y="410843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release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세로로 말린 두루마리 모양 11">
            <a:extLst>
              <a:ext uri="{FF2B5EF4-FFF2-40B4-BE49-F238E27FC236}">
                <a16:creationId xmlns:a16="http://schemas.microsoft.com/office/drawing/2014/main" id="{E47AEA92-3894-434A-A143-699686BC0607}"/>
              </a:ext>
            </a:extLst>
          </p:cNvPr>
          <p:cNvSpPr/>
          <p:nvPr/>
        </p:nvSpPr>
        <p:spPr>
          <a:xfrm>
            <a:off x="7301495" y="3284984"/>
            <a:ext cx="504056" cy="432048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55BE57-2412-497B-B7D1-501170F0231B}"/>
              </a:ext>
            </a:extLst>
          </p:cNvPr>
          <p:cNvSpPr txBox="1"/>
          <p:nvPr/>
        </p:nvSpPr>
        <p:spPr>
          <a:xfrm>
            <a:off x="6869447" y="291198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binder_open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F5F8E37-DE12-40E6-83BB-520CDB986C05}"/>
              </a:ext>
            </a:extLst>
          </p:cNvPr>
          <p:cNvCxnSpPr>
            <a:stCxn id="32" idx="3"/>
            <a:endCxn id="39" idx="1"/>
          </p:cNvCxnSpPr>
          <p:nvPr/>
        </p:nvCxnSpPr>
        <p:spPr>
          <a:xfrm flipV="1">
            <a:off x="5879337" y="3501008"/>
            <a:ext cx="147616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EF83C4-86F6-417A-A42A-0E9AF3AE095B}"/>
              </a:ext>
            </a:extLst>
          </p:cNvPr>
          <p:cNvCxnSpPr>
            <a:stCxn id="33" idx="3"/>
            <a:endCxn id="43" idx="1"/>
          </p:cNvCxnSpPr>
          <p:nvPr/>
        </p:nvCxnSpPr>
        <p:spPr>
          <a:xfrm>
            <a:off x="5879337" y="4005064"/>
            <a:ext cx="1530170" cy="5861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세로로 말린 두루마리 모양 39">
            <a:extLst>
              <a:ext uri="{FF2B5EF4-FFF2-40B4-BE49-F238E27FC236}">
                <a16:creationId xmlns:a16="http://schemas.microsoft.com/office/drawing/2014/main" id="{7C4554BB-78CD-4221-82A3-241648C03926}"/>
              </a:ext>
            </a:extLst>
          </p:cNvPr>
          <p:cNvSpPr/>
          <p:nvPr/>
        </p:nvSpPr>
        <p:spPr>
          <a:xfrm>
            <a:off x="7355501" y="4375217"/>
            <a:ext cx="504056" cy="432048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EEBE7D-7AD9-4E51-88B1-194CC73A0DBC}"/>
              </a:ext>
            </a:extLst>
          </p:cNvPr>
          <p:cNvSpPr txBox="1"/>
          <p:nvPr/>
        </p:nvSpPr>
        <p:spPr>
          <a:xfrm>
            <a:off x="6923453" y="400222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binder_ioctl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세로로 말린 두루마리 모양 43">
            <a:extLst>
              <a:ext uri="{FF2B5EF4-FFF2-40B4-BE49-F238E27FC236}">
                <a16:creationId xmlns:a16="http://schemas.microsoft.com/office/drawing/2014/main" id="{804F6157-4387-4F4E-A73B-B9B2436EBB57}"/>
              </a:ext>
            </a:extLst>
          </p:cNvPr>
          <p:cNvSpPr/>
          <p:nvPr/>
        </p:nvSpPr>
        <p:spPr>
          <a:xfrm>
            <a:off x="7355501" y="5373216"/>
            <a:ext cx="504056" cy="432048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6F198C-D270-4947-B4BC-748847E05C32}"/>
              </a:ext>
            </a:extLst>
          </p:cNvPr>
          <p:cNvSpPr txBox="1"/>
          <p:nvPr/>
        </p:nvSpPr>
        <p:spPr>
          <a:xfrm>
            <a:off x="6923453" y="500022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binder_release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C4B4DB9-C61E-46B9-A333-EDE44D3A7EFE}"/>
              </a:ext>
            </a:extLst>
          </p:cNvPr>
          <p:cNvCxnSpPr>
            <a:stCxn id="34" idx="3"/>
            <a:endCxn id="45" idx="1"/>
          </p:cNvCxnSpPr>
          <p:nvPr/>
        </p:nvCxnSpPr>
        <p:spPr>
          <a:xfrm>
            <a:off x="5879337" y="4293096"/>
            <a:ext cx="1530170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C58172B-D8FC-4C3C-92BC-5FB69DA9024A}"/>
              </a:ext>
            </a:extLst>
          </p:cNvPr>
          <p:cNvSpPr txBox="1"/>
          <p:nvPr/>
        </p:nvSpPr>
        <p:spPr>
          <a:xfrm>
            <a:off x="3542524" y="1851445"/>
            <a:ext cx="6811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misc_register(&amp;binder_device-&gt;miscdev);</a:t>
            </a:r>
          </a:p>
        </p:txBody>
      </p:sp>
    </p:spTree>
    <p:extLst>
      <p:ext uri="{BB962C8B-B14F-4D97-AF65-F5344CB8AC3E}">
        <p14:creationId xmlns:p14="http://schemas.microsoft.com/office/powerpoint/2010/main" val="9888095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8A11482-3333-4226-AB29-09A0041E308E}"/>
              </a:ext>
            </a:extLst>
          </p:cNvPr>
          <p:cNvSpPr txBox="1"/>
          <p:nvPr/>
        </p:nvSpPr>
        <p:spPr>
          <a:xfrm>
            <a:off x="323528" y="116632"/>
            <a:ext cx="4079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서비스 매니저의 등록 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B3978E-7DB3-4740-8413-CBBFD88841EC}"/>
              </a:ext>
            </a:extLst>
          </p:cNvPr>
          <p:cNvSpPr txBox="1"/>
          <p:nvPr/>
        </p:nvSpPr>
        <p:spPr>
          <a:xfrm>
            <a:off x="387151" y="760058"/>
            <a:ext cx="7321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bs = binder_open(driver, 128*1024);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bs-&gt;fd = open(driver, O_RDWR | O_CLOEXEC);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EABA588-9514-4718-BA43-2B435F6574E5}"/>
              </a:ext>
            </a:extLst>
          </p:cNvPr>
          <p:cNvCxnSpPr>
            <a:cxnSpLocks/>
          </p:cNvCxnSpPr>
          <p:nvPr/>
        </p:nvCxnSpPr>
        <p:spPr>
          <a:xfrm>
            <a:off x="387151" y="1772816"/>
            <a:ext cx="85053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A5F0833-84D8-4419-A3DC-447323BCF0BB}"/>
              </a:ext>
            </a:extLst>
          </p:cNvPr>
          <p:cNvSpPr txBox="1"/>
          <p:nvPr/>
        </p:nvSpPr>
        <p:spPr>
          <a:xfrm>
            <a:off x="387151" y="1974034"/>
            <a:ext cx="25635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binder_open();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B15F18-9D9D-4F44-927E-DCD4DFFDD3B4}"/>
              </a:ext>
            </a:extLst>
          </p:cNvPr>
          <p:cNvSpPr/>
          <p:nvPr/>
        </p:nvSpPr>
        <p:spPr>
          <a:xfrm>
            <a:off x="4157129" y="2969401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8A3DDEF-BB41-49E6-87B4-8A3F473CDB06}"/>
              </a:ext>
            </a:extLst>
          </p:cNvPr>
          <p:cNvSpPr/>
          <p:nvPr/>
        </p:nvSpPr>
        <p:spPr>
          <a:xfrm>
            <a:off x="4157129" y="3199200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02AA562-F75A-4B3C-AF42-1B11030D7D3E}"/>
              </a:ext>
            </a:extLst>
          </p:cNvPr>
          <p:cNvSpPr/>
          <p:nvPr/>
        </p:nvSpPr>
        <p:spPr>
          <a:xfrm>
            <a:off x="4157129" y="3429000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48E9E9-F316-4F27-B36C-D16EAF181351}"/>
              </a:ext>
            </a:extLst>
          </p:cNvPr>
          <p:cNvSpPr/>
          <p:nvPr/>
        </p:nvSpPr>
        <p:spPr>
          <a:xfrm>
            <a:off x="4157129" y="3658799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33F0CF-706E-4D60-9CCF-2D2295432021}"/>
              </a:ext>
            </a:extLst>
          </p:cNvPr>
          <p:cNvSpPr txBox="1"/>
          <p:nvPr/>
        </p:nvSpPr>
        <p:spPr>
          <a:xfrm>
            <a:off x="4396313" y="266142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3CE578-04B0-4DFD-A060-90523BC50D22}"/>
              </a:ext>
            </a:extLst>
          </p:cNvPr>
          <p:cNvSpPr txBox="1"/>
          <p:nvPr/>
        </p:nvSpPr>
        <p:spPr>
          <a:xfrm>
            <a:off x="3367113" y="2937167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threads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DE6F52-3359-4E76-96BE-82C405FB1C73}"/>
              </a:ext>
            </a:extLst>
          </p:cNvPr>
          <p:cNvSpPr txBox="1"/>
          <p:nvPr/>
        </p:nvSpPr>
        <p:spPr>
          <a:xfrm>
            <a:off x="3565885" y="3166966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nodes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009B07-4739-419F-8BE1-547761BB0154}"/>
              </a:ext>
            </a:extLst>
          </p:cNvPr>
          <p:cNvSpPr txBox="1"/>
          <p:nvPr/>
        </p:nvSpPr>
        <p:spPr>
          <a:xfrm>
            <a:off x="2870182" y="3365933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refs_by_desc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AF83F6-71F0-4F08-A022-91FB142B0F33}"/>
              </a:ext>
            </a:extLst>
          </p:cNvPr>
          <p:cNvSpPr txBox="1"/>
          <p:nvPr/>
        </p:nvSpPr>
        <p:spPr>
          <a:xfrm>
            <a:off x="2870182" y="3589145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refs_by_node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83C1DBC-0A81-446D-B04F-F19B258B087A}"/>
              </a:ext>
            </a:extLst>
          </p:cNvPr>
          <p:cNvSpPr/>
          <p:nvPr/>
        </p:nvSpPr>
        <p:spPr>
          <a:xfrm>
            <a:off x="4157129" y="3886523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683A12B-658E-4B02-B46D-0FD241911844}"/>
              </a:ext>
            </a:extLst>
          </p:cNvPr>
          <p:cNvSpPr/>
          <p:nvPr/>
        </p:nvSpPr>
        <p:spPr>
          <a:xfrm>
            <a:off x="4157129" y="4116322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C75AFA-0071-426E-93BC-A9978A5F66C4}"/>
              </a:ext>
            </a:extLst>
          </p:cNvPr>
          <p:cNvSpPr txBox="1"/>
          <p:nvPr/>
        </p:nvSpPr>
        <p:spPr>
          <a:xfrm>
            <a:off x="3764658" y="404666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tsk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17BDC-A820-4019-98D5-E2E6D79C16AE}"/>
              </a:ext>
            </a:extLst>
          </p:cNvPr>
          <p:cNvSpPr txBox="1"/>
          <p:nvPr/>
        </p:nvSpPr>
        <p:spPr>
          <a:xfrm>
            <a:off x="3764658" y="384977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9273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8A11482-3333-4226-AB29-09A0041E308E}"/>
              </a:ext>
            </a:extLst>
          </p:cNvPr>
          <p:cNvSpPr txBox="1"/>
          <p:nvPr/>
        </p:nvSpPr>
        <p:spPr>
          <a:xfrm>
            <a:off x="323528" y="116632"/>
            <a:ext cx="4079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서비스 매니저의 등록 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B3978E-7DB3-4740-8413-CBBFD88841EC}"/>
              </a:ext>
            </a:extLst>
          </p:cNvPr>
          <p:cNvSpPr txBox="1"/>
          <p:nvPr/>
        </p:nvSpPr>
        <p:spPr>
          <a:xfrm>
            <a:off x="387151" y="760058"/>
            <a:ext cx="71513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binder_become_context_manager(bs);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ioctl(bs-&gt;fd, BINDER_SET_CONTEXT_MGR, 0);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EABA588-9514-4718-BA43-2B435F6574E5}"/>
              </a:ext>
            </a:extLst>
          </p:cNvPr>
          <p:cNvCxnSpPr>
            <a:cxnSpLocks/>
          </p:cNvCxnSpPr>
          <p:nvPr/>
        </p:nvCxnSpPr>
        <p:spPr>
          <a:xfrm>
            <a:off x="387151" y="1772816"/>
            <a:ext cx="85053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A5F0833-84D8-4419-A3DC-447323BCF0BB}"/>
              </a:ext>
            </a:extLst>
          </p:cNvPr>
          <p:cNvSpPr txBox="1"/>
          <p:nvPr/>
        </p:nvSpPr>
        <p:spPr>
          <a:xfrm>
            <a:off x="387151" y="1974034"/>
            <a:ext cx="90717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binder_ioctl(BINDER_SET_CONTEXT_MGR);</a:t>
            </a:r>
          </a:p>
          <a:p>
            <a:r>
              <a:rPr lang="da-DK" altLang="ko-KR" sz="2000">
                <a:latin typeface="Consolas" pitchFamily="49" charset="0"/>
                <a:cs typeface="Consolas" pitchFamily="49" charset="0"/>
              </a:rPr>
              <a:t>case BINDER_SET_CONTEXT_MGR:</a:t>
            </a:r>
          </a:p>
          <a:p>
            <a:r>
              <a:rPr lang="da-DK" altLang="ko-KR" sz="2000">
                <a:latin typeface="Consolas" pitchFamily="49" charset="0"/>
                <a:cs typeface="Consolas" pitchFamily="49" charset="0"/>
              </a:rPr>
              <a:t>        ret = binder_ioctl_set_ctx_mgr(filp);</a:t>
            </a:r>
          </a:p>
          <a:p>
            <a:r>
              <a:rPr lang="nl-NL" altLang="ko-KR" sz="2000">
                <a:latin typeface="Consolas" pitchFamily="49" charset="0"/>
                <a:cs typeface="Consolas" pitchFamily="49" charset="0"/>
              </a:rPr>
              <a:t>context-&gt;binder_context_mgr_node = binder_new_node(proc, 0, 0);</a:t>
            </a:r>
            <a:endParaRPr lang="da-DK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B15F18-9D9D-4F44-927E-DCD4DFFDD3B4}"/>
              </a:ext>
            </a:extLst>
          </p:cNvPr>
          <p:cNvSpPr/>
          <p:nvPr/>
        </p:nvSpPr>
        <p:spPr>
          <a:xfrm>
            <a:off x="4012671" y="4189968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8A3DDEF-BB41-49E6-87B4-8A3F473CDB06}"/>
              </a:ext>
            </a:extLst>
          </p:cNvPr>
          <p:cNvSpPr/>
          <p:nvPr/>
        </p:nvSpPr>
        <p:spPr>
          <a:xfrm>
            <a:off x="4012671" y="4419767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02AA562-F75A-4B3C-AF42-1B11030D7D3E}"/>
              </a:ext>
            </a:extLst>
          </p:cNvPr>
          <p:cNvSpPr/>
          <p:nvPr/>
        </p:nvSpPr>
        <p:spPr>
          <a:xfrm>
            <a:off x="4012671" y="4649567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48E9E9-F316-4F27-B36C-D16EAF181351}"/>
              </a:ext>
            </a:extLst>
          </p:cNvPr>
          <p:cNvSpPr/>
          <p:nvPr/>
        </p:nvSpPr>
        <p:spPr>
          <a:xfrm>
            <a:off x="4012671" y="4879366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33F0CF-706E-4D60-9CCF-2D2295432021}"/>
              </a:ext>
            </a:extLst>
          </p:cNvPr>
          <p:cNvSpPr txBox="1"/>
          <p:nvPr/>
        </p:nvSpPr>
        <p:spPr>
          <a:xfrm>
            <a:off x="4251855" y="388198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3CE578-04B0-4DFD-A060-90523BC50D22}"/>
              </a:ext>
            </a:extLst>
          </p:cNvPr>
          <p:cNvSpPr txBox="1"/>
          <p:nvPr/>
        </p:nvSpPr>
        <p:spPr>
          <a:xfrm>
            <a:off x="3222655" y="415773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threads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DE6F52-3359-4E76-96BE-82C405FB1C73}"/>
              </a:ext>
            </a:extLst>
          </p:cNvPr>
          <p:cNvSpPr txBox="1"/>
          <p:nvPr/>
        </p:nvSpPr>
        <p:spPr>
          <a:xfrm>
            <a:off x="3421427" y="438753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nodes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009B07-4739-419F-8BE1-547761BB0154}"/>
              </a:ext>
            </a:extLst>
          </p:cNvPr>
          <p:cNvSpPr txBox="1"/>
          <p:nvPr/>
        </p:nvSpPr>
        <p:spPr>
          <a:xfrm>
            <a:off x="2725724" y="4586500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refs_by_desc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AF83F6-71F0-4F08-A022-91FB142B0F33}"/>
              </a:ext>
            </a:extLst>
          </p:cNvPr>
          <p:cNvSpPr txBox="1"/>
          <p:nvPr/>
        </p:nvSpPr>
        <p:spPr>
          <a:xfrm>
            <a:off x="2725724" y="4809712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refs_by_node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83C1DBC-0A81-446D-B04F-F19B258B087A}"/>
              </a:ext>
            </a:extLst>
          </p:cNvPr>
          <p:cNvSpPr/>
          <p:nvPr/>
        </p:nvSpPr>
        <p:spPr>
          <a:xfrm>
            <a:off x="4012671" y="5107090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683A12B-658E-4B02-B46D-0FD241911844}"/>
              </a:ext>
            </a:extLst>
          </p:cNvPr>
          <p:cNvSpPr/>
          <p:nvPr/>
        </p:nvSpPr>
        <p:spPr>
          <a:xfrm>
            <a:off x="4012671" y="5336889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C75AFA-0071-426E-93BC-A9978A5F66C4}"/>
              </a:ext>
            </a:extLst>
          </p:cNvPr>
          <p:cNvSpPr txBox="1"/>
          <p:nvPr/>
        </p:nvSpPr>
        <p:spPr>
          <a:xfrm>
            <a:off x="3620200" y="526723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tsk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17BDC-A820-4019-98D5-E2E6D79C16AE}"/>
              </a:ext>
            </a:extLst>
          </p:cNvPr>
          <p:cNvSpPr txBox="1"/>
          <p:nvPr/>
        </p:nvSpPr>
        <p:spPr>
          <a:xfrm>
            <a:off x="3620200" y="50703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39B3EE-966E-4741-BC34-18CF3738C95E}"/>
              </a:ext>
            </a:extLst>
          </p:cNvPr>
          <p:cNvSpPr/>
          <p:nvPr/>
        </p:nvSpPr>
        <p:spPr>
          <a:xfrm>
            <a:off x="5858947" y="5180146"/>
            <a:ext cx="1118658" cy="228398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7175F93-8544-40D7-A5D0-EF4A35105F4B}"/>
              </a:ext>
            </a:extLst>
          </p:cNvPr>
          <p:cNvSpPr/>
          <p:nvPr/>
        </p:nvSpPr>
        <p:spPr>
          <a:xfrm>
            <a:off x="5858947" y="5409945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F9A9541-9034-41CA-88D8-74ED8F8F538E}"/>
              </a:ext>
            </a:extLst>
          </p:cNvPr>
          <p:cNvSpPr/>
          <p:nvPr/>
        </p:nvSpPr>
        <p:spPr>
          <a:xfrm>
            <a:off x="5858947" y="5639745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431CF5D-3015-4BBB-9B6D-59056B7A6B2E}"/>
              </a:ext>
            </a:extLst>
          </p:cNvPr>
          <p:cNvSpPr/>
          <p:nvPr/>
        </p:nvSpPr>
        <p:spPr>
          <a:xfrm>
            <a:off x="5858947" y="5869544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5E58CD-C169-42C5-8E3B-B47A5BADCC22}"/>
              </a:ext>
            </a:extLst>
          </p:cNvPr>
          <p:cNvSpPr txBox="1"/>
          <p:nvPr/>
        </p:nvSpPr>
        <p:spPr>
          <a:xfrm>
            <a:off x="6098131" y="487216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7B7AC7-B5BF-492E-96D7-8D6A3F13444A}"/>
              </a:ext>
            </a:extLst>
          </p:cNvPr>
          <p:cNvSpPr txBox="1"/>
          <p:nvPr/>
        </p:nvSpPr>
        <p:spPr>
          <a:xfrm>
            <a:off x="6969552" y="5147912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rb_node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A77C24-A5FF-467A-89B4-3BD0CEC4A374}"/>
              </a:ext>
            </a:extLst>
          </p:cNvPr>
          <p:cNvSpPr txBox="1"/>
          <p:nvPr/>
        </p:nvSpPr>
        <p:spPr>
          <a:xfrm>
            <a:off x="6969552" y="537771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666F39-7863-4953-A3F5-A038DE4EC38B}"/>
              </a:ext>
            </a:extLst>
          </p:cNvPr>
          <p:cNvSpPr txBox="1"/>
          <p:nvPr/>
        </p:nvSpPr>
        <p:spPr>
          <a:xfrm>
            <a:off x="6969552" y="557667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ptr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5E8F47-95C6-47CC-B0D7-419E091E6501}"/>
              </a:ext>
            </a:extLst>
          </p:cNvPr>
          <p:cNvSpPr txBox="1"/>
          <p:nvPr/>
        </p:nvSpPr>
        <p:spPr>
          <a:xfrm>
            <a:off x="6969552" y="5799890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1C980A9-0FDB-4253-8FF7-1DF9E2D376EC}"/>
              </a:ext>
            </a:extLst>
          </p:cNvPr>
          <p:cNvCxnSpPr>
            <a:stCxn id="24" idx="3"/>
            <a:endCxn id="20" idx="1"/>
          </p:cNvCxnSpPr>
          <p:nvPr/>
        </p:nvCxnSpPr>
        <p:spPr>
          <a:xfrm>
            <a:off x="5131329" y="4533966"/>
            <a:ext cx="727618" cy="760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7E4A987-B9C5-47B7-881A-024221156CC2}"/>
              </a:ext>
            </a:extLst>
          </p:cNvPr>
          <p:cNvCxnSpPr>
            <a:cxnSpLocks/>
            <a:stCxn id="21" idx="1"/>
            <a:endCxn id="23" idx="3"/>
          </p:cNvCxnSpPr>
          <p:nvPr/>
        </p:nvCxnSpPr>
        <p:spPr>
          <a:xfrm flipH="1" flipV="1">
            <a:off x="5131329" y="4304167"/>
            <a:ext cx="727618" cy="1219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6434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2E19BC-4FF5-4187-BC57-5312813AD7BA}"/>
              </a:ext>
            </a:extLst>
          </p:cNvPr>
          <p:cNvSpPr txBox="1"/>
          <p:nvPr/>
        </p:nvSpPr>
        <p:spPr>
          <a:xfrm>
            <a:off x="395536" y="260648"/>
            <a:ext cx="82894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 매니저 폴더에서 샘플을 복사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cd /root/android/lineage/frameworks/native/cmds/servicemanager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cp bctest.c  /root/android/lineage/my_test/02_day/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cp binder*  /root/android/lineage/my_test/02_day/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cd /root/android/lineage/my_test/02_day/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cp bctest.c my_server.c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576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260648"/>
            <a:ext cx="26645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시작 버튼 클릭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부팅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로그인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id : root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passwd : linux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5944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2E19BC-4FF5-4187-BC57-5312813AD7BA}"/>
              </a:ext>
            </a:extLst>
          </p:cNvPr>
          <p:cNvSpPr txBox="1"/>
          <p:nvPr/>
        </p:nvSpPr>
        <p:spPr>
          <a:xfrm>
            <a:off x="395536" y="692696"/>
            <a:ext cx="4785284" cy="452431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LOCAL_PATH:= $(call my-dir)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svc_c_flags =	\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-Wall -Wextra -Werror \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ifneq ($(TARGET_USES_64_BIT_BINDER),true)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ifneq ($(TARGET_IS_64_BIT),true)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svc_c_flags += -DBINDER_IPC_32BIT=1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endif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endif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include $(CLEAR_VARS)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LOCAL_SHARED_LIBRARIES := liblog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LOCAL_SRC_FILES := my_server.c binder.c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LOCAL_CFLAGS += $(svc_c_flags)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LOCAL_MODULE := my_server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LOCAL_MODULE_TAGS := optional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include $(BUILD_EXECUTABLE)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38D300-B687-4FD2-95F2-186A60F25A0B}"/>
              </a:ext>
            </a:extLst>
          </p:cNvPr>
          <p:cNvSpPr txBox="1"/>
          <p:nvPr/>
        </p:nvSpPr>
        <p:spPr>
          <a:xfrm>
            <a:off x="1043608" y="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Android.mk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7308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B822AC-19F0-4C4D-8CF8-BD145D070020}"/>
              </a:ext>
            </a:extLst>
          </p:cNvPr>
          <p:cNvSpPr txBox="1"/>
          <p:nvPr/>
        </p:nvSpPr>
        <p:spPr>
          <a:xfrm>
            <a:off x="395536" y="404664"/>
            <a:ext cx="5250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기동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flounder:/data # ./my_server led.service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flounder:/data # service 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166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07704" y="1628800"/>
            <a:ext cx="1800200" cy="115212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07704" y="2780928"/>
            <a:ext cx="1800200" cy="115212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8104" y="1628800"/>
            <a:ext cx="1800200" cy="115212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08104" y="2780928"/>
            <a:ext cx="1800200" cy="115212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112474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windows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2120" y="112474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linux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88224" y="3825044"/>
            <a:ext cx="504056" cy="21602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꺾인 연결선 11"/>
          <p:cNvCxnSpPr>
            <a:stCxn id="10" idx="2"/>
          </p:cNvCxnSpPr>
          <p:nvPr/>
        </p:nvCxnSpPr>
        <p:spPr>
          <a:xfrm rot="16200000" flipH="1">
            <a:off x="7164288" y="3717032"/>
            <a:ext cx="324036" cy="9721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85446" y="438123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NAT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09018" y="3825043"/>
            <a:ext cx="504056" cy="21602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15816" y="3825043"/>
            <a:ext cx="504056" cy="21602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꺾인 연결선 15"/>
          <p:cNvCxnSpPr>
            <a:stCxn id="15" idx="2"/>
            <a:endCxn id="14" idx="2"/>
          </p:cNvCxnSpPr>
          <p:nvPr/>
        </p:nvCxnSpPr>
        <p:spPr>
          <a:xfrm rot="16200000" flipH="1">
            <a:off x="4614445" y="2594466"/>
            <a:ext cx="12700" cy="2893202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1187" y="4110175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호스트 전용 어댑터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5536" y="188640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설정 클릭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91590" y="4869160"/>
            <a:ext cx="30973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ifconfig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enp0s8 : 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192.168.56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.102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netstat -ant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0.0.0.0:22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19077" y="395355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enp0s3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51883" y="393305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enp0s8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0463" y="4869159"/>
            <a:ext cx="42370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c:\&gt; ipconfig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host only network : 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192.168.56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.1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39867" y="2564904"/>
            <a:ext cx="504056" cy="21602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39867" y="2783472"/>
            <a:ext cx="504056" cy="21602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809018" y="1844824"/>
            <a:ext cx="779206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sshd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연결선 24"/>
          <p:cNvCxnSpPr>
            <a:stCxn id="3" idx="2"/>
            <a:endCxn id="23" idx="0"/>
          </p:cNvCxnSpPr>
          <p:nvPr/>
        </p:nvCxnSpPr>
        <p:spPr>
          <a:xfrm flipH="1">
            <a:off x="6091895" y="2204864"/>
            <a:ext cx="10672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764093" y="2564904"/>
            <a:ext cx="504056" cy="21602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764093" y="2783472"/>
            <a:ext cx="504056" cy="21602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87283" y="1844824"/>
            <a:ext cx="925167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putty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연결선 28"/>
          <p:cNvCxnSpPr>
            <a:stCxn id="28" idx="2"/>
            <a:endCxn id="26" idx="0"/>
          </p:cNvCxnSpPr>
          <p:nvPr/>
        </p:nvCxnSpPr>
        <p:spPr>
          <a:xfrm flipH="1">
            <a:off x="3016121" y="2204864"/>
            <a:ext cx="3374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775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87" y="1916832"/>
            <a:ext cx="44386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796136" y="2912236"/>
            <a:ext cx="1368152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68144" y="3942420"/>
            <a:ext cx="1368152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12360" y="4437112"/>
            <a:ext cx="684076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116632"/>
            <a:ext cx="2210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putty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설정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login as: root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password: </a:t>
            </a:r>
            <a:r>
              <a:rPr lang="en-US" altLang="ko-KR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linux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91880" y="116632"/>
            <a:ext cx="3424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copy :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블록 씌우기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paste :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마우스 오른쪽 버튼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092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16632"/>
            <a:ext cx="22701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filezilla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설정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실행 후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단축키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ctrl + 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369" y="978310"/>
            <a:ext cx="6162675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059832" y="4437112"/>
            <a:ext cx="864096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75856" y="1700808"/>
            <a:ext cx="648072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24360" y="1619716"/>
            <a:ext cx="1887999" cy="22510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24359" y="1916832"/>
            <a:ext cx="1887999" cy="22510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24358" y="2564904"/>
            <a:ext cx="1887999" cy="22510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24358" y="2852936"/>
            <a:ext cx="1887999" cy="22510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24358" y="3173725"/>
            <a:ext cx="1887999" cy="22510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450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4275</Words>
  <Application>Microsoft Office PowerPoint</Application>
  <PresentationFormat>화면 슬라이드 쇼(4:3)</PresentationFormat>
  <Paragraphs>1063</Paragraphs>
  <Slides>61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5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김 정인</cp:lastModifiedBy>
  <cp:revision>323</cp:revision>
  <dcterms:created xsi:type="dcterms:W3CDTF">2017-09-04T00:10:04Z</dcterms:created>
  <dcterms:modified xsi:type="dcterms:W3CDTF">2019-03-05T08:50:18Z</dcterms:modified>
</cp:coreProperties>
</file>