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foo();     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782" y="1245945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2079" y="72272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54043" y="8219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42" y="12459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4041" y="16698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54040" y="20938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2271" y="73814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2269" y="114119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2267" y="1544243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2265" y="19472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107382" y="1033970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7469" y="622490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766" y="99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730" y="1985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729" y="6224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728" y="10464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5727" y="14703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43958" y="1146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3956" y="5177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3954" y="92078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952" y="1323837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099069" y="410515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58735" y="3340753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872152" y="1721405"/>
            <a:ext cx="2871800" cy="17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</p:cNvCxnSpPr>
          <p:nvPr/>
        </p:nvCxnSpPr>
        <p:spPr>
          <a:xfrm flipH="1">
            <a:off x="8013469" y="779349"/>
            <a:ext cx="2730487" cy="267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>
            <a:off x="10764979" y="1258415"/>
            <a:ext cx="1629298" cy="208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2683" y="284391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 : 4096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7398327" y="5137265"/>
            <a:ext cx="4912822" cy="1463040"/>
          </a:xfrm>
          <a:prstGeom prst="can">
            <a:avLst>
              <a:gd name="adj" fmla="val 15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607" y="5454781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347816" y="4149253"/>
            <a:ext cx="1191125" cy="5735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024255" y="4316709"/>
            <a:ext cx="567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8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3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6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8" y="896810"/>
            <a:ext cx="99277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smtClean="0">
                <a:latin typeface="Consolas" panose="020B0609020204030204" pitchFamily="49" charset="0"/>
              </a:rPr>
              <a:t>ameraService   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 smtClean="0">
                <a:latin typeface="Consolas" panose="020B0609020204030204" pitchFamily="49" charset="0"/>
              </a:rPr>
              <a:t>utex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ondition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>
                <a:latin typeface="Consolas" panose="020B0609020204030204" pitchFamily="49" charset="0"/>
              </a:rPr>
              <a:t>laybackThread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udioFlinger </a:t>
            </a:r>
            <a:r>
              <a:rPr lang="en-US" altLang="ko-KR" sz="2800" smtClean="0">
                <a:latin typeface="Consolas" panose="020B0609020204030204" pitchFamily="49" charset="0"/>
              </a:rPr>
              <a:t>			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 smtClean="0">
                <a:latin typeface="Consolas" panose="020B0609020204030204" pitchFamily="49" charset="0"/>
              </a:rPr>
              <a:t>tubHandler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>
                <a:latin typeface="Consolas" panose="020B0609020204030204" pitchFamily="49" charset="0"/>
              </a:rPr>
              <a:t>ooperCallback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ps_ops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>
                <a:latin typeface="Consolas" panose="020B0609020204030204" pitchFamily="49" charset="0"/>
              </a:rPr>
              <a:t>nterruptible_sleep_on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urfaceFlinger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PEG4Extractor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etDataSource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reate</a:t>
            </a:r>
          </a:p>
        </p:txBody>
      </p:sp>
    </p:spTree>
    <p:extLst>
      <p:ext uri="{BB962C8B-B14F-4D97-AF65-F5344CB8AC3E}">
        <p14:creationId xmlns:p14="http://schemas.microsoft.com/office/powerpoint/2010/main" val="355243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library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7520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FILE *src;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fopen( argv[1], "r"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fread( buff, 1, sizeof buff, src 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fwrite( buff, 1, ret, stdout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system call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66736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open(argv[1], O_RDONLY);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read(src, buff, sizeof buff))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write( 1, buff,  ret);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70" y="146304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324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4117" y="172465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14117" y="31060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460673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82196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60673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229994" y="2370092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306" y="191487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435" y="288993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 call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0116" y="341315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116" y="3790604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0116" y="4168052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0116" y="4545500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116" y="4922948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6" y="530039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280" y="5219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4995949" y="4106487"/>
            <a:ext cx="681644" cy="627737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9514" y="35231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sys_open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3" idx="3"/>
            <a:endCxn id="25" idx="1"/>
          </p:cNvCxnSpPr>
          <p:nvPr/>
        </p:nvCxnSpPr>
        <p:spPr>
          <a:xfrm flipV="1">
            <a:off x="3550974" y="4420356"/>
            <a:ext cx="1523442" cy="10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7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28" y="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193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7986" y="208354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44542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66065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4542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013863" y="134762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175" y="89241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923791" y="5270270"/>
            <a:ext cx="3217026" cy="1429789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2268" y="576903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61893" y="422286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8284" y="2443942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8283" y="2801389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88282" y="3158836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8281" y="3516283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8280" y="3873730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8279" y="4231177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8278" y="458862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7531" y="19828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934" y="44724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data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584569" y="4409900"/>
            <a:ext cx="77732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12922" y="297851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12921" y="333596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209212" y="2622666"/>
            <a:ext cx="879072" cy="8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3350" y="24774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dentry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9104" y="298107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19103" y="3338518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9532" y="24800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805" y="2883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f_pos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4715394" y="3157238"/>
            <a:ext cx="997528" cy="3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1537" y="374081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7804" y="2827525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3570" y="2827525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070" y="3205354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5836" y="3205354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2336" y="3583183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58102" y="3583183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6289" y="3961012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055" y="3961012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7" idx="3"/>
          </p:cNvCxnSpPr>
          <p:nvPr/>
        </p:nvCxnSpPr>
        <p:spPr>
          <a:xfrm flipV="1">
            <a:off x="1551066" y="3145485"/>
            <a:ext cx="1733252" cy="10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7770" y="220974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fd_array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</a:t>
            </a:r>
            <a:r>
              <a:rPr lang="en-US" altLang="ko-KR" sz="2800">
                <a:latin typeface="Consolas" panose="020B0609020204030204" pitchFamily="49" charset="0"/>
              </a:rPr>
              <a:t>open</a:t>
            </a:r>
            <a:r>
              <a:rPr lang="en-US" altLang="ko-KR" sz="2800" smtClean="0">
                <a:latin typeface="Consolas" panose="020B0609020204030204" pitchFamily="49" charset="0"/>
              </a:rPr>
              <a:t>("xxx", </a:t>
            </a:r>
            <a:r>
              <a:rPr lang="en-US" altLang="ko-KR" sz="2800">
                <a:latin typeface="Consolas" panose="020B0609020204030204" pitchFamily="49" charset="0"/>
              </a:rPr>
              <a:t>O_WRONLY | O_TRUNC | O_CREAT 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close(1); // fd_array[1]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fd_array[1]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latin typeface="Consolas" panose="020B0609020204030204" pitchFamily="49" charset="0"/>
              </a:rPr>
              <a:t>("hello\n");  // write(1, "hello\n", 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5498" y="3718056"/>
            <a:ext cx="1124602" cy="80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63861" y="3781041"/>
            <a:ext cx="991147" cy="684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55" idx="3"/>
            <a:endCxn id="44" idx="1"/>
          </p:cNvCxnSpPr>
          <p:nvPr/>
        </p:nvCxnSpPr>
        <p:spPr>
          <a:xfrm>
            <a:off x="1255031" y="4316211"/>
            <a:ext cx="1446226" cy="16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5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</a:t>
            </a:r>
            <a:r>
              <a:rPr lang="en-US" altLang="ko-KR" sz="2800">
                <a:latin typeface="Consolas" panose="020B0609020204030204" pitchFamily="49" charset="0"/>
              </a:rPr>
              <a:t>open</a:t>
            </a:r>
            <a:r>
              <a:rPr lang="en-US" altLang="ko-KR" sz="2800" smtClean="0">
                <a:latin typeface="Consolas" panose="020B0609020204030204" pitchFamily="49" charset="0"/>
              </a:rPr>
              <a:t>("xxx", O_RDONLY);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 // fd_array[0]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fd_array[0]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ret = read(0,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write(1, buff, ret 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4058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13417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2776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2135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11494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0853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19513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8872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8231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7590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6949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6308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4968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24327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23686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3045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22404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21763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30423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29782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29141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28500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27859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218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53" idx="3"/>
            <a:endCxn id="47" idx="3"/>
          </p:cNvCxnSpPr>
          <p:nvPr/>
        </p:nvCxnSpPr>
        <p:spPr>
          <a:xfrm>
            <a:off x="1253138" y="4000614"/>
            <a:ext cx="1414862" cy="1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37908" y="944937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7906" y="1398318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905" y="185169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37903" y="23050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7903" y="2758460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7902" y="3211842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37900" y="3665223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 10:21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6521" y="5448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23480" y="14249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2414" y="18516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4539" y="23317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i_uid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4539" y="27720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i_gid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23475" y="32384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2414" y="365779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i_mtime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05603" y="9650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i_no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7900" y="41111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07948" y="41037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i_data[15]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4953" y="32419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ko-KR" altLang="en-US" sz="2800" smtClean="0">
                <a:latin typeface="Consolas" panose="020B0609020204030204" pitchFamily="49" charset="0"/>
              </a:rPr>
              <a:t>에서 파일의 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414953" y="1301843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regular file </a:t>
            </a:r>
          </a:p>
          <a:p>
            <a:r>
              <a:rPr lang="en-US" altLang="ko-KR" sz="2800" smtClean="0">
                <a:solidFill>
                  <a:srgbClr val="000000"/>
                </a:solidFill>
                <a:latin typeface="Consolas" panose="020B0609020204030204" pitchFamily="49" charset="0"/>
              </a:rPr>
              <a:t>d directory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 character special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</a:t>
            </a:r>
            <a:r>
              <a:rPr lang="en-US" altLang="ko-KR" sz="2800" smtClean="0">
                <a:latin typeface="Consolas" panose="020B0609020204030204" pitchFamily="49" charset="0"/>
              </a:rPr>
              <a:t>block special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fifo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 socket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l symbolic link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4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6376" y="3777653"/>
            <a:ext cx="5950177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41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244" y="4057396"/>
            <a:ext cx="5950177" cy="2682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1000 0001 1010 0100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1111 0000 0000 0000 &amp;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1000 0000 0000 0000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132" y="3430267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800" smtClean="0">
                <a:latin typeface="Consolas" panose="020B0609020204030204" pitchFamily="49" charset="0"/>
              </a:rPr>
              <a:t>if ((buf.st_mode &amp; 0170000</a:t>
            </a:r>
            <a:r>
              <a:rPr lang="fr-FR" altLang="ko-KR" sz="2800">
                <a:latin typeface="Consolas" panose="020B0609020204030204" pitchFamily="49" charset="0"/>
              </a:rPr>
              <a:t>) == (0100000))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7215" y="458862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1000 0000 0000 0000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6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5003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47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29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4933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21577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8220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86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1507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815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479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143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808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472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136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8801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38360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78493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1168" y="747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39486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004696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61472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22465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3184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7855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086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765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4298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094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758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22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4087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7751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415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5080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6283" y="8092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특수퍼미션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765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94298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094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758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422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4087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7751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15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5080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9960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36247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7289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0953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4617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82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1946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5610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9275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55860" y="211331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8373" y="211331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43495" y="308410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96008" y="308410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22112" y="561612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4625" y="561612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960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6247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89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0953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4617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8282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946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5610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9275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2112" y="429278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4625" y="429278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98448" y="214441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50961" y="214441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25566" y="306017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8079" y="306017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690574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43087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2924" y="558619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65437" y="558619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92749" y="2164282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5262" y="2164282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599303" y="310239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51816" y="310239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590532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43045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588315" y="5574033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940828" y="5574033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4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212" y="1122218"/>
            <a:ext cx="99902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epoch : </a:t>
            </a:r>
            <a:r>
              <a:rPr lang="en-US" altLang="ko-KR" sz="2400"/>
              <a:t>1970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일 자정으로 부터 현재까지 흘러온 </a:t>
            </a:r>
            <a:r>
              <a:rPr lang="ko-KR" altLang="en-US" sz="2400" smtClean="0">
                <a:solidFill>
                  <a:srgbClr val="FF0000"/>
                </a:solidFill>
              </a:rPr>
              <a:t>초</a:t>
            </a:r>
            <a:r>
              <a:rPr lang="ko-KR" altLang="en-US" sz="2400" smtClean="0"/>
              <a:t>단위의 시간</a:t>
            </a:r>
            <a:endParaRPr lang="en-US" altLang="ko-KR" sz="2400" smtClean="0"/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3600">
                <a:latin typeface="Consolas" panose="020B0609020204030204" pitchFamily="49" charset="0"/>
              </a:rPr>
              <a:t>now=1607407415</a:t>
            </a:r>
            <a:endParaRPr lang="ko-KR" altLang="en-US" sz="3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898" y="241069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user1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cd /home/user2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3141" y="241069"/>
            <a:ext cx="6061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adduser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su -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chmod 777 .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vi aaa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$ ls -l 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-</a:t>
            </a:r>
            <a:r>
              <a:rPr lang="en-US" altLang="ko-KR" sz="3200">
                <a:latin typeface="Consolas" panose="020B0609020204030204" pitchFamily="49" charset="0"/>
              </a:rPr>
              <a:t>rw-rw-r-</a:t>
            </a:r>
            <a:r>
              <a:rPr lang="en-US" altLang="ko-KR" sz="3200">
                <a:latin typeface="Consolas" panose="020B0609020204030204" pitchFamily="49" charset="0"/>
              </a:rPr>
              <a:t>- </a:t>
            </a:r>
            <a:r>
              <a:rPr lang="en-US" altLang="ko-KR" sz="3200">
                <a:latin typeface="Consolas" panose="020B0609020204030204" pitchFamily="49" charset="0"/>
              </a:rPr>
              <a:t>user2 </a:t>
            </a:r>
            <a:r>
              <a:rPr lang="en-US" altLang="ko-KR" sz="3200" smtClean="0">
                <a:latin typeface="Consolas" panose="020B0609020204030204" pitchFamily="49" charset="0"/>
              </a:rPr>
              <a:t>user2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88044" y="4567224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30731" y="421775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30730" y="451632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30729" y="481489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0728" y="51134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0728" y="54120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30727" y="57106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30726" y="600918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0337" y="38325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702" y="5912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/>
          <p:cNvCxnSpPr>
            <a:stCxn id="39" idx="3"/>
            <a:endCxn id="23" idx="1"/>
          </p:cNvCxnSpPr>
          <p:nvPr/>
        </p:nvCxnSpPr>
        <p:spPr>
          <a:xfrm flipV="1">
            <a:off x="5886614" y="4367038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4864" y="53010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7980562" y="4723453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636779" y="45149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36778" y="48135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5724" y="40964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24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echo world &gt; bbb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996453" y="1243854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4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447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cp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  // unlink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0386" y="2139907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1264" y="6539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61263" y="9525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61262" y="12511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61261" y="154970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61261" y="184827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61260" y="214685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61259" y="244542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0870" y="26882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8235" y="234841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9111095" y="2296136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877149" y="11005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148" y="13990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39" idx="3"/>
            <a:endCxn id="23" idx="1"/>
          </p:cNvCxnSpPr>
          <p:nvPr/>
        </p:nvCxnSpPr>
        <p:spPr>
          <a:xfrm flipV="1">
            <a:off x="7017145" y="3926463"/>
            <a:ext cx="844117" cy="59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6094" y="6820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5397" y="17372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18575" y="4126649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61262" y="377717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925945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1261" y="407574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61260" y="437432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61259" y="467289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1259" y="49714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61258" y="527003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61257" y="556860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0868" y="33920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233" y="547159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395" y="48604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29" idx="3"/>
            <a:endCxn id="21" idx="1"/>
          </p:cNvCxnSpPr>
          <p:nvPr/>
        </p:nvCxnSpPr>
        <p:spPr>
          <a:xfrm flipV="1">
            <a:off x="9111093" y="4282878"/>
            <a:ext cx="707482" cy="143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7310" y="407441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67309" y="43729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76255" y="365590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4741" y="51986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7818693" y="593340"/>
            <a:ext cx="1316775" cy="2090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9782482" y="2164659"/>
            <a:ext cx="1088869" cy="287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76255" y="1067305"/>
            <a:ext cx="1221145" cy="601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0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ln aaa bbb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rm aaa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"world\n"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46618" y="154109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6617" y="183966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5563" y="112258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7869" y="339199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67868" y="369056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6814" y="29734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39" idx="3"/>
            <a:endCxn id="6" idx="1"/>
          </p:cNvCxnSpPr>
          <p:nvPr/>
        </p:nvCxnSpPr>
        <p:spPr>
          <a:xfrm flipV="1">
            <a:off x="5917704" y="1243853"/>
            <a:ext cx="813029" cy="25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4865" y="25142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7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68538" y="1030778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project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842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34792" y="2651760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466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lib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41031" y="2651759"/>
            <a:ext cx="1679171" cy="490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bin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>
            <a:stCxn id="3" idx="2"/>
            <a:endCxn id="24" idx="0"/>
          </p:cNvCxnSpPr>
          <p:nvPr/>
        </p:nvCxnSpPr>
        <p:spPr>
          <a:xfrm flipH="1">
            <a:off x="4838008" y="1521229"/>
            <a:ext cx="1970116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" idx="2"/>
            <a:endCxn id="25" idx="0"/>
          </p:cNvCxnSpPr>
          <p:nvPr/>
        </p:nvCxnSpPr>
        <p:spPr>
          <a:xfrm>
            <a:off x="6808124" y="1521229"/>
            <a:ext cx="166254" cy="113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" idx="2"/>
            <a:endCxn id="26" idx="0"/>
          </p:cNvCxnSpPr>
          <p:nvPr/>
        </p:nvCxnSpPr>
        <p:spPr>
          <a:xfrm>
            <a:off x="6808124" y="1521229"/>
            <a:ext cx="223612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" idx="2"/>
            <a:endCxn id="27" idx="0"/>
          </p:cNvCxnSpPr>
          <p:nvPr/>
        </p:nvCxnSpPr>
        <p:spPr>
          <a:xfrm>
            <a:off x="6808124" y="1521229"/>
            <a:ext cx="4372493" cy="11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8538" y="9975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157" y="3454179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/home/user1/project/include/a.h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0156" y="397739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../include/a.h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47748" y="145232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/home/user2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338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09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02" y="1666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anose="020B0609020204030204" pitchFamily="49" charset="0"/>
              </a:rPr>
              <a:t># mkdir user2</a:t>
            </a:r>
          </a:p>
          <a:p>
            <a:r>
              <a:rPr lang="en-US" altLang="ko-KR" sz="3200" smtClean="0">
                <a:latin typeface="Consolas" panose="020B0609020204030204" pitchFamily="49" charset="0"/>
              </a:rPr>
              <a:t># mkdir sub</a:t>
            </a:r>
            <a:endParaRPr lang="ko-KR" altLang="en-US" sz="3200" smtClean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29855" y="2580482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"aaa bbb"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30733" y="109456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0732" y="139313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0731" y="169171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0730" y="199028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0730" y="2288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0729" y="258742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0728" y="2885998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0339" y="7094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7704" y="278898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12" idx="3"/>
            <a:endCxn id="4" idx="1"/>
          </p:cNvCxnSpPr>
          <p:nvPr/>
        </p:nvCxnSpPr>
        <p:spPr>
          <a:xfrm flipV="1">
            <a:off x="7980564" y="2736711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71896" y="124385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"user2"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71895" y="154242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6" idx="1"/>
          </p:cNvCxnSpPr>
          <p:nvPr/>
        </p:nvCxnSpPr>
        <p:spPr>
          <a:xfrm flipV="1">
            <a:off x="5321731" y="1243853"/>
            <a:ext cx="1409002" cy="44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841" y="8253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4866" y="21778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0111" y="273671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40110" y="303528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9056" y="231820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/>
          <p:cNvCxnSpPr>
            <a:stCxn id="36" idx="3"/>
            <a:endCxn id="6" idx="1"/>
          </p:cNvCxnSpPr>
          <p:nvPr/>
        </p:nvCxnSpPr>
        <p:spPr>
          <a:xfrm flipV="1">
            <a:off x="5289946" y="1243853"/>
            <a:ext cx="1440787" cy="19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40110" y="408028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"sub/.."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0109" y="4378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9055" y="366177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4" idx="3"/>
            <a:endCxn id="6" idx="1"/>
          </p:cNvCxnSpPr>
          <p:nvPr/>
        </p:nvCxnSpPr>
        <p:spPr>
          <a:xfrm flipV="1">
            <a:off x="5289945" y="1243853"/>
            <a:ext cx="1440788" cy="328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3682</Words>
  <Application>Microsoft Office PowerPoint</Application>
  <PresentationFormat>와이드스크린</PresentationFormat>
  <Paragraphs>1673</Paragraphs>
  <Slides>86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1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59</cp:revision>
  <dcterms:created xsi:type="dcterms:W3CDTF">2020-12-07T00:16:21Z</dcterms:created>
  <dcterms:modified xsi:type="dcterms:W3CDTF">2020-12-08T08:48:45Z</dcterms:modified>
</cp:coreProperties>
</file>