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1" r:id="rId55"/>
    <p:sldId id="309" r:id="rId56"/>
    <p:sldId id="313" r:id="rId57"/>
    <p:sldId id="312" r:id="rId58"/>
    <p:sldId id="310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CBA309-C317-410B-8B59-F555EA736D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제목 없는 구역" id="{851554C8-FACD-4E76-A45D-940EDE025644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1"/>
            <p14:sldId id="309"/>
            <p14:sldId id="313"/>
            <p14:sldId id="312"/>
            <p14:sldId id="310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6695" autoAdjust="0"/>
  </p:normalViewPr>
  <p:slideViewPr>
    <p:cSldViewPr snapToGrid="0">
      <p:cViewPr varScale="1">
        <p:scale>
          <a:sx n="126" d="100"/>
          <a:sy n="126" d="100"/>
        </p:scale>
        <p:origin x="9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B5A28-4F49-4CB7-887A-B876422011A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DE7F0-D69A-43A1-9A94-8D28B6C75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94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591D-47D9-D11B-6707-1753C35B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9E1339-146F-7927-1869-2E686A017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522A7-5CED-6C81-3FEF-5EB0AF27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53DD8-6D23-B3AF-2614-FADE8637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D37E88-8BA9-A820-4390-571C787C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0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CB7C5-C4B9-C80F-57E2-F2D9EFFF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63D6E1-2C16-5738-A605-C511A886E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5CA7A-BA36-B209-FB44-E7B7EB67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228874-E32E-A4C9-754F-89E21A8A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517FE-7C5D-813B-B528-DA8F4BB3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2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C407E-55F0-86EC-AFB3-B1737F0E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E32DC6-F4F2-61E4-48CD-A9881D3B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78350-D680-D0B6-C62D-642E1123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AB308-B71D-6D36-685F-1C6C9525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02C1F-2690-0346-7219-86EFA9A7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9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FDC2B-FC3E-2E50-4627-B29CF2EF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785C5B-D23A-96EA-A498-1D17879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57105-A28C-20AC-A48B-AE507E31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C1C97-62F6-2298-A377-794041975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8ED80-FEF3-D907-6EDB-2C862A09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2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7CF4B-256D-A16C-3BA7-8D7C1F52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1611E-A458-2720-7C0A-F427F0369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9F5FA-CEBF-EEF5-608F-4E961938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66170-0DAB-9775-BFCB-C2299E60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0B822-2DA9-B684-D525-4CF470D7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FE877-A1B5-7A1B-3842-AF651DE1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48EB-428E-F04B-0F22-8E75C8048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6A0D7-C540-6D68-C611-3248B5D49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4C40-1097-1669-614E-2117B5B1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03E6B-946E-3E19-3E17-AB469775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BD39A0-1319-074B-B6DB-E182598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3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895E-09E4-9A59-90B9-75F4F412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39353-C1A1-A9DD-11F3-0E40C456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02C3A-B2BE-59CD-303B-249291B2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7165F-34B3-D7EC-82F9-808D4210A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2F89E-F107-F275-035E-74547A6E3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74B7A8-2B56-C3DB-55E4-6FE0EEFE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92944B-0746-440F-99A0-6A37B72A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304A98-A3E0-20C1-05BF-EECD4E93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6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9322D-9463-F708-95A0-DBB2FDA7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821902-51B7-56AF-DC3C-E5D653FB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F5610-35E8-F7B4-498A-F847CCD9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CD46E4-DD37-EC4F-02D6-E0C94173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1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66175D-A052-E3C5-250E-CA411F4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5A61BE-F3FC-6127-EEBA-1F075D57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C95FD-8BA7-18CF-C8F1-33A50810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302B-0176-E877-1B00-70A1F471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5E8D4-4EE1-1A38-F96C-CCEFA685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293BD-6D65-A649-8FF7-4626D4AD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6812D-97CB-9B7B-E2AB-B847DA67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28B54-E57E-B10D-6A4A-096AD0DB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B33BA0-B41C-D43F-73FB-2B1A16DE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3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356A9-6DE0-A1CA-0882-A847E4B4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605018-FDBE-220C-5DE6-A6283F3D2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42A158-B44D-F547-4715-97F2E679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EF771-0181-4193-1219-231CD34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F1F15-50EC-104A-BA10-40E3FB9E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58D912-771D-870C-88DD-D6EDDF98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0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0E7734-75EC-E12A-B076-8E2A274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046AD-882B-FB5D-A06F-6EE83DA91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822F5-1DDB-0728-B94D-B529C07AB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019AB-1106-44D1-AD08-52382040701C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147D3-5E5E-E4FE-AFB6-7D407D155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BDEC1-16F2-3E58-869C-61D240E27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F1A02-B340-4BA8-98CD-9B82DFA1E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70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1642743-4E7B-9F69-1EE5-BDCCE6EFE0D5}"/>
              </a:ext>
            </a:extLst>
          </p:cNvPr>
          <p:cNvSpPr txBox="1"/>
          <p:nvPr/>
        </p:nvSpPr>
        <p:spPr>
          <a:xfrm>
            <a:off x="930925" y="457200"/>
            <a:ext cx="88841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latin typeface="Consolas" panose="020B0609020204030204" pitchFamily="49" charset="0"/>
              </a:rPr>
              <a:t>강사명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ko-KR" altLang="en-US" sz="2400">
                <a:latin typeface="Consolas" panose="020B0609020204030204" pitchFamily="49" charset="0"/>
              </a:rPr>
              <a:t>김정인 </a:t>
            </a:r>
            <a:endParaRPr lang="en-US" altLang="ko-KR" sz="2400"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latin typeface="Consolas" panose="020B0609020204030204" pitchFamily="49" charset="0"/>
              </a:rPr>
              <a:t>email : jikim@imguru.co.kr</a:t>
            </a:r>
          </a:p>
          <a:p>
            <a:r>
              <a:rPr lang="ko-KR" altLang="en-US" sz="2400">
                <a:latin typeface="Consolas" panose="020B0609020204030204" pitchFamily="49" charset="0"/>
              </a:rPr>
              <a:t>강의자료공유 </a:t>
            </a:r>
            <a:r>
              <a:rPr lang="en-US" altLang="ko-KR" sz="2400">
                <a:latin typeface="Consolas" panose="020B0609020204030204" pitchFamily="49" charset="0"/>
              </a:rPr>
              <a:t>: </a:t>
            </a:r>
            <a:r>
              <a:rPr lang="en-US" altLang="ko-KR" sz="2400">
                <a:solidFill>
                  <a:srgbClr val="333333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ui-monospace" pitchFamily="34" charset="-120"/>
              </a:rPr>
              <a:t>github.com/imguru-mooc/mfu-optimization</a:t>
            </a:r>
          </a:p>
          <a:p>
            <a:pPr algn="l"/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3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11549" y="19830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1744869" y="1184317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205512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2666155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126798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358743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048083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4508726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496936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189398-B5C9-3D47-A796-ADBD8DA4A9B5}"/>
              </a:ext>
            </a:extLst>
          </p:cNvPr>
          <p:cNvSpPr/>
          <p:nvPr/>
        </p:nvSpPr>
        <p:spPr>
          <a:xfrm>
            <a:off x="1744869" y="2071471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A4BEC-8233-4BFF-4EFE-6BB02CD13641}"/>
              </a:ext>
            </a:extLst>
          </p:cNvPr>
          <p:cNvSpPr/>
          <p:nvPr/>
        </p:nvSpPr>
        <p:spPr>
          <a:xfrm>
            <a:off x="2205512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A6E5E3-70F8-D4D7-9AB9-690DC7D3755C}"/>
              </a:ext>
            </a:extLst>
          </p:cNvPr>
          <p:cNvSpPr/>
          <p:nvPr/>
        </p:nvSpPr>
        <p:spPr>
          <a:xfrm>
            <a:off x="2666155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ACBCD-F5BA-4055-C163-E2E03561E7DC}"/>
              </a:ext>
            </a:extLst>
          </p:cNvPr>
          <p:cNvSpPr/>
          <p:nvPr/>
        </p:nvSpPr>
        <p:spPr>
          <a:xfrm>
            <a:off x="3126798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86D77D-EE79-B6BA-E909-A1A24275D678}"/>
              </a:ext>
            </a:extLst>
          </p:cNvPr>
          <p:cNvSpPr/>
          <p:nvPr/>
        </p:nvSpPr>
        <p:spPr>
          <a:xfrm>
            <a:off x="3587439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C0AD25-2B0E-393D-ED35-16105181DEC7}"/>
              </a:ext>
            </a:extLst>
          </p:cNvPr>
          <p:cNvSpPr/>
          <p:nvPr/>
        </p:nvSpPr>
        <p:spPr>
          <a:xfrm>
            <a:off x="4048083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92D745-E0E9-4C34-25E3-4422DFFE96C5}"/>
              </a:ext>
            </a:extLst>
          </p:cNvPr>
          <p:cNvSpPr/>
          <p:nvPr/>
        </p:nvSpPr>
        <p:spPr>
          <a:xfrm>
            <a:off x="4508726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38670-493E-C29A-7B0D-A1CE33826CCB}"/>
              </a:ext>
            </a:extLst>
          </p:cNvPr>
          <p:cNvSpPr/>
          <p:nvPr/>
        </p:nvSpPr>
        <p:spPr>
          <a:xfrm>
            <a:off x="4969369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5685310" y="125365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8844-84E2-2FD7-468F-FCCE80A6D548}"/>
              </a:ext>
            </a:extLst>
          </p:cNvPr>
          <p:cNvSpPr txBox="1"/>
          <p:nvPr/>
        </p:nvSpPr>
        <p:spPr>
          <a:xfrm>
            <a:off x="5682941" y="207147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+127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08DDB-7084-407D-78F4-FCB4D1A1D87E}"/>
              </a:ext>
            </a:extLst>
          </p:cNvPr>
          <p:cNvSpPr txBox="1"/>
          <p:nvPr/>
        </p:nvSpPr>
        <p:spPr>
          <a:xfrm>
            <a:off x="7227597" y="269912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중국수학 </a:t>
            </a:r>
            <a:r>
              <a:rPr lang="en-US" altLang="ko-KR" sz="3200">
                <a:latin typeface="Consolas" panose="020B0609020204030204" pitchFamily="49" charset="0"/>
              </a:rPr>
              <a:t>(n</a:t>
            </a:r>
            <a:r>
              <a:rPr lang="ko-KR" altLang="en-US" sz="3200">
                <a:latin typeface="Consolas" panose="020B0609020204030204" pitchFamily="49" charset="0"/>
              </a:rPr>
              <a:t>의 보수</a:t>
            </a:r>
            <a:r>
              <a:rPr lang="en-US" altLang="ko-KR" sz="3200">
                <a:latin typeface="Consolas" panose="020B0609020204030204" pitchFamily="49" charset="0"/>
              </a:rPr>
              <a:t>)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BD326-21C6-2ED5-CFC1-FA5520402390}"/>
              </a:ext>
            </a:extLst>
          </p:cNvPr>
          <p:cNvSpPr txBox="1"/>
          <p:nvPr/>
        </p:nvSpPr>
        <p:spPr>
          <a:xfrm>
            <a:off x="7640730" y="1218985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= 2+x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5+8 =&gt;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4BD71C-D3E4-65D3-6C02-64C43D4EC3BA}"/>
              </a:ext>
            </a:extLst>
          </p:cNvPr>
          <p:cNvSpPr/>
          <p:nvPr/>
        </p:nvSpPr>
        <p:spPr>
          <a:xfrm>
            <a:off x="1744869" y="3281088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91DDE-4361-061D-EB2B-AB1C1132EC15}"/>
              </a:ext>
            </a:extLst>
          </p:cNvPr>
          <p:cNvSpPr/>
          <p:nvPr/>
        </p:nvSpPr>
        <p:spPr>
          <a:xfrm>
            <a:off x="2205512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D6F2C-0319-515E-E175-FDEA8F7BACB3}"/>
              </a:ext>
            </a:extLst>
          </p:cNvPr>
          <p:cNvSpPr/>
          <p:nvPr/>
        </p:nvSpPr>
        <p:spPr>
          <a:xfrm>
            <a:off x="2666155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F276BB-9850-93E7-4467-61D3A719E258}"/>
              </a:ext>
            </a:extLst>
          </p:cNvPr>
          <p:cNvSpPr/>
          <p:nvPr/>
        </p:nvSpPr>
        <p:spPr>
          <a:xfrm>
            <a:off x="3126798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AE904-1A68-0267-09CA-F0CB8AAF0865}"/>
              </a:ext>
            </a:extLst>
          </p:cNvPr>
          <p:cNvSpPr/>
          <p:nvPr/>
        </p:nvSpPr>
        <p:spPr>
          <a:xfrm>
            <a:off x="3587439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A42629-C40D-BE82-96C3-640FC933676F}"/>
              </a:ext>
            </a:extLst>
          </p:cNvPr>
          <p:cNvSpPr/>
          <p:nvPr/>
        </p:nvSpPr>
        <p:spPr>
          <a:xfrm>
            <a:off x="4048083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6092D1-FE45-7056-F774-A8A47630EA14}"/>
              </a:ext>
            </a:extLst>
          </p:cNvPr>
          <p:cNvSpPr/>
          <p:nvPr/>
        </p:nvSpPr>
        <p:spPr>
          <a:xfrm>
            <a:off x="4508726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60526A-64CB-F632-6BE5-24A801459294}"/>
              </a:ext>
            </a:extLst>
          </p:cNvPr>
          <p:cNvSpPr/>
          <p:nvPr/>
        </p:nvSpPr>
        <p:spPr>
          <a:xfrm>
            <a:off x="4969369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13BCDD-0923-A5DA-11A8-24ACED670A3A}"/>
              </a:ext>
            </a:extLst>
          </p:cNvPr>
          <p:cNvSpPr/>
          <p:nvPr/>
        </p:nvSpPr>
        <p:spPr>
          <a:xfrm>
            <a:off x="1744869" y="4168242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4E2331-194B-7B34-4652-A7366EE5EAC7}"/>
              </a:ext>
            </a:extLst>
          </p:cNvPr>
          <p:cNvSpPr/>
          <p:nvPr/>
        </p:nvSpPr>
        <p:spPr>
          <a:xfrm>
            <a:off x="2205512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EEDDF8-6E9F-8DDB-B20F-A83084F52605}"/>
              </a:ext>
            </a:extLst>
          </p:cNvPr>
          <p:cNvSpPr/>
          <p:nvPr/>
        </p:nvSpPr>
        <p:spPr>
          <a:xfrm>
            <a:off x="2666155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51309E-7CD3-2EE5-FF89-AF3E5C174EB3}"/>
              </a:ext>
            </a:extLst>
          </p:cNvPr>
          <p:cNvSpPr/>
          <p:nvPr/>
        </p:nvSpPr>
        <p:spPr>
          <a:xfrm>
            <a:off x="3126798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6B369-2A05-90F6-850A-7DCEE218E6DC}"/>
              </a:ext>
            </a:extLst>
          </p:cNvPr>
          <p:cNvSpPr/>
          <p:nvPr/>
        </p:nvSpPr>
        <p:spPr>
          <a:xfrm>
            <a:off x="3587439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68A68C-8204-695A-296B-2AB3C4347C4E}"/>
              </a:ext>
            </a:extLst>
          </p:cNvPr>
          <p:cNvSpPr/>
          <p:nvPr/>
        </p:nvSpPr>
        <p:spPr>
          <a:xfrm>
            <a:off x="4048083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F26FF-34D1-5E42-B91D-5492BFBB6917}"/>
              </a:ext>
            </a:extLst>
          </p:cNvPr>
          <p:cNvSpPr/>
          <p:nvPr/>
        </p:nvSpPr>
        <p:spPr>
          <a:xfrm>
            <a:off x="4508726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9EB8B3-7E80-973C-70FF-8E18EAABADFD}"/>
              </a:ext>
            </a:extLst>
          </p:cNvPr>
          <p:cNvSpPr/>
          <p:nvPr/>
        </p:nvSpPr>
        <p:spPr>
          <a:xfrm>
            <a:off x="4969369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357EAA-24A6-9D6D-E932-3C5B8A73565C}"/>
              </a:ext>
            </a:extLst>
          </p:cNvPr>
          <p:cNvCxnSpPr/>
          <p:nvPr/>
        </p:nvCxnSpPr>
        <p:spPr>
          <a:xfrm>
            <a:off x="1272448" y="3002096"/>
            <a:ext cx="46160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2C3F73-4D2E-C254-7DF1-BDD60A4960EC}"/>
              </a:ext>
            </a:extLst>
          </p:cNvPr>
          <p:cNvSpPr txBox="1"/>
          <p:nvPr/>
        </p:nvSpPr>
        <p:spPr>
          <a:xfrm>
            <a:off x="5789970" y="3419762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-127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5DA477-AE36-E11A-94B6-B7D7F902130A}"/>
              </a:ext>
            </a:extLst>
          </p:cNvPr>
          <p:cNvSpPr txBox="1"/>
          <p:nvPr/>
        </p:nvSpPr>
        <p:spPr>
          <a:xfrm>
            <a:off x="5787601" y="4237579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-0</a:t>
            </a:r>
          </a:p>
        </p:txBody>
      </p:sp>
    </p:spTree>
    <p:extLst>
      <p:ext uri="{BB962C8B-B14F-4D97-AF65-F5344CB8AC3E}">
        <p14:creationId xmlns:p14="http://schemas.microsoft.com/office/powerpoint/2010/main" val="203136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11549" y="19830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1744869" y="1184317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205512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2666155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126798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358743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048083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4508726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496936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189398-B5C9-3D47-A796-ADBD8DA4A9B5}"/>
              </a:ext>
            </a:extLst>
          </p:cNvPr>
          <p:cNvSpPr/>
          <p:nvPr/>
        </p:nvSpPr>
        <p:spPr>
          <a:xfrm>
            <a:off x="1744869" y="2071471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A4BEC-8233-4BFF-4EFE-6BB02CD13641}"/>
              </a:ext>
            </a:extLst>
          </p:cNvPr>
          <p:cNvSpPr/>
          <p:nvPr/>
        </p:nvSpPr>
        <p:spPr>
          <a:xfrm>
            <a:off x="2205512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A6E5E3-70F8-D4D7-9AB9-690DC7D3755C}"/>
              </a:ext>
            </a:extLst>
          </p:cNvPr>
          <p:cNvSpPr/>
          <p:nvPr/>
        </p:nvSpPr>
        <p:spPr>
          <a:xfrm>
            <a:off x="2666155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ACBCD-F5BA-4055-C163-E2E03561E7DC}"/>
              </a:ext>
            </a:extLst>
          </p:cNvPr>
          <p:cNvSpPr/>
          <p:nvPr/>
        </p:nvSpPr>
        <p:spPr>
          <a:xfrm>
            <a:off x="3126798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86D77D-EE79-B6BA-E909-A1A24275D678}"/>
              </a:ext>
            </a:extLst>
          </p:cNvPr>
          <p:cNvSpPr/>
          <p:nvPr/>
        </p:nvSpPr>
        <p:spPr>
          <a:xfrm>
            <a:off x="3587439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C0AD25-2B0E-393D-ED35-16105181DEC7}"/>
              </a:ext>
            </a:extLst>
          </p:cNvPr>
          <p:cNvSpPr/>
          <p:nvPr/>
        </p:nvSpPr>
        <p:spPr>
          <a:xfrm>
            <a:off x="4048083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92D745-E0E9-4C34-25E3-4422DFFE96C5}"/>
              </a:ext>
            </a:extLst>
          </p:cNvPr>
          <p:cNvSpPr/>
          <p:nvPr/>
        </p:nvSpPr>
        <p:spPr>
          <a:xfrm>
            <a:off x="4508726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38670-493E-C29A-7B0D-A1CE33826CCB}"/>
              </a:ext>
            </a:extLst>
          </p:cNvPr>
          <p:cNvSpPr/>
          <p:nvPr/>
        </p:nvSpPr>
        <p:spPr>
          <a:xfrm>
            <a:off x="4969369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5685310" y="125365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8844-84E2-2FD7-468F-FCCE80A6D548}"/>
              </a:ext>
            </a:extLst>
          </p:cNvPr>
          <p:cNvSpPr txBox="1"/>
          <p:nvPr/>
        </p:nvSpPr>
        <p:spPr>
          <a:xfrm>
            <a:off x="5682941" y="2071471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+127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08DDB-7084-407D-78F4-FCB4D1A1D87E}"/>
              </a:ext>
            </a:extLst>
          </p:cNvPr>
          <p:cNvSpPr txBox="1"/>
          <p:nvPr/>
        </p:nvSpPr>
        <p:spPr>
          <a:xfrm>
            <a:off x="7227597" y="269912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중국수학 </a:t>
            </a:r>
            <a:r>
              <a:rPr lang="en-US" altLang="ko-KR" sz="3200">
                <a:latin typeface="Consolas" panose="020B0609020204030204" pitchFamily="49" charset="0"/>
              </a:rPr>
              <a:t>(n</a:t>
            </a:r>
            <a:r>
              <a:rPr lang="ko-KR" altLang="en-US" sz="3200">
                <a:latin typeface="Consolas" panose="020B0609020204030204" pitchFamily="49" charset="0"/>
              </a:rPr>
              <a:t>의 보수</a:t>
            </a:r>
            <a:r>
              <a:rPr lang="en-US" altLang="ko-KR" sz="3200">
                <a:latin typeface="Consolas" panose="020B0609020204030204" pitchFamily="49" charset="0"/>
              </a:rPr>
              <a:t>)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BD326-21C6-2ED5-CFC1-FA5520402390}"/>
              </a:ext>
            </a:extLst>
          </p:cNvPr>
          <p:cNvSpPr txBox="1"/>
          <p:nvPr/>
        </p:nvSpPr>
        <p:spPr>
          <a:xfrm>
            <a:off x="7640730" y="1218985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= 2+x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5+8 =&gt;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4BD71C-D3E4-65D3-6C02-64C43D4EC3BA}"/>
              </a:ext>
            </a:extLst>
          </p:cNvPr>
          <p:cNvSpPr/>
          <p:nvPr/>
        </p:nvSpPr>
        <p:spPr>
          <a:xfrm>
            <a:off x="1744869" y="3281088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91DDE-4361-061D-EB2B-AB1C1132EC15}"/>
              </a:ext>
            </a:extLst>
          </p:cNvPr>
          <p:cNvSpPr/>
          <p:nvPr/>
        </p:nvSpPr>
        <p:spPr>
          <a:xfrm>
            <a:off x="2205512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DD6F2C-0319-515E-E175-FDEA8F7BACB3}"/>
              </a:ext>
            </a:extLst>
          </p:cNvPr>
          <p:cNvSpPr/>
          <p:nvPr/>
        </p:nvSpPr>
        <p:spPr>
          <a:xfrm>
            <a:off x="2666155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F276BB-9850-93E7-4467-61D3A719E258}"/>
              </a:ext>
            </a:extLst>
          </p:cNvPr>
          <p:cNvSpPr/>
          <p:nvPr/>
        </p:nvSpPr>
        <p:spPr>
          <a:xfrm>
            <a:off x="3126798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AE904-1A68-0267-09CA-F0CB8AAF0865}"/>
              </a:ext>
            </a:extLst>
          </p:cNvPr>
          <p:cNvSpPr/>
          <p:nvPr/>
        </p:nvSpPr>
        <p:spPr>
          <a:xfrm>
            <a:off x="3587439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A42629-C40D-BE82-96C3-640FC933676F}"/>
              </a:ext>
            </a:extLst>
          </p:cNvPr>
          <p:cNvSpPr/>
          <p:nvPr/>
        </p:nvSpPr>
        <p:spPr>
          <a:xfrm>
            <a:off x="4048083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6092D1-FE45-7056-F774-A8A47630EA14}"/>
              </a:ext>
            </a:extLst>
          </p:cNvPr>
          <p:cNvSpPr/>
          <p:nvPr/>
        </p:nvSpPr>
        <p:spPr>
          <a:xfrm>
            <a:off x="4508726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60526A-64CB-F632-6BE5-24A801459294}"/>
              </a:ext>
            </a:extLst>
          </p:cNvPr>
          <p:cNvSpPr/>
          <p:nvPr/>
        </p:nvSpPr>
        <p:spPr>
          <a:xfrm>
            <a:off x="4969369" y="3281088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13BCDD-0923-A5DA-11A8-24ACED670A3A}"/>
              </a:ext>
            </a:extLst>
          </p:cNvPr>
          <p:cNvSpPr/>
          <p:nvPr/>
        </p:nvSpPr>
        <p:spPr>
          <a:xfrm>
            <a:off x="1744869" y="4168242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4E2331-194B-7B34-4652-A7366EE5EAC7}"/>
              </a:ext>
            </a:extLst>
          </p:cNvPr>
          <p:cNvSpPr/>
          <p:nvPr/>
        </p:nvSpPr>
        <p:spPr>
          <a:xfrm>
            <a:off x="2205512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EEDDF8-6E9F-8DDB-B20F-A83084F52605}"/>
              </a:ext>
            </a:extLst>
          </p:cNvPr>
          <p:cNvSpPr/>
          <p:nvPr/>
        </p:nvSpPr>
        <p:spPr>
          <a:xfrm>
            <a:off x="2666155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51309E-7CD3-2EE5-FF89-AF3E5C174EB3}"/>
              </a:ext>
            </a:extLst>
          </p:cNvPr>
          <p:cNvSpPr/>
          <p:nvPr/>
        </p:nvSpPr>
        <p:spPr>
          <a:xfrm>
            <a:off x="3126798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46B369-2A05-90F6-850A-7DCEE218E6DC}"/>
              </a:ext>
            </a:extLst>
          </p:cNvPr>
          <p:cNvSpPr/>
          <p:nvPr/>
        </p:nvSpPr>
        <p:spPr>
          <a:xfrm>
            <a:off x="3587439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68A68C-8204-695A-296B-2AB3C4347C4E}"/>
              </a:ext>
            </a:extLst>
          </p:cNvPr>
          <p:cNvSpPr/>
          <p:nvPr/>
        </p:nvSpPr>
        <p:spPr>
          <a:xfrm>
            <a:off x="4048083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23F26FF-34D1-5E42-B91D-5492BFBB6917}"/>
              </a:ext>
            </a:extLst>
          </p:cNvPr>
          <p:cNvSpPr/>
          <p:nvPr/>
        </p:nvSpPr>
        <p:spPr>
          <a:xfrm>
            <a:off x="4508726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9EB8B3-7E80-973C-70FF-8E18EAABADFD}"/>
              </a:ext>
            </a:extLst>
          </p:cNvPr>
          <p:cNvSpPr/>
          <p:nvPr/>
        </p:nvSpPr>
        <p:spPr>
          <a:xfrm>
            <a:off x="4969369" y="416824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8357EAA-24A6-9D6D-E932-3C5B8A73565C}"/>
              </a:ext>
            </a:extLst>
          </p:cNvPr>
          <p:cNvCxnSpPr/>
          <p:nvPr/>
        </p:nvCxnSpPr>
        <p:spPr>
          <a:xfrm>
            <a:off x="1272448" y="3002096"/>
            <a:ext cx="46160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2C3F73-4D2E-C254-7DF1-BDD60A4960EC}"/>
              </a:ext>
            </a:extLst>
          </p:cNvPr>
          <p:cNvSpPr txBox="1"/>
          <p:nvPr/>
        </p:nvSpPr>
        <p:spPr>
          <a:xfrm>
            <a:off x="5789970" y="3419762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-128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5DA477-AE36-E11A-94B6-B7D7F902130A}"/>
              </a:ext>
            </a:extLst>
          </p:cNvPr>
          <p:cNvSpPr txBox="1"/>
          <p:nvPr/>
        </p:nvSpPr>
        <p:spPr>
          <a:xfrm>
            <a:off x="5789970" y="4237579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17747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11549" y="19830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1744869" y="1184317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205512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2666155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126798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3587439" y="118431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048083" y="118431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4508726" y="118431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4969369" y="118431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5685310" y="125365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08DDB-7084-407D-78F4-FCB4D1A1D87E}"/>
              </a:ext>
            </a:extLst>
          </p:cNvPr>
          <p:cNvSpPr txBox="1"/>
          <p:nvPr/>
        </p:nvSpPr>
        <p:spPr>
          <a:xfrm>
            <a:off x="7227597" y="269912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중국수학 </a:t>
            </a:r>
            <a:r>
              <a:rPr lang="en-US" altLang="ko-KR" sz="3200">
                <a:latin typeface="Consolas" panose="020B0609020204030204" pitchFamily="49" charset="0"/>
              </a:rPr>
              <a:t>(n</a:t>
            </a:r>
            <a:r>
              <a:rPr lang="ko-KR" altLang="en-US" sz="3200">
                <a:latin typeface="Consolas" panose="020B0609020204030204" pitchFamily="49" charset="0"/>
              </a:rPr>
              <a:t>의 보수</a:t>
            </a:r>
            <a:r>
              <a:rPr lang="en-US" altLang="ko-KR" sz="3200">
                <a:latin typeface="Consolas" panose="020B0609020204030204" pitchFamily="49" charset="0"/>
              </a:rPr>
              <a:t>)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BD326-21C6-2ED5-CFC1-FA5520402390}"/>
              </a:ext>
            </a:extLst>
          </p:cNvPr>
          <p:cNvSpPr txBox="1"/>
          <p:nvPr/>
        </p:nvSpPr>
        <p:spPr>
          <a:xfrm>
            <a:off x="7640730" y="1218985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= 2+x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5+8 =&gt;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01B45F-CEB2-937E-C7E4-ED5CB0D0E239}"/>
              </a:ext>
            </a:extLst>
          </p:cNvPr>
          <p:cNvSpPr/>
          <p:nvPr/>
        </p:nvSpPr>
        <p:spPr>
          <a:xfrm>
            <a:off x="1744869" y="2544356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BD4DE8-2D5D-EA50-E751-3AE5E61DDD1E}"/>
              </a:ext>
            </a:extLst>
          </p:cNvPr>
          <p:cNvSpPr/>
          <p:nvPr/>
        </p:nvSpPr>
        <p:spPr>
          <a:xfrm>
            <a:off x="2205512" y="25443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02D8E-EF55-F892-AF0A-238202768C9E}"/>
              </a:ext>
            </a:extLst>
          </p:cNvPr>
          <p:cNvSpPr/>
          <p:nvPr/>
        </p:nvSpPr>
        <p:spPr>
          <a:xfrm>
            <a:off x="2666155" y="25443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FD902A2-F0AB-B100-A721-0CB817525776}"/>
              </a:ext>
            </a:extLst>
          </p:cNvPr>
          <p:cNvSpPr/>
          <p:nvPr/>
        </p:nvSpPr>
        <p:spPr>
          <a:xfrm>
            <a:off x="3126798" y="25443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B211715-15B0-C377-46EE-D34302033F2F}"/>
              </a:ext>
            </a:extLst>
          </p:cNvPr>
          <p:cNvSpPr/>
          <p:nvPr/>
        </p:nvSpPr>
        <p:spPr>
          <a:xfrm>
            <a:off x="3587439" y="25443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7080002-AC65-1C66-7246-41AA27DDC029}"/>
              </a:ext>
            </a:extLst>
          </p:cNvPr>
          <p:cNvSpPr/>
          <p:nvPr/>
        </p:nvSpPr>
        <p:spPr>
          <a:xfrm>
            <a:off x="4048083" y="25443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6E0CFE-6324-7D95-B39F-2A86F7520C79}"/>
              </a:ext>
            </a:extLst>
          </p:cNvPr>
          <p:cNvSpPr/>
          <p:nvPr/>
        </p:nvSpPr>
        <p:spPr>
          <a:xfrm>
            <a:off x="4508726" y="25443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38B38B-E2F5-C8A9-E14C-FAEEC8A67202}"/>
              </a:ext>
            </a:extLst>
          </p:cNvPr>
          <p:cNvSpPr/>
          <p:nvPr/>
        </p:nvSpPr>
        <p:spPr>
          <a:xfrm>
            <a:off x="4969369" y="25443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82F885-7815-A68E-BCE6-C12C7B70CEE9}"/>
              </a:ext>
            </a:extLst>
          </p:cNvPr>
          <p:cNvGrpSpPr/>
          <p:nvPr/>
        </p:nvGrpSpPr>
        <p:grpSpPr>
          <a:xfrm>
            <a:off x="1871452" y="1838181"/>
            <a:ext cx="207475" cy="705626"/>
            <a:chOff x="6233965" y="2357063"/>
            <a:chExt cx="397417" cy="1351624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C12542F-0418-0F0C-29FD-16F85C155DE4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병합 43">
              <a:extLst>
                <a:ext uri="{FF2B5EF4-FFF2-40B4-BE49-F238E27FC236}">
                  <a16:creationId xmlns:a16="http://schemas.microsoft.com/office/drawing/2014/main" id="{FA8DED2B-4255-6C7A-57BE-737A5595AC40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505465-07D1-8893-482A-306F370EFC11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AD2F3BC-E6F9-A547-AD55-9E34BD2D3AE9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DE1DABB-9ABA-AAB2-18DA-F825CABCD48B}"/>
              </a:ext>
            </a:extLst>
          </p:cNvPr>
          <p:cNvGrpSpPr/>
          <p:nvPr/>
        </p:nvGrpSpPr>
        <p:grpSpPr>
          <a:xfrm>
            <a:off x="2332095" y="1838181"/>
            <a:ext cx="207475" cy="705626"/>
            <a:chOff x="6233965" y="2357063"/>
            <a:chExt cx="397417" cy="1351624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089DA0F-9772-6F2C-9557-4F3AFC3751A1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병합 49">
              <a:extLst>
                <a:ext uri="{FF2B5EF4-FFF2-40B4-BE49-F238E27FC236}">
                  <a16:creationId xmlns:a16="http://schemas.microsoft.com/office/drawing/2014/main" id="{48950D6E-57FC-0F4E-7427-C59D393DAC43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354E01E-1A54-921D-3C4F-E54954691E74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CE47C24-D1E3-0CE5-3A45-4B4A6D263632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82A0B1-23C9-0E49-6D2C-F327B50BF5E2}"/>
              </a:ext>
            </a:extLst>
          </p:cNvPr>
          <p:cNvGrpSpPr/>
          <p:nvPr/>
        </p:nvGrpSpPr>
        <p:grpSpPr>
          <a:xfrm>
            <a:off x="2792738" y="1838181"/>
            <a:ext cx="207475" cy="705626"/>
            <a:chOff x="6233965" y="2357063"/>
            <a:chExt cx="397417" cy="135162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7ADFB9C-4E08-B85B-206A-DB096475F102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병합 54">
              <a:extLst>
                <a:ext uri="{FF2B5EF4-FFF2-40B4-BE49-F238E27FC236}">
                  <a16:creationId xmlns:a16="http://schemas.microsoft.com/office/drawing/2014/main" id="{B525479F-85BE-4FA0-5E7A-7988A1EE38EF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E1B930-B628-6138-3DB1-9FD2012389D6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E12C02A-A47A-1780-00B2-792AE94460DE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B6910C7-55A2-99DF-8269-A3BC3B18D968}"/>
              </a:ext>
            </a:extLst>
          </p:cNvPr>
          <p:cNvGrpSpPr/>
          <p:nvPr/>
        </p:nvGrpSpPr>
        <p:grpSpPr>
          <a:xfrm>
            <a:off x="3253381" y="1838181"/>
            <a:ext cx="207475" cy="705626"/>
            <a:chOff x="6233965" y="2357063"/>
            <a:chExt cx="397417" cy="1351624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6402D1D-3385-4D74-32AD-A7DA068129D4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순서도: 병합 59">
              <a:extLst>
                <a:ext uri="{FF2B5EF4-FFF2-40B4-BE49-F238E27FC236}">
                  <a16:creationId xmlns:a16="http://schemas.microsoft.com/office/drawing/2014/main" id="{5275CB2C-5313-BC5F-F9AF-4F6AB3163530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EEDC7F-0581-22CD-14E5-06CE3FA0C8CF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F1042DC-3735-EB07-DE1B-029E91A89937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0D8B98A-D6BC-C19F-21B2-8007DFC2F56B}"/>
              </a:ext>
            </a:extLst>
          </p:cNvPr>
          <p:cNvGrpSpPr/>
          <p:nvPr/>
        </p:nvGrpSpPr>
        <p:grpSpPr>
          <a:xfrm>
            <a:off x="3714024" y="1838181"/>
            <a:ext cx="207475" cy="705626"/>
            <a:chOff x="6233965" y="2357063"/>
            <a:chExt cx="397417" cy="1351624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46D3253-9EB5-286B-4A16-D570CC258661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순서도: 병합 64">
              <a:extLst>
                <a:ext uri="{FF2B5EF4-FFF2-40B4-BE49-F238E27FC236}">
                  <a16:creationId xmlns:a16="http://schemas.microsoft.com/office/drawing/2014/main" id="{37C86DD5-2565-4B5F-AE4C-C92CE3DFB730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FCCAC9B-B84D-1676-7277-04B3BA083FC2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A2FBD81F-37D3-B717-4F5E-95B0A8E0EA8F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8513C43-A710-EB39-0675-58FDBFA81103}"/>
              </a:ext>
            </a:extLst>
          </p:cNvPr>
          <p:cNvGrpSpPr/>
          <p:nvPr/>
        </p:nvGrpSpPr>
        <p:grpSpPr>
          <a:xfrm>
            <a:off x="4174667" y="1838181"/>
            <a:ext cx="207475" cy="705626"/>
            <a:chOff x="6233965" y="2357063"/>
            <a:chExt cx="397417" cy="1351624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6D1F0A3-427C-BC59-49DD-6A05E10E64FF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순서도: 병합 69">
              <a:extLst>
                <a:ext uri="{FF2B5EF4-FFF2-40B4-BE49-F238E27FC236}">
                  <a16:creationId xmlns:a16="http://schemas.microsoft.com/office/drawing/2014/main" id="{DA4951C2-6C9B-D166-F1EC-C916C9673027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A96E247-CF74-12C3-E0AE-31CACE78A328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273A162-9E60-8A76-1F32-8862A7173DDB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C61F1FA-BA02-3EE3-B677-34108D60BE97}"/>
              </a:ext>
            </a:extLst>
          </p:cNvPr>
          <p:cNvGrpSpPr/>
          <p:nvPr/>
        </p:nvGrpSpPr>
        <p:grpSpPr>
          <a:xfrm>
            <a:off x="4635310" y="1838181"/>
            <a:ext cx="207475" cy="705626"/>
            <a:chOff x="6233965" y="2357063"/>
            <a:chExt cx="397417" cy="1351624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417C9B60-A726-72AF-9D8C-A4DF0F0ED813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순서도: 병합 82">
              <a:extLst>
                <a:ext uri="{FF2B5EF4-FFF2-40B4-BE49-F238E27FC236}">
                  <a16:creationId xmlns:a16="http://schemas.microsoft.com/office/drawing/2014/main" id="{194516DC-DFBE-A82D-7C1D-89326259F83B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24F1DEC-6E8C-E771-6034-F2F46B9C1E62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451B2B5-4656-3CED-ED66-674BD2A32452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FCFA4D1-E642-FE4D-7C8C-454AC6F408E1}"/>
              </a:ext>
            </a:extLst>
          </p:cNvPr>
          <p:cNvGrpSpPr/>
          <p:nvPr/>
        </p:nvGrpSpPr>
        <p:grpSpPr>
          <a:xfrm>
            <a:off x="5095953" y="1838181"/>
            <a:ext cx="207475" cy="705626"/>
            <a:chOff x="6233965" y="2357063"/>
            <a:chExt cx="397417" cy="1351624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5A2831D-8703-995E-5609-007D11E9FDB5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D9DB16FD-B968-597E-3106-DEC01B7A611F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A69A9BF-A720-7E7E-0434-9CB6F7C944EE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629C814-C966-6CE6-4D1E-46FB851E8513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54C9DA1-5D91-E7C1-5B5C-86838F38545C}"/>
              </a:ext>
            </a:extLst>
          </p:cNvPr>
          <p:cNvSpPr/>
          <p:nvPr/>
        </p:nvSpPr>
        <p:spPr>
          <a:xfrm>
            <a:off x="4972859" y="335423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532B33-3E8A-AABB-7903-239743499120}"/>
              </a:ext>
            </a:extLst>
          </p:cNvPr>
          <p:cNvSpPr txBox="1"/>
          <p:nvPr/>
        </p:nvSpPr>
        <p:spPr>
          <a:xfrm>
            <a:off x="1220488" y="334638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D777C5F-5932-D649-3FDB-123A09AF86DB}"/>
              </a:ext>
            </a:extLst>
          </p:cNvPr>
          <p:cNvCxnSpPr/>
          <p:nvPr/>
        </p:nvCxnSpPr>
        <p:spPr>
          <a:xfrm>
            <a:off x="1220488" y="4164337"/>
            <a:ext cx="4935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064A5AE-5F5A-4E94-8991-C21321E5B079}"/>
              </a:ext>
            </a:extLst>
          </p:cNvPr>
          <p:cNvSpPr/>
          <p:nvPr/>
        </p:nvSpPr>
        <p:spPr>
          <a:xfrm>
            <a:off x="1786020" y="4435346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0A0461-FFE3-CB54-0BF4-782BF2DA877B}"/>
              </a:ext>
            </a:extLst>
          </p:cNvPr>
          <p:cNvSpPr/>
          <p:nvPr/>
        </p:nvSpPr>
        <p:spPr>
          <a:xfrm>
            <a:off x="2246663" y="443534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8D2C9B-8220-FDBE-4702-D55418DD516F}"/>
              </a:ext>
            </a:extLst>
          </p:cNvPr>
          <p:cNvSpPr/>
          <p:nvPr/>
        </p:nvSpPr>
        <p:spPr>
          <a:xfrm>
            <a:off x="2707306" y="443534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03E5976-86D9-AA7C-199E-0E5A52162EB2}"/>
              </a:ext>
            </a:extLst>
          </p:cNvPr>
          <p:cNvSpPr/>
          <p:nvPr/>
        </p:nvSpPr>
        <p:spPr>
          <a:xfrm>
            <a:off x="3167949" y="443534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0DA15B6-21BD-DB79-B40F-5BDE8D44F0C6}"/>
              </a:ext>
            </a:extLst>
          </p:cNvPr>
          <p:cNvSpPr/>
          <p:nvPr/>
        </p:nvSpPr>
        <p:spPr>
          <a:xfrm>
            <a:off x="3628590" y="4435346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05B95BB-2966-6F9B-84B6-4EA1A5525E66}"/>
              </a:ext>
            </a:extLst>
          </p:cNvPr>
          <p:cNvSpPr/>
          <p:nvPr/>
        </p:nvSpPr>
        <p:spPr>
          <a:xfrm>
            <a:off x="4089234" y="4435346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8A70B0D-41AA-8AEC-F1A3-CF993EE2EC02}"/>
              </a:ext>
            </a:extLst>
          </p:cNvPr>
          <p:cNvSpPr/>
          <p:nvPr/>
        </p:nvSpPr>
        <p:spPr>
          <a:xfrm>
            <a:off x="4549877" y="4435346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FC34813-B9AE-E0D9-0898-840ADDA203C6}"/>
              </a:ext>
            </a:extLst>
          </p:cNvPr>
          <p:cNvSpPr/>
          <p:nvPr/>
        </p:nvSpPr>
        <p:spPr>
          <a:xfrm>
            <a:off x="5010520" y="4435346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1C5E0-1B9A-35C3-1E0C-179DB110DB0A}"/>
              </a:ext>
            </a:extLst>
          </p:cNvPr>
          <p:cNvSpPr txBox="1"/>
          <p:nvPr/>
        </p:nvSpPr>
        <p:spPr>
          <a:xfrm>
            <a:off x="5707567" y="450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-8</a:t>
            </a: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16C9F7DF-C3AC-9205-07D5-339BAD60D0A5}"/>
              </a:ext>
            </a:extLst>
          </p:cNvPr>
          <p:cNvSpPr/>
          <p:nvPr/>
        </p:nvSpPr>
        <p:spPr>
          <a:xfrm flipH="1">
            <a:off x="3714024" y="702347"/>
            <a:ext cx="1560909" cy="34646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2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11549" y="19830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1719603" y="1184317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180246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264088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101532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3562173" y="118431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022817" y="118431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4483460" y="118431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4944103" y="118431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5685310" y="125365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08DDB-7084-407D-78F4-FCB4D1A1D87E}"/>
              </a:ext>
            </a:extLst>
          </p:cNvPr>
          <p:cNvSpPr txBox="1"/>
          <p:nvPr/>
        </p:nvSpPr>
        <p:spPr>
          <a:xfrm>
            <a:off x="7227597" y="269912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중국수학 </a:t>
            </a:r>
            <a:r>
              <a:rPr lang="en-US" altLang="ko-KR" sz="3200">
                <a:latin typeface="Consolas" panose="020B0609020204030204" pitchFamily="49" charset="0"/>
              </a:rPr>
              <a:t>(n</a:t>
            </a:r>
            <a:r>
              <a:rPr lang="ko-KR" altLang="en-US" sz="3200">
                <a:latin typeface="Consolas" panose="020B0609020204030204" pitchFamily="49" charset="0"/>
              </a:rPr>
              <a:t>의 보수</a:t>
            </a:r>
            <a:r>
              <a:rPr lang="en-US" altLang="ko-KR" sz="3200">
                <a:latin typeface="Consolas" panose="020B0609020204030204" pitchFamily="49" charset="0"/>
              </a:rPr>
              <a:t>)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BD326-21C6-2ED5-CFC1-FA5520402390}"/>
              </a:ext>
            </a:extLst>
          </p:cNvPr>
          <p:cNvSpPr txBox="1"/>
          <p:nvPr/>
        </p:nvSpPr>
        <p:spPr>
          <a:xfrm>
            <a:off x="7640730" y="1218985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= 2+x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5+8 =&gt;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82F885-7815-A68E-BCE6-C12C7B70CEE9}"/>
              </a:ext>
            </a:extLst>
          </p:cNvPr>
          <p:cNvGrpSpPr/>
          <p:nvPr/>
        </p:nvGrpSpPr>
        <p:grpSpPr>
          <a:xfrm>
            <a:off x="1871452" y="1838181"/>
            <a:ext cx="207475" cy="705626"/>
            <a:chOff x="6233965" y="2357063"/>
            <a:chExt cx="397417" cy="1351624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2C12542F-0418-0F0C-29FD-16F85C155DE4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병합 43">
              <a:extLst>
                <a:ext uri="{FF2B5EF4-FFF2-40B4-BE49-F238E27FC236}">
                  <a16:creationId xmlns:a16="http://schemas.microsoft.com/office/drawing/2014/main" id="{FA8DED2B-4255-6C7A-57BE-737A5595AC40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505465-07D1-8893-482A-306F370EFC11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2AD2F3BC-E6F9-A547-AD55-9E34BD2D3AE9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DE1DABB-9ABA-AAB2-18DA-F825CABCD48B}"/>
              </a:ext>
            </a:extLst>
          </p:cNvPr>
          <p:cNvGrpSpPr/>
          <p:nvPr/>
        </p:nvGrpSpPr>
        <p:grpSpPr>
          <a:xfrm>
            <a:off x="2332095" y="1838181"/>
            <a:ext cx="207475" cy="705626"/>
            <a:chOff x="6233965" y="2357063"/>
            <a:chExt cx="397417" cy="1351624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089DA0F-9772-6F2C-9557-4F3AFC3751A1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병합 49">
              <a:extLst>
                <a:ext uri="{FF2B5EF4-FFF2-40B4-BE49-F238E27FC236}">
                  <a16:creationId xmlns:a16="http://schemas.microsoft.com/office/drawing/2014/main" id="{48950D6E-57FC-0F4E-7427-C59D393DAC43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354E01E-1A54-921D-3C4F-E54954691E74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CE47C24-D1E3-0CE5-3A45-4B4A6D263632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482A0B1-23C9-0E49-6D2C-F327B50BF5E2}"/>
              </a:ext>
            </a:extLst>
          </p:cNvPr>
          <p:cNvGrpSpPr/>
          <p:nvPr/>
        </p:nvGrpSpPr>
        <p:grpSpPr>
          <a:xfrm>
            <a:off x="2792738" y="1838181"/>
            <a:ext cx="207475" cy="705626"/>
            <a:chOff x="6233965" y="2357063"/>
            <a:chExt cx="397417" cy="1351624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47ADFB9C-4E08-B85B-206A-DB096475F102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순서도: 병합 54">
              <a:extLst>
                <a:ext uri="{FF2B5EF4-FFF2-40B4-BE49-F238E27FC236}">
                  <a16:creationId xmlns:a16="http://schemas.microsoft.com/office/drawing/2014/main" id="{B525479F-85BE-4FA0-5E7A-7988A1EE38EF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1E1B930-B628-6138-3DB1-9FD2012389D6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E12C02A-A47A-1780-00B2-792AE94460DE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B6910C7-55A2-99DF-8269-A3BC3B18D968}"/>
              </a:ext>
            </a:extLst>
          </p:cNvPr>
          <p:cNvGrpSpPr/>
          <p:nvPr/>
        </p:nvGrpSpPr>
        <p:grpSpPr>
          <a:xfrm>
            <a:off x="3253381" y="1838181"/>
            <a:ext cx="207475" cy="705626"/>
            <a:chOff x="6233965" y="2357063"/>
            <a:chExt cx="397417" cy="1351624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6402D1D-3385-4D74-32AD-A7DA068129D4}"/>
                </a:ext>
              </a:extLst>
            </p:cNvPr>
            <p:cNvCxnSpPr/>
            <p:nvPr/>
          </p:nvCxnSpPr>
          <p:spPr>
            <a:xfrm>
              <a:off x="6439359" y="235706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순서도: 병합 59">
              <a:extLst>
                <a:ext uri="{FF2B5EF4-FFF2-40B4-BE49-F238E27FC236}">
                  <a16:creationId xmlns:a16="http://schemas.microsoft.com/office/drawing/2014/main" id="{5275CB2C-5313-BC5F-F9AF-4F6AB3163530}"/>
                </a:ext>
              </a:extLst>
            </p:cNvPr>
            <p:cNvSpPr/>
            <p:nvPr/>
          </p:nvSpPr>
          <p:spPr>
            <a:xfrm>
              <a:off x="6233965" y="2800260"/>
              <a:ext cx="397417" cy="363557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E0EEDC7F-0581-22CD-14E5-06CE3FA0C8CF}"/>
                </a:ext>
              </a:extLst>
            </p:cNvPr>
            <p:cNvSpPr/>
            <p:nvPr/>
          </p:nvSpPr>
          <p:spPr>
            <a:xfrm>
              <a:off x="6384275" y="3149814"/>
              <a:ext cx="115677" cy="1156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F1042DC-3735-EB07-DE1B-029E91A89937}"/>
                </a:ext>
              </a:extLst>
            </p:cNvPr>
            <p:cNvCxnSpPr/>
            <p:nvPr/>
          </p:nvCxnSpPr>
          <p:spPr>
            <a:xfrm>
              <a:off x="6450376" y="325148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064A5AE-5F5A-4E94-8991-C21321E5B079}"/>
              </a:ext>
            </a:extLst>
          </p:cNvPr>
          <p:cNvSpPr/>
          <p:nvPr/>
        </p:nvSpPr>
        <p:spPr>
          <a:xfrm>
            <a:off x="1719603" y="2543807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F0A0461-FFE3-CB54-0BF4-782BF2DA877B}"/>
              </a:ext>
            </a:extLst>
          </p:cNvPr>
          <p:cNvSpPr/>
          <p:nvPr/>
        </p:nvSpPr>
        <p:spPr>
          <a:xfrm>
            <a:off x="2180246" y="254380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A8D2C9B-8220-FDBE-4702-D55418DD516F}"/>
              </a:ext>
            </a:extLst>
          </p:cNvPr>
          <p:cNvSpPr/>
          <p:nvPr/>
        </p:nvSpPr>
        <p:spPr>
          <a:xfrm>
            <a:off x="2640889" y="254380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03E5976-86D9-AA7C-199E-0E5A52162EB2}"/>
              </a:ext>
            </a:extLst>
          </p:cNvPr>
          <p:cNvSpPr/>
          <p:nvPr/>
        </p:nvSpPr>
        <p:spPr>
          <a:xfrm>
            <a:off x="3101532" y="254380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0DA15B6-21BD-DB79-B40F-5BDE8D44F0C6}"/>
              </a:ext>
            </a:extLst>
          </p:cNvPr>
          <p:cNvSpPr/>
          <p:nvPr/>
        </p:nvSpPr>
        <p:spPr>
          <a:xfrm>
            <a:off x="3562173" y="254380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05B95BB-2966-6F9B-84B6-4EA1A5525E66}"/>
              </a:ext>
            </a:extLst>
          </p:cNvPr>
          <p:cNvSpPr/>
          <p:nvPr/>
        </p:nvSpPr>
        <p:spPr>
          <a:xfrm>
            <a:off x="4022817" y="254380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8A70B0D-41AA-8AEC-F1A3-CF993EE2EC02}"/>
              </a:ext>
            </a:extLst>
          </p:cNvPr>
          <p:cNvSpPr/>
          <p:nvPr/>
        </p:nvSpPr>
        <p:spPr>
          <a:xfrm>
            <a:off x="4483460" y="254380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FC34813-B9AE-E0D9-0898-840ADDA203C6}"/>
              </a:ext>
            </a:extLst>
          </p:cNvPr>
          <p:cNvSpPr/>
          <p:nvPr/>
        </p:nvSpPr>
        <p:spPr>
          <a:xfrm>
            <a:off x="4944103" y="2543807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1C5E0-1B9A-35C3-1E0C-179DB110DB0A}"/>
              </a:ext>
            </a:extLst>
          </p:cNvPr>
          <p:cNvSpPr txBox="1"/>
          <p:nvPr/>
        </p:nvSpPr>
        <p:spPr>
          <a:xfrm>
            <a:off x="5641150" y="261314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-8</a:t>
            </a:r>
          </a:p>
        </p:txBody>
      </p:sp>
      <p:sp>
        <p:nvSpPr>
          <p:cNvPr id="103" name="화살표: 오른쪽 102">
            <a:extLst>
              <a:ext uri="{FF2B5EF4-FFF2-40B4-BE49-F238E27FC236}">
                <a16:creationId xmlns:a16="http://schemas.microsoft.com/office/drawing/2014/main" id="{16C9F7DF-C3AC-9205-07D5-339BAD60D0A5}"/>
              </a:ext>
            </a:extLst>
          </p:cNvPr>
          <p:cNvSpPr/>
          <p:nvPr/>
        </p:nvSpPr>
        <p:spPr>
          <a:xfrm flipH="1">
            <a:off x="3714024" y="702347"/>
            <a:ext cx="1560909" cy="34646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82CF0C-18F7-1ED6-3114-ED9383FC99F7}"/>
              </a:ext>
            </a:extLst>
          </p:cNvPr>
          <p:cNvCxnSpPr>
            <a:cxnSpLocks/>
            <a:stCxn id="27" idx="2"/>
            <a:endCxn id="98" idx="0"/>
          </p:cNvCxnSpPr>
          <p:nvPr/>
        </p:nvCxnSpPr>
        <p:spPr>
          <a:xfrm>
            <a:off x="3792495" y="1838429"/>
            <a:ext cx="0" cy="705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BE07E06-CF6A-F553-52C6-501AB011D8B6}"/>
              </a:ext>
            </a:extLst>
          </p:cNvPr>
          <p:cNvCxnSpPr>
            <a:cxnSpLocks/>
            <a:stCxn id="28" idx="2"/>
            <a:endCxn id="99" idx="0"/>
          </p:cNvCxnSpPr>
          <p:nvPr/>
        </p:nvCxnSpPr>
        <p:spPr>
          <a:xfrm>
            <a:off x="4253139" y="1838429"/>
            <a:ext cx="0" cy="705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7ED3432-2B16-B100-D0D5-0D21E12C2D0B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4713782" y="1837933"/>
            <a:ext cx="19633" cy="7058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6499500-C039-89C3-63F9-57682C580791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5174425" y="1837685"/>
            <a:ext cx="16817" cy="706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58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760697" y="341522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char c = 0xff;     // 11111111  =&gt; 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B012AA-9BD5-5858-9BB1-98308E409D78}"/>
              </a:ext>
            </a:extLst>
          </p:cNvPr>
          <p:cNvSpPr txBox="1"/>
          <p:nvPr/>
        </p:nvSpPr>
        <p:spPr>
          <a:xfrm>
            <a:off x="760697" y="1090669"/>
            <a:ext cx="11033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short s = 0xfffc;  // 1111 1111 1111 1100  =&gt; -4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2DC1F-CB34-FA5E-D9B0-8118FAE67816}"/>
              </a:ext>
            </a:extLst>
          </p:cNvPr>
          <p:cNvSpPr txBox="1"/>
          <p:nvPr/>
        </p:nvSpPr>
        <p:spPr>
          <a:xfrm>
            <a:off x="760697" y="1839816"/>
            <a:ext cx="899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int i = 0xfffffffe; // 1111 1110  =&gt; -2</a:t>
            </a:r>
          </a:p>
        </p:txBody>
      </p:sp>
    </p:spTree>
    <p:extLst>
      <p:ext uri="{BB962C8B-B14F-4D97-AF65-F5344CB8AC3E}">
        <p14:creationId xmlns:p14="http://schemas.microsoft.com/office/powerpoint/2010/main" val="4216335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760697" y="341522"/>
            <a:ext cx="357501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typedef struct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char ch:2;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}BIT;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BIT b;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b.ch = 3;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b.ch == 3 )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...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2FF728-8A05-CA8E-00FE-998D4A9F1036}"/>
              </a:ext>
            </a:extLst>
          </p:cNvPr>
          <p:cNvSpPr/>
          <p:nvPr/>
        </p:nvSpPr>
        <p:spPr>
          <a:xfrm>
            <a:off x="5695720" y="809740"/>
            <a:ext cx="550844" cy="716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AF6C23-68C3-9B64-CE7C-0D2E729E089E}"/>
              </a:ext>
            </a:extLst>
          </p:cNvPr>
          <p:cNvSpPr/>
          <p:nvPr/>
        </p:nvSpPr>
        <p:spPr>
          <a:xfrm>
            <a:off x="6250236" y="809740"/>
            <a:ext cx="550844" cy="716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C93D2-0B3C-A2E9-5414-C3308D870165}"/>
              </a:ext>
            </a:extLst>
          </p:cNvPr>
          <p:cNvSpPr txBox="1"/>
          <p:nvPr/>
        </p:nvSpPr>
        <p:spPr>
          <a:xfrm>
            <a:off x="5723263" y="38008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63750-A4B0-1163-1C7D-A32477A17BF5}"/>
              </a:ext>
            </a:extLst>
          </p:cNvPr>
          <p:cNvSpPr txBox="1"/>
          <p:nvPr/>
        </p:nvSpPr>
        <p:spPr>
          <a:xfrm>
            <a:off x="7271133" y="9677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3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760697" y="341522"/>
            <a:ext cx="357501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typedef struct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char ch:1;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}BIT;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BIT b;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b.ch = 1;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if( b.ch == 1 )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...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2FF728-8A05-CA8E-00FE-998D4A9F1036}"/>
              </a:ext>
            </a:extLst>
          </p:cNvPr>
          <p:cNvSpPr/>
          <p:nvPr/>
        </p:nvSpPr>
        <p:spPr>
          <a:xfrm>
            <a:off x="5610706" y="809740"/>
            <a:ext cx="550844" cy="716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C93D2-0B3C-A2E9-5414-C3308D870165}"/>
              </a:ext>
            </a:extLst>
          </p:cNvPr>
          <p:cNvSpPr txBox="1"/>
          <p:nvPr/>
        </p:nvSpPr>
        <p:spPr>
          <a:xfrm>
            <a:off x="5723263" y="38008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63750-A4B0-1163-1C7D-A32477A17BF5}"/>
              </a:ext>
            </a:extLst>
          </p:cNvPr>
          <p:cNvSpPr txBox="1"/>
          <p:nvPr/>
        </p:nvSpPr>
        <p:spPr>
          <a:xfrm>
            <a:off x="7271133" y="9677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-1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10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: 4byte =&gt; 32bit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f = 10.25f;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02015-A2F2-1161-771F-A7254BECBAD0}"/>
              </a:ext>
            </a:extLst>
          </p:cNvPr>
          <p:cNvSpPr/>
          <p:nvPr/>
        </p:nvSpPr>
        <p:spPr>
          <a:xfrm>
            <a:off x="458878" y="3177559"/>
            <a:ext cx="354870" cy="63897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5EDCB-7BCA-B8A6-0C76-7E1F472C63F1}"/>
              </a:ext>
            </a:extLst>
          </p:cNvPr>
          <p:cNvSpPr/>
          <p:nvPr/>
        </p:nvSpPr>
        <p:spPr>
          <a:xfrm>
            <a:off x="81374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1D99A-AD79-16DC-9D1A-082F097EEF5C}"/>
              </a:ext>
            </a:extLst>
          </p:cNvPr>
          <p:cNvSpPr/>
          <p:nvPr/>
        </p:nvSpPr>
        <p:spPr>
          <a:xfrm>
            <a:off x="116861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D055E-E718-CB67-A067-9C409C2B27E9}"/>
              </a:ext>
            </a:extLst>
          </p:cNvPr>
          <p:cNvSpPr/>
          <p:nvPr/>
        </p:nvSpPr>
        <p:spPr>
          <a:xfrm>
            <a:off x="152348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D7E5AB-24D0-F419-9AC1-604357B73197}"/>
              </a:ext>
            </a:extLst>
          </p:cNvPr>
          <p:cNvSpPr/>
          <p:nvPr/>
        </p:nvSpPr>
        <p:spPr>
          <a:xfrm>
            <a:off x="187835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11DFD-6552-D842-24FC-C0D64A56A1F3}"/>
              </a:ext>
            </a:extLst>
          </p:cNvPr>
          <p:cNvSpPr/>
          <p:nvPr/>
        </p:nvSpPr>
        <p:spPr>
          <a:xfrm>
            <a:off x="223322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FD8EF-98D3-5154-6EE8-C6974BE3EFB0}"/>
              </a:ext>
            </a:extLst>
          </p:cNvPr>
          <p:cNvSpPr/>
          <p:nvPr/>
        </p:nvSpPr>
        <p:spPr>
          <a:xfrm>
            <a:off x="258809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9CAD-4A95-69D9-7952-12C618D98F74}"/>
              </a:ext>
            </a:extLst>
          </p:cNvPr>
          <p:cNvSpPr/>
          <p:nvPr/>
        </p:nvSpPr>
        <p:spPr>
          <a:xfrm>
            <a:off x="294296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6B36B4-5CC5-7DFF-CD1D-17C61D128572}"/>
              </a:ext>
            </a:extLst>
          </p:cNvPr>
          <p:cNvSpPr/>
          <p:nvPr/>
        </p:nvSpPr>
        <p:spPr>
          <a:xfrm>
            <a:off x="329783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E52C9-0C32-7565-8C64-4798EDFF0508}"/>
              </a:ext>
            </a:extLst>
          </p:cNvPr>
          <p:cNvSpPr/>
          <p:nvPr/>
        </p:nvSpPr>
        <p:spPr>
          <a:xfrm>
            <a:off x="36527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4CA543-85AF-47B5-C3CA-8FD3AAC2A07A}"/>
              </a:ext>
            </a:extLst>
          </p:cNvPr>
          <p:cNvSpPr/>
          <p:nvPr/>
        </p:nvSpPr>
        <p:spPr>
          <a:xfrm>
            <a:off x="40075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3F3AEB-B58F-45E4-734A-DACDB08B72B0}"/>
              </a:ext>
            </a:extLst>
          </p:cNvPr>
          <p:cNvSpPr/>
          <p:nvPr/>
        </p:nvSpPr>
        <p:spPr>
          <a:xfrm>
            <a:off x="43624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0D685-AF61-5B38-B9FF-C7D5141757E6}"/>
              </a:ext>
            </a:extLst>
          </p:cNvPr>
          <p:cNvSpPr/>
          <p:nvPr/>
        </p:nvSpPr>
        <p:spPr>
          <a:xfrm>
            <a:off x="47173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C6F14-4143-BA04-BD75-3208F8356422}"/>
              </a:ext>
            </a:extLst>
          </p:cNvPr>
          <p:cNvSpPr/>
          <p:nvPr/>
        </p:nvSpPr>
        <p:spPr>
          <a:xfrm>
            <a:off x="507218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9E8D5A-E11B-1DE0-E293-E4DD81FE0472}"/>
              </a:ext>
            </a:extLst>
          </p:cNvPr>
          <p:cNvSpPr/>
          <p:nvPr/>
        </p:nvSpPr>
        <p:spPr>
          <a:xfrm>
            <a:off x="542705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16F73-7F82-A498-0AD1-E51549018472}"/>
              </a:ext>
            </a:extLst>
          </p:cNvPr>
          <p:cNvSpPr/>
          <p:nvPr/>
        </p:nvSpPr>
        <p:spPr>
          <a:xfrm>
            <a:off x="578192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0AC8C-7FC6-8646-2DEE-D92C2ECEE6E6}"/>
              </a:ext>
            </a:extLst>
          </p:cNvPr>
          <p:cNvSpPr/>
          <p:nvPr/>
        </p:nvSpPr>
        <p:spPr>
          <a:xfrm>
            <a:off x="633194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6ECBF4-EE5C-1573-05EE-A933389D4F8F}"/>
              </a:ext>
            </a:extLst>
          </p:cNvPr>
          <p:cNvSpPr/>
          <p:nvPr/>
        </p:nvSpPr>
        <p:spPr>
          <a:xfrm>
            <a:off x="668681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F02061-3441-73E6-4B02-EBBB586A219E}"/>
              </a:ext>
            </a:extLst>
          </p:cNvPr>
          <p:cNvSpPr/>
          <p:nvPr/>
        </p:nvSpPr>
        <p:spPr>
          <a:xfrm>
            <a:off x="704168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E0930-433C-07EC-B1F7-F1900F14480B}"/>
              </a:ext>
            </a:extLst>
          </p:cNvPr>
          <p:cNvSpPr/>
          <p:nvPr/>
        </p:nvSpPr>
        <p:spPr>
          <a:xfrm>
            <a:off x="739655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18127-1655-FD1B-34FA-8EEDED1D5CA0}"/>
              </a:ext>
            </a:extLst>
          </p:cNvPr>
          <p:cNvSpPr/>
          <p:nvPr/>
        </p:nvSpPr>
        <p:spPr>
          <a:xfrm>
            <a:off x="775142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52F165-4EA7-96DB-4A75-2A6283F7E11D}"/>
              </a:ext>
            </a:extLst>
          </p:cNvPr>
          <p:cNvSpPr/>
          <p:nvPr/>
        </p:nvSpPr>
        <p:spPr>
          <a:xfrm>
            <a:off x="810629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FEC1AB-A623-04F8-E3D6-89BA7C8BDA6E}"/>
              </a:ext>
            </a:extLst>
          </p:cNvPr>
          <p:cNvSpPr/>
          <p:nvPr/>
        </p:nvSpPr>
        <p:spPr>
          <a:xfrm>
            <a:off x="846116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08A0C-CBBD-1F43-D764-AB65DA6A0F18}"/>
              </a:ext>
            </a:extLst>
          </p:cNvPr>
          <p:cNvSpPr/>
          <p:nvPr/>
        </p:nvSpPr>
        <p:spPr>
          <a:xfrm>
            <a:off x="881603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5609FC-69D5-E2F8-8935-1364FFF46EDF}"/>
              </a:ext>
            </a:extLst>
          </p:cNvPr>
          <p:cNvSpPr/>
          <p:nvPr/>
        </p:nvSpPr>
        <p:spPr>
          <a:xfrm>
            <a:off x="9170904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C97E4F-A3A0-7C77-7F10-64082981AD4A}"/>
              </a:ext>
            </a:extLst>
          </p:cNvPr>
          <p:cNvSpPr/>
          <p:nvPr/>
        </p:nvSpPr>
        <p:spPr>
          <a:xfrm>
            <a:off x="9525773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67CB2F-E098-68E2-2201-C7F5D47B8730}"/>
              </a:ext>
            </a:extLst>
          </p:cNvPr>
          <p:cNvSpPr/>
          <p:nvPr/>
        </p:nvSpPr>
        <p:spPr>
          <a:xfrm>
            <a:off x="9880643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C39DBE-9E8A-CCF0-E749-9C42B45D5B11}"/>
              </a:ext>
            </a:extLst>
          </p:cNvPr>
          <p:cNvSpPr/>
          <p:nvPr/>
        </p:nvSpPr>
        <p:spPr>
          <a:xfrm>
            <a:off x="10235513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E70DF6-A474-43AF-B75F-B77C0DEECFCB}"/>
              </a:ext>
            </a:extLst>
          </p:cNvPr>
          <p:cNvSpPr/>
          <p:nvPr/>
        </p:nvSpPr>
        <p:spPr>
          <a:xfrm>
            <a:off x="10590383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ECAC8E-0FAC-2509-FC04-44532600DCF1}"/>
              </a:ext>
            </a:extLst>
          </p:cNvPr>
          <p:cNvSpPr/>
          <p:nvPr/>
        </p:nvSpPr>
        <p:spPr>
          <a:xfrm>
            <a:off x="10945253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1366CD-C477-46FE-53A3-2BA27B41D6C4}"/>
              </a:ext>
            </a:extLst>
          </p:cNvPr>
          <p:cNvSpPr/>
          <p:nvPr/>
        </p:nvSpPr>
        <p:spPr>
          <a:xfrm>
            <a:off x="11300123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A55EFC-C88C-D7F3-866D-262981A7CB2B}"/>
              </a:ext>
            </a:extLst>
          </p:cNvPr>
          <p:cNvSpPr/>
          <p:nvPr/>
        </p:nvSpPr>
        <p:spPr>
          <a:xfrm>
            <a:off x="11654993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47269D-D0FC-96C2-98A8-A7968B7F01C0}"/>
              </a:ext>
            </a:extLst>
          </p:cNvPr>
          <p:cNvSpPr txBox="1"/>
          <p:nvPr/>
        </p:nvSpPr>
        <p:spPr>
          <a:xfrm>
            <a:off x="7556277" y="144966"/>
            <a:ext cx="10310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0.25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------</a:t>
            </a:r>
          </a:p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>
                <a:latin typeface="Consolas" panose="020B0609020204030204" pitchFamily="49" charset="0"/>
              </a:rPr>
              <a:t>.5</a:t>
            </a:r>
          </a:p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latin typeface="Consolas" panose="020B0609020204030204" pitchFamily="49" charset="0"/>
              </a:rPr>
              <a:t>.0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58B68D-DEAC-9F33-BCC2-7B0567977F1B}"/>
              </a:ext>
            </a:extLst>
          </p:cNvPr>
          <p:cNvCxnSpPr>
            <a:stCxn id="41" idx="1"/>
          </p:cNvCxnSpPr>
          <p:nvPr/>
        </p:nvCxnSpPr>
        <p:spPr>
          <a:xfrm>
            <a:off x="7556277" y="806686"/>
            <a:ext cx="0" cy="53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8A26FB8-2C03-CC6A-A995-423EFFABC05E}"/>
              </a:ext>
            </a:extLst>
          </p:cNvPr>
          <p:cNvSpPr txBox="1"/>
          <p:nvPr/>
        </p:nvSpPr>
        <p:spPr>
          <a:xfrm>
            <a:off x="2691068" y="1595226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1010.01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87961C-65A6-62F1-3439-4DB847F6BB6B}"/>
              </a:ext>
            </a:extLst>
          </p:cNvPr>
          <p:cNvSpPr txBox="1"/>
          <p:nvPr/>
        </p:nvSpPr>
        <p:spPr>
          <a:xfrm>
            <a:off x="6030488" y="3304380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BA5FD7-874B-BE67-AE91-515DBAE8B7A2}"/>
              </a:ext>
            </a:extLst>
          </p:cNvPr>
          <p:cNvSpPr txBox="1"/>
          <p:nvPr/>
        </p:nvSpPr>
        <p:spPr>
          <a:xfrm>
            <a:off x="458878" y="2449803"/>
            <a:ext cx="3684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고정소수점 방식</a:t>
            </a:r>
            <a:endParaRPr lang="en-US" altLang="ko-KR" sz="36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E4C3AC-D3B5-D97E-A873-3D159B11ACA8}"/>
              </a:ext>
            </a:extLst>
          </p:cNvPr>
          <p:cNvSpPr txBox="1"/>
          <p:nvPr/>
        </p:nvSpPr>
        <p:spPr>
          <a:xfrm>
            <a:off x="1632817" y="4384608"/>
            <a:ext cx="91504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문제점 </a:t>
            </a:r>
            <a:r>
              <a:rPr lang="en-US" altLang="ko-KR" sz="2800"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1. </a:t>
            </a:r>
            <a:r>
              <a:rPr lang="ko-KR" altLang="en-US" sz="2800">
                <a:latin typeface="Consolas" panose="020B0609020204030204" pitchFamily="49" charset="0"/>
              </a:rPr>
              <a:t>매우 큰수를 표현 할 수 없다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2. </a:t>
            </a:r>
            <a:r>
              <a:rPr lang="ko-KR" altLang="en-US" sz="2800">
                <a:latin typeface="Consolas" panose="020B0609020204030204" pitchFamily="49" charset="0"/>
              </a:rPr>
              <a:t>매우 정밀한 수를 표현 할 수 없다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6441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: 4byte =&gt; 32bit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f = 10.25f;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02015-A2F2-1161-771F-A7254BECBAD0}"/>
              </a:ext>
            </a:extLst>
          </p:cNvPr>
          <p:cNvSpPr/>
          <p:nvPr/>
        </p:nvSpPr>
        <p:spPr>
          <a:xfrm>
            <a:off x="458878" y="3177559"/>
            <a:ext cx="354870" cy="63897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5EDCB-7BCA-B8A6-0C76-7E1F472C63F1}"/>
              </a:ext>
            </a:extLst>
          </p:cNvPr>
          <p:cNvSpPr/>
          <p:nvPr/>
        </p:nvSpPr>
        <p:spPr>
          <a:xfrm>
            <a:off x="81374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1D99A-AD79-16DC-9D1A-082F097EEF5C}"/>
              </a:ext>
            </a:extLst>
          </p:cNvPr>
          <p:cNvSpPr/>
          <p:nvPr/>
        </p:nvSpPr>
        <p:spPr>
          <a:xfrm>
            <a:off x="116861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D055E-E718-CB67-A067-9C409C2B27E9}"/>
              </a:ext>
            </a:extLst>
          </p:cNvPr>
          <p:cNvSpPr/>
          <p:nvPr/>
        </p:nvSpPr>
        <p:spPr>
          <a:xfrm>
            <a:off x="1517624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D7E5AB-24D0-F419-9AC1-604357B73197}"/>
              </a:ext>
            </a:extLst>
          </p:cNvPr>
          <p:cNvSpPr/>
          <p:nvPr/>
        </p:nvSpPr>
        <p:spPr>
          <a:xfrm>
            <a:off x="187835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11DFD-6552-D842-24FC-C0D64A56A1F3}"/>
              </a:ext>
            </a:extLst>
          </p:cNvPr>
          <p:cNvSpPr/>
          <p:nvPr/>
        </p:nvSpPr>
        <p:spPr>
          <a:xfrm>
            <a:off x="223322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FD8EF-98D3-5154-6EE8-C6974BE3EFB0}"/>
              </a:ext>
            </a:extLst>
          </p:cNvPr>
          <p:cNvSpPr/>
          <p:nvPr/>
        </p:nvSpPr>
        <p:spPr>
          <a:xfrm>
            <a:off x="258809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9CAD-4A95-69D9-7952-12C618D98F74}"/>
              </a:ext>
            </a:extLst>
          </p:cNvPr>
          <p:cNvSpPr/>
          <p:nvPr/>
        </p:nvSpPr>
        <p:spPr>
          <a:xfrm>
            <a:off x="294296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6B36B4-5CC5-7DFF-CD1D-17C61D128572}"/>
              </a:ext>
            </a:extLst>
          </p:cNvPr>
          <p:cNvSpPr/>
          <p:nvPr/>
        </p:nvSpPr>
        <p:spPr>
          <a:xfrm>
            <a:off x="329783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E52C9-0C32-7565-8C64-4798EDFF0508}"/>
              </a:ext>
            </a:extLst>
          </p:cNvPr>
          <p:cNvSpPr/>
          <p:nvPr/>
        </p:nvSpPr>
        <p:spPr>
          <a:xfrm>
            <a:off x="36527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4CA543-85AF-47B5-C3CA-8FD3AAC2A07A}"/>
              </a:ext>
            </a:extLst>
          </p:cNvPr>
          <p:cNvSpPr/>
          <p:nvPr/>
        </p:nvSpPr>
        <p:spPr>
          <a:xfrm>
            <a:off x="40075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3F3AEB-B58F-45E4-734A-DACDB08B72B0}"/>
              </a:ext>
            </a:extLst>
          </p:cNvPr>
          <p:cNvSpPr/>
          <p:nvPr/>
        </p:nvSpPr>
        <p:spPr>
          <a:xfrm>
            <a:off x="43624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0D685-AF61-5B38-B9FF-C7D5141757E6}"/>
              </a:ext>
            </a:extLst>
          </p:cNvPr>
          <p:cNvSpPr/>
          <p:nvPr/>
        </p:nvSpPr>
        <p:spPr>
          <a:xfrm>
            <a:off x="47173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C6F14-4143-BA04-BD75-3208F8356422}"/>
              </a:ext>
            </a:extLst>
          </p:cNvPr>
          <p:cNvSpPr/>
          <p:nvPr/>
        </p:nvSpPr>
        <p:spPr>
          <a:xfrm>
            <a:off x="507218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9E8D5A-E11B-1DE0-E293-E4DD81FE0472}"/>
              </a:ext>
            </a:extLst>
          </p:cNvPr>
          <p:cNvSpPr/>
          <p:nvPr/>
        </p:nvSpPr>
        <p:spPr>
          <a:xfrm>
            <a:off x="542705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16F73-7F82-A498-0AD1-E51549018472}"/>
              </a:ext>
            </a:extLst>
          </p:cNvPr>
          <p:cNvSpPr/>
          <p:nvPr/>
        </p:nvSpPr>
        <p:spPr>
          <a:xfrm>
            <a:off x="578192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0AC8C-7FC6-8646-2DEE-D92C2ECEE6E6}"/>
              </a:ext>
            </a:extLst>
          </p:cNvPr>
          <p:cNvSpPr/>
          <p:nvPr/>
        </p:nvSpPr>
        <p:spPr>
          <a:xfrm>
            <a:off x="614236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6ECBF4-EE5C-1573-05EE-A933389D4F8F}"/>
              </a:ext>
            </a:extLst>
          </p:cNvPr>
          <p:cNvSpPr/>
          <p:nvPr/>
        </p:nvSpPr>
        <p:spPr>
          <a:xfrm>
            <a:off x="649723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F02061-3441-73E6-4B02-EBBB586A219E}"/>
              </a:ext>
            </a:extLst>
          </p:cNvPr>
          <p:cNvSpPr/>
          <p:nvPr/>
        </p:nvSpPr>
        <p:spPr>
          <a:xfrm>
            <a:off x="685210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E0930-433C-07EC-B1F7-F1900F14480B}"/>
              </a:ext>
            </a:extLst>
          </p:cNvPr>
          <p:cNvSpPr/>
          <p:nvPr/>
        </p:nvSpPr>
        <p:spPr>
          <a:xfrm>
            <a:off x="720697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18127-1655-FD1B-34FA-8EEDED1D5CA0}"/>
              </a:ext>
            </a:extLst>
          </p:cNvPr>
          <p:cNvSpPr/>
          <p:nvPr/>
        </p:nvSpPr>
        <p:spPr>
          <a:xfrm>
            <a:off x="756184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52F165-4EA7-96DB-4A75-2A6283F7E11D}"/>
              </a:ext>
            </a:extLst>
          </p:cNvPr>
          <p:cNvSpPr/>
          <p:nvPr/>
        </p:nvSpPr>
        <p:spPr>
          <a:xfrm>
            <a:off x="791671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FEC1AB-A623-04F8-E3D6-89BA7C8BDA6E}"/>
              </a:ext>
            </a:extLst>
          </p:cNvPr>
          <p:cNvSpPr/>
          <p:nvPr/>
        </p:nvSpPr>
        <p:spPr>
          <a:xfrm>
            <a:off x="827158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08A0C-CBBD-1F43-D764-AB65DA6A0F18}"/>
              </a:ext>
            </a:extLst>
          </p:cNvPr>
          <p:cNvSpPr/>
          <p:nvPr/>
        </p:nvSpPr>
        <p:spPr>
          <a:xfrm>
            <a:off x="862645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5609FC-69D5-E2F8-8935-1364FFF46EDF}"/>
              </a:ext>
            </a:extLst>
          </p:cNvPr>
          <p:cNvSpPr/>
          <p:nvPr/>
        </p:nvSpPr>
        <p:spPr>
          <a:xfrm>
            <a:off x="898132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C97E4F-A3A0-7C77-7F10-64082981AD4A}"/>
              </a:ext>
            </a:extLst>
          </p:cNvPr>
          <p:cNvSpPr/>
          <p:nvPr/>
        </p:nvSpPr>
        <p:spPr>
          <a:xfrm>
            <a:off x="933619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67CB2F-E098-68E2-2201-C7F5D47B8730}"/>
              </a:ext>
            </a:extLst>
          </p:cNvPr>
          <p:cNvSpPr/>
          <p:nvPr/>
        </p:nvSpPr>
        <p:spPr>
          <a:xfrm>
            <a:off x="969106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C39DBE-9E8A-CCF0-E749-9C42B45D5B11}"/>
              </a:ext>
            </a:extLst>
          </p:cNvPr>
          <p:cNvSpPr/>
          <p:nvPr/>
        </p:nvSpPr>
        <p:spPr>
          <a:xfrm>
            <a:off x="1004593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E70DF6-A474-43AF-B75F-B77C0DEECFCB}"/>
              </a:ext>
            </a:extLst>
          </p:cNvPr>
          <p:cNvSpPr/>
          <p:nvPr/>
        </p:nvSpPr>
        <p:spPr>
          <a:xfrm>
            <a:off x="104008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ECAC8E-0FAC-2509-FC04-44532600DCF1}"/>
              </a:ext>
            </a:extLst>
          </p:cNvPr>
          <p:cNvSpPr/>
          <p:nvPr/>
        </p:nvSpPr>
        <p:spPr>
          <a:xfrm>
            <a:off x="107556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1366CD-C477-46FE-53A3-2BA27B41D6C4}"/>
              </a:ext>
            </a:extLst>
          </p:cNvPr>
          <p:cNvSpPr/>
          <p:nvPr/>
        </p:nvSpPr>
        <p:spPr>
          <a:xfrm>
            <a:off x="111105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A55EFC-C88C-D7F3-866D-262981A7CB2B}"/>
              </a:ext>
            </a:extLst>
          </p:cNvPr>
          <p:cNvSpPr/>
          <p:nvPr/>
        </p:nvSpPr>
        <p:spPr>
          <a:xfrm>
            <a:off x="114654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26FB8-2C03-CC6A-A995-423EFFABC05E}"/>
              </a:ext>
            </a:extLst>
          </p:cNvPr>
          <p:cNvSpPr txBox="1"/>
          <p:nvPr/>
        </p:nvSpPr>
        <p:spPr>
          <a:xfrm>
            <a:off x="2691068" y="1595226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1010.01 =&gt; 0.101001*2^4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BA5FD7-874B-BE67-AE91-515DBAE8B7A2}"/>
              </a:ext>
            </a:extLst>
          </p:cNvPr>
          <p:cNvSpPr txBox="1"/>
          <p:nvPr/>
        </p:nvSpPr>
        <p:spPr>
          <a:xfrm>
            <a:off x="458878" y="2449803"/>
            <a:ext cx="621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부동</a:t>
            </a:r>
            <a:r>
              <a:rPr lang="en-US" altLang="ko-KR" sz="3600">
                <a:latin typeface="Consolas" panose="020B0609020204030204" pitchFamily="49" charset="0"/>
              </a:rPr>
              <a:t>(</a:t>
            </a:r>
            <a:r>
              <a:rPr lang="ko-KR" altLang="en-US" sz="3600">
                <a:latin typeface="Consolas" panose="020B0609020204030204" pitchFamily="49" charset="0"/>
              </a:rPr>
              <a:t>浮動</a:t>
            </a:r>
            <a:r>
              <a:rPr lang="en-US" altLang="ko-KR" sz="3600">
                <a:latin typeface="Consolas" panose="020B0609020204030204" pitchFamily="49" charset="0"/>
              </a:rPr>
              <a:t>)</a:t>
            </a:r>
            <a:r>
              <a:rPr lang="ko-KR" altLang="en-US" sz="3600">
                <a:latin typeface="Consolas" panose="020B0609020204030204" pitchFamily="49" charset="0"/>
              </a:rPr>
              <a:t>소수점 방식</a:t>
            </a:r>
            <a:endParaRPr lang="en-US" altLang="ko-KR" sz="36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E4C3AC-D3B5-D97E-A873-3D159B11ACA8}"/>
              </a:ext>
            </a:extLst>
          </p:cNvPr>
          <p:cNvSpPr txBox="1"/>
          <p:nvPr/>
        </p:nvSpPr>
        <p:spPr>
          <a:xfrm>
            <a:off x="1744597" y="4752540"/>
            <a:ext cx="91504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문제점 </a:t>
            </a:r>
            <a:r>
              <a:rPr lang="en-US" altLang="ko-KR" sz="2800"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1. </a:t>
            </a:r>
            <a:r>
              <a:rPr lang="ko-KR" altLang="en-US" sz="2800">
                <a:latin typeface="Consolas" panose="020B0609020204030204" pitchFamily="49" charset="0"/>
              </a:rPr>
              <a:t>지수에도 음수가 있다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2. </a:t>
            </a:r>
            <a:r>
              <a:rPr lang="ko-KR" altLang="en-US" sz="2800">
                <a:latin typeface="Consolas" panose="020B0609020204030204" pitchFamily="49" charset="0"/>
              </a:rPr>
              <a:t>가수부의 첫번째 숫자는 항상 </a:t>
            </a:r>
            <a:r>
              <a:rPr lang="en-US" altLang="ko-KR" sz="2800">
                <a:latin typeface="Consolas" panose="020B0609020204030204" pitchFamily="49" charset="0"/>
              </a:rPr>
              <a:t>1</a:t>
            </a:r>
            <a:r>
              <a:rPr lang="ko-KR" altLang="en-US" sz="2800">
                <a:latin typeface="Consolas" panose="020B0609020204030204" pitchFamily="49" charset="0"/>
              </a:rPr>
              <a:t>이다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E5E46-17FB-E5B7-9545-08887AEE93A3}"/>
              </a:ext>
            </a:extLst>
          </p:cNvPr>
          <p:cNvSpPr txBox="1"/>
          <p:nvPr/>
        </p:nvSpPr>
        <p:spPr>
          <a:xfrm>
            <a:off x="2151348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A9DB-BFC5-4A25-4E73-D71CE82482BC}"/>
              </a:ext>
            </a:extLst>
          </p:cNvPr>
          <p:cNvSpPr txBox="1"/>
          <p:nvPr/>
        </p:nvSpPr>
        <p:spPr>
          <a:xfrm>
            <a:off x="493589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045CA-6202-D40F-F416-1C57493E9715}"/>
              </a:ext>
            </a:extLst>
          </p:cNvPr>
          <p:cNvSpPr txBox="1"/>
          <p:nvPr/>
        </p:nvSpPr>
        <p:spPr>
          <a:xfrm>
            <a:off x="4407663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B5A7-8F22-B0BC-9638-99C21B717BEA}"/>
              </a:ext>
            </a:extLst>
          </p:cNvPr>
          <p:cNvSpPr txBox="1"/>
          <p:nvPr/>
        </p:nvSpPr>
        <p:spPr>
          <a:xfrm>
            <a:off x="6674673" y="295507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1000000000 =&gt; 0.1*10^10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5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: 4byte =&gt; 32bit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f = 10.25f;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02015-A2F2-1161-771F-A7254BECBAD0}"/>
              </a:ext>
            </a:extLst>
          </p:cNvPr>
          <p:cNvSpPr/>
          <p:nvPr/>
        </p:nvSpPr>
        <p:spPr>
          <a:xfrm>
            <a:off x="458878" y="3177559"/>
            <a:ext cx="354870" cy="63897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5EDCB-7BCA-B8A6-0C76-7E1F472C63F1}"/>
              </a:ext>
            </a:extLst>
          </p:cNvPr>
          <p:cNvSpPr/>
          <p:nvPr/>
        </p:nvSpPr>
        <p:spPr>
          <a:xfrm>
            <a:off x="81374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1D99A-AD79-16DC-9D1A-082F097EEF5C}"/>
              </a:ext>
            </a:extLst>
          </p:cNvPr>
          <p:cNvSpPr/>
          <p:nvPr/>
        </p:nvSpPr>
        <p:spPr>
          <a:xfrm>
            <a:off x="116861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D055E-E718-CB67-A067-9C409C2B27E9}"/>
              </a:ext>
            </a:extLst>
          </p:cNvPr>
          <p:cNvSpPr/>
          <p:nvPr/>
        </p:nvSpPr>
        <p:spPr>
          <a:xfrm>
            <a:off x="1517624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D7E5AB-24D0-F419-9AC1-604357B73197}"/>
              </a:ext>
            </a:extLst>
          </p:cNvPr>
          <p:cNvSpPr/>
          <p:nvPr/>
        </p:nvSpPr>
        <p:spPr>
          <a:xfrm>
            <a:off x="187835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11DFD-6552-D842-24FC-C0D64A56A1F3}"/>
              </a:ext>
            </a:extLst>
          </p:cNvPr>
          <p:cNvSpPr/>
          <p:nvPr/>
        </p:nvSpPr>
        <p:spPr>
          <a:xfrm>
            <a:off x="223322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FD8EF-98D3-5154-6EE8-C6974BE3EFB0}"/>
              </a:ext>
            </a:extLst>
          </p:cNvPr>
          <p:cNvSpPr/>
          <p:nvPr/>
        </p:nvSpPr>
        <p:spPr>
          <a:xfrm>
            <a:off x="258809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9CAD-4A95-69D9-7952-12C618D98F74}"/>
              </a:ext>
            </a:extLst>
          </p:cNvPr>
          <p:cNvSpPr/>
          <p:nvPr/>
        </p:nvSpPr>
        <p:spPr>
          <a:xfrm>
            <a:off x="294296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6B36B4-5CC5-7DFF-CD1D-17C61D128572}"/>
              </a:ext>
            </a:extLst>
          </p:cNvPr>
          <p:cNvSpPr/>
          <p:nvPr/>
        </p:nvSpPr>
        <p:spPr>
          <a:xfrm>
            <a:off x="329783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E52C9-0C32-7565-8C64-4798EDFF0508}"/>
              </a:ext>
            </a:extLst>
          </p:cNvPr>
          <p:cNvSpPr/>
          <p:nvPr/>
        </p:nvSpPr>
        <p:spPr>
          <a:xfrm>
            <a:off x="36527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4CA543-85AF-47B5-C3CA-8FD3AAC2A07A}"/>
              </a:ext>
            </a:extLst>
          </p:cNvPr>
          <p:cNvSpPr/>
          <p:nvPr/>
        </p:nvSpPr>
        <p:spPr>
          <a:xfrm>
            <a:off x="40075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3F3AEB-B58F-45E4-734A-DACDB08B72B0}"/>
              </a:ext>
            </a:extLst>
          </p:cNvPr>
          <p:cNvSpPr/>
          <p:nvPr/>
        </p:nvSpPr>
        <p:spPr>
          <a:xfrm>
            <a:off x="43624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0D685-AF61-5B38-B9FF-C7D5141757E6}"/>
              </a:ext>
            </a:extLst>
          </p:cNvPr>
          <p:cNvSpPr/>
          <p:nvPr/>
        </p:nvSpPr>
        <p:spPr>
          <a:xfrm>
            <a:off x="47173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C6F14-4143-BA04-BD75-3208F8356422}"/>
              </a:ext>
            </a:extLst>
          </p:cNvPr>
          <p:cNvSpPr/>
          <p:nvPr/>
        </p:nvSpPr>
        <p:spPr>
          <a:xfrm>
            <a:off x="507218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9E8D5A-E11B-1DE0-E293-E4DD81FE0472}"/>
              </a:ext>
            </a:extLst>
          </p:cNvPr>
          <p:cNvSpPr/>
          <p:nvPr/>
        </p:nvSpPr>
        <p:spPr>
          <a:xfrm>
            <a:off x="542705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16F73-7F82-A498-0AD1-E51549018472}"/>
              </a:ext>
            </a:extLst>
          </p:cNvPr>
          <p:cNvSpPr/>
          <p:nvPr/>
        </p:nvSpPr>
        <p:spPr>
          <a:xfrm>
            <a:off x="578192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0AC8C-7FC6-8646-2DEE-D92C2ECEE6E6}"/>
              </a:ext>
            </a:extLst>
          </p:cNvPr>
          <p:cNvSpPr/>
          <p:nvPr/>
        </p:nvSpPr>
        <p:spPr>
          <a:xfrm>
            <a:off x="614236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6ECBF4-EE5C-1573-05EE-A933389D4F8F}"/>
              </a:ext>
            </a:extLst>
          </p:cNvPr>
          <p:cNvSpPr/>
          <p:nvPr/>
        </p:nvSpPr>
        <p:spPr>
          <a:xfrm>
            <a:off x="649723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F02061-3441-73E6-4B02-EBBB586A219E}"/>
              </a:ext>
            </a:extLst>
          </p:cNvPr>
          <p:cNvSpPr/>
          <p:nvPr/>
        </p:nvSpPr>
        <p:spPr>
          <a:xfrm>
            <a:off x="685210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E0930-433C-07EC-B1F7-F1900F14480B}"/>
              </a:ext>
            </a:extLst>
          </p:cNvPr>
          <p:cNvSpPr/>
          <p:nvPr/>
        </p:nvSpPr>
        <p:spPr>
          <a:xfrm>
            <a:off x="720697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18127-1655-FD1B-34FA-8EEDED1D5CA0}"/>
              </a:ext>
            </a:extLst>
          </p:cNvPr>
          <p:cNvSpPr/>
          <p:nvPr/>
        </p:nvSpPr>
        <p:spPr>
          <a:xfrm>
            <a:off x="756184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52F165-4EA7-96DB-4A75-2A6283F7E11D}"/>
              </a:ext>
            </a:extLst>
          </p:cNvPr>
          <p:cNvSpPr/>
          <p:nvPr/>
        </p:nvSpPr>
        <p:spPr>
          <a:xfrm>
            <a:off x="791671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FEC1AB-A623-04F8-E3D6-89BA7C8BDA6E}"/>
              </a:ext>
            </a:extLst>
          </p:cNvPr>
          <p:cNvSpPr/>
          <p:nvPr/>
        </p:nvSpPr>
        <p:spPr>
          <a:xfrm>
            <a:off x="827158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08A0C-CBBD-1F43-D764-AB65DA6A0F18}"/>
              </a:ext>
            </a:extLst>
          </p:cNvPr>
          <p:cNvSpPr/>
          <p:nvPr/>
        </p:nvSpPr>
        <p:spPr>
          <a:xfrm>
            <a:off x="862645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5609FC-69D5-E2F8-8935-1364FFF46EDF}"/>
              </a:ext>
            </a:extLst>
          </p:cNvPr>
          <p:cNvSpPr/>
          <p:nvPr/>
        </p:nvSpPr>
        <p:spPr>
          <a:xfrm>
            <a:off x="898132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C97E4F-A3A0-7C77-7F10-64082981AD4A}"/>
              </a:ext>
            </a:extLst>
          </p:cNvPr>
          <p:cNvSpPr/>
          <p:nvPr/>
        </p:nvSpPr>
        <p:spPr>
          <a:xfrm>
            <a:off x="933619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67CB2F-E098-68E2-2201-C7F5D47B8730}"/>
              </a:ext>
            </a:extLst>
          </p:cNvPr>
          <p:cNvSpPr/>
          <p:nvPr/>
        </p:nvSpPr>
        <p:spPr>
          <a:xfrm>
            <a:off x="969106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C39DBE-9E8A-CCF0-E749-9C42B45D5B11}"/>
              </a:ext>
            </a:extLst>
          </p:cNvPr>
          <p:cNvSpPr/>
          <p:nvPr/>
        </p:nvSpPr>
        <p:spPr>
          <a:xfrm>
            <a:off x="1004593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E70DF6-A474-43AF-B75F-B77C0DEECFCB}"/>
              </a:ext>
            </a:extLst>
          </p:cNvPr>
          <p:cNvSpPr/>
          <p:nvPr/>
        </p:nvSpPr>
        <p:spPr>
          <a:xfrm>
            <a:off x="104008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ECAC8E-0FAC-2509-FC04-44532600DCF1}"/>
              </a:ext>
            </a:extLst>
          </p:cNvPr>
          <p:cNvSpPr/>
          <p:nvPr/>
        </p:nvSpPr>
        <p:spPr>
          <a:xfrm>
            <a:off x="107556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1366CD-C477-46FE-53A3-2BA27B41D6C4}"/>
              </a:ext>
            </a:extLst>
          </p:cNvPr>
          <p:cNvSpPr/>
          <p:nvPr/>
        </p:nvSpPr>
        <p:spPr>
          <a:xfrm>
            <a:off x="111105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A55EFC-C88C-D7F3-866D-262981A7CB2B}"/>
              </a:ext>
            </a:extLst>
          </p:cNvPr>
          <p:cNvSpPr/>
          <p:nvPr/>
        </p:nvSpPr>
        <p:spPr>
          <a:xfrm>
            <a:off x="114654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26FB8-2C03-CC6A-A995-423EFFABC05E}"/>
              </a:ext>
            </a:extLst>
          </p:cNvPr>
          <p:cNvSpPr txBox="1"/>
          <p:nvPr/>
        </p:nvSpPr>
        <p:spPr>
          <a:xfrm>
            <a:off x="2691068" y="1595226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1010.01 =&gt; 0.101001*2^4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BA5FD7-874B-BE67-AE91-515DBAE8B7A2}"/>
              </a:ext>
            </a:extLst>
          </p:cNvPr>
          <p:cNvSpPr txBox="1"/>
          <p:nvPr/>
        </p:nvSpPr>
        <p:spPr>
          <a:xfrm>
            <a:off x="458878" y="2449803"/>
            <a:ext cx="621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부동</a:t>
            </a:r>
            <a:r>
              <a:rPr lang="en-US" altLang="ko-KR" sz="3600">
                <a:latin typeface="Consolas" panose="020B0609020204030204" pitchFamily="49" charset="0"/>
              </a:rPr>
              <a:t>(</a:t>
            </a:r>
            <a:r>
              <a:rPr lang="ko-KR" altLang="en-US" sz="3600">
                <a:latin typeface="Consolas" panose="020B0609020204030204" pitchFamily="49" charset="0"/>
              </a:rPr>
              <a:t>浮動</a:t>
            </a:r>
            <a:r>
              <a:rPr lang="en-US" altLang="ko-KR" sz="3600">
                <a:latin typeface="Consolas" panose="020B0609020204030204" pitchFamily="49" charset="0"/>
              </a:rPr>
              <a:t>)</a:t>
            </a:r>
            <a:r>
              <a:rPr lang="ko-KR" altLang="en-US" sz="3600">
                <a:latin typeface="Consolas" panose="020B0609020204030204" pitchFamily="49" charset="0"/>
              </a:rPr>
              <a:t>소수점 방식</a:t>
            </a:r>
            <a:endParaRPr lang="en-US" altLang="ko-KR" sz="36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E4C3AC-D3B5-D97E-A873-3D159B11ACA8}"/>
              </a:ext>
            </a:extLst>
          </p:cNvPr>
          <p:cNvSpPr txBox="1"/>
          <p:nvPr/>
        </p:nvSpPr>
        <p:spPr>
          <a:xfrm>
            <a:off x="1744597" y="4752540"/>
            <a:ext cx="91504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문제점 </a:t>
            </a:r>
            <a:r>
              <a:rPr lang="en-US" altLang="ko-KR" sz="2800"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1. </a:t>
            </a:r>
            <a:r>
              <a:rPr lang="ko-KR" altLang="en-US" sz="2800">
                <a:latin typeface="Consolas" panose="020B0609020204030204" pitchFamily="49" charset="0"/>
              </a:rPr>
              <a:t>지수에도 음수가 있다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2. </a:t>
            </a:r>
            <a:r>
              <a:rPr lang="ko-KR" altLang="en-US" sz="2800">
                <a:latin typeface="Consolas" panose="020B0609020204030204" pitchFamily="49" charset="0"/>
              </a:rPr>
              <a:t>가수부의 첫번째 숫자는 항상 </a:t>
            </a:r>
            <a:r>
              <a:rPr lang="en-US" altLang="ko-KR" sz="2800">
                <a:latin typeface="Consolas" panose="020B0609020204030204" pitchFamily="49" charset="0"/>
              </a:rPr>
              <a:t>1</a:t>
            </a:r>
            <a:r>
              <a:rPr lang="ko-KR" altLang="en-US" sz="2800">
                <a:latin typeface="Consolas" panose="020B0609020204030204" pitchFamily="49" charset="0"/>
              </a:rPr>
              <a:t>이다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E5E46-17FB-E5B7-9545-08887AEE93A3}"/>
              </a:ext>
            </a:extLst>
          </p:cNvPr>
          <p:cNvSpPr txBox="1"/>
          <p:nvPr/>
        </p:nvSpPr>
        <p:spPr>
          <a:xfrm>
            <a:off x="2151348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A9DB-BFC5-4A25-4E73-D71CE82482BC}"/>
              </a:ext>
            </a:extLst>
          </p:cNvPr>
          <p:cNvSpPr txBox="1"/>
          <p:nvPr/>
        </p:nvSpPr>
        <p:spPr>
          <a:xfrm>
            <a:off x="493589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045CA-6202-D40F-F416-1C57493E9715}"/>
              </a:ext>
            </a:extLst>
          </p:cNvPr>
          <p:cNvSpPr txBox="1"/>
          <p:nvPr/>
        </p:nvSpPr>
        <p:spPr>
          <a:xfrm>
            <a:off x="4407663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B5A7-8F22-B0BC-9638-99C21B717BEA}"/>
              </a:ext>
            </a:extLst>
          </p:cNvPr>
          <p:cNvSpPr txBox="1"/>
          <p:nvPr/>
        </p:nvSpPr>
        <p:spPr>
          <a:xfrm>
            <a:off x="6674673" y="295507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0.00000000001 =&gt; 0.1*10^-10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677537" y="253388"/>
            <a:ext cx="110337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type :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char : 1byte =&gt; 8bit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 : 4byte =&gt; 32bit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------------------------------------------------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double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00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: 4byte =&gt; 32bit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f = 10.25f;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02015-A2F2-1161-771F-A7254BECBAD0}"/>
              </a:ext>
            </a:extLst>
          </p:cNvPr>
          <p:cNvSpPr/>
          <p:nvPr/>
        </p:nvSpPr>
        <p:spPr>
          <a:xfrm>
            <a:off x="458878" y="3177559"/>
            <a:ext cx="354870" cy="63897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5EDCB-7BCA-B8A6-0C76-7E1F472C63F1}"/>
              </a:ext>
            </a:extLst>
          </p:cNvPr>
          <p:cNvSpPr/>
          <p:nvPr/>
        </p:nvSpPr>
        <p:spPr>
          <a:xfrm>
            <a:off x="81374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1D99A-AD79-16DC-9D1A-082F097EEF5C}"/>
              </a:ext>
            </a:extLst>
          </p:cNvPr>
          <p:cNvSpPr/>
          <p:nvPr/>
        </p:nvSpPr>
        <p:spPr>
          <a:xfrm>
            <a:off x="116861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D055E-E718-CB67-A067-9C409C2B27E9}"/>
              </a:ext>
            </a:extLst>
          </p:cNvPr>
          <p:cNvSpPr/>
          <p:nvPr/>
        </p:nvSpPr>
        <p:spPr>
          <a:xfrm>
            <a:off x="1517624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D7E5AB-24D0-F419-9AC1-604357B73197}"/>
              </a:ext>
            </a:extLst>
          </p:cNvPr>
          <p:cNvSpPr/>
          <p:nvPr/>
        </p:nvSpPr>
        <p:spPr>
          <a:xfrm>
            <a:off x="187835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11DFD-6552-D842-24FC-C0D64A56A1F3}"/>
              </a:ext>
            </a:extLst>
          </p:cNvPr>
          <p:cNvSpPr/>
          <p:nvPr/>
        </p:nvSpPr>
        <p:spPr>
          <a:xfrm>
            <a:off x="223322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FD8EF-98D3-5154-6EE8-C6974BE3EFB0}"/>
              </a:ext>
            </a:extLst>
          </p:cNvPr>
          <p:cNvSpPr/>
          <p:nvPr/>
        </p:nvSpPr>
        <p:spPr>
          <a:xfrm>
            <a:off x="258809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9CAD-4A95-69D9-7952-12C618D98F74}"/>
              </a:ext>
            </a:extLst>
          </p:cNvPr>
          <p:cNvSpPr/>
          <p:nvPr/>
        </p:nvSpPr>
        <p:spPr>
          <a:xfrm>
            <a:off x="294296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6B36B4-5CC5-7DFF-CD1D-17C61D128572}"/>
              </a:ext>
            </a:extLst>
          </p:cNvPr>
          <p:cNvSpPr/>
          <p:nvPr/>
        </p:nvSpPr>
        <p:spPr>
          <a:xfrm>
            <a:off x="329783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E52C9-0C32-7565-8C64-4798EDFF0508}"/>
              </a:ext>
            </a:extLst>
          </p:cNvPr>
          <p:cNvSpPr/>
          <p:nvPr/>
        </p:nvSpPr>
        <p:spPr>
          <a:xfrm>
            <a:off x="36527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4CA543-85AF-47B5-C3CA-8FD3AAC2A07A}"/>
              </a:ext>
            </a:extLst>
          </p:cNvPr>
          <p:cNvSpPr/>
          <p:nvPr/>
        </p:nvSpPr>
        <p:spPr>
          <a:xfrm>
            <a:off x="40075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3F3AEB-B58F-45E4-734A-DACDB08B72B0}"/>
              </a:ext>
            </a:extLst>
          </p:cNvPr>
          <p:cNvSpPr/>
          <p:nvPr/>
        </p:nvSpPr>
        <p:spPr>
          <a:xfrm>
            <a:off x="43624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0D685-AF61-5B38-B9FF-C7D5141757E6}"/>
              </a:ext>
            </a:extLst>
          </p:cNvPr>
          <p:cNvSpPr/>
          <p:nvPr/>
        </p:nvSpPr>
        <p:spPr>
          <a:xfrm>
            <a:off x="47173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C6F14-4143-BA04-BD75-3208F8356422}"/>
              </a:ext>
            </a:extLst>
          </p:cNvPr>
          <p:cNvSpPr/>
          <p:nvPr/>
        </p:nvSpPr>
        <p:spPr>
          <a:xfrm>
            <a:off x="507218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9E8D5A-E11B-1DE0-E293-E4DD81FE0472}"/>
              </a:ext>
            </a:extLst>
          </p:cNvPr>
          <p:cNvSpPr/>
          <p:nvPr/>
        </p:nvSpPr>
        <p:spPr>
          <a:xfrm>
            <a:off x="542705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16F73-7F82-A498-0AD1-E51549018472}"/>
              </a:ext>
            </a:extLst>
          </p:cNvPr>
          <p:cNvSpPr/>
          <p:nvPr/>
        </p:nvSpPr>
        <p:spPr>
          <a:xfrm>
            <a:off x="578192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0AC8C-7FC6-8646-2DEE-D92C2ECEE6E6}"/>
              </a:ext>
            </a:extLst>
          </p:cNvPr>
          <p:cNvSpPr/>
          <p:nvPr/>
        </p:nvSpPr>
        <p:spPr>
          <a:xfrm>
            <a:off x="614236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6ECBF4-EE5C-1573-05EE-A933389D4F8F}"/>
              </a:ext>
            </a:extLst>
          </p:cNvPr>
          <p:cNvSpPr/>
          <p:nvPr/>
        </p:nvSpPr>
        <p:spPr>
          <a:xfrm>
            <a:off x="649723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F02061-3441-73E6-4B02-EBBB586A219E}"/>
              </a:ext>
            </a:extLst>
          </p:cNvPr>
          <p:cNvSpPr/>
          <p:nvPr/>
        </p:nvSpPr>
        <p:spPr>
          <a:xfrm>
            <a:off x="685210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E0930-433C-07EC-B1F7-F1900F14480B}"/>
              </a:ext>
            </a:extLst>
          </p:cNvPr>
          <p:cNvSpPr/>
          <p:nvPr/>
        </p:nvSpPr>
        <p:spPr>
          <a:xfrm>
            <a:off x="720697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18127-1655-FD1B-34FA-8EEDED1D5CA0}"/>
              </a:ext>
            </a:extLst>
          </p:cNvPr>
          <p:cNvSpPr/>
          <p:nvPr/>
        </p:nvSpPr>
        <p:spPr>
          <a:xfrm>
            <a:off x="756184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52F165-4EA7-96DB-4A75-2A6283F7E11D}"/>
              </a:ext>
            </a:extLst>
          </p:cNvPr>
          <p:cNvSpPr/>
          <p:nvPr/>
        </p:nvSpPr>
        <p:spPr>
          <a:xfrm>
            <a:off x="791671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FEC1AB-A623-04F8-E3D6-89BA7C8BDA6E}"/>
              </a:ext>
            </a:extLst>
          </p:cNvPr>
          <p:cNvSpPr/>
          <p:nvPr/>
        </p:nvSpPr>
        <p:spPr>
          <a:xfrm>
            <a:off x="827158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08A0C-CBBD-1F43-D764-AB65DA6A0F18}"/>
              </a:ext>
            </a:extLst>
          </p:cNvPr>
          <p:cNvSpPr/>
          <p:nvPr/>
        </p:nvSpPr>
        <p:spPr>
          <a:xfrm>
            <a:off x="862645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5609FC-69D5-E2F8-8935-1364FFF46EDF}"/>
              </a:ext>
            </a:extLst>
          </p:cNvPr>
          <p:cNvSpPr/>
          <p:nvPr/>
        </p:nvSpPr>
        <p:spPr>
          <a:xfrm>
            <a:off x="898132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C97E4F-A3A0-7C77-7F10-64082981AD4A}"/>
              </a:ext>
            </a:extLst>
          </p:cNvPr>
          <p:cNvSpPr/>
          <p:nvPr/>
        </p:nvSpPr>
        <p:spPr>
          <a:xfrm>
            <a:off x="933619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67CB2F-E098-68E2-2201-C7F5D47B8730}"/>
              </a:ext>
            </a:extLst>
          </p:cNvPr>
          <p:cNvSpPr/>
          <p:nvPr/>
        </p:nvSpPr>
        <p:spPr>
          <a:xfrm>
            <a:off x="969106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C39DBE-9E8A-CCF0-E749-9C42B45D5B11}"/>
              </a:ext>
            </a:extLst>
          </p:cNvPr>
          <p:cNvSpPr/>
          <p:nvPr/>
        </p:nvSpPr>
        <p:spPr>
          <a:xfrm>
            <a:off x="1004593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E70DF6-A474-43AF-B75F-B77C0DEECFCB}"/>
              </a:ext>
            </a:extLst>
          </p:cNvPr>
          <p:cNvSpPr/>
          <p:nvPr/>
        </p:nvSpPr>
        <p:spPr>
          <a:xfrm>
            <a:off x="104008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ECAC8E-0FAC-2509-FC04-44532600DCF1}"/>
              </a:ext>
            </a:extLst>
          </p:cNvPr>
          <p:cNvSpPr/>
          <p:nvPr/>
        </p:nvSpPr>
        <p:spPr>
          <a:xfrm>
            <a:off x="107556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1366CD-C477-46FE-53A3-2BA27B41D6C4}"/>
              </a:ext>
            </a:extLst>
          </p:cNvPr>
          <p:cNvSpPr/>
          <p:nvPr/>
        </p:nvSpPr>
        <p:spPr>
          <a:xfrm>
            <a:off x="111105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A55EFC-C88C-D7F3-866D-262981A7CB2B}"/>
              </a:ext>
            </a:extLst>
          </p:cNvPr>
          <p:cNvSpPr/>
          <p:nvPr/>
        </p:nvSpPr>
        <p:spPr>
          <a:xfrm>
            <a:off x="114654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26FB8-2C03-CC6A-A995-423EFFABC05E}"/>
              </a:ext>
            </a:extLst>
          </p:cNvPr>
          <p:cNvSpPr txBox="1"/>
          <p:nvPr/>
        </p:nvSpPr>
        <p:spPr>
          <a:xfrm>
            <a:off x="2691068" y="1595226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1010.01 =&gt; 1.01001*2^3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BA5FD7-874B-BE67-AE91-515DBAE8B7A2}"/>
              </a:ext>
            </a:extLst>
          </p:cNvPr>
          <p:cNvSpPr txBox="1"/>
          <p:nvPr/>
        </p:nvSpPr>
        <p:spPr>
          <a:xfrm>
            <a:off x="458878" y="2449803"/>
            <a:ext cx="621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부동</a:t>
            </a:r>
            <a:r>
              <a:rPr lang="en-US" altLang="ko-KR" sz="3600">
                <a:latin typeface="Consolas" panose="020B0609020204030204" pitchFamily="49" charset="0"/>
              </a:rPr>
              <a:t>(</a:t>
            </a:r>
            <a:r>
              <a:rPr lang="ko-KR" altLang="en-US" sz="3600">
                <a:latin typeface="Consolas" panose="020B0609020204030204" pitchFamily="49" charset="0"/>
              </a:rPr>
              <a:t>浮動</a:t>
            </a:r>
            <a:r>
              <a:rPr lang="en-US" altLang="ko-KR" sz="3600">
                <a:latin typeface="Consolas" panose="020B0609020204030204" pitchFamily="49" charset="0"/>
              </a:rPr>
              <a:t>)</a:t>
            </a:r>
            <a:r>
              <a:rPr lang="ko-KR" altLang="en-US" sz="3600">
                <a:latin typeface="Consolas" panose="020B0609020204030204" pitchFamily="49" charset="0"/>
              </a:rPr>
              <a:t>소수점 방식</a:t>
            </a:r>
            <a:endParaRPr lang="en-US" altLang="ko-KR" sz="360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E4C3AC-D3B5-D97E-A873-3D159B11ACA8}"/>
              </a:ext>
            </a:extLst>
          </p:cNvPr>
          <p:cNvSpPr txBox="1"/>
          <p:nvPr/>
        </p:nvSpPr>
        <p:spPr>
          <a:xfrm>
            <a:off x="-66907" y="4752540"/>
            <a:ext cx="118871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>
                <a:latin typeface="Consolas" panose="020B0609020204030204" pitchFamily="49" charset="0"/>
              </a:rPr>
              <a:t>문제점 </a:t>
            </a:r>
            <a:r>
              <a:rPr lang="en-US" altLang="ko-KR" sz="2800">
                <a:latin typeface="Consolas" panose="020B0609020204030204" pitchFamily="49" charset="0"/>
              </a:rPr>
              <a:t>: 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1. </a:t>
            </a:r>
            <a:r>
              <a:rPr lang="ko-KR" altLang="en-US" sz="2800">
                <a:latin typeface="Consolas" panose="020B0609020204030204" pitchFamily="49" charset="0"/>
              </a:rPr>
              <a:t>지수에도 음수가 있다</a:t>
            </a:r>
            <a:r>
              <a:rPr lang="en-US" altLang="ko-KR" sz="2800">
                <a:latin typeface="Consolas" panose="020B0609020204030204" pitchFamily="49" charset="0"/>
              </a:rPr>
              <a:t>. : 127 bias</a:t>
            </a:r>
            <a:r>
              <a:rPr lang="ko-KR" altLang="en-US" sz="2800">
                <a:latin typeface="Consolas" panose="020B0609020204030204" pitchFamily="49" charset="0"/>
              </a:rPr>
              <a:t> 사용</a:t>
            </a:r>
            <a:endParaRPr lang="en-US" altLang="ko-KR" sz="2800">
              <a:latin typeface="Consolas" panose="020B0609020204030204" pitchFamily="49" charset="0"/>
            </a:endParaRP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   2. </a:t>
            </a:r>
            <a:r>
              <a:rPr lang="ko-KR" altLang="en-US" sz="2800">
                <a:latin typeface="Consolas" panose="020B0609020204030204" pitchFamily="49" charset="0"/>
              </a:rPr>
              <a:t>가수부의 첫번째 숫자는 항상 </a:t>
            </a:r>
            <a:r>
              <a:rPr lang="en-US" altLang="ko-KR" sz="2800">
                <a:latin typeface="Consolas" panose="020B0609020204030204" pitchFamily="49" charset="0"/>
              </a:rPr>
              <a:t>1</a:t>
            </a:r>
            <a:r>
              <a:rPr lang="ko-KR" altLang="en-US" sz="2800">
                <a:latin typeface="Consolas" panose="020B0609020204030204" pitchFamily="49" charset="0"/>
              </a:rPr>
              <a:t>이다</a:t>
            </a:r>
            <a:r>
              <a:rPr lang="en-US" altLang="ko-KR" sz="2800">
                <a:latin typeface="Consolas" panose="020B0609020204030204" pitchFamily="49" charset="0"/>
              </a:rPr>
              <a:t>. : </a:t>
            </a:r>
            <a:r>
              <a:rPr lang="ko-KR" altLang="en-US" sz="2800">
                <a:latin typeface="Consolas" panose="020B0609020204030204" pitchFamily="49" charset="0"/>
              </a:rPr>
              <a:t>한번 덜 움직인다</a:t>
            </a:r>
            <a:r>
              <a:rPr lang="en-US" altLang="ko-KR" sz="280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E5E46-17FB-E5B7-9545-08887AEE93A3}"/>
              </a:ext>
            </a:extLst>
          </p:cNvPr>
          <p:cNvSpPr txBox="1"/>
          <p:nvPr/>
        </p:nvSpPr>
        <p:spPr>
          <a:xfrm>
            <a:off x="2151348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A9DB-BFC5-4A25-4E73-D71CE82482BC}"/>
              </a:ext>
            </a:extLst>
          </p:cNvPr>
          <p:cNvSpPr txBox="1"/>
          <p:nvPr/>
        </p:nvSpPr>
        <p:spPr>
          <a:xfrm>
            <a:off x="493589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045CA-6202-D40F-F416-1C57493E9715}"/>
              </a:ext>
            </a:extLst>
          </p:cNvPr>
          <p:cNvSpPr txBox="1"/>
          <p:nvPr/>
        </p:nvSpPr>
        <p:spPr>
          <a:xfrm>
            <a:off x="4407663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B5A7-8F22-B0BC-9638-99C21B717BEA}"/>
              </a:ext>
            </a:extLst>
          </p:cNvPr>
          <p:cNvSpPr txBox="1"/>
          <p:nvPr/>
        </p:nvSpPr>
        <p:spPr>
          <a:xfrm>
            <a:off x="6674673" y="295507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0.00000000001 =&gt; 0.1*10^-10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0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: 4byte =&gt; 32bit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f = 10.25f;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02015-A2F2-1161-771F-A7254BECBAD0}"/>
              </a:ext>
            </a:extLst>
          </p:cNvPr>
          <p:cNvSpPr/>
          <p:nvPr/>
        </p:nvSpPr>
        <p:spPr>
          <a:xfrm>
            <a:off x="458878" y="3177559"/>
            <a:ext cx="354870" cy="63897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5EDCB-7BCA-B8A6-0C76-7E1F472C63F1}"/>
              </a:ext>
            </a:extLst>
          </p:cNvPr>
          <p:cNvSpPr/>
          <p:nvPr/>
        </p:nvSpPr>
        <p:spPr>
          <a:xfrm>
            <a:off x="81374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1D99A-AD79-16DC-9D1A-082F097EEF5C}"/>
              </a:ext>
            </a:extLst>
          </p:cNvPr>
          <p:cNvSpPr/>
          <p:nvPr/>
        </p:nvSpPr>
        <p:spPr>
          <a:xfrm>
            <a:off x="116861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D055E-E718-CB67-A067-9C409C2B27E9}"/>
              </a:ext>
            </a:extLst>
          </p:cNvPr>
          <p:cNvSpPr/>
          <p:nvPr/>
        </p:nvSpPr>
        <p:spPr>
          <a:xfrm>
            <a:off x="1517624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D7E5AB-24D0-F419-9AC1-604357B73197}"/>
              </a:ext>
            </a:extLst>
          </p:cNvPr>
          <p:cNvSpPr/>
          <p:nvPr/>
        </p:nvSpPr>
        <p:spPr>
          <a:xfrm>
            <a:off x="187835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11DFD-6552-D842-24FC-C0D64A56A1F3}"/>
              </a:ext>
            </a:extLst>
          </p:cNvPr>
          <p:cNvSpPr/>
          <p:nvPr/>
        </p:nvSpPr>
        <p:spPr>
          <a:xfrm>
            <a:off x="223322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FD8EF-98D3-5154-6EE8-C6974BE3EFB0}"/>
              </a:ext>
            </a:extLst>
          </p:cNvPr>
          <p:cNvSpPr/>
          <p:nvPr/>
        </p:nvSpPr>
        <p:spPr>
          <a:xfrm>
            <a:off x="258809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9CAD-4A95-69D9-7952-12C618D98F74}"/>
              </a:ext>
            </a:extLst>
          </p:cNvPr>
          <p:cNvSpPr/>
          <p:nvPr/>
        </p:nvSpPr>
        <p:spPr>
          <a:xfrm>
            <a:off x="294296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6B36B4-5CC5-7DFF-CD1D-17C61D128572}"/>
              </a:ext>
            </a:extLst>
          </p:cNvPr>
          <p:cNvSpPr/>
          <p:nvPr/>
        </p:nvSpPr>
        <p:spPr>
          <a:xfrm>
            <a:off x="329783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E52C9-0C32-7565-8C64-4798EDFF0508}"/>
              </a:ext>
            </a:extLst>
          </p:cNvPr>
          <p:cNvSpPr/>
          <p:nvPr/>
        </p:nvSpPr>
        <p:spPr>
          <a:xfrm>
            <a:off x="36527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4CA543-85AF-47B5-C3CA-8FD3AAC2A07A}"/>
              </a:ext>
            </a:extLst>
          </p:cNvPr>
          <p:cNvSpPr/>
          <p:nvPr/>
        </p:nvSpPr>
        <p:spPr>
          <a:xfrm>
            <a:off x="40075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3F3AEB-B58F-45E4-734A-DACDB08B72B0}"/>
              </a:ext>
            </a:extLst>
          </p:cNvPr>
          <p:cNvSpPr/>
          <p:nvPr/>
        </p:nvSpPr>
        <p:spPr>
          <a:xfrm>
            <a:off x="43624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0D685-AF61-5B38-B9FF-C7D5141757E6}"/>
              </a:ext>
            </a:extLst>
          </p:cNvPr>
          <p:cNvSpPr/>
          <p:nvPr/>
        </p:nvSpPr>
        <p:spPr>
          <a:xfrm>
            <a:off x="47173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C6F14-4143-BA04-BD75-3208F8356422}"/>
              </a:ext>
            </a:extLst>
          </p:cNvPr>
          <p:cNvSpPr/>
          <p:nvPr/>
        </p:nvSpPr>
        <p:spPr>
          <a:xfrm>
            <a:off x="507218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9E8D5A-E11B-1DE0-E293-E4DD81FE0472}"/>
              </a:ext>
            </a:extLst>
          </p:cNvPr>
          <p:cNvSpPr/>
          <p:nvPr/>
        </p:nvSpPr>
        <p:spPr>
          <a:xfrm>
            <a:off x="542705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16F73-7F82-A498-0AD1-E51549018472}"/>
              </a:ext>
            </a:extLst>
          </p:cNvPr>
          <p:cNvSpPr/>
          <p:nvPr/>
        </p:nvSpPr>
        <p:spPr>
          <a:xfrm>
            <a:off x="578192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0AC8C-7FC6-8646-2DEE-D92C2ECEE6E6}"/>
              </a:ext>
            </a:extLst>
          </p:cNvPr>
          <p:cNvSpPr/>
          <p:nvPr/>
        </p:nvSpPr>
        <p:spPr>
          <a:xfrm>
            <a:off x="614236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6ECBF4-EE5C-1573-05EE-A933389D4F8F}"/>
              </a:ext>
            </a:extLst>
          </p:cNvPr>
          <p:cNvSpPr/>
          <p:nvPr/>
        </p:nvSpPr>
        <p:spPr>
          <a:xfrm>
            <a:off x="649723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F02061-3441-73E6-4B02-EBBB586A219E}"/>
              </a:ext>
            </a:extLst>
          </p:cNvPr>
          <p:cNvSpPr/>
          <p:nvPr/>
        </p:nvSpPr>
        <p:spPr>
          <a:xfrm>
            <a:off x="685210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E0930-433C-07EC-B1F7-F1900F14480B}"/>
              </a:ext>
            </a:extLst>
          </p:cNvPr>
          <p:cNvSpPr/>
          <p:nvPr/>
        </p:nvSpPr>
        <p:spPr>
          <a:xfrm>
            <a:off x="720697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18127-1655-FD1B-34FA-8EEDED1D5CA0}"/>
              </a:ext>
            </a:extLst>
          </p:cNvPr>
          <p:cNvSpPr/>
          <p:nvPr/>
        </p:nvSpPr>
        <p:spPr>
          <a:xfrm>
            <a:off x="756184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52F165-4EA7-96DB-4A75-2A6283F7E11D}"/>
              </a:ext>
            </a:extLst>
          </p:cNvPr>
          <p:cNvSpPr/>
          <p:nvPr/>
        </p:nvSpPr>
        <p:spPr>
          <a:xfrm>
            <a:off x="791671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FEC1AB-A623-04F8-E3D6-89BA7C8BDA6E}"/>
              </a:ext>
            </a:extLst>
          </p:cNvPr>
          <p:cNvSpPr/>
          <p:nvPr/>
        </p:nvSpPr>
        <p:spPr>
          <a:xfrm>
            <a:off x="827158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08A0C-CBBD-1F43-D764-AB65DA6A0F18}"/>
              </a:ext>
            </a:extLst>
          </p:cNvPr>
          <p:cNvSpPr/>
          <p:nvPr/>
        </p:nvSpPr>
        <p:spPr>
          <a:xfrm>
            <a:off x="862645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5609FC-69D5-E2F8-8935-1364FFF46EDF}"/>
              </a:ext>
            </a:extLst>
          </p:cNvPr>
          <p:cNvSpPr/>
          <p:nvPr/>
        </p:nvSpPr>
        <p:spPr>
          <a:xfrm>
            <a:off x="898132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C97E4F-A3A0-7C77-7F10-64082981AD4A}"/>
              </a:ext>
            </a:extLst>
          </p:cNvPr>
          <p:cNvSpPr/>
          <p:nvPr/>
        </p:nvSpPr>
        <p:spPr>
          <a:xfrm>
            <a:off x="933619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67CB2F-E098-68E2-2201-C7F5D47B8730}"/>
              </a:ext>
            </a:extLst>
          </p:cNvPr>
          <p:cNvSpPr/>
          <p:nvPr/>
        </p:nvSpPr>
        <p:spPr>
          <a:xfrm>
            <a:off x="969106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C39DBE-9E8A-CCF0-E749-9C42B45D5B11}"/>
              </a:ext>
            </a:extLst>
          </p:cNvPr>
          <p:cNvSpPr/>
          <p:nvPr/>
        </p:nvSpPr>
        <p:spPr>
          <a:xfrm>
            <a:off x="1004593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E70DF6-A474-43AF-B75F-B77C0DEECFCB}"/>
              </a:ext>
            </a:extLst>
          </p:cNvPr>
          <p:cNvSpPr/>
          <p:nvPr/>
        </p:nvSpPr>
        <p:spPr>
          <a:xfrm>
            <a:off x="104008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ECAC8E-0FAC-2509-FC04-44532600DCF1}"/>
              </a:ext>
            </a:extLst>
          </p:cNvPr>
          <p:cNvSpPr/>
          <p:nvPr/>
        </p:nvSpPr>
        <p:spPr>
          <a:xfrm>
            <a:off x="107556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1366CD-C477-46FE-53A3-2BA27B41D6C4}"/>
              </a:ext>
            </a:extLst>
          </p:cNvPr>
          <p:cNvSpPr/>
          <p:nvPr/>
        </p:nvSpPr>
        <p:spPr>
          <a:xfrm>
            <a:off x="111105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A55EFC-C88C-D7F3-866D-262981A7CB2B}"/>
              </a:ext>
            </a:extLst>
          </p:cNvPr>
          <p:cNvSpPr/>
          <p:nvPr/>
        </p:nvSpPr>
        <p:spPr>
          <a:xfrm>
            <a:off x="114654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26FB8-2C03-CC6A-A995-423EFFABC05E}"/>
              </a:ext>
            </a:extLst>
          </p:cNvPr>
          <p:cNvSpPr txBox="1"/>
          <p:nvPr/>
        </p:nvSpPr>
        <p:spPr>
          <a:xfrm>
            <a:off x="2691068" y="1595226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1010.01 =&gt; 1.01001*2^3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BA5FD7-874B-BE67-AE91-515DBAE8B7A2}"/>
              </a:ext>
            </a:extLst>
          </p:cNvPr>
          <p:cNvSpPr txBox="1"/>
          <p:nvPr/>
        </p:nvSpPr>
        <p:spPr>
          <a:xfrm>
            <a:off x="458878" y="2449803"/>
            <a:ext cx="621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부동</a:t>
            </a:r>
            <a:r>
              <a:rPr lang="en-US" altLang="ko-KR" sz="3600">
                <a:latin typeface="Consolas" panose="020B0609020204030204" pitchFamily="49" charset="0"/>
              </a:rPr>
              <a:t>(</a:t>
            </a:r>
            <a:r>
              <a:rPr lang="ko-KR" altLang="en-US" sz="3600">
                <a:latin typeface="Consolas" panose="020B0609020204030204" pitchFamily="49" charset="0"/>
              </a:rPr>
              <a:t>浮動</a:t>
            </a:r>
            <a:r>
              <a:rPr lang="en-US" altLang="ko-KR" sz="3600">
                <a:latin typeface="Consolas" panose="020B0609020204030204" pitchFamily="49" charset="0"/>
              </a:rPr>
              <a:t>)</a:t>
            </a:r>
            <a:r>
              <a:rPr lang="ko-KR" altLang="en-US" sz="3600">
                <a:latin typeface="Consolas" panose="020B0609020204030204" pitchFamily="49" charset="0"/>
              </a:rPr>
              <a:t>소수점 방식</a:t>
            </a:r>
            <a:endParaRPr lang="en-US" altLang="ko-KR" sz="3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E5E46-17FB-E5B7-9545-08887AEE93A3}"/>
              </a:ext>
            </a:extLst>
          </p:cNvPr>
          <p:cNvSpPr txBox="1"/>
          <p:nvPr/>
        </p:nvSpPr>
        <p:spPr>
          <a:xfrm>
            <a:off x="2151348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A9DB-BFC5-4A25-4E73-D71CE82482BC}"/>
              </a:ext>
            </a:extLst>
          </p:cNvPr>
          <p:cNvSpPr txBox="1"/>
          <p:nvPr/>
        </p:nvSpPr>
        <p:spPr>
          <a:xfrm>
            <a:off x="493589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045CA-6202-D40F-F416-1C57493E9715}"/>
              </a:ext>
            </a:extLst>
          </p:cNvPr>
          <p:cNvSpPr txBox="1"/>
          <p:nvPr/>
        </p:nvSpPr>
        <p:spPr>
          <a:xfrm>
            <a:off x="4407663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B5A7-8F22-B0BC-9638-99C21B717BEA}"/>
              </a:ext>
            </a:extLst>
          </p:cNvPr>
          <p:cNvSpPr txBox="1"/>
          <p:nvPr/>
        </p:nvSpPr>
        <p:spPr>
          <a:xfrm>
            <a:off x="6674673" y="295507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0.00000000001 =&gt; 0.1*10^-10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E3E8C-D475-9801-BDC7-FEEDA8E21847}"/>
                  </a:ext>
                </a:extLst>
              </p:cNvPr>
              <p:cNvSpPr txBox="1"/>
              <p:nvPr/>
            </p:nvSpPr>
            <p:spPr>
              <a:xfrm>
                <a:off x="2688169" y="4517073"/>
                <a:ext cx="63273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E3E8C-D475-9801-BDC7-FEEDA8E2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4517073"/>
                <a:ext cx="632731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81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double : 8byte =&gt; 64bit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40270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double f = 10.25;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02015-A2F2-1161-771F-A7254BECBAD0}"/>
              </a:ext>
            </a:extLst>
          </p:cNvPr>
          <p:cNvSpPr/>
          <p:nvPr/>
        </p:nvSpPr>
        <p:spPr>
          <a:xfrm>
            <a:off x="458878" y="3177559"/>
            <a:ext cx="354870" cy="63897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5EDCB-7BCA-B8A6-0C76-7E1F472C63F1}"/>
              </a:ext>
            </a:extLst>
          </p:cNvPr>
          <p:cNvSpPr/>
          <p:nvPr/>
        </p:nvSpPr>
        <p:spPr>
          <a:xfrm>
            <a:off x="81374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1D99A-AD79-16DC-9D1A-082F097EEF5C}"/>
              </a:ext>
            </a:extLst>
          </p:cNvPr>
          <p:cNvSpPr/>
          <p:nvPr/>
        </p:nvSpPr>
        <p:spPr>
          <a:xfrm>
            <a:off x="116861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D055E-E718-CB67-A067-9C409C2B27E9}"/>
              </a:ext>
            </a:extLst>
          </p:cNvPr>
          <p:cNvSpPr/>
          <p:nvPr/>
        </p:nvSpPr>
        <p:spPr>
          <a:xfrm>
            <a:off x="1517624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D7E5AB-24D0-F419-9AC1-604357B73197}"/>
              </a:ext>
            </a:extLst>
          </p:cNvPr>
          <p:cNvSpPr/>
          <p:nvPr/>
        </p:nvSpPr>
        <p:spPr>
          <a:xfrm>
            <a:off x="187835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11DFD-6552-D842-24FC-C0D64A56A1F3}"/>
              </a:ext>
            </a:extLst>
          </p:cNvPr>
          <p:cNvSpPr/>
          <p:nvPr/>
        </p:nvSpPr>
        <p:spPr>
          <a:xfrm>
            <a:off x="223322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FD8EF-98D3-5154-6EE8-C6974BE3EFB0}"/>
              </a:ext>
            </a:extLst>
          </p:cNvPr>
          <p:cNvSpPr/>
          <p:nvPr/>
        </p:nvSpPr>
        <p:spPr>
          <a:xfrm>
            <a:off x="258809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9CAD-4A95-69D9-7952-12C618D98F74}"/>
              </a:ext>
            </a:extLst>
          </p:cNvPr>
          <p:cNvSpPr/>
          <p:nvPr/>
        </p:nvSpPr>
        <p:spPr>
          <a:xfrm>
            <a:off x="294296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6B36B4-5CC5-7DFF-CD1D-17C61D128572}"/>
              </a:ext>
            </a:extLst>
          </p:cNvPr>
          <p:cNvSpPr/>
          <p:nvPr/>
        </p:nvSpPr>
        <p:spPr>
          <a:xfrm>
            <a:off x="329783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E52C9-0C32-7565-8C64-4798EDFF0508}"/>
              </a:ext>
            </a:extLst>
          </p:cNvPr>
          <p:cNvSpPr/>
          <p:nvPr/>
        </p:nvSpPr>
        <p:spPr>
          <a:xfrm>
            <a:off x="3652707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4CA543-85AF-47B5-C3CA-8FD3AAC2A07A}"/>
              </a:ext>
            </a:extLst>
          </p:cNvPr>
          <p:cNvSpPr/>
          <p:nvPr/>
        </p:nvSpPr>
        <p:spPr>
          <a:xfrm>
            <a:off x="4007577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3F3AEB-B58F-45E4-734A-DACDB08B72B0}"/>
              </a:ext>
            </a:extLst>
          </p:cNvPr>
          <p:cNvSpPr/>
          <p:nvPr/>
        </p:nvSpPr>
        <p:spPr>
          <a:xfrm>
            <a:off x="4362447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0D685-AF61-5B38-B9FF-C7D5141757E6}"/>
              </a:ext>
            </a:extLst>
          </p:cNvPr>
          <p:cNvSpPr/>
          <p:nvPr/>
        </p:nvSpPr>
        <p:spPr>
          <a:xfrm>
            <a:off x="47173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C6F14-4143-BA04-BD75-3208F8356422}"/>
              </a:ext>
            </a:extLst>
          </p:cNvPr>
          <p:cNvSpPr/>
          <p:nvPr/>
        </p:nvSpPr>
        <p:spPr>
          <a:xfrm>
            <a:off x="507218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9E8D5A-E11B-1DE0-E293-E4DD81FE0472}"/>
              </a:ext>
            </a:extLst>
          </p:cNvPr>
          <p:cNvSpPr/>
          <p:nvPr/>
        </p:nvSpPr>
        <p:spPr>
          <a:xfrm>
            <a:off x="542705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16F73-7F82-A498-0AD1-E51549018472}"/>
              </a:ext>
            </a:extLst>
          </p:cNvPr>
          <p:cNvSpPr/>
          <p:nvPr/>
        </p:nvSpPr>
        <p:spPr>
          <a:xfrm>
            <a:off x="578192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0AC8C-7FC6-8646-2DEE-D92C2ECEE6E6}"/>
              </a:ext>
            </a:extLst>
          </p:cNvPr>
          <p:cNvSpPr/>
          <p:nvPr/>
        </p:nvSpPr>
        <p:spPr>
          <a:xfrm>
            <a:off x="614236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6ECBF4-EE5C-1573-05EE-A933389D4F8F}"/>
              </a:ext>
            </a:extLst>
          </p:cNvPr>
          <p:cNvSpPr/>
          <p:nvPr/>
        </p:nvSpPr>
        <p:spPr>
          <a:xfrm>
            <a:off x="649723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F02061-3441-73E6-4B02-EBBB586A219E}"/>
              </a:ext>
            </a:extLst>
          </p:cNvPr>
          <p:cNvSpPr/>
          <p:nvPr/>
        </p:nvSpPr>
        <p:spPr>
          <a:xfrm>
            <a:off x="685210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E0930-433C-07EC-B1F7-F1900F14480B}"/>
              </a:ext>
            </a:extLst>
          </p:cNvPr>
          <p:cNvSpPr/>
          <p:nvPr/>
        </p:nvSpPr>
        <p:spPr>
          <a:xfrm>
            <a:off x="720697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18127-1655-FD1B-34FA-8EEDED1D5CA0}"/>
              </a:ext>
            </a:extLst>
          </p:cNvPr>
          <p:cNvSpPr/>
          <p:nvPr/>
        </p:nvSpPr>
        <p:spPr>
          <a:xfrm>
            <a:off x="756184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52F165-4EA7-96DB-4A75-2A6283F7E11D}"/>
              </a:ext>
            </a:extLst>
          </p:cNvPr>
          <p:cNvSpPr/>
          <p:nvPr/>
        </p:nvSpPr>
        <p:spPr>
          <a:xfrm>
            <a:off x="791671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FEC1AB-A623-04F8-E3D6-89BA7C8BDA6E}"/>
              </a:ext>
            </a:extLst>
          </p:cNvPr>
          <p:cNvSpPr/>
          <p:nvPr/>
        </p:nvSpPr>
        <p:spPr>
          <a:xfrm>
            <a:off x="827158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08A0C-CBBD-1F43-D764-AB65DA6A0F18}"/>
              </a:ext>
            </a:extLst>
          </p:cNvPr>
          <p:cNvSpPr/>
          <p:nvPr/>
        </p:nvSpPr>
        <p:spPr>
          <a:xfrm>
            <a:off x="862645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5609FC-69D5-E2F8-8935-1364FFF46EDF}"/>
              </a:ext>
            </a:extLst>
          </p:cNvPr>
          <p:cNvSpPr/>
          <p:nvPr/>
        </p:nvSpPr>
        <p:spPr>
          <a:xfrm>
            <a:off x="898132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6C97E4F-A3A0-7C77-7F10-64082981AD4A}"/>
              </a:ext>
            </a:extLst>
          </p:cNvPr>
          <p:cNvSpPr/>
          <p:nvPr/>
        </p:nvSpPr>
        <p:spPr>
          <a:xfrm>
            <a:off x="933619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67CB2F-E098-68E2-2201-C7F5D47B8730}"/>
              </a:ext>
            </a:extLst>
          </p:cNvPr>
          <p:cNvSpPr/>
          <p:nvPr/>
        </p:nvSpPr>
        <p:spPr>
          <a:xfrm>
            <a:off x="969106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C39DBE-9E8A-CCF0-E749-9C42B45D5B11}"/>
              </a:ext>
            </a:extLst>
          </p:cNvPr>
          <p:cNvSpPr/>
          <p:nvPr/>
        </p:nvSpPr>
        <p:spPr>
          <a:xfrm>
            <a:off x="1004593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E70DF6-A474-43AF-B75F-B77C0DEECFCB}"/>
              </a:ext>
            </a:extLst>
          </p:cNvPr>
          <p:cNvSpPr/>
          <p:nvPr/>
        </p:nvSpPr>
        <p:spPr>
          <a:xfrm>
            <a:off x="104008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ECAC8E-0FAC-2509-FC04-44532600DCF1}"/>
              </a:ext>
            </a:extLst>
          </p:cNvPr>
          <p:cNvSpPr/>
          <p:nvPr/>
        </p:nvSpPr>
        <p:spPr>
          <a:xfrm>
            <a:off x="107556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1366CD-C477-46FE-53A3-2BA27B41D6C4}"/>
              </a:ext>
            </a:extLst>
          </p:cNvPr>
          <p:cNvSpPr/>
          <p:nvPr/>
        </p:nvSpPr>
        <p:spPr>
          <a:xfrm>
            <a:off x="111105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A55EFC-C88C-D7F3-866D-262981A7CB2B}"/>
              </a:ext>
            </a:extLst>
          </p:cNvPr>
          <p:cNvSpPr/>
          <p:nvPr/>
        </p:nvSpPr>
        <p:spPr>
          <a:xfrm>
            <a:off x="114654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26FB8-2C03-CC6A-A995-423EFFABC05E}"/>
              </a:ext>
            </a:extLst>
          </p:cNvPr>
          <p:cNvSpPr txBox="1"/>
          <p:nvPr/>
        </p:nvSpPr>
        <p:spPr>
          <a:xfrm>
            <a:off x="2691068" y="1595226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1010.01 =&gt; 1.01001*2^3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BA5FD7-874B-BE67-AE91-515DBAE8B7A2}"/>
              </a:ext>
            </a:extLst>
          </p:cNvPr>
          <p:cNvSpPr txBox="1"/>
          <p:nvPr/>
        </p:nvSpPr>
        <p:spPr>
          <a:xfrm>
            <a:off x="458878" y="2449803"/>
            <a:ext cx="621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부동</a:t>
            </a:r>
            <a:r>
              <a:rPr lang="en-US" altLang="ko-KR" sz="3600">
                <a:latin typeface="Consolas" panose="020B0609020204030204" pitchFamily="49" charset="0"/>
              </a:rPr>
              <a:t>(</a:t>
            </a:r>
            <a:r>
              <a:rPr lang="ko-KR" altLang="en-US" sz="3600">
                <a:latin typeface="Consolas" panose="020B0609020204030204" pitchFamily="49" charset="0"/>
              </a:rPr>
              <a:t>浮動</a:t>
            </a:r>
            <a:r>
              <a:rPr lang="en-US" altLang="ko-KR" sz="3600">
                <a:latin typeface="Consolas" panose="020B0609020204030204" pitchFamily="49" charset="0"/>
              </a:rPr>
              <a:t>)</a:t>
            </a:r>
            <a:r>
              <a:rPr lang="ko-KR" altLang="en-US" sz="3600">
                <a:latin typeface="Consolas" panose="020B0609020204030204" pitchFamily="49" charset="0"/>
              </a:rPr>
              <a:t>소수점 방식</a:t>
            </a:r>
            <a:endParaRPr lang="en-US" altLang="ko-KR" sz="3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E5E46-17FB-E5B7-9545-08887AEE93A3}"/>
              </a:ext>
            </a:extLst>
          </p:cNvPr>
          <p:cNvSpPr txBox="1"/>
          <p:nvPr/>
        </p:nvSpPr>
        <p:spPr>
          <a:xfrm>
            <a:off x="2151348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A9DB-BFC5-4A25-4E73-D71CE82482BC}"/>
              </a:ext>
            </a:extLst>
          </p:cNvPr>
          <p:cNvSpPr txBox="1"/>
          <p:nvPr/>
        </p:nvSpPr>
        <p:spPr>
          <a:xfrm>
            <a:off x="493589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045CA-6202-D40F-F416-1C57493E9715}"/>
              </a:ext>
            </a:extLst>
          </p:cNvPr>
          <p:cNvSpPr txBox="1"/>
          <p:nvPr/>
        </p:nvSpPr>
        <p:spPr>
          <a:xfrm>
            <a:off x="5226038" y="379666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B5A7-8F22-B0BC-9638-99C21B717BEA}"/>
              </a:ext>
            </a:extLst>
          </p:cNvPr>
          <p:cNvSpPr txBox="1"/>
          <p:nvPr/>
        </p:nvSpPr>
        <p:spPr>
          <a:xfrm>
            <a:off x="6674673" y="295507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0.00000000001 =&gt; 0.1*10^-10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E3E8C-D475-9801-BDC7-FEEDA8E21847}"/>
                  </a:ext>
                </a:extLst>
              </p:cNvPr>
              <p:cNvSpPr txBox="1"/>
              <p:nvPr/>
            </p:nvSpPr>
            <p:spPr>
              <a:xfrm>
                <a:off x="2688169" y="4517073"/>
                <a:ext cx="656615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−1023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E3E8C-D475-9801-BDC7-FEEDA8E2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4517073"/>
                <a:ext cx="6566156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4571988-A0FB-80B4-2820-AABDF7516F75}"/>
              </a:ext>
            </a:extLst>
          </p:cNvPr>
          <p:cNvSpPr txBox="1"/>
          <p:nvPr/>
        </p:nvSpPr>
        <p:spPr>
          <a:xfrm>
            <a:off x="4849545" y="5262774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IEEE 754  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47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: 4byte =&gt; 32bit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35750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f = 0.1f;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002015-A2F2-1161-771F-A7254BECBAD0}"/>
              </a:ext>
            </a:extLst>
          </p:cNvPr>
          <p:cNvSpPr/>
          <p:nvPr/>
        </p:nvSpPr>
        <p:spPr>
          <a:xfrm>
            <a:off x="458878" y="3177559"/>
            <a:ext cx="354870" cy="638979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95EDCB-7BCA-B8A6-0C76-7E1F472C63F1}"/>
              </a:ext>
            </a:extLst>
          </p:cNvPr>
          <p:cNvSpPr/>
          <p:nvPr/>
        </p:nvSpPr>
        <p:spPr>
          <a:xfrm>
            <a:off x="81374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71D99A-AD79-16DC-9D1A-082F097EEF5C}"/>
              </a:ext>
            </a:extLst>
          </p:cNvPr>
          <p:cNvSpPr/>
          <p:nvPr/>
        </p:nvSpPr>
        <p:spPr>
          <a:xfrm>
            <a:off x="116861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AD055E-E718-CB67-A067-9C409C2B27E9}"/>
              </a:ext>
            </a:extLst>
          </p:cNvPr>
          <p:cNvSpPr/>
          <p:nvPr/>
        </p:nvSpPr>
        <p:spPr>
          <a:xfrm>
            <a:off x="1517624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D7E5AB-24D0-F419-9AC1-604357B73197}"/>
              </a:ext>
            </a:extLst>
          </p:cNvPr>
          <p:cNvSpPr/>
          <p:nvPr/>
        </p:nvSpPr>
        <p:spPr>
          <a:xfrm>
            <a:off x="187835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111DFD-6552-D842-24FC-C0D64A56A1F3}"/>
              </a:ext>
            </a:extLst>
          </p:cNvPr>
          <p:cNvSpPr/>
          <p:nvPr/>
        </p:nvSpPr>
        <p:spPr>
          <a:xfrm>
            <a:off x="223322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BFD8EF-98D3-5154-6EE8-C6974BE3EFB0}"/>
              </a:ext>
            </a:extLst>
          </p:cNvPr>
          <p:cNvSpPr/>
          <p:nvPr/>
        </p:nvSpPr>
        <p:spPr>
          <a:xfrm>
            <a:off x="258809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39CAD-4A95-69D9-7952-12C618D98F74}"/>
              </a:ext>
            </a:extLst>
          </p:cNvPr>
          <p:cNvSpPr/>
          <p:nvPr/>
        </p:nvSpPr>
        <p:spPr>
          <a:xfrm>
            <a:off x="294296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6B36B4-5CC5-7DFF-CD1D-17C61D128572}"/>
              </a:ext>
            </a:extLst>
          </p:cNvPr>
          <p:cNvSpPr/>
          <p:nvPr/>
        </p:nvSpPr>
        <p:spPr>
          <a:xfrm>
            <a:off x="3297838" y="3177559"/>
            <a:ext cx="354870" cy="638979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DE52C9-0C32-7565-8C64-4798EDFF0508}"/>
              </a:ext>
            </a:extLst>
          </p:cNvPr>
          <p:cNvSpPr/>
          <p:nvPr/>
        </p:nvSpPr>
        <p:spPr>
          <a:xfrm>
            <a:off x="365270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4CA543-85AF-47B5-C3CA-8FD3AAC2A07A}"/>
              </a:ext>
            </a:extLst>
          </p:cNvPr>
          <p:cNvSpPr/>
          <p:nvPr/>
        </p:nvSpPr>
        <p:spPr>
          <a:xfrm>
            <a:off x="400757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3F3AEB-B58F-45E4-734A-DACDB08B72B0}"/>
              </a:ext>
            </a:extLst>
          </p:cNvPr>
          <p:cNvSpPr/>
          <p:nvPr/>
        </p:nvSpPr>
        <p:spPr>
          <a:xfrm>
            <a:off x="436244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70D685-AF61-5B38-B9FF-C7D5141757E6}"/>
              </a:ext>
            </a:extLst>
          </p:cNvPr>
          <p:cNvSpPr/>
          <p:nvPr/>
        </p:nvSpPr>
        <p:spPr>
          <a:xfrm>
            <a:off x="471731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C6F14-4143-BA04-BD75-3208F8356422}"/>
              </a:ext>
            </a:extLst>
          </p:cNvPr>
          <p:cNvSpPr/>
          <p:nvPr/>
        </p:nvSpPr>
        <p:spPr>
          <a:xfrm>
            <a:off x="507218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9E8D5A-E11B-1DE0-E293-E4DD81FE0472}"/>
              </a:ext>
            </a:extLst>
          </p:cNvPr>
          <p:cNvSpPr/>
          <p:nvPr/>
        </p:nvSpPr>
        <p:spPr>
          <a:xfrm>
            <a:off x="542705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B16F73-7F82-A498-0AD1-E51549018472}"/>
              </a:ext>
            </a:extLst>
          </p:cNvPr>
          <p:cNvSpPr/>
          <p:nvPr/>
        </p:nvSpPr>
        <p:spPr>
          <a:xfrm>
            <a:off x="5781927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80AC8C-7FC6-8646-2DEE-D92C2ECEE6E6}"/>
              </a:ext>
            </a:extLst>
          </p:cNvPr>
          <p:cNvSpPr/>
          <p:nvPr/>
        </p:nvSpPr>
        <p:spPr>
          <a:xfrm>
            <a:off x="614236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6ECBF4-EE5C-1573-05EE-A933389D4F8F}"/>
              </a:ext>
            </a:extLst>
          </p:cNvPr>
          <p:cNvSpPr/>
          <p:nvPr/>
        </p:nvSpPr>
        <p:spPr>
          <a:xfrm>
            <a:off x="649723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F02061-3441-73E6-4B02-EBBB586A219E}"/>
              </a:ext>
            </a:extLst>
          </p:cNvPr>
          <p:cNvSpPr/>
          <p:nvPr/>
        </p:nvSpPr>
        <p:spPr>
          <a:xfrm>
            <a:off x="685210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AE0930-433C-07EC-B1F7-F1900F14480B}"/>
              </a:ext>
            </a:extLst>
          </p:cNvPr>
          <p:cNvSpPr/>
          <p:nvPr/>
        </p:nvSpPr>
        <p:spPr>
          <a:xfrm>
            <a:off x="720697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D18127-1655-FD1B-34FA-8EEDED1D5CA0}"/>
              </a:ext>
            </a:extLst>
          </p:cNvPr>
          <p:cNvSpPr/>
          <p:nvPr/>
        </p:nvSpPr>
        <p:spPr>
          <a:xfrm>
            <a:off x="756184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52F165-4EA7-96DB-4A75-2A6283F7E11D}"/>
              </a:ext>
            </a:extLst>
          </p:cNvPr>
          <p:cNvSpPr/>
          <p:nvPr/>
        </p:nvSpPr>
        <p:spPr>
          <a:xfrm>
            <a:off x="791671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FEC1AB-A623-04F8-E3D6-89BA7C8BDA6E}"/>
              </a:ext>
            </a:extLst>
          </p:cNvPr>
          <p:cNvSpPr/>
          <p:nvPr/>
        </p:nvSpPr>
        <p:spPr>
          <a:xfrm>
            <a:off x="827158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108A0C-CBBD-1F43-D764-AB65DA6A0F18}"/>
              </a:ext>
            </a:extLst>
          </p:cNvPr>
          <p:cNvSpPr/>
          <p:nvPr/>
        </p:nvSpPr>
        <p:spPr>
          <a:xfrm>
            <a:off x="862645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C5609FC-69D5-E2F8-8935-1364FFF46EDF}"/>
              </a:ext>
            </a:extLst>
          </p:cNvPr>
          <p:cNvSpPr/>
          <p:nvPr/>
        </p:nvSpPr>
        <p:spPr>
          <a:xfrm>
            <a:off x="8981328" y="3177559"/>
            <a:ext cx="354870" cy="63897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26FB8-2C03-CC6A-A995-423EFFABC05E}"/>
              </a:ext>
            </a:extLst>
          </p:cNvPr>
          <p:cNvSpPr txBox="1"/>
          <p:nvPr/>
        </p:nvSpPr>
        <p:spPr>
          <a:xfrm>
            <a:off x="493589" y="1595226"/>
            <a:ext cx="9355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3600">
                <a:latin typeface="Consolas" panose="020B0609020204030204" pitchFamily="49" charset="0"/>
              </a:rPr>
              <a:t>0.0001100110011 =&gt; 1.1001100..*2^-4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BA5FD7-874B-BE67-AE91-515DBAE8B7A2}"/>
              </a:ext>
            </a:extLst>
          </p:cNvPr>
          <p:cNvSpPr txBox="1"/>
          <p:nvPr/>
        </p:nvSpPr>
        <p:spPr>
          <a:xfrm>
            <a:off x="458878" y="2449803"/>
            <a:ext cx="621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3600">
                <a:latin typeface="Consolas" panose="020B0609020204030204" pitchFamily="49" charset="0"/>
              </a:rPr>
              <a:t>부동</a:t>
            </a:r>
            <a:r>
              <a:rPr lang="en-US" altLang="ko-KR" sz="3600">
                <a:latin typeface="Consolas" panose="020B0609020204030204" pitchFamily="49" charset="0"/>
              </a:rPr>
              <a:t>(</a:t>
            </a:r>
            <a:r>
              <a:rPr lang="ko-KR" altLang="en-US" sz="3600">
                <a:latin typeface="Consolas" panose="020B0609020204030204" pitchFamily="49" charset="0"/>
              </a:rPr>
              <a:t>浮動</a:t>
            </a:r>
            <a:r>
              <a:rPr lang="en-US" altLang="ko-KR" sz="3600">
                <a:latin typeface="Consolas" panose="020B0609020204030204" pitchFamily="49" charset="0"/>
              </a:rPr>
              <a:t>)</a:t>
            </a:r>
            <a:r>
              <a:rPr lang="ko-KR" altLang="en-US" sz="3600">
                <a:latin typeface="Consolas" panose="020B0609020204030204" pitchFamily="49" charset="0"/>
              </a:rPr>
              <a:t>소수점 방식</a:t>
            </a:r>
            <a:endParaRPr lang="en-US" altLang="ko-KR" sz="36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AE5E46-17FB-E5B7-9545-08887AEE93A3}"/>
              </a:ext>
            </a:extLst>
          </p:cNvPr>
          <p:cNvSpPr txBox="1"/>
          <p:nvPr/>
        </p:nvSpPr>
        <p:spPr>
          <a:xfrm>
            <a:off x="2151348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e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3A9DB-BFC5-4A25-4E73-D71CE82482BC}"/>
              </a:ext>
            </a:extLst>
          </p:cNvPr>
          <p:cNvSpPr txBox="1"/>
          <p:nvPr/>
        </p:nvSpPr>
        <p:spPr>
          <a:xfrm>
            <a:off x="493589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045CA-6202-D40F-F416-1C57493E9715}"/>
              </a:ext>
            </a:extLst>
          </p:cNvPr>
          <p:cNvSpPr txBox="1"/>
          <p:nvPr/>
        </p:nvSpPr>
        <p:spPr>
          <a:xfrm>
            <a:off x="4407663" y="38165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m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8B5A7-8F22-B0BC-9638-99C21B717BEA}"/>
              </a:ext>
            </a:extLst>
          </p:cNvPr>
          <p:cNvSpPr txBox="1"/>
          <p:nvPr/>
        </p:nvSpPr>
        <p:spPr>
          <a:xfrm>
            <a:off x="10026955" y="-40679"/>
            <a:ext cx="1992853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--------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0.8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1.6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1.2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0.4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0.8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E3E8C-D475-9801-BDC7-FEEDA8E21847}"/>
                  </a:ext>
                </a:extLst>
              </p:cNvPr>
              <p:cNvSpPr txBox="1"/>
              <p:nvPr/>
            </p:nvSpPr>
            <p:spPr>
              <a:xfrm>
                <a:off x="2688169" y="4517073"/>
                <a:ext cx="63273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ko-KR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44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sup>
                      </m:sSup>
                    </m:oMath>
                  </m:oMathPara>
                </a14:m>
                <a:endParaRPr lang="ko-KR" altLang="en-US" sz="440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E3E8C-D475-9801-BDC7-FEEDA8E2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169" y="4517073"/>
                <a:ext cx="632731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3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: 4byte =&gt; 32bit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69653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f = 0.1f;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sum = 0.0f;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for(i=0; i&lt;100000; i++)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f;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printf("%f\n", sum); // 9998.5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5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3B2D04-C459-3E66-9B98-1F219BB2679F}"/>
              </a:ext>
            </a:extLst>
          </p:cNvPr>
          <p:cNvSpPr txBox="1"/>
          <p:nvPr/>
        </p:nvSpPr>
        <p:spPr>
          <a:xfrm>
            <a:off x="677537" y="253388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float : 4byte =&gt; 32bit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D146-33D8-0A20-E829-1D33369B42D0}"/>
              </a:ext>
            </a:extLst>
          </p:cNvPr>
          <p:cNvSpPr txBox="1"/>
          <p:nvPr/>
        </p:nvSpPr>
        <p:spPr>
          <a:xfrm>
            <a:off x="677536" y="986009"/>
            <a:ext cx="69653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double f = 0.1;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double sum = 0.0;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int i;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for(i=0; i&lt;1000000000; i++)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sum += f;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printf("%lf\n", sum); // 10000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18C17-566A-8757-A9B7-2725D63C615E}"/>
              </a:ext>
            </a:extLst>
          </p:cNvPr>
          <p:cNvSpPr txBox="1"/>
          <p:nvPr/>
        </p:nvSpPr>
        <p:spPr>
          <a:xfrm>
            <a:off x="7393229" y="693621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0.1+0.2 == 0.3</a:t>
            </a:r>
          </a:p>
        </p:txBody>
      </p:sp>
    </p:spTree>
    <p:extLst>
      <p:ext uri="{BB962C8B-B14F-4D97-AF65-F5344CB8AC3E}">
        <p14:creationId xmlns:p14="http://schemas.microsoft.com/office/powerpoint/2010/main" val="46794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F107BA-FF70-B735-C341-8EC5FED8BDF3}"/>
              </a:ext>
            </a:extLst>
          </p:cNvPr>
          <p:cNvSpPr/>
          <p:nvPr/>
        </p:nvSpPr>
        <p:spPr>
          <a:xfrm>
            <a:off x="2210305" y="1380683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4CAA-0982-2983-B522-9FFEF52325AE}"/>
              </a:ext>
            </a:extLst>
          </p:cNvPr>
          <p:cNvSpPr/>
          <p:nvPr/>
        </p:nvSpPr>
        <p:spPr>
          <a:xfrm>
            <a:off x="2779534" y="1380682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63509E-8DE7-7D1E-CBE9-FC129242CA4B}"/>
              </a:ext>
            </a:extLst>
          </p:cNvPr>
          <p:cNvSpPr/>
          <p:nvPr/>
        </p:nvSpPr>
        <p:spPr>
          <a:xfrm>
            <a:off x="3348763" y="1380681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814F0-FB57-6EA5-BC0F-99D60A4FBD83}"/>
              </a:ext>
            </a:extLst>
          </p:cNvPr>
          <p:cNvSpPr/>
          <p:nvPr/>
        </p:nvSpPr>
        <p:spPr>
          <a:xfrm>
            <a:off x="3917992" y="1380680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786411" y="429950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 = np.array([1,2,3,4])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1641076" y="138068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6E759-D1A7-1438-6141-06451B985452}"/>
              </a:ext>
            </a:extLst>
          </p:cNvPr>
          <p:cNvSpPr txBox="1"/>
          <p:nvPr/>
        </p:nvSpPr>
        <p:spPr>
          <a:xfrm>
            <a:off x="2210305" y="2222412"/>
            <a:ext cx="35750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a.ndim =&gt;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 =&gt; (4,)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len(a) =&gt;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a.shape[0] =&gt;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a[0] =&gt; 1 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a[0:1] =&gt; [1]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81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F107BA-FF70-B735-C341-8EC5FED8BDF3}"/>
              </a:ext>
            </a:extLst>
          </p:cNvPr>
          <p:cNvSpPr/>
          <p:nvPr/>
        </p:nvSpPr>
        <p:spPr>
          <a:xfrm>
            <a:off x="2210305" y="1380683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4CAA-0982-2983-B522-9FFEF52325AE}"/>
              </a:ext>
            </a:extLst>
          </p:cNvPr>
          <p:cNvSpPr/>
          <p:nvPr/>
        </p:nvSpPr>
        <p:spPr>
          <a:xfrm>
            <a:off x="2779534" y="1380682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63509E-8DE7-7D1E-CBE9-FC129242CA4B}"/>
              </a:ext>
            </a:extLst>
          </p:cNvPr>
          <p:cNvSpPr/>
          <p:nvPr/>
        </p:nvSpPr>
        <p:spPr>
          <a:xfrm>
            <a:off x="2210305" y="2046770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814F0-FB57-6EA5-BC0F-99D60A4FBD83}"/>
              </a:ext>
            </a:extLst>
          </p:cNvPr>
          <p:cNvSpPr/>
          <p:nvPr/>
        </p:nvSpPr>
        <p:spPr>
          <a:xfrm>
            <a:off x="2779534" y="2046769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786411" y="429950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 = np.array([[1,2],[3,4]])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1641076" y="138068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6E759-D1A7-1438-6141-06451B985452}"/>
              </a:ext>
            </a:extLst>
          </p:cNvPr>
          <p:cNvSpPr txBox="1"/>
          <p:nvPr/>
        </p:nvSpPr>
        <p:spPr>
          <a:xfrm>
            <a:off x="1320127" y="3239259"/>
            <a:ext cx="40270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a.ndim =&gt;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 =&gt; 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,2)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len(a) =&gt;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a.shape[0] =&gt;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a[0] =&gt; [1,2]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a[0:1] =&gt; [[1,2]]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89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923F09E-3924-A1FF-CB7E-F121DCEB499D}"/>
              </a:ext>
            </a:extLst>
          </p:cNvPr>
          <p:cNvSpPr/>
          <p:nvPr/>
        </p:nvSpPr>
        <p:spPr>
          <a:xfrm>
            <a:off x="3071375" y="1364167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786411" y="429950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 = np.array([[1,2],[3,4]])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2463610" y="136416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6E759-D1A7-1438-6141-06451B985452}"/>
              </a:ext>
            </a:extLst>
          </p:cNvPr>
          <p:cNvSpPr txBox="1"/>
          <p:nvPr/>
        </p:nvSpPr>
        <p:spPr>
          <a:xfrm>
            <a:off x="1320127" y="3239259"/>
            <a:ext cx="40270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a.ndim =&gt;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 =&gt; 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,2)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len(a) =&gt;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a.shape[0] =&gt;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a[0] =&gt; [1,2]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a[0:1] =&gt; [[1,2]]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A44C5A-FA82-59CF-918A-81E616C17750}"/>
              </a:ext>
            </a:extLst>
          </p:cNvPr>
          <p:cNvSpPr/>
          <p:nvPr/>
        </p:nvSpPr>
        <p:spPr>
          <a:xfrm>
            <a:off x="3166687" y="145328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04F79-45F1-54E4-A812-12ADBB91E9FA}"/>
              </a:ext>
            </a:extLst>
          </p:cNvPr>
          <p:cNvSpPr/>
          <p:nvPr/>
        </p:nvSpPr>
        <p:spPr>
          <a:xfrm>
            <a:off x="3751462" y="145328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A48148-14F6-4598-B6DD-63EADB79CE68}"/>
              </a:ext>
            </a:extLst>
          </p:cNvPr>
          <p:cNvSpPr/>
          <p:nvPr/>
        </p:nvSpPr>
        <p:spPr>
          <a:xfrm>
            <a:off x="3071375" y="212718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A2C14F-BB7F-191A-71A1-E8F601D549A6}"/>
              </a:ext>
            </a:extLst>
          </p:cNvPr>
          <p:cNvSpPr/>
          <p:nvPr/>
        </p:nvSpPr>
        <p:spPr>
          <a:xfrm>
            <a:off x="3166687" y="222063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CE5BD-2F6F-C795-8DF3-401F3ECB3069}"/>
              </a:ext>
            </a:extLst>
          </p:cNvPr>
          <p:cNvSpPr/>
          <p:nvPr/>
        </p:nvSpPr>
        <p:spPr>
          <a:xfrm>
            <a:off x="3751462" y="222063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049562-1BF1-566E-A706-824ECE56C09B}"/>
              </a:ext>
            </a:extLst>
          </p:cNvPr>
          <p:cNvCxnSpPr>
            <a:cxnSpLocks/>
          </p:cNvCxnSpPr>
          <p:nvPr/>
        </p:nvCxnSpPr>
        <p:spPr>
          <a:xfrm>
            <a:off x="4431549" y="3754490"/>
            <a:ext cx="0" cy="569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55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BC7F48-2F64-0862-C850-C1E8FE896F9B}"/>
              </a:ext>
            </a:extLst>
          </p:cNvPr>
          <p:cNvSpPr/>
          <p:nvPr/>
        </p:nvSpPr>
        <p:spPr>
          <a:xfrm>
            <a:off x="6409605" y="1002543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3F09E-3924-A1FF-CB7E-F121DCEB499D}"/>
              </a:ext>
            </a:extLst>
          </p:cNvPr>
          <p:cNvSpPr/>
          <p:nvPr/>
        </p:nvSpPr>
        <p:spPr>
          <a:xfrm>
            <a:off x="6504917" y="109166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786411" y="429950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 = np.array([[[1,2],[3,4]], [[5,6],[7,8]]] 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5414140" y="100254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6E759-D1A7-1438-6141-06451B985452}"/>
              </a:ext>
            </a:extLst>
          </p:cNvPr>
          <p:cNvSpPr txBox="1"/>
          <p:nvPr/>
        </p:nvSpPr>
        <p:spPr>
          <a:xfrm>
            <a:off x="1320127" y="3239259"/>
            <a:ext cx="58352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a.ndim =&gt; 3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 =&gt; 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,2,2)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len(a) =&gt; 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a.shape[0] =&gt; 2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a[0] =&gt; [[1,2],[3,4]]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a[0:1] =&gt; [[[1,2],[3,4]]]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A44C5A-FA82-59CF-918A-81E616C17750}"/>
              </a:ext>
            </a:extLst>
          </p:cNvPr>
          <p:cNvSpPr/>
          <p:nvPr/>
        </p:nvSpPr>
        <p:spPr>
          <a:xfrm>
            <a:off x="6600229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04F79-45F1-54E4-A812-12ADBB91E9FA}"/>
              </a:ext>
            </a:extLst>
          </p:cNvPr>
          <p:cNvSpPr/>
          <p:nvPr/>
        </p:nvSpPr>
        <p:spPr>
          <a:xfrm>
            <a:off x="7185004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A48148-14F6-4598-B6DD-63EADB79CE68}"/>
              </a:ext>
            </a:extLst>
          </p:cNvPr>
          <p:cNvSpPr/>
          <p:nvPr/>
        </p:nvSpPr>
        <p:spPr>
          <a:xfrm>
            <a:off x="6504917" y="1854681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A2C14F-BB7F-191A-71A1-E8F601D549A6}"/>
              </a:ext>
            </a:extLst>
          </p:cNvPr>
          <p:cNvSpPr/>
          <p:nvPr/>
        </p:nvSpPr>
        <p:spPr>
          <a:xfrm>
            <a:off x="6600229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CE5BD-2F6F-C795-8DF3-401F3ECB3069}"/>
              </a:ext>
            </a:extLst>
          </p:cNvPr>
          <p:cNvSpPr/>
          <p:nvPr/>
        </p:nvSpPr>
        <p:spPr>
          <a:xfrm>
            <a:off x="7185004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1049562-1BF1-566E-A706-824ECE56C09B}"/>
              </a:ext>
            </a:extLst>
          </p:cNvPr>
          <p:cNvCxnSpPr>
            <a:cxnSpLocks/>
          </p:cNvCxnSpPr>
          <p:nvPr/>
        </p:nvCxnSpPr>
        <p:spPr>
          <a:xfrm>
            <a:off x="4861499" y="3760545"/>
            <a:ext cx="0" cy="5692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BB58E3-129E-B4A4-C959-C2205C64E2EB}"/>
              </a:ext>
            </a:extLst>
          </p:cNvPr>
          <p:cNvSpPr/>
          <p:nvPr/>
        </p:nvSpPr>
        <p:spPr>
          <a:xfrm>
            <a:off x="6409605" y="2706866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F0487-B1F7-06F8-65A2-A996641A388F}"/>
              </a:ext>
            </a:extLst>
          </p:cNvPr>
          <p:cNvSpPr/>
          <p:nvPr/>
        </p:nvSpPr>
        <p:spPr>
          <a:xfrm>
            <a:off x="6504917" y="2795987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41F971-0436-6EDE-0E65-956AFF2C83B9}"/>
              </a:ext>
            </a:extLst>
          </p:cNvPr>
          <p:cNvSpPr/>
          <p:nvPr/>
        </p:nvSpPr>
        <p:spPr>
          <a:xfrm>
            <a:off x="6600229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A504D2-205D-115F-6B79-735FF51C642E}"/>
              </a:ext>
            </a:extLst>
          </p:cNvPr>
          <p:cNvSpPr/>
          <p:nvPr/>
        </p:nvSpPr>
        <p:spPr>
          <a:xfrm>
            <a:off x="7185004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6B56FF-C41F-6D00-912E-7F7F16A3ED5D}"/>
              </a:ext>
            </a:extLst>
          </p:cNvPr>
          <p:cNvSpPr/>
          <p:nvPr/>
        </p:nvSpPr>
        <p:spPr>
          <a:xfrm>
            <a:off x="6504917" y="355900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7EF893-2A6D-3BE9-BFE5-4BB6FE8CE3AB}"/>
              </a:ext>
            </a:extLst>
          </p:cNvPr>
          <p:cNvSpPr/>
          <p:nvPr/>
        </p:nvSpPr>
        <p:spPr>
          <a:xfrm>
            <a:off x="6600229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BBE9D2-2007-7E45-BE61-A87283F22508}"/>
              </a:ext>
            </a:extLst>
          </p:cNvPr>
          <p:cNvSpPr/>
          <p:nvPr/>
        </p:nvSpPr>
        <p:spPr>
          <a:xfrm>
            <a:off x="7185004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85EFA4-7628-6E84-8251-6836BB4BE937}"/>
              </a:ext>
            </a:extLst>
          </p:cNvPr>
          <p:cNvSpPr/>
          <p:nvPr/>
        </p:nvSpPr>
        <p:spPr>
          <a:xfrm>
            <a:off x="9151227" y="1384051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31D52B-1756-BEC8-3400-6FFFC4627C6D}"/>
              </a:ext>
            </a:extLst>
          </p:cNvPr>
          <p:cNvSpPr/>
          <p:nvPr/>
        </p:nvSpPr>
        <p:spPr>
          <a:xfrm>
            <a:off x="9246539" y="1473172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A39D28-8D8B-8FB5-8ACB-552A8E94A7DF}"/>
              </a:ext>
            </a:extLst>
          </p:cNvPr>
          <p:cNvSpPr/>
          <p:nvPr/>
        </p:nvSpPr>
        <p:spPr>
          <a:xfrm>
            <a:off x="9831314" y="1473172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E5318D-3F78-A8C1-3DED-D94FEFB860F7}"/>
              </a:ext>
            </a:extLst>
          </p:cNvPr>
          <p:cNvSpPr/>
          <p:nvPr/>
        </p:nvSpPr>
        <p:spPr>
          <a:xfrm>
            <a:off x="9151227" y="2147068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761CF0-472F-6E57-7AE5-7B59B5DA18E2}"/>
              </a:ext>
            </a:extLst>
          </p:cNvPr>
          <p:cNvSpPr/>
          <p:nvPr/>
        </p:nvSpPr>
        <p:spPr>
          <a:xfrm>
            <a:off x="9246539" y="2240523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D0A316-3FF0-D88C-3012-21B35460A765}"/>
              </a:ext>
            </a:extLst>
          </p:cNvPr>
          <p:cNvSpPr/>
          <p:nvPr/>
        </p:nvSpPr>
        <p:spPr>
          <a:xfrm>
            <a:off x="9831314" y="2240523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4F2429-C207-E66E-B305-51CD50A1DEC0}"/>
              </a:ext>
            </a:extLst>
          </p:cNvPr>
          <p:cNvSpPr/>
          <p:nvPr/>
        </p:nvSpPr>
        <p:spPr>
          <a:xfrm>
            <a:off x="9308522" y="3380762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70C93D-3A7C-BDE9-F989-D201E4D4A5A6}"/>
              </a:ext>
            </a:extLst>
          </p:cNvPr>
          <p:cNvSpPr/>
          <p:nvPr/>
        </p:nvSpPr>
        <p:spPr>
          <a:xfrm>
            <a:off x="9403834" y="3469883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D644C1-B455-0C39-F463-510D69AC1BD3}"/>
              </a:ext>
            </a:extLst>
          </p:cNvPr>
          <p:cNvSpPr/>
          <p:nvPr/>
        </p:nvSpPr>
        <p:spPr>
          <a:xfrm>
            <a:off x="9499146" y="3559004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CB239C-E6ED-49AA-84A7-BC2C1A096676}"/>
              </a:ext>
            </a:extLst>
          </p:cNvPr>
          <p:cNvSpPr/>
          <p:nvPr/>
        </p:nvSpPr>
        <p:spPr>
          <a:xfrm>
            <a:off x="10083921" y="3559004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446CD4-B481-AF01-CC0E-EBEEEBF2C869}"/>
              </a:ext>
            </a:extLst>
          </p:cNvPr>
          <p:cNvSpPr/>
          <p:nvPr/>
        </p:nvSpPr>
        <p:spPr>
          <a:xfrm>
            <a:off x="9403834" y="4232900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C04431-C921-8C05-C042-12090786F475}"/>
              </a:ext>
            </a:extLst>
          </p:cNvPr>
          <p:cNvSpPr/>
          <p:nvPr/>
        </p:nvSpPr>
        <p:spPr>
          <a:xfrm>
            <a:off x="9499146" y="432635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7E32A7-FA9F-96A1-19DB-9B89A7E3A080}"/>
              </a:ext>
            </a:extLst>
          </p:cNvPr>
          <p:cNvSpPr/>
          <p:nvPr/>
        </p:nvSpPr>
        <p:spPr>
          <a:xfrm>
            <a:off x="10083921" y="432635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0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677537" y="253388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char : 1byte =&gt; 8bit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D4E95-312F-93A6-35AE-BF7BA03CD3BC}"/>
              </a:ext>
            </a:extLst>
          </p:cNvPr>
          <p:cNvSpPr txBox="1"/>
          <p:nvPr/>
        </p:nvSpPr>
        <p:spPr>
          <a:xfrm>
            <a:off x="616945" y="980500"/>
            <a:ext cx="87735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char c=200;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printf("%d\n", c );    // 1. 200   X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           // 2. error X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                       // 3. -56   O </a:t>
            </a:r>
          </a:p>
        </p:txBody>
      </p:sp>
    </p:spTree>
    <p:extLst>
      <p:ext uri="{BB962C8B-B14F-4D97-AF65-F5344CB8AC3E}">
        <p14:creationId xmlns:p14="http://schemas.microsoft.com/office/powerpoint/2010/main" val="4179222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13E063-CAD5-FCF2-9930-663F8AC708AC}"/>
              </a:ext>
            </a:extLst>
          </p:cNvPr>
          <p:cNvSpPr/>
          <p:nvPr/>
        </p:nvSpPr>
        <p:spPr>
          <a:xfrm>
            <a:off x="7221130" y="565017"/>
            <a:ext cx="2298319" cy="25899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786411" y="429950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 = np.arage(16).reshape(1,1,4,4)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5414140" y="100254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6E759-D1A7-1438-6141-06451B985452}"/>
              </a:ext>
            </a:extLst>
          </p:cNvPr>
          <p:cNvSpPr txBox="1"/>
          <p:nvPr/>
        </p:nvSpPr>
        <p:spPr>
          <a:xfrm>
            <a:off x="1320127" y="3239259"/>
            <a:ext cx="47051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a.ndim =&gt; 4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 =&gt; 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200">
                <a:latin typeface="Consolas" panose="020B0609020204030204" pitchFamily="49" charset="0"/>
              </a:rPr>
              <a:t>,1,4,4)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len(a) =&gt; 1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a.shape[0] =&gt; 1</a:t>
            </a:r>
          </a:p>
          <a:p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A771B0-4097-8B78-CC3E-E1F2145C6E39}"/>
              </a:ext>
            </a:extLst>
          </p:cNvPr>
          <p:cNvCxnSpPr/>
          <p:nvPr/>
        </p:nvCxnSpPr>
        <p:spPr>
          <a:xfrm>
            <a:off x="6148482" y="369613"/>
            <a:ext cx="0" cy="466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EEF0A0-95D5-C33B-C93B-8D385A098F73}"/>
              </a:ext>
            </a:extLst>
          </p:cNvPr>
          <p:cNvSpPr/>
          <p:nvPr/>
        </p:nvSpPr>
        <p:spPr>
          <a:xfrm>
            <a:off x="7282230" y="627790"/>
            <a:ext cx="2176119" cy="24644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8344066-70C6-08CD-F70F-1ECCA755135F}"/>
              </a:ext>
            </a:extLst>
          </p:cNvPr>
          <p:cNvGrpSpPr/>
          <p:nvPr/>
        </p:nvGrpSpPr>
        <p:grpSpPr>
          <a:xfrm>
            <a:off x="7362029" y="688128"/>
            <a:ext cx="2016520" cy="2339096"/>
            <a:chOff x="7369696" y="690342"/>
            <a:chExt cx="2016520" cy="233909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B869F75-B1B7-E028-FA68-33F9B3F92120}"/>
                </a:ext>
              </a:extLst>
            </p:cNvPr>
            <p:cNvSpPr/>
            <p:nvPr/>
          </p:nvSpPr>
          <p:spPr>
            <a:xfrm>
              <a:off x="7369699" y="690342"/>
              <a:ext cx="2016517" cy="584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053CC8-D6AD-3172-92A3-A18F4B0BAE81}"/>
                </a:ext>
              </a:extLst>
            </p:cNvPr>
            <p:cNvSpPr/>
            <p:nvPr/>
          </p:nvSpPr>
          <p:spPr>
            <a:xfrm>
              <a:off x="7444513" y="749368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C099F11-B5EB-8D38-8F00-3B5D10C778E2}"/>
                </a:ext>
              </a:extLst>
            </p:cNvPr>
            <p:cNvSpPr/>
            <p:nvPr/>
          </p:nvSpPr>
          <p:spPr>
            <a:xfrm>
              <a:off x="7911235" y="749368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7E197C-BAC7-7B81-7B6C-ACD0DEC31D01}"/>
                </a:ext>
              </a:extLst>
            </p:cNvPr>
            <p:cNvSpPr/>
            <p:nvPr/>
          </p:nvSpPr>
          <p:spPr>
            <a:xfrm>
              <a:off x="8377957" y="749368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82220E-0440-5AF6-A881-0B16832519F1}"/>
                </a:ext>
              </a:extLst>
            </p:cNvPr>
            <p:cNvSpPr/>
            <p:nvPr/>
          </p:nvSpPr>
          <p:spPr>
            <a:xfrm>
              <a:off x="8844679" y="749368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A95ABF1-18F6-BDBC-923E-3C9951F6AD26}"/>
                </a:ext>
              </a:extLst>
            </p:cNvPr>
            <p:cNvSpPr/>
            <p:nvPr/>
          </p:nvSpPr>
          <p:spPr>
            <a:xfrm>
              <a:off x="7369698" y="1275116"/>
              <a:ext cx="2016517" cy="584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FB50672-F661-29E6-6032-7192A3FBD067}"/>
                </a:ext>
              </a:extLst>
            </p:cNvPr>
            <p:cNvSpPr/>
            <p:nvPr/>
          </p:nvSpPr>
          <p:spPr>
            <a:xfrm>
              <a:off x="7444512" y="1334142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3049FD4-0840-9F36-5902-5B60B91D679C}"/>
                </a:ext>
              </a:extLst>
            </p:cNvPr>
            <p:cNvSpPr/>
            <p:nvPr/>
          </p:nvSpPr>
          <p:spPr>
            <a:xfrm>
              <a:off x="7911234" y="1334142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B5B234D-9981-CBBD-4F25-BEA741EA0261}"/>
                </a:ext>
              </a:extLst>
            </p:cNvPr>
            <p:cNvSpPr/>
            <p:nvPr/>
          </p:nvSpPr>
          <p:spPr>
            <a:xfrm>
              <a:off x="8377956" y="1334142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F2FF005-EB74-7F6D-D4B3-071BED2F156E}"/>
                </a:ext>
              </a:extLst>
            </p:cNvPr>
            <p:cNvSpPr/>
            <p:nvPr/>
          </p:nvSpPr>
          <p:spPr>
            <a:xfrm>
              <a:off x="8844678" y="1334142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ABB99E3-BDBB-5C19-9AC2-B8C79AC68835}"/>
                </a:ext>
              </a:extLst>
            </p:cNvPr>
            <p:cNvSpPr/>
            <p:nvPr/>
          </p:nvSpPr>
          <p:spPr>
            <a:xfrm>
              <a:off x="7369697" y="1859890"/>
              <a:ext cx="2016517" cy="584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9C8517C-A9D4-6D3B-1DC5-7C45DE274C64}"/>
                </a:ext>
              </a:extLst>
            </p:cNvPr>
            <p:cNvSpPr/>
            <p:nvPr/>
          </p:nvSpPr>
          <p:spPr>
            <a:xfrm>
              <a:off x="7444511" y="1918916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643D08F-9D09-4B2F-EFCB-BD02E93856DC}"/>
                </a:ext>
              </a:extLst>
            </p:cNvPr>
            <p:cNvSpPr/>
            <p:nvPr/>
          </p:nvSpPr>
          <p:spPr>
            <a:xfrm>
              <a:off x="7911233" y="1918916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8987BCA-2CAA-96C3-0F3E-F8ABFB5F0526}"/>
                </a:ext>
              </a:extLst>
            </p:cNvPr>
            <p:cNvSpPr/>
            <p:nvPr/>
          </p:nvSpPr>
          <p:spPr>
            <a:xfrm>
              <a:off x="8377955" y="1918916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EDB6AA6-2B73-9366-942D-111DD5C66495}"/>
                </a:ext>
              </a:extLst>
            </p:cNvPr>
            <p:cNvSpPr/>
            <p:nvPr/>
          </p:nvSpPr>
          <p:spPr>
            <a:xfrm>
              <a:off x="8844677" y="1918916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C872957-2957-8250-3FC7-BDB4C4C43CF4}"/>
                </a:ext>
              </a:extLst>
            </p:cNvPr>
            <p:cNvSpPr/>
            <p:nvPr/>
          </p:nvSpPr>
          <p:spPr>
            <a:xfrm>
              <a:off x="7369696" y="2444664"/>
              <a:ext cx="2016517" cy="584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90BA4BB-3176-AFB6-0619-41CDD257BD68}"/>
                </a:ext>
              </a:extLst>
            </p:cNvPr>
            <p:cNvSpPr/>
            <p:nvPr/>
          </p:nvSpPr>
          <p:spPr>
            <a:xfrm>
              <a:off x="7444510" y="2503690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51625FF-1743-1DE7-6FB3-5F44B0CFCE10}"/>
                </a:ext>
              </a:extLst>
            </p:cNvPr>
            <p:cNvSpPr/>
            <p:nvPr/>
          </p:nvSpPr>
          <p:spPr>
            <a:xfrm>
              <a:off x="7911232" y="2503690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B43CD7E-FC8F-59B8-A6CF-1A5C2FD77447}"/>
                </a:ext>
              </a:extLst>
            </p:cNvPr>
            <p:cNvSpPr/>
            <p:nvPr/>
          </p:nvSpPr>
          <p:spPr>
            <a:xfrm>
              <a:off x="8377954" y="2503690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A51AF31-9D00-06C2-8E8D-5D57294ACF1B}"/>
                </a:ext>
              </a:extLst>
            </p:cNvPr>
            <p:cNvSpPr/>
            <p:nvPr/>
          </p:nvSpPr>
          <p:spPr>
            <a:xfrm>
              <a:off x="8844676" y="2503690"/>
              <a:ext cx="466722" cy="46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772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F107BA-FF70-B735-C341-8EC5FED8BDF3}"/>
              </a:ext>
            </a:extLst>
          </p:cNvPr>
          <p:cNvSpPr/>
          <p:nvPr/>
        </p:nvSpPr>
        <p:spPr>
          <a:xfrm>
            <a:off x="2210305" y="1380683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194CAA-0982-2983-B522-9FFEF52325AE}"/>
              </a:ext>
            </a:extLst>
          </p:cNvPr>
          <p:cNvSpPr/>
          <p:nvPr/>
        </p:nvSpPr>
        <p:spPr>
          <a:xfrm>
            <a:off x="2779534" y="1380682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63509E-8DE7-7D1E-CBE9-FC129242CA4B}"/>
              </a:ext>
            </a:extLst>
          </p:cNvPr>
          <p:cNvSpPr/>
          <p:nvPr/>
        </p:nvSpPr>
        <p:spPr>
          <a:xfrm>
            <a:off x="3348763" y="1380681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814F0-FB57-6EA5-BC0F-99D60A4FBD83}"/>
              </a:ext>
            </a:extLst>
          </p:cNvPr>
          <p:cNvSpPr/>
          <p:nvPr/>
        </p:nvSpPr>
        <p:spPr>
          <a:xfrm>
            <a:off x="3917992" y="1380680"/>
            <a:ext cx="569229" cy="6661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786411" y="429950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 = np.array([1,2,3,4])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1641076" y="138068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8F646-290D-FD26-A80F-84BD148F53D7}"/>
              </a:ext>
            </a:extLst>
          </p:cNvPr>
          <p:cNvSpPr txBox="1"/>
          <p:nvPr/>
        </p:nvSpPr>
        <p:spPr>
          <a:xfrm>
            <a:off x="1799615" y="2597425"/>
            <a:ext cx="3801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   =&gt; [1,2,3,4]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a.T =&gt; [1,2,3,4]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1775AF-2883-A591-6344-DD09F8E19909}"/>
              </a:ext>
            </a:extLst>
          </p:cNvPr>
          <p:cNvSpPr/>
          <p:nvPr/>
        </p:nvSpPr>
        <p:spPr>
          <a:xfrm>
            <a:off x="6655136" y="630005"/>
            <a:ext cx="611399" cy="6113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64196-195F-78E2-543B-DA851483F759}"/>
              </a:ext>
            </a:extLst>
          </p:cNvPr>
          <p:cNvSpPr/>
          <p:nvPr/>
        </p:nvSpPr>
        <p:spPr>
          <a:xfrm>
            <a:off x="7266535" y="630005"/>
            <a:ext cx="611399" cy="6113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FA3F27-EDFF-2214-9A7C-652A9FB54E7B}"/>
              </a:ext>
            </a:extLst>
          </p:cNvPr>
          <p:cNvSpPr/>
          <p:nvPr/>
        </p:nvSpPr>
        <p:spPr>
          <a:xfrm>
            <a:off x="7877934" y="630005"/>
            <a:ext cx="611399" cy="6113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5BC8F5-82E9-64B7-8915-C8A194DBB47E}"/>
              </a:ext>
            </a:extLst>
          </p:cNvPr>
          <p:cNvSpPr/>
          <p:nvPr/>
        </p:nvSpPr>
        <p:spPr>
          <a:xfrm>
            <a:off x="8489333" y="630005"/>
            <a:ext cx="611399" cy="6113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F68C960-26A9-2B04-FC16-46AAAAC735CF}"/>
              </a:ext>
            </a:extLst>
          </p:cNvPr>
          <p:cNvGrpSpPr/>
          <p:nvPr/>
        </p:nvGrpSpPr>
        <p:grpSpPr>
          <a:xfrm>
            <a:off x="7684636" y="1898843"/>
            <a:ext cx="784552" cy="765634"/>
            <a:chOff x="7704781" y="1898843"/>
            <a:chExt cx="784552" cy="76563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7181794-2681-3259-7D0B-C4A13D25B69C}"/>
                </a:ext>
              </a:extLst>
            </p:cNvPr>
            <p:cNvSpPr/>
            <p:nvPr/>
          </p:nvSpPr>
          <p:spPr>
            <a:xfrm>
              <a:off x="7704781" y="1898843"/>
              <a:ext cx="784552" cy="765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F816E8-22EB-CCAF-5A01-034633FDF118}"/>
                </a:ext>
              </a:extLst>
            </p:cNvPr>
            <p:cNvSpPr/>
            <p:nvPr/>
          </p:nvSpPr>
          <p:spPr>
            <a:xfrm>
              <a:off x="7791358" y="1975961"/>
              <a:ext cx="611399" cy="611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0E4217-C526-CD52-EC63-976CC2DCA936}"/>
              </a:ext>
            </a:extLst>
          </p:cNvPr>
          <p:cNvGrpSpPr/>
          <p:nvPr/>
        </p:nvGrpSpPr>
        <p:grpSpPr>
          <a:xfrm>
            <a:off x="7684636" y="2664477"/>
            <a:ext cx="784552" cy="765634"/>
            <a:chOff x="7698066" y="2664477"/>
            <a:chExt cx="784552" cy="76563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55634F-4C72-1A59-C1B7-1912CA29A6EC}"/>
                </a:ext>
              </a:extLst>
            </p:cNvPr>
            <p:cNvSpPr/>
            <p:nvPr/>
          </p:nvSpPr>
          <p:spPr>
            <a:xfrm>
              <a:off x="7698066" y="2664477"/>
              <a:ext cx="784552" cy="765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A7F258-A74D-7B31-D348-572AEB613D57}"/>
                </a:ext>
              </a:extLst>
            </p:cNvPr>
            <p:cNvSpPr/>
            <p:nvPr/>
          </p:nvSpPr>
          <p:spPr>
            <a:xfrm>
              <a:off x="7784643" y="2741595"/>
              <a:ext cx="611399" cy="611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6BA93E-C61E-4A35-DE17-22146273D829}"/>
              </a:ext>
            </a:extLst>
          </p:cNvPr>
          <p:cNvGrpSpPr/>
          <p:nvPr/>
        </p:nvGrpSpPr>
        <p:grpSpPr>
          <a:xfrm>
            <a:off x="7684636" y="3430111"/>
            <a:ext cx="784552" cy="765634"/>
            <a:chOff x="7691351" y="3430111"/>
            <a:chExt cx="784552" cy="76563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B79D4D-A92D-F929-528D-F549E5263276}"/>
                </a:ext>
              </a:extLst>
            </p:cNvPr>
            <p:cNvSpPr/>
            <p:nvPr/>
          </p:nvSpPr>
          <p:spPr>
            <a:xfrm>
              <a:off x="7691351" y="3430111"/>
              <a:ext cx="784552" cy="765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1739C81-4140-ADD1-AE21-91AB66DC1722}"/>
                </a:ext>
              </a:extLst>
            </p:cNvPr>
            <p:cNvSpPr/>
            <p:nvPr/>
          </p:nvSpPr>
          <p:spPr>
            <a:xfrm>
              <a:off x="7777928" y="3507229"/>
              <a:ext cx="611399" cy="611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A14DA0-BC4B-06A4-D498-5B4BD9F4BF04}"/>
              </a:ext>
            </a:extLst>
          </p:cNvPr>
          <p:cNvGrpSpPr/>
          <p:nvPr/>
        </p:nvGrpSpPr>
        <p:grpSpPr>
          <a:xfrm>
            <a:off x="7684636" y="4195745"/>
            <a:ext cx="784552" cy="765634"/>
            <a:chOff x="7684636" y="4195745"/>
            <a:chExt cx="784552" cy="76563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65B80E6-DBFC-2054-85CF-7C4CFDD2724D}"/>
                </a:ext>
              </a:extLst>
            </p:cNvPr>
            <p:cNvSpPr/>
            <p:nvPr/>
          </p:nvSpPr>
          <p:spPr>
            <a:xfrm>
              <a:off x="7684636" y="4195745"/>
              <a:ext cx="784552" cy="7656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C2F46F-5000-D19B-98D0-ABA8AF310556}"/>
                </a:ext>
              </a:extLst>
            </p:cNvPr>
            <p:cNvSpPr/>
            <p:nvPr/>
          </p:nvSpPr>
          <p:spPr>
            <a:xfrm>
              <a:off x="7771213" y="4272863"/>
              <a:ext cx="611399" cy="611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57698-0837-7927-F76D-B4E3123A28F5}"/>
              </a:ext>
            </a:extLst>
          </p:cNvPr>
          <p:cNvSpPr txBox="1"/>
          <p:nvPr/>
        </p:nvSpPr>
        <p:spPr>
          <a:xfrm>
            <a:off x="8795032" y="1965455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a.reshape(-1,1)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41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923F09E-3924-A1FF-CB7E-F121DCEB499D}"/>
              </a:ext>
            </a:extLst>
          </p:cNvPr>
          <p:cNvSpPr/>
          <p:nvPr/>
        </p:nvSpPr>
        <p:spPr>
          <a:xfrm>
            <a:off x="3071375" y="1364167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786411" y="429950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a = np.array([[1,2],[3,4],[5,6]])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2463610" y="136416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A44C5A-FA82-59CF-918A-81E616C17750}"/>
              </a:ext>
            </a:extLst>
          </p:cNvPr>
          <p:cNvSpPr/>
          <p:nvPr/>
        </p:nvSpPr>
        <p:spPr>
          <a:xfrm>
            <a:off x="3166687" y="145328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04F79-45F1-54E4-A812-12ADBB91E9FA}"/>
              </a:ext>
            </a:extLst>
          </p:cNvPr>
          <p:cNvSpPr/>
          <p:nvPr/>
        </p:nvSpPr>
        <p:spPr>
          <a:xfrm>
            <a:off x="3751462" y="145328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A48148-14F6-4598-B6DD-63EADB79CE68}"/>
              </a:ext>
            </a:extLst>
          </p:cNvPr>
          <p:cNvSpPr/>
          <p:nvPr/>
        </p:nvSpPr>
        <p:spPr>
          <a:xfrm>
            <a:off x="3071375" y="212718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A2C14F-BB7F-191A-71A1-E8F601D549A6}"/>
              </a:ext>
            </a:extLst>
          </p:cNvPr>
          <p:cNvSpPr/>
          <p:nvPr/>
        </p:nvSpPr>
        <p:spPr>
          <a:xfrm>
            <a:off x="3166687" y="222063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CE5BD-2F6F-C795-8DF3-401F3ECB3069}"/>
              </a:ext>
            </a:extLst>
          </p:cNvPr>
          <p:cNvSpPr/>
          <p:nvPr/>
        </p:nvSpPr>
        <p:spPr>
          <a:xfrm>
            <a:off x="3751462" y="222063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63B1EC-3FC2-A623-4C88-FC553367304A}"/>
              </a:ext>
            </a:extLst>
          </p:cNvPr>
          <p:cNvSpPr/>
          <p:nvPr/>
        </p:nvSpPr>
        <p:spPr>
          <a:xfrm>
            <a:off x="3068347" y="2894535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B33FF1-CAC1-E2ED-972B-8FA4DF6FA2B6}"/>
              </a:ext>
            </a:extLst>
          </p:cNvPr>
          <p:cNvSpPr/>
          <p:nvPr/>
        </p:nvSpPr>
        <p:spPr>
          <a:xfrm>
            <a:off x="3163659" y="2987990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2F4224-4F37-D3A0-FC93-70CA94F4F203}"/>
              </a:ext>
            </a:extLst>
          </p:cNvPr>
          <p:cNvSpPr/>
          <p:nvPr/>
        </p:nvSpPr>
        <p:spPr>
          <a:xfrm>
            <a:off x="3748434" y="2987990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9F9D0-3D76-3238-758A-1D67BC0ECBDD}"/>
              </a:ext>
            </a:extLst>
          </p:cNvPr>
          <p:cNvSpPr txBox="1"/>
          <p:nvPr/>
        </p:nvSpPr>
        <p:spPr>
          <a:xfrm>
            <a:off x="6096000" y="1151616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a.T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EC38E-D6C6-01C7-BDF4-9AD814372C7B}"/>
              </a:ext>
            </a:extLst>
          </p:cNvPr>
          <p:cNvSpPr txBox="1"/>
          <p:nvPr/>
        </p:nvSpPr>
        <p:spPr>
          <a:xfrm>
            <a:off x="3163659" y="374301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(3,2)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D11C4-E2AF-4E04-103B-6371FDA3F2D3}"/>
              </a:ext>
            </a:extLst>
          </p:cNvPr>
          <p:cNvSpPr txBox="1"/>
          <p:nvPr/>
        </p:nvSpPr>
        <p:spPr>
          <a:xfrm>
            <a:off x="5918970" y="3743010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(2,3)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12D235-A52B-9094-B397-5B6EB4F628A4}"/>
              </a:ext>
            </a:extLst>
          </p:cNvPr>
          <p:cNvSpPr/>
          <p:nvPr/>
        </p:nvSpPr>
        <p:spPr>
          <a:xfrm>
            <a:off x="5754158" y="1782452"/>
            <a:ext cx="191832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93AB4E-8010-6B8E-F6AF-DAAC839C2402}"/>
              </a:ext>
            </a:extLst>
          </p:cNvPr>
          <p:cNvSpPr/>
          <p:nvPr/>
        </p:nvSpPr>
        <p:spPr>
          <a:xfrm>
            <a:off x="5849470" y="1871573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26784A-3524-7E19-B6B9-4A8FBA12E663}"/>
              </a:ext>
            </a:extLst>
          </p:cNvPr>
          <p:cNvSpPr/>
          <p:nvPr/>
        </p:nvSpPr>
        <p:spPr>
          <a:xfrm>
            <a:off x="6434245" y="1871573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D66CAA-08F6-169E-510A-639543931D90}"/>
              </a:ext>
            </a:extLst>
          </p:cNvPr>
          <p:cNvSpPr/>
          <p:nvPr/>
        </p:nvSpPr>
        <p:spPr>
          <a:xfrm>
            <a:off x="7019020" y="1869860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1F4B59-C4F7-F57D-35EF-4FBC3E29F008}"/>
              </a:ext>
            </a:extLst>
          </p:cNvPr>
          <p:cNvSpPr/>
          <p:nvPr/>
        </p:nvSpPr>
        <p:spPr>
          <a:xfrm>
            <a:off x="5754158" y="2548090"/>
            <a:ext cx="191832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318DC0-1C8F-0627-83CC-282273E1D18A}"/>
              </a:ext>
            </a:extLst>
          </p:cNvPr>
          <p:cNvSpPr/>
          <p:nvPr/>
        </p:nvSpPr>
        <p:spPr>
          <a:xfrm>
            <a:off x="5849470" y="2637211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A44918-C240-2DF7-FCA8-DACD5ADB2006}"/>
              </a:ext>
            </a:extLst>
          </p:cNvPr>
          <p:cNvSpPr/>
          <p:nvPr/>
        </p:nvSpPr>
        <p:spPr>
          <a:xfrm>
            <a:off x="6434245" y="2637211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30520E-A9F8-FCEE-406E-589F9322FA62}"/>
              </a:ext>
            </a:extLst>
          </p:cNvPr>
          <p:cNvSpPr/>
          <p:nvPr/>
        </p:nvSpPr>
        <p:spPr>
          <a:xfrm>
            <a:off x="7019020" y="263549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E2CF988-B055-A362-2FA7-02320B776433}"/>
              </a:ext>
            </a:extLst>
          </p:cNvPr>
          <p:cNvSpPr/>
          <p:nvPr/>
        </p:nvSpPr>
        <p:spPr>
          <a:xfrm>
            <a:off x="5038283" y="2276917"/>
            <a:ext cx="490506" cy="5284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E9638-7A66-ABCD-B2AC-AB8CE100ED4A}"/>
              </a:ext>
            </a:extLst>
          </p:cNvPr>
          <p:cNvSpPr txBox="1"/>
          <p:nvPr/>
        </p:nvSpPr>
        <p:spPr>
          <a:xfrm>
            <a:off x="4871397" y="450601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(3,2)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6F07D6-A427-4E14-B463-68B73F9AD1C3}"/>
              </a:ext>
            </a:extLst>
          </p:cNvPr>
          <p:cNvSpPr txBox="1"/>
          <p:nvPr/>
        </p:nvSpPr>
        <p:spPr>
          <a:xfrm>
            <a:off x="4871397" y="526902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(2,3)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312A11-479F-C994-67F6-CB884FE42E99}"/>
              </a:ext>
            </a:extLst>
          </p:cNvPr>
          <p:cNvCxnSpPr/>
          <p:nvPr/>
        </p:nvCxnSpPr>
        <p:spPr>
          <a:xfrm>
            <a:off x="5283536" y="4965616"/>
            <a:ext cx="470622" cy="46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CFDCBE-B2D6-FB1F-E2DE-1035AF531AAF}"/>
              </a:ext>
            </a:extLst>
          </p:cNvPr>
          <p:cNvCxnSpPr>
            <a:cxnSpLocks/>
          </p:cNvCxnSpPr>
          <p:nvPr/>
        </p:nvCxnSpPr>
        <p:spPr>
          <a:xfrm flipH="1">
            <a:off x="5273887" y="4965616"/>
            <a:ext cx="460972" cy="460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52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BC7F48-2F64-0862-C850-C1E8FE896F9B}"/>
              </a:ext>
            </a:extLst>
          </p:cNvPr>
          <p:cNvSpPr/>
          <p:nvPr/>
        </p:nvSpPr>
        <p:spPr>
          <a:xfrm>
            <a:off x="6409605" y="1002543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3F09E-3924-A1FF-CB7E-F121DCEB499D}"/>
              </a:ext>
            </a:extLst>
          </p:cNvPr>
          <p:cNvSpPr/>
          <p:nvPr/>
        </p:nvSpPr>
        <p:spPr>
          <a:xfrm>
            <a:off x="6504917" y="109166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047624" y="39448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 = np.array([[[1,2],[3,4]], [[5,6],[7,8]]]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a.transpose(2,1,0)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5414140" y="100254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A44C5A-FA82-59CF-918A-81E616C17750}"/>
              </a:ext>
            </a:extLst>
          </p:cNvPr>
          <p:cNvSpPr/>
          <p:nvPr/>
        </p:nvSpPr>
        <p:spPr>
          <a:xfrm>
            <a:off x="6600229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04F79-45F1-54E4-A812-12ADBB91E9FA}"/>
              </a:ext>
            </a:extLst>
          </p:cNvPr>
          <p:cNvSpPr/>
          <p:nvPr/>
        </p:nvSpPr>
        <p:spPr>
          <a:xfrm>
            <a:off x="7185004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A48148-14F6-4598-B6DD-63EADB79CE68}"/>
              </a:ext>
            </a:extLst>
          </p:cNvPr>
          <p:cNvSpPr/>
          <p:nvPr/>
        </p:nvSpPr>
        <p:spPr>
          <a:xfrm>
            <a:off x="6504917" y="1854681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A2C14F-BB7F-191A-71A1-E8F601D549A6}"/>
              </a:ext>
            </a:extLst>
          </p:cNvPr>
          <p:cNvSpPr/>
          <p:nvPr/>
        </p:nvSpPr>
        <p:spPr>
          <a:xfrm>
            <a:off x="6600229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CE5BD-2F6F-C795-8DF3-401F3ECB3069}"/>
              </a:ext>
            </a:extLst>
          </p:cNvPr>
          <p:cNvSpPr/>
          <p:nvPr/>
        </p:nvSpPr>
        <p:spPr>
          <a:xfrm>
            <a:off x="7185004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BB58E3-129E-B4A4-C959-C2205C64E2EB}"/>
              </a:ext>
            </a:extLst>
          </p:cNvPr>
          <p:cNvSpPr/>
          <p:nvPr/>
        </p:nvSpPr>
        <p:spPr>
          <a:xfrm>
            <a:off x="6409605" y="2706866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F0487-B1F7-06F8-65A2-A996641A388F}"/>
              </a:ext>
            </a:extLst>
          </p:cNvPr>
          <p:cNvSpPr/>
          <p:nvPr/>
        </p:nvSpPr>
        <p:spPr>
          <a:xfrm>
            <a:off x="6504917" y="2795987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41F971-0436-6EDE-0E65-956AFF2C83B9}"/>
              </a:ext>
            </a:extLst>
          </p:cNvPr>
          <p:cNvSpPr/>
          <p:nvPr/>
        </p:nvSpPr>
        <p:spPr>
          <a:xfrm>
            <a:off x="6600229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A504D2-205D-115F-6B79-735FF51C642E}"/>
              </a:ext>
            </a:extLst>
          </p:cNvPr>
          <p:cNvSpPr/>
          <p:nvPr/>
        </p:nvSpPr>
        <p:spPr>
          <a:xfrm>
            <a:off x="7185004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6B56FF-C41F-6D00-912E-7F7F16A3ED5D}"/>
              </a:ext>
            </a:extLst>
          </p:cNvPr>
          <p:cNvSpPr/>
          <p:nvPr/>
        </p:nvSpPr>
        <p:spPr>
          <a:xfrm>
            <a:off x="6504917" y="355900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7EF893-2A6D-3BE9-BFE5-4BB6FE8CE3AB}"/>
              </a:ext>
            </a:extLst>
          </p:cNvPr>
          <p:cNvSpPr/>
          <p:nvPr/>
        </p:nvSpPr>
        <p:spPr>
          <a:xfrm>
            <a:off x="6600229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BBE9D2-2007-7E45-BE61-A87283F22508}"/>
              </a:ext>
            </a:extLst>
          </p:cNvPr>
          <p:cNvSpPr/>
          <p:nvPr/>
        </p:nvSpPr>
        <p:spPr>
          <a:xfrm>
            <a:off x="7185004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4B5A1-8386-7187-3EEB-7631570A882B}"/>
              </a:ext>
            </a:extLst>
          </p:cNvPr>
          <p:cNvSpPr txBox="1"/>
          <p:nvPr/>
        </p:nvSpPr>
        <p:spPr>
          <a:xfrm>
            <a:off x="1798930" y="100254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(2,2,2)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3F75E-97F9-E48B-2012-306DFB223AB4}"/>
              </a:ext>
            </a:extLst>
          </p:cNvPr>
          <p:cNvSpPr txBox="1"/>
          <p:nvPr/>
        </p:nvSpPr>
        <p:spPr>
          <a:xfrm>
            <a:off x="1798930" y="1700909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(2,2,2)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07FA3A-ED10-442F-60A5-C77DECD16B3A}"/>
              </a:ext>
            </a:extLst>
          </p:cNvPr>
          <p:cNvCxnSpPr/>
          <p:nvPr/>
        </p:nvCxnSpPr>
        <p:spPr>
          <a:xfrm flipH="1">
            <a:off x="2192138" y="1473172"/>
            <a:ext cx="950734" cy="381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1F8555-5C6B-7746-7A84-F9E0B936055F}"/>
              </a:ext>
            </a:extLst>
          </p:cNvPr>
          <p:cNvCxnSpPr>
            <a:cxnSpLocks/>
          </p:cNvCxnSpPr>
          <p:nvPr/>
        </p:nvCxnSpPr>
        <p:spPr>
          <a:xfrm>
            <a:off x="2226641" y="1491842"/>
            <a:ext cx="946555" cy="378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C5CCA4B-E352-6D9E-7164-7AAFD5CD0701}"/>
              </a:ext>
            </a:extLst>
          </p:cNvPr>
          <p:cNvCxnSpPr>
            <a:cxnSpLocks/>
          </p:cNvCxnSpPr>
          <p:nvPr/>
        </p:nvCxnSpPr>
        <p:spPr>
          <a:xfrm>
            <a:off x="2650254" y="1523511"/>
            <a:ext cx="0" cy="319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1F4B1B-000E-384C-3FA4-9E036693177B}"/>
              </a:ext>
            </a:extLst>
          </p:cNvPr>
          <p:cNvSpPr/>
          <p:nvPr/>
        </p:nvSpPr>
        <p:spPr>
          <a:xfrm>
            <a:off x="9434712" y="1002543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6D2749-6977-62B2-652E-F43213622800}"/>
              </a:ext>
            </a:extLst>
          </p:cNvPr>
          <p:cNvSpPr/>
          <p:nvPr/>
        </p:nvSpPr>
        <p:spPr>
          <a:xfrm>
            <a:off x="9530024" y="109166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78D127-946E-2E9E-5F8F-2892C17F3B79}"/>
              </a:ext>
            </a:extLst>
          </p:cNvPr>
          <p:cNvSpPr/>
          <p:nvPr/>
        </p:nvSpPr>
        <p:spPr>
          <a:xfrm>
            <a:off x="9625336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E60885-4752-4CD7-47FF-EBEF6775ACBB}"/>
              </a:ext>
            </a:extLst>
          </p:cNvPr>
          <p:cNvSpPr/>
          <p:nvPr/>
        </p:nvSpPr>
        <p:spPr>
          <a:xfrm>
            <a:off x="10210111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E49B29-0C0E-9B06-46AE-B7382A0D9B2B}"/>
              </a:ext>
            </a:extLst>
          </p:cNvPr>
          <p:cNvSpPr/>
          <p:nvPr/>
        </p:nvSpPr>
        <p:spPr>
          <a:xfrm>
            <a:off x="9530024" y="1854681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FC67F2-C2C5-E751-C32C-7DA0B7E1D514}"/>
              </a:ext>
            </a:extLst>
          </p:cNvPr>
          <p:cNvSpPr/>
          <p:nvPr/>
        </p:nvSpPr>
        <p:spPr>
          <a:xfrm>
            <a:off x="9625336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C40CC-9147-6C16-C5DF-5A3FA0E794DD}"/>
              </a:ext>
            </a:extLst>
          </p:cNvPr>
          <p:cNvSpPr/>
          <p:nvPr/>
        </p:nvSpPr>
        <p:spPr>
          <a:xfrm>
            <a:off x="10210111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67EF2F-4AC7-FC2C-4F62-EFAECE24AA5A}"/>
              </a:ext>
            </a:extLst>
          </p:cNvPr>
          <p:cNvSpPr/>
          <p:nvPr/>
        </p:nvSpPr>
        <p:spPr>
          <a:xfrm>
            <a:off x="9434712" y="2706866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A90D5C-D651-C89F-F1E4-9D7F7D51EAC2}"/>
              </a:ext>
            </a:extLst>
          </p:cNvPr>
          <p:cNvSpPr/>
          <p:nvPr/>
        </p:nvSpPr>
        <p:spPr>
          <a:xfrm>
            <a:off x="9530024" y="2795987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F95D84-FCFB-9D1A-1944-21D7F841550E}"/>
              </a:ext>
            </a:extLst>
          </p:cNvPr>
          <p:cNvSpPr/>
          <p:nvPr/>
        </p:nvSpPr>
        <p:spPr>
          <a:xfrm>
            <a:off x="9625336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6416ED-1C2E-5995-897F-2D1A3EF2F9F3}"/>
              </a:ext>
            </a:extLst>
          </p:cNvPr>
          <p:cNvSpPr/>
          <p:nvPr/>
        </p:nvSpPr>
        <p:spPr>
          <a:xfrm>
            <a:off x="10210111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50E82B-54DD-08DB-BBBB-F6D73666F550}"/>
              </a:ext>
            </a:extLst>
          </p:cNvPr>
          <p:cNvSpPr/>
          <p:nvPr/>
        </p:nvSpPr>
        <p:spPr>
          <a:xfrm>
            <a:off x="9530024" y="355900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2DB1DF-EF70-0F09-7C65-2C8F14F031A7}"/>
              </a:ext>
            </a:extLst>
          </p:cNvPr>
          <p:cNvSpPr/>
          <p:nvPr/>
        </p:nvSpPr>
        <p:spPr>
          <a:xfrm>
            <a:off x="9625336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178B05-56C4-9CDC-877C-024E17B13719}"/>
              </a:ext>
            </a:extLst>
          </p:cNvPr>
          <p:cNvSpPr/>
          <p:nvPr/>
        </p:nvSpPr>
        <p:spPr>
          <a:xfrm>
            <a:off x="10210111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6C384C3E-26D3-E855-64BC-4E5DECE509A9}"/>
              </a:ext>
            </a:extLst>
          </p:cNvPr>
          <p:cNvSpPr/>
          <p:nvPr/>
        </p:nvSpPr>
        <p:spPr>
          <a:xfrm>
            <a:off x="8420126" y="2385918"/>
            <a:ext cx="545007" cy="49919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33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BC7F48-2F64-0862-C850-C1E8FE896F9B}"/>
              </a:ext>
            </a:extLst>
          </p:cNvPr>
          <p:cNvSpPr/>
          <p:nvPr/>
        </p:nvSpPr>
        <p:spPr>
          <a:xfrm>
            <a:off x="6409605" y="1002543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23F09E-3924-A1FF-CB7E-F121DCEB499D}"/>
              </a:ext>
            </a:extLst>
          </p:cNvPr>
          <p:cNvSpPr/>
          <p:nvPr/>
        </p:nvSpPr>
        <p:spPr>
          <a:xfrm>
            <a:off x="6504917" y="109166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7275F-74D7-B0FB-0EB8-D0D0E68A2AF9}"/>
              </a:ext>
            </a:extLst>
          </p:cNvPr>
          <p:cNvSpPr txBox="1"/>
          <p:nvPr/>
        </p:nvSpPr>
        <p:spPr>
          <a:xfrm>
            <a:off x="1047624" y="39448"/>
            <a:ext cx="6532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 = np.array([[[1,2],[3,4]], [[5,6],[7,8]]] 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a.transpose(2,0,1)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14479-8960-76B6-4198-4FD0E8DB037B}"/>
              </a:ext>
            </a:extLst>
          </p:cNvPr>
          <p:cNvSpPr txBox="1"/>
          <p:nvPr/>
        </p:nvSpPr>
        <p:spPr>
          <a:xfrm>
            <a:off x="5414140" y="100254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a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A44C5A-FA82-59CF-918A-81E616C17750}"/>
              </a:ext>
            </a:extLst>
          </p:cNvPr>
          <p:cNvSpPr/>
          <p:nvPr/>
        </p:nvSpPr>
        <p:spPr>
          <a:xfrm>
            <a:off x="6600229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C04F79-45F1-54E4-A812-12ADBB91E9FA}"/>
              </a:ext>
            </a:extLst>
          </p:cNvPr>
          <p:cNvSpPr/>
          <p:nvPr/>
        </p:nvSpPr>
        <p:spPr>
          <a:xfrm>
            <a:off x="7185004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A48148-14F6-4598-B6DD-63EADB79CE68}"/>
              </a:ext>
            </a:extLst>
          </p:cNvPr>
          <p:cNvSpPr/>
          <p:nvPr/>
        </p:nvSpPr>
        <p:spPr>
          <a:xfrm>
            <a:off x="6504917" y="1854681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A2C14F-BB7F-191A-71A1-E8F601D549A6}"/>
              </a:ext>
            </a:extLst>
          </p:cNvPr>
          <p:cNvSpPr/>
          <p:nvPr/>
        </p:nvSpPr>
        <p:spPr>
          <a:xfrm>
            <a:off x="6600229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CE5BD-2F6F-C795-8DF3-401F3ECB3069}"/>
              </a:ext>
            </a:extLst>
          </p:cNvPr>
          <p:cNvSpPr/>
          <p:nvPr/>
        </p:nvSpPr>
        <p:spPr>
          <a:xfrm>
            <a:off x="7185004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BB58E3-129E-B4A4-C959-C2205C64E2EB}"/>
              </a:ext>
            </a:extLst>
          </p:cNvPr>
          <p:cNvSpPr/>
          <p:nvPr/>
        </p:nvSpPr>
        <p:spPr>
          <a:xfrm>
            <a:off x="6409605" y="2706866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F0487-B1F7-06F8-65A2-A996641A388F}"/>
              </a:ext>
            </a:extLst>
          </p:cNvPr>
          <p:cNvSpPr/>
          <p:nvPr/>
        </p:nvSpPr>
        <p:spPr>
          <a:xfrm>
            <a:off x="6504917" y="2795987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41F971-0436-6EDE-0E65-956AFF2C83B9}"/>
              </a:ext>
            </a:extLst>
          </p:cNvPr>
          <p:cNvSpPr/>
          <p:nvPr/>
        </p:nvSpPr>
        <p:spPr>
          <a:xfrm>
            <a:off x="6600229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A504D2-205D-115F-6B79-735FF51C642E}"/>
              </a:ext>
            </a:extLst>
          </p:cNvPr>
          <p:cNvSpPr/>
          <p:nvPr/>
        </p:nvSpPr>
        <p:spPr>
          <a:xfrm>
            <a:off x="7185004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6B56FF-C41F-6D00-912E-7F7F16A3ED5D}"/>
              </a:ext>
            </a:extLst>
          </p:cNvPr>
          <p:cNvSpPr/>
          <p:nvPr/>
        </p:nvSpPr>
        <p:spPr>
          <a:xfrm>
            <a:off x="6504917" y="355900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47EF893-2A6D-3BE9-BFE5-4BB6FE8CE3AB}"/>
              </a:ext>
            </a:extLst>
          </p:cNvPr>
          <p:cNvSpPr/>
          <p:nvPr/>
        </p:nvSpPr>
        <p:spPr>
          <a:xfrm>
            <a:off x="6600229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BBE9D2-2007-7E45-BE61-A87283F22508}"/>
              </a:ext>
            </a:extLst>
          </p:cNvPr>
          <p:cNvSpPr/>
          <p:nvPr/>
        </p:nvSpPr>
        <p:spPr>
          <a:xfrm>
            <a:off x="7185004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4B5A1-8386-7187-3EEB-7631570A882B}"/>
              </a:ext>
            </a:extLst>
          </p:cNvPr>
          <p:cNvSpPr txBox="1"/>
          <p:nvPr/>
        </p:nvSpPr>
        <p:spPr>
          <a:xfrm>
            <a:off x="1798930" y="1002543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(2,2,2)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3F75E-97F9-E48B-2012-306DFB223AB4}"/>
              </a:ext>
            </a:extLst>
          </p:cNvPr>
          <p:cNvSpPr txBox="1"/>
          <p:nvPr/>
        </p:nvSpPr>
        <p:spPr>
          <a:xfrm>
            <a:off x="1798930" y="1700909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(2,2,2)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07FA3A-ED10-442F-60A5-C77DECD16B3A}"/>
              </a:ext>
            </a:extLst>
          </p:cNvPr>
          <p:cNvCxnSpPr/>
          <p:nvPr/>
        </p:nvCxnSpPr>
        <p:spPr>
          <a:xfrm flipH="1">
            <a:off x="2192138" y="1473172"/>
            <a:ext cx="950734" cy="381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1F8555-5C6B-7746-7A84-F9E0B936055F}"/>
              </a:ext>
            </a:extLst>
          </p:cNvPr>
          <p:cNvCxnSpPr>
            <a:cxnSpLocks/>
          </p:cNvCxnSpPr>
          <p:nvPr/>
        </p:nvCxnSpPr>
        <p:spPr>
          <a:xfrm>
            <a:off x="2226641" y="1491842"/>
            <a:ext cx="423613" cy="35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C5CCA4B-E352-6D9E-7164-7AAFD5CD0701}"/>
              </a:ext>
            </a:extLst>
          </p:cNvPr>
          <p:cNvCxnSpPr>
            <a:cxnSpLocks/>
          </p:cNvCxnSpPr>
          <p:nvPr/>
        </p:nvCxnSpPr>
        <p:spPr>
          <a:xfrm>
            <a:off x="2650254" y="1523511"/>
            <a:ext cx="444172" cy="319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1F4B1B-000E-384C-3FA4-9E036693177B}"/>
              </a:ext>
            </a:extLst>
          </p:cNvPr>
          <p:cNvSpPr/>
          <p:nvPr/>
        </p:nvSpPr>
        <p:spPr>
          <a:xfrm>
            <a:off x="9434712" y="1002543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06D2749-6977-62B2-652E-F43213622800}"/>
              </a:ext>
            </a:extLst>
          </p:cNvPr>
          <p:cNvSpPr/>
          <p:nvPr/>
        </p:nvSpPr>
        <p:spPr>
          <a:xfrm>
            <a:off x="9530024" y="109166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A78D127-946E-2E9E-5F8F-2892C17F3B79}"/>
              </a:ext>
            </a:extLst>
          </p:cNvPr>
          <p:cNvSpPr/>
          <p:nvPr/>
        </p:nvSpPr>
        <p:spPr>
          <a:xfrm>
            <a:off x="9625336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E60885-4752-4CD7-47FF-EBEF6775ACBB}"/>
              </a:ext>
            </a:extLst>
          </p:cNvPr>
          <p:cNvSpPr/>
          <p:nvPr/>
        </p:nvSpPr>
        <p:spPr>
          <a:xfrm>
            <a:off x="10210111" y="11807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EE49B29-0C0E-9B06-46AE-B7382A0D9B2B}"/>
              </a:ext>
            </a:extLst>
          </p:cNvPr>
          <p:cNvSpPr/>
          <p:nvPr/>
        </p:nvSpPr>
        <p:spPr>
          <a:xfrm>
            <a:off x="9530024" y="1854681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FC67F2-C2C5-E751-C32C-7DA0B7E1D514}"/>
              </a:ext>
            </a:extLst>
          </p:cNvPr>
          <p:cNvSpPr/>
          <p:nvPr/>
        </p:nvSpPr>
        <p:spPr>
          <a:xfrm>
            <a:off x="9625336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9C40CC-9147-6C16-C5DF-5A3FA0E794DD}"/>
              </a:ext>
            </a:extLst>
          </p:cNvPr>
          <p:cNvSpPr/>
          <p:nvPr/>
        </p:nvSpPr>
        <p:spPr>
          <a:xfrm>
            <a:off x="10210111" y="1948136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667EF2F-4AC7-FC2C-4F62-EFAECE24AA5A}"/>
              </a:ext>
            </a:extLst>
          </p:cNvPr>
          <p:cNvSpPr/>
          <p:nvPr/>
        </p:nvSpPr>
        <p:spPr>
          <a:xfrm>
            <a:off x="9434712" y="2706866"/>
            <a:ext cx="1541436" cy="1704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A90D5C-D651-C89F-F1E4-9D7F7D51EAC2}"/>
              </a:ext>
            </a:extLst>
          </p:cNvPr>
          <p:cNvSpPr/>
          <p:nvPr/>
        </p:nvSpPr>
        <p:spPr>
          <a:xfrm>
            <a:off x="9530024" y="2795987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F95D84-FCFB-9D1A-1944-21D7F841550E}"/>
              </a:ext>
            </a:extLst>
          </p:cNvPr>
          <p:cNvSpPr/>
          <p:nvPr/>
        </p:nvSpPr>
        <p:spPr>
          <a:xfrm>
            <a:off x="9625336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6416ED-1C2E-5995-897F-2D1A3EF2F9F3}"/>
              </a:ext>
            </a:extLst>
          </p:cNvPr>
          <p:cNvSpPr/>
          <p:nvPr/>
        </p:nvSpPr>
        <p:spPr>
          <a:xfrm>
            <a:off x="10210111" y="288510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50E82B-54DD-08DB-BBBB-F6D73666F550}"/>
              </a:ext>
            </a:extLst>
          </p:cNvPr>
          <p:cNvSpPr/>
          <p:nvPr/>
        </p:nvSpPr>
        <p:spPr>
          <a:xfrm>
            <a:off x="9530024" y="3559004"/>
            <a:ext cx="1360174" cy="7673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2DB1DF-EF70-0F09-7C65-2C8F14F031A7}"/>
              </a:ext>
            </a:extLst>
          </p:cNvPr>
          <p:cNvSpPr/>
          <p:nvPr/>
        </p:nvSpPr>
        <p:spPr>
          <a:xfrm>
            <a:off x="9625336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178B05-56C4-9CDC-877C-024E17B13719}"/>
              </a:ext>
            </a:extLst>
          </p:cNvPr>
          <p:cNvSpPr/>
          <p:nvPr/>
        </p:nvSpPr>
        <p:spPr>
          <a:xfrm>
            <a:off x="10210111" y="365245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6C384C3E-26D3-E855-64BC-4E5DECE509A9}"/>
              </a:ext>
            </a:extLst>
          </p:cNvPr>
          <p:cNvSpPr/>
          <p:nvPr/>
        </p:nvSpPr>
        <p:spPr>
          <a:xfrm>
            <a:off x="8420126" y="2385918"/>
            <a:ext cx="545007" cy="49919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627CD-A85A-0E2F-BA11-C8268D178F4C}"/>
              </a:ext>
            </a:extLst>
          </p:cNvPr>
          <p:cNvSpPr txBox="1"/>
          <p:nvPr/>
        </p:nvSpPr>
        <p:spPr>
          <a:xfrm>
            <a:off x="1798930" y="3128048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(1,32,32,3)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F0C19-8525-74CD-CE9E-161EBBAFD131}"/>
              </a:ext>
            </a:extLst>
          </p:cNvPr>
          <p:cNvSpPr txBox="1"/>
          <p:nvPr/>
        </p:nvSpPr>
        <p:spPr>
          <a:xfrm>
            <a:off x="1798930" y="3826414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(1,3,32,32)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F2D076-E4F9-F833-D15B-E8ED09E9FFD1}"/>
              </a:ext>
            </a:extLst>
          </p:cNvPr>
          <p:cNvCxnSpPr>
            <a:cxnSpLocks/>
          </p:cNvCxnSpPr>
          <p:nvPr/>
        </p:nvCxnSpPr>
        <p:spPr>
          <a:xfrm flipH="1">
            <a:off x="2650254" y="3578864"/>
            <a:ext cx="1332231" cy="363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73406EC-1EF4-1CC6-7827-8AD1FD2D7C96}"/>
              </a:ext>
            </a:extLst>
          </p:cNvPr>
          <p:cNvCxnSpPr>
            <a:cxnSpLocks/>
          </p:cNvCxnSpPr>
          <p:nvPr/>
        </p:nvCxnSpPr>
        <p:spPr>
          <a:xfrm>
            <a:off x="2226641" y="3617347"/>
            <a:ext cx="0" cy="325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7622812-B15C-C9DC-0841-7D49CA089F67}"/>
              </a:ext>
            </a:extLst>
          </p:cNvPr>
          <p:cNvCxnSpPr>
            <a:cxnSpLocks/>
          </p:cNvCxnSpPr>
          <p:nvPr/>
        </p:nvCxnSpPr>
        <p:spPr>
          <a:xfrm>
            <a:off x="2650254" y="3649016"/>
            <a:ext cx="444172" cy="319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B7D6780-BA8B-E48D-30EB-5DAE934B694C}"/>
              </a:ext>
            </a:extLst>
          </p:cNvPr>
          <p:cNvCxnSpPr>
            <a:cxnSpLocks/>
          </p:cNvCxnSpPr>
          <p:nvPr/>
        </p:nvCxnSpPr>
        <p:spPr>
          <a:xfrm>
            <a:off x="3398043" y="3666906"/>
            <a:ext cx="444172" cy="319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74C20-9205-A5F6-A8F0-303E755B5100}"/>
              </a:ext>
            </a:extLst>
          </p:cNvPr>
          <p:cNvSpPr/>
          <p:nvPr/>
        </p:nvSpPr>
        <p:spPr>
          <a:xfrm>
            <a:off x="141675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E27FF-AD30-DB84-6828-AA9012C4B5C8}"/>
              </a:ext>
            </a:extLst>
          </p:cNvPr>
          <p:cNvSpPr/>
          <p:nvPr/>
        </p:nvSpPr>
        <p:spPr>
          <a:xfrm>
            <a:off x="2001525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D2836-BD53-8F6C-86B7-32AC47DADA68}"/>
              </a:ext>
            </a:extLst>
          </p:cNvPr>
          <p:cNvSpPr/>
          <p:nvPr/>
        </p:nvSpPr>
        <p:spPr>
          <a:xfrm>
            <a:off x="258630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5411AE-2AE2-A549-C281-85C5F23B54FB}"/>
              </a:ext>
            </a:extLst>
          </p:cNvPr>
          <p:cNvSpPr/>
          <p:nvPr/>
        </p:nvSpPr>
        <p:spPr>
          <a:xfrm>
            <a:off x="375585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51AC7F-31CD-D4B0-EF3B-594073DC636D}"/>
              </a:ext>
            </a:extLst>
          </p:cNvPr>
          <p:cNvSpPr/>
          <p:nvPr/>
        </p:nvSpPr>
        <p:spPr>
          <a:xfrm>
            <a:off x="4340625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95470E-C311-8C30-95FC-CF2511D90D3F}"/>
              </a:ext>
            </a:extLst>
          </p:cNvPr>
          <p:cNvSpPr/>
          <p:nvPr/>
        </p:nvSpPr>
        <p:spPr>
          <a:xfrm>
            <a:off x="492540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4D27C-E946-AC61-B6B1-32DFFD3B4206}"/>
              </a:ext>
            </a:extLst>
          </p:cNvPr>
          <p:cNvSpPr txBox="1"/>
          <p:nvPr/>
        </p:nvSpPr>
        <p:spPr>
          <a:xfrm>
            <a:off x="1144514" y="369394"/>
            <a:ext cx="4325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np.array([1,2,3])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np.array([1,1,1])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np.sum(a*b)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0D8B-C8D4-B702-BB42-174B58ED26AF}"/>
              </a:ext>
            </a:extLst>
          </p:cNvPr>
          <p:cNvSpPr txBox="1"/>
          <p:nvPr/>
        </p:nvSpPr>
        <p:spPr>
          <a:xfrm>
            <a:off x="330059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*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42F50C6-9C38-EC28-B03E-7B0BB1989626}"/>
              </a:ext>
            </a:extLst>
          </p:cNvPr>
          <p:cNvSpPr/>
          <p:nvPr/>
        </p:nvSpPr>
        <p:spPr>
          <a:xfrm>
            <a:off x="5898183" y="2258917"/>
            <a:ext cx="496561" cy="40011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ECF5B9-3D39-7CC8-A98D-D252BE99BCAD}"/>
              </a:ext>
            </a:extLst>
          </p:cNvPr>
          <p:cNvSpPr/>
          <p:nvPr/>
        </p:nvSpPr>
        <p:spPr>
          <a:xfrm>
            <a:off x="6681827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37F9D-E024-B4AF-ACCA-C45B4B0560A3}"/>
              </a:ext>
            </a:extLst>
          </p:cNvPr>
          <p:cNvSpPr/>
          <p:nvPr/>
        </p:nvSpPr>
        <p:spPr>
          <a:xfrm>
            <a:off x="7266602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E5DCE-5ED7-5E17-484B-D1F76EBC495F}"/>
              </a:ext>
            </a:extLst>
          </p:cNvPr>
          <p:cNvSpPr/>
          <p:nvPr/>
        </p:nvSpPr>
        <p:spPr>
          <a:xfrm>
            <a:off x="7851377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B2ADF9A-14F6-69CE-4C45-A9CB018D118D}"/>
              </a:ext>
            </a:extLst>
          </p:cNvPr>
          <p:cNvSpPr/>
          <p:nvPr/>
        </p:nvSpPr>
        <p:spPr>
          <a:xfrm>
            <a:off x="8720106" y="2258917"/>
            <a:ext cx="496561" cy="40011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9066D-1EC5-6AFE-03AE-3C628A4C4030}"/>
              </a:ext>
            </a:extLst>
          </p:cNvPr>
          <p:cNvSpPr txBox="1"/>
          <p:nvPr/>
        </p:nvSpPr>
        <p:spPr>
          <a:xfrm>
            <a:off x="945283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11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74C20-9205-A5F6-A8F0-303E755B5100}"/>
              </a:ext>
            </a:extLst>
          </p:cNvPr>
          <p:cNvSpPr/>
          <p:nvPr/>
        </p:nvSpPr>
        <p:spPr>
          <a:xfrm>
            <a:off x="141675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E27FF-AD30-DB84-6828-AA9012C4B5C8}"/>
              </a:ext>
            </a:extLst>
          </p:cNvPr>
          <p:cNvSpPr/>
          <p:nvPr/>
        </p:nvSpPr>
        <p:spPr>
          <a:xfrm>
            <a:off x="2001525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D2836-BD53-8F6C-86B7-32AC47DADA68}"/>
              </a:ext>
            </a:extLst>
          </p:cNvPr>
          <p:cNvSpPr/>
          <p:nvPr/>
        </p:nvSpPr>
        <p:spPr>
          <a:xfrm>
            <a:off x="258630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5411AE-2AE2-A549-C281-85C5F23B54FB}"/>
              </a:ext>
            </a:extLst>
          </p:cNvPr>
          <p:cNvSpPr/>
          <p:nvPr/>
        </p:nvSpPr>
        <p:spPr>
          <a:xfrm>
            <a:off x="375585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51AC7F-31CD-D4B0-EF3B-594073DC636D}"/>
              </a:ext>
            </a:extLst>
          </p:cNvPr>
          <p:cNvSpPr/>
          <p:nvPr/>
        </p:nvSpPr>
        <p:spPr>
          <a:xfrm>
            <a:off x="4340625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95470E-C311-8C30-95FC-CF2511D90D3F}"/>
              </a:ext>
            </a:extLst>
          </p:cNvPr>
          <p:cNvSpPr/>
          <p:nvPr/>
        </p:nvSpPr>
        <p:spPr>
          <a:xfrm>
            <a:off x="492540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4D27C-E946-AC61-B6B1-32DFFD3B4206}"/>
              </a:ext>
            </a:extLst>
          </p:cNvPr>
          <p:cNvSpPr txBox="1"/>
          <p:nvPr/>
        </p:nvSpPr>
        <p:spPr>
          <a:xfrm>
            <a:off x="1144514" y="369394"/>
            <a:ext cx="43252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np.array([1,2,3])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np.array([1,1,1])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0D8B-C8D4-B702-BB42-174B58ED26AF}"/>
              </a:ext>
            </a:extLst>
          </p:cNvPr>
          <p:cNvSpPr txBox="1"/>
          <p:nvPr/>
        </p:nvSpPr>
        <p:spPr>
          <a:xfrm>
            <a:off x="330059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*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42F50C6-9C38-EC28-B03E-7B0BB1989626}"/>
              </a:ext>
            </a:extLst>
          </p:cNvPr>
          <p:cNvSpPr/>
          <p:nvPr/>
        </p:nvSpPr>
        <p:spPr>
          <a:xfrm>
            <a:off x="5898183" y="2258917"/>
            <a:ext cx="496561" cy="40011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ECF5B9-3D39-7CC8-A98D-D252BE99BCAD}"/>
              </a:ext>
            </a:extLst>
          </p:cNvPr>
          <p:cNvSpPr/>
          <p:nvPr/>
        </p:nvSpPr>
        <p:spPr>
          <a:xfrm>
            <a:off x="6681827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337F9D-E024-B4AF-ACCA-C45B4B0560A3}"/>
              </a:ext>
            </a:extLst>
          </p:cNvPr>
          <p:cNvSpPr/>
          <p:nvPr/>
        </p:nvSpPr>
        <p:spPr>
          <a:xfrm>
            <a:off x="7266602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2E5DCE-5ED7-5E17-484B-D1F76EBC495F}"/>
              </a:ext>
            </a:extLst>
          </p:cNvPr>
          <p:cNvSpPr/>
          <p:nvPr/>
        </p:nvSpPr>
        <p:spPr>
          <a:xfrm>
            <a:off x="7851377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B2ADF9A-14F6-69CE-4C45-A9CB018D118D}"/>
              </a:ext>
            </a:extLst>
          </p:cNvPr>
          <p:cNvSpPr/>
          <p:nvPr/>
        </p:nvSpPr>
        <p:spPr>
          <a:xfrm>
            <a:off x="8720106" y="2258917"/>
            <a:ext cx="496561" cy="40011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9066D-1EC5-6AFE-03AE-3C628A4C4030}"/>
              </a:ext>
            </a:extLst>
          </p:cNvPr>
          <p:cNvSpPr txBox="1"/>
          <p:nvPr/>
        </p:nvSpPr>
        <p:spPr>
          <a:xfrm>
            <a:off x="945283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FFA0E-C224-6E9F-0A74-1DF3F2CA3DDC}"/>
              </a:ext>
            </a:extLst>
          </p:cNvPr>
          <p:cNvSpPr txBox="1"/>
          <p:nvPr/>
        </p:nvSpPr>
        <p:spPr>
          <a:xfrm>
            <a:off x="2525197" y="3033870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3200">
                <a:latin typeface="Consolas" panose="020B0609020204030204" pitchFamily="49" charset="0"/>
              </a:rPr>
              <a:t>,)(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3200">
                <a:latin typeface="Consolas" panose="020B0609020204030204" pitchFamily="49" charset="0"/>
              </a:rPr>
              <a:t>,) =&gt; ()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F2BA286-D172-CD2D-768A-26C53A2F3630}"/>
              </a:ext>
            </a:extLst>
          </p:cNvPr>
          <p:cNvSpPr/>
          <p:nvPr/>
        </p:nvSpPr>
        <p:spPr>
          <a:xfrm>
            <a:off x="1416750" y="2826759"/>
            <a:ext cx="1654566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98DE21D9-7595-F833-7A3C-23B2E5FF2CC5}"/>
              </a:ext>
            </a:extLst>
          </p:cNvPr>
          <p:cNvSpPr/>
          <p:nvPr/>
        </p:nvSpPr>
        <p:spPr>
          <a:xfrm>
            <a:off x="3805729" y="2786138"/>
            <a:ext cx="1654566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33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054A-94AA-71D8-E7FB-ADCDA5CC1975}"/>
              </a:ext>
            </a:extLst>
          </p:cNvPr>
          <p:cNvSpPr/>
          <p:nvPr/>
        </p:nvSpPr>
        <p:spPr>
          <a:xfrm>
            <a:off x="3637765" y="2074252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74C20-9205-A5F6-A8F0-303E755B5100}"/>
              </a:ext>
            </a:extLst>
          </p:cNvPr>
          <p:cNvSpPr/>
          <p:nvPr/>
        </p:nvSpPr>
        <p:spPr>
          <a:xfrm>
            <a:off x="141675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E27FF-AD30-DB84-6828-AA9012C4B5C8}"/>
              </a:ext>
            </a:extLst>
          </p:cNvPr>
          <p:cNvSpPr/>
          <p:nvPr/>
        </p:nvSpPr>
        <p:spPr>
          <a:xfrm>
            <a:off x="2001525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3D2836-BD53-8F6C-86B7-32AC47DADA68}"/>
              </a:ext>
            </a:extLst>
          </p:cNvPr>
          <p:cNvSpPr/>
          <p:nvPr/>
        </p:nvSpPr>
        <p:spPr>
          <a:xfrm>
            <a:off x="2586300" y="2166585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355BA1-8200-CF27-12BE-45342478EE6E}"/>
              </a:ext>
            </a:extLst>
          </p:cNvPr>
          <p:cNvGrpSpPr/>
          <p:nvPr/>
        </p:nvGrpSpPr>
        <p:grpSpPr>
          <a:xfrm>
            <a:off x="3716915" y="2143589"/>
            <a:ext cx="1169550" cy="584775"/>
            <a:chOff x="3755850" y="2166585"/>
            <a:chExt cx="1169550" cy="5847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5411AE-2AE2-A549-C281-85C5F23B54F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51AC7F-31CD-D4B0-EF3B-594073DC636D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94D27C-E946-AC61-B6B1-32DFFD3B4206}"/>
              </a:ext>
            </a:extLst>
          </p:cNvPr>
          <p:cNvSpPr txBox="1"/>
          <p:nvPr/>
        </p:nvSpPr>
        <p:spPr>
          <a:xfrm>
            <a:off x="1144514" y="369394"/>
            <a:ext cx="6691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np.array([1,2,3])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b = np.array([[1,1],[2,2],[3,3]])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0D8B-C8D4-B702-BB42-174B58ED26AF}"/>
              </a:ext>
            </a:extLst>
          </p:cNvPr>
          <p:cNvSpPr txBox="1"/>
          <p:nvPr/>
        </p:nvSpPr>
        <p:spPr>
          <a:xfrm>
            <a:off x="330059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FFA0E-C224-6E9F-0A74-1DF3F2CA3DDC}"/>
              </a:ext>
            </a:extLst>
          </p:cNvPr>
          <p:cNvSpPr txBox="1"/>
          <p:nvPr/>
        </p:nvSpPr>
        <p:spPr>
          <a:xfrm>
            <a:off x="2385942" y="4901302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3200">
                <a:latin typeface="Consolas" panose="020B0609020204030204" pitchFamily="49" charset="0"/>
              </a:rPr>
              <a:t>,)(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3200">
                <a:latin typeface="Consolas" panose="020B0609020204030204" pitchFamily="49" charset="0"/>
              </a:rPr>
              <a:t>,2) =&gt; (2,)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45C1B-5402-9FBF-5775-51114741DB3D}"/>
              </a:ext>
            </a:extLst>
          </p:cNvPr>
          <p:cNvSpPr/>
          <p:nvPr/>
        </p:nvSpPr>
        <p:spPr>
          <a:xfrm>
            <a:off x="3637765" y="2797701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E0EDE2-22A3-48E4-F5C2-FF4F81183E5B}"/>
              </a:ext>
            </a:extLst>
          </p:cNvPr>
          <p:cNvGrpSpPr/>
          <p:nvPr/>
        </p:nvGrpSpPr>
        <p:grpSpPr>
          <a:xfrm>
            <a:off x="3716915" y="2867038"/>
            <a:ext cx="1169550" cy="584775"/>
            <a:chOff x="3755850" y="2166585"/>
            <a:chExt cx="1169550" cy="584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DC420F-55F7-EF45-89A8-0FE08D193649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066203-6877-38FB-8CDD-913D6394B2B8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25690-04DE-2138-BAF0-AF4EBAD163AD}"/>
              </a:ext>
            </a:extLst>
          </p:cNvPr>
          <p:cNvSpPr/>
          <p:nvPr/>
        </p:nvSpPr>
        <p:spPr>
          <a:xfrm>
            <a:off x="3637765" y="3521150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15C50-45E2-42CE-3B0A-412D4C97AAD4}"/>
              </a:ext>
            </a:extLst>
          </p:cNvPr>
          <p:cNvGrpSpPr/>
          <p:nvPr/>
        </p:nvGrpSpPr>
        <p:grpSpPr>
          <a:xfrm>
            <a:off x="3716915" y="3590487"/>
            <a:ext cx="1169550" cy="584775"/>
            <a:chOff x="3755850" y="2166585"/>
            <a:chExt cx="1169550" cy="584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A5EE22-FFB6-3728-E34C-2DD36568D253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1B0FA7-F3F8-BBB8-414C-970FB2A04FEB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45A88CF-EBC4-9881-2C9A-FA3BEA1BE2CB}"/>
              </a:ext>
            </a:extLst>
          </p:cNvPr>
          <p:cNvSpPr/>
          <p:nvPr/>
        </p:nvSpPr>
        <p:spPr>
          <a:xfrm>
            <a:off x="5395566" y="2659027"/>
            <a:ext cx="621515" cy="49595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9C3FBA-088F-DC0A-EBD4-34DC5B9068C0}"/>
              </a:ext>
            </a:extLst>
          </p:cNvPr>
          <p:cNvGrpSpPr/>
          <p:nvPr/>
        </p:nvGrpSpPr>
        <p:grpSpPr>
          <a:xfrm>
            <a:off x="6351114" y="2659027"/>
            <a:ext cx="1169550" cy="584775"/>
            <a:chOff x="3755850" y="2166585"/>
            <a:chExt cx="1169550" cy="5847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69C8E0A-3696-42D5-B4B3-54DD52523D55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BAF53F4-C445-5829-A772-200FA71F12CF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EBA2026-D1FC-E7DB-0BBB-779782D64F57}"/>
              </a:ext>
            </a:extLst>
          </p:cNvPr>
          <p:cNvSpPr/>
          <p:nvPr/>
        </p:nvSpPr>
        <p:spPr>
          <a:xfrm>
            <a:off x="1477574" y="2907005"/>
            <a:ext cx="1654566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F33A6575-7A0D-6C26-D9E5-C2C22402077C}"/>
              </a:ext>
            </a:extLst>
          </p:cNvPr>
          <p:cNvSpPr/>
          <p:nvPr/>
        </p:nvSpPr>
        <p:spPr>
          <a:xfrm rot="5400000">
            <a:off x="2613259" y="3272743"/>
            <a:ext cx="1654566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054A-94AA-71D8-E7FB-ADCDA5CC1975}"/>
              </a:ext>
            </a:extLst>
          </p:cNvPr>
          <p:cNvSpPr/>
          <p:nvPr/>
        </p:nvSpPr>
        <p:spPr>
          <a:xfrm>
            <a:off x="1746642" y="2219520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A74C20-9205-A5F6-A8F0-303E755B5100}"/>
              </a:ext>
            </a:extLst>
          </p:cNvPr>
          <p:cNvSpPr/>
          <p:nvPr/>
        </p:nvSpPr>
        <p:spPr>
          <a:xfrm>
            <a:off x="3796066" y="236663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E27FF-AD30-DB84-6828-AA9012C4B5C8}"/>
              </a:ext>
            </a:extLst>
          </p:cNvPr>
          <p:cNvSpPr/>
          <p:nvPr/>
        </p:nvSpPr>
        <p:spPr>
          <a:xfrm>
            <a:off x="4380841" y="2366639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355BA1-8200-CF27-12BE-45342478EE6E}"/>
              </a:ext>
            </a:extLst>
          </p:cNvPr>
          <p:cNvGrpSpPr/>
          <p:nvPr/>
        </p:nvGrpSpPr>
        <p:grpSpPr>
          <a:xfrm>
            <a:off x="1825792" y="2288857"/>
            <a:ext cx="1169550" cy="584775"/>
            <a:chOff x="3755850" y="2166585"/>
            <a:chExt cx="1169550" cy="5847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5411AE-2AE2-A549-C281-85C5F23B54F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51AC7F-31CD-D4B0-EF3B-594073DC636D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94D27C-E946-AC61-B6B1-32DFFD3B4206}"/>
              </a:ext>
            </a:extLst>
          </p:cNvPr>
          <p:cNvSpPr txBox="1"/>
          <p:nvPr/>
        </p:nvSpPr>
        <p:spPr>
          <a:xfrm>
            <a:off x="1144514" y="369394"/>
            <a:ext cx="6691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np.array([[1,1],[2,2],[3,3]])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a = np.array([1,2])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0D8B-C8D4-B702-BB42-174B58ED26AF}"/>
              </a:ext>
            </a:extLst>
          </p:cNvPr>
          <p:cNvSpPr txBox="1"/>
          <p:nvPr/>
        </p:nvSpPr>
        <p:spPr>
          <a:xfrm>
            <a:off x="330059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FFA0E-C224-6E9F-0A74-1DF3F2CA3DDC}"/>
              </a:ext>
            </a:extLst>
          </p:cNvPr>
          <p:cNvSpPr txBox="1"/>
          <p:nvPr/>
        </p:nvSpPr>
        <p:spPr>
          <a:xfrm>
            <a:off x="2385942" y="4901302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(3,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)(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2,</a:t>
            </a:r>
            <a:r>
              <a:rPr lang="en-US" altLang="ko-KR" sz="3200">
                <a:latin typeface="Consolas" panose="020B0609020204030204" pitchFamily="49" charset="0"/>
              </a:rPr>
              <a:t>) =&gt; (3,)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45C1B-5402-9FBF-5775-51114741DB3D}"/>
              </a:ext>
            </a:extLst>
          </p:cNvPr>
          <p:cNvSpPr/>
          <p:nvPr/>
        </p:nvSpPr>
        <p:spPr>
          <a:xfrm>
            <a:off x="1746642" y="2942969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E0EDE2-22A3-48E4-F5C2-FF4F81183E5B}"/>
              </a:ext>
            </a:extLst>
          </p:cNvPr>
          <p:cNvGrpSpPr/>
          <p:nvPr/>
        </p:nvGrpSpPr>
        <p:grpSpPr>
          <a:xfrm>
            <a:off x="1825792" y="3012306"/>
            <a:ext cx="1169550" cy="584775"/>
            <a:chOff x="3755850" y="2166585"/>
            <a:chExt cx="1169550" cy="584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DC420F-55F7-EF45-89A8-0FE08D193649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066203-6877-38FB-8CDD-913D6394B2B8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25690-04DE-2138-BAF0-AF4EBAD163AD}"/>
              </a:ext>
            </a:extLst>
          </p:cNvPr>
          <p:cNvSpPr/>
          <p:nvPr/>
        </p:nvSpPr>
        <p:spPr>
          <a:xfrm>
            <a:off x="1746642" y="3666418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15C50-45E2-42CE-3B0A-412D4C97AAD4}"/>
              </a:ext>
            </a:extLst>
          </p:cNvPr>
          <p:cNvGrpSpPr/>
          <p:nvPr/>
        </p:nvGrpSpPr>
        <p:grpSpPr>
          <a:xfrm>
            <a:off x="1825792" y="3735755"/>
            <a:ext cx="1169550" cy="584775"/>
            <a:chOff x="3755850" y="2166585"/>
            <a:chExt cx="1169550" cy="584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A5EE22-FFB6-3728-E34C-2DD36568D253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1B0FA7-F3F8-BBB8-414C-970FB2A04FEB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45A88CF-EBC4-9881-2C9A-FA3BEA1BE2CB}"/>
              </a:ext>
            </a:extLst>
          </p:cNvPr>
          <p:cNvSpPr/>
          <p:nvPr/>
        </p:nvSpPr>
        <p:spPr>
          <a:xfrm>
            <a:off x="5395566" y="2659027"/>
            <a:ext cx="621515" cy="49595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9C8E0A-3696-42D5-B4B3-54DD52523D55}"/>
              </a:ext>
            </a:extLst>
          </p:cNvPr>
          <p:cNvSpPr/>
          <p:nvPr/>
        </p:nvSpPr>
        <p:spPr>
          <a:xfrm>
            <a:off x="6351114" y="2659027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AF53F4-C445-5829-A772-200FA71F12CF}"/>
              </a:ext>
            </a:extLst>
          </p:cNvPr>
          <p:cNvSpPr/>
          <p:nvPr/>
        </p:nvSpPr>
        <p:spPr>
          <a:xfrm>
            <a:off x="6935889" y="2659027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EBA2026-D1FC-E7DB-0BBB-779782D64F57}"/>
              </a:ext>
            </a:extLst>
          </p:cNvPr>
          <p:cNvSpPr/>
          <p:nvPr/>
        </p:nvSpPr>
        <p:spPr>
          <a:xfrm>
            <a:off x="1825792" y="1872547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EAD413-A1AE-9034-4795-DDB98A7679E9}"/>
              </a:ext>
            </a:extLst>
          </p:cNvPr>
          <p:cNvSpPr/>
          <p:nvPr/>
        </p:nvSpPr>
        <p:spPr>
          <a:xfrm>
            <a:off x="3814699" y="2029842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688C47-C201-BC8B-70BA-A004F87D282E}"/>
              </a:ext>
            </a:extLst>
          </p:cNvPr>
          <p:cNvSpPr/>
          <p:nvPr/>
        </p:nvSpPr>
        <p:spPr>
          <a:xfrm>
            <a:off x="7520664" y="2659027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33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054A-94AA-71D8-E7FB-ADCDA5CC1975}"/>
              </a:ext>
            </a:extLst>
          </p:cNvPr>
          <p:cNvSpPr/>
          <p:nvPr/>
        </p:nvSpPr>
        <p:spPr>
          <a:xfrm>
            <a:off x="1746642" y="2219520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355BA1-8200-CF27-12BE-45342478EE6E}"/>
              </a:ext>
            </a:extLst>
          </p:cNvPr>
          <p:cNvGrpSpPr/>
          <p:nvPr/>
        </p:nvGrpSpPr>
        <p:grpSpPr>
          <a:xfrm>
            <a:off x="1825792" y="2288857"/>
            <a:ext cx="1169550" cy="584775"/>
            <a:chOff x="3755850" y="2166585"/>
            <a:chExt cx="1169550" cy="5847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5411AE-2AE2-A549-C281-85C5F23B54F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51AC7F-31CD-D4B0-EF3B-594073DC636D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94D27C-E946-AC61-B6B1-32DFFD3B4206}"/>
              </a:ext>
            </a:extLst>
          </p:cNvPr>
          <p:cNvSpPr txBox="1"/>
          <p:nvPr/>
        </p:nvSpPr>
        <p:spPr>
          <a:xfrm>
            <a:off x="1144514" y="369394"/>
            <a:ext cx="6691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np.array([[1,1],[2,2],[3,3]])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a = np.array([[1],[2]])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0D8B-C8D4-B702-BB42-174B58ED26AF}"/>
              </a:ext>
            </a:extLst>
          </p:cNvPr>
          <p:cNvSpPr txBox="1"/>
          <p:nvPr/>
        </p:nvSpPr>
        <p:spPr>
          <a:xfrm>
            <a:off x="330059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FFA0E-C224-6E9F-0A74-1DF3F2CA3DDC}"/>
              </a:ext>
            </a:extLst>
          </p:cNvPr>
          <p:cNvSpPr txBox="1"/>
          <p:nvPr/>
        </p:nvSpPr>
        <p:spPr>
          <a:xfrm>
            <a:off x="2385942" y="4901302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(3,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)(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,1) =&gt; (3,1)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45C1B-5402-9FBF-5775-51114741DB3D}"/>
              </a:ext>
            </a:extLst>
          </p:cNvPr>
          <p:cNvSpPr/>
          <p:nvPr/>
        </p:nvSpPr>
        <p:spPr>
          <a:xfrm>
            <a:off x="1746642" y="2942969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E0EDE2-22A3-48E4-F5C2-FF4F81183E5B}"/>
              </a:ext>
            </a:extLst>
          </p:cNvPr>
          <p:cNvGrpSpPr/>
          <p:nvPr/>
        </p:nvGrpSpPr>
        <p:grpSpPr>
          <a:xfrm>
            <a:off x="1825792" y="3012306"/>
            <a:ext cx="1169550" cy="584775"/>
            <a:chOff x="3755850" y="2166585"/>
            <a:chExt cx="1169550" cy="584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DC420F-55F7-EF45-89A8-0FE08D193649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066203-6877-38FB-8CDD-913D6394B2B8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25690-04DE-2138-BAF0-AF4EBAD163AD}"/>
              </a:ext>
            </a:extLst>
          </p:cNvPr>
          <p:cNvSpPr/>
          <p:nvPr/>
        </p:nvSpPr>
        <p:spPr>
          <a:xfrm>
            <a:off x="1746642" y="3666418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15C50-45E2-42CE-3B0A-412D4C97AAD4}"/>
              </a:ext>
            </a:extLst>
          </p:cNvPr>
          <p:cNvGrpSpPr/>
          <p:nvPr/>
        </p:nvGrpSpPr>
        <p:grpSpPr>
          <a:xfrm>
            <a:off x="1825792" y="3735755"/>
            <a:ext cx="1169550" cy="584775"/>
            <a:chOff x="3755850" y="2166585"/>
            <a:chExt cx="1169550" cy="584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A5EE22-FFB6-3728-E34C-2DD36568D253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1B0FA7-F3F8-BBB8-414C-970FB2A04FEB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45A88CF-EBC4-9881-2C9A-FA3BEA1BE2CB}"/>
              </a:ext>
            </a:extLst>
          </p:cNvPr>
          <p:cNvSpPr/>
          <p:nvPr/>
        </p:nvSpPr>
        <p:spPr>
          <a:xfrm>
            <a:off x="5395566" y="2659027"/>
            <a:ext cx="621515" cy="49595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EBA2026-D1FC-E7DB-0BBB-779782D64F57}"/>
              </a:ext>
            </a:extLst>
          </p:cNvPr>
          <p:cNvSpPr/>
          <p:nvPr/>
        </p:nvSpPr>
        <p:spPr>
          <a:xfrm>
            <a:off x="1825792" y="1872547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EAD413-A1AE-9034-4795-DDB98A7679E9}"/>
              </a:ext>
            </a:extLst>
          </p:cNvPr>
          <p:cNvSpPr/>
          <p:nvPr/>
        </p:nvSpPr>
        <p:spPr>
          <a:xfrm rot="5400000">
            <a:off x="2973936" y="3092767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98F9E5-3D01-BE89-0651-00A82FF6C51B}"/>
              </a:ext>
            </a:extLst>
          </p:cNvPr>
          <p:cNvSpPr/>
          <p:nvPr/>
        </p:nvSpPr>
        <p:spPr>
          <a:xfrm>
            <a:off x="3718057" y="2431534"/>
            <a:ext cx="757053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97D557-F8B1-6281-6F97-F860B90E269C}"/>
              </a:ext>
            </a:extLst>
          </p:cNvPr>
          <p:cNvSpPr/>
          <p:nvPr/>
        </p:nvSpPr>
        <p:spPr>
          <a:xfrm>
            <a:off x="3797207" y="2500871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2AF118-B3CE-E708-C3CA-5AA18B96D33C}"/>
              </a:ext>
            </a:extLst>
          </p:cNvPr>
          <p:cNvSpPr/>
          <p:nvPr/>
        </p:nvSpPr>
        <p:spPr>
          <a:xfrm>
            <a:off x="3718057" y="3154983"/>
            <a:ext cx="757053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A9403C-1A30-308A-D5E2-AD1DEE98115D}"/>
              </a:ext>
            </a:extLst>
          </p:cNvPr>
          <p:cNvSpPr/>
          <p:nvPr/>
        </p:nvSpPr>
        <p:spPr>
          <a:xfrm>
            <a:off x="3797207" y="3224320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E19F9A-258D-627E-44AE-575BFB764171}"/>
              </a:ext>
            </a:extLst>
          </p:cNvPr>
          <p:cNvSpPr/>
          <p:nvPr/>
        </p:nvSpPr>
        <p:spPr>
          <a:xfrm>
            <a:off x="6782205" y="2032851"/>
            <a:ext cx="757053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CF58B9-9AFA-C550-9879-AAE693F285DF}"/>
              </a:ext>
            </a:extLst>
          </p:cNvPr>
          <p:cNvSpPr/>
          <p:nvPr/>
        </p:nvSpPr>
        <p:spPr>
          <a:xfrm>
            <a:off x="6861355" y="2102188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969EAA-B885-3FA9-D308-A31CB3A7F070}"/>
              </a:ext>
            </a:extLst>
          </p:cNvPr>
          <p:cNvSpPr/>
          <p:nvPr/>
        </p:nvSpPr>
        <p:spPr>
          <a:xfrm>
            <a:off x="6782205" y="2756300"/>
            <a:ext cx="757053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D78866-34B4-0BE8-3B2B-6497AA99293E}"/>
              </a:ext>
            </a:extLst>
          </p:cNvPr>
          <p:cNvSpPr/>
          <p:nvPr/>
        </p:nvSpPr>
        <p:spPr>
          <a:xfrm>
            <a:off x="6861355" y="2825637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7EA790-0749-3790-39E3-B580B563318A}"/>
              </a:ext>
            </a:extLst>
          </p:cNvPr>
          <p:cNvSpPr/>
          <p:nvPr/>
        </p:nvSpPr>
        <p:spPr>
          <a:xfrm>
            <a:off x="6782205" y="3485177"/>
            <a:ext cx="757053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27116-A4C4-5F6B-5B46-C7F6D8D5AC40}"/>
              </a:ext>
            </a:extLst>
          </p:cNvPr>
          <p:cNvSpPr/>
          <p:nvPr/>
        </p:nvSpPr>
        <p:spPr>
          <a:xfrm>
            <a:off x="6861355" y="3554514"/>
            <a:ext cx="58477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88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677537" y="253388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char : 1byte =&gt; 8bit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1083325" y="2214391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1543968" y="221439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2004611" y="221439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2465254" y="221439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2925895" y="221439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3386539" y="221439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3847182" y="221439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4307825" y="221439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4B69CF-6470-94CC-7528-DCD72491C622}"/>
              </a:ext>
            </a:extLst>
          </p:cNvPr>
          <p:cNvSpPr txBox="1"/>
          <p:nvPr/>
        </p:nvSpPr>
        <p:spPr>
          <a:xfrm>
            <a:off x="2679049" y="1019942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200 =&gt; -56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D789FC-D098-563E-D6B4-35105259C66D}"/>
              </a:ext>
            </a:extLst>
          </p:cNvPr>
          <p:cNvSpPr txBox="1"/>
          <p:nvPr/>
        </p:nvSpPr>
        <p:spPr>
          <a:xfrm>
            <a:off x="1083325" y="174022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189398-B5C9-3D47-A796-ADBD8DA4A9B5}"/>
              </a:ext>
            </a:extLst>
          </p:cNvPr>
          <p:cNvSpPr/>
          <p:nvPr/>
        </p:nvSpPr>
        <p:spPr>
          <a:xfrm>
            <a:off x="1083325" y="3101545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A4BEC-8233-4BFF-4EFE-6BB02CD13641}"/>
              </a:ext>
            </a:extLst>
          </p:cNvPr>
          <p:cNvSpPr/>
          <p:nvPr/>
        </p:nvSpPr>
        <p:spPr>
          <a:xfrm>
            <a:off x="1543968" y="3101545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A6E5E3-70F8-D4D7-9AB9-690DC7D3755C}"/>
              </a:ext>
            </a:extLst>
          </p:cNvPr>
          <p:cNvSpPr/>
          <p:nvPr/>
        </p:nvSpPr>
        <p:spPr>
          <a:xfrm>
            <a:off x="2004611" y="3101545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ACBCD-F5BA-4055-C163-E2E03561E7DC}"/>
              </a:ext>
            </a:extLst>
          </p:cNvPr>
          <p:cNvSpPr/>
          <p:nvPr/>
        </p:nvSpPr>
        <p:spPr>
          <a:xfrm>
            <a:off x="2465254" y="3101545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86D77D-EE79-B6BA-E909-A1A24275D678}"/>
              </a:ext>
            </a:extLst>
          </p:cNvPr>
          <p:cNvSpPr/>
          <p:nvPr/>
        </p:nvSpPr>
        <p:spPr>
          <a:xfrm>
            <a:off x="2925895" y="3101545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C0AD25-2B0E-393D-ED35-16105181DEC7}"/>
              </a:ext>
            </a:extLst>
          </p:cNvPr>
          <p:cNvSpPr/>
          <p:nvPr/>
        </p:nvSpPr>
        <p:spPr>
          <a:xfrm>
            <a:off x="3386539" y="3101545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92D745-E0E9-4C34-25E3-4422DFFE96C5}"/>
              </a:ext>
            </a:extLst>
          </p:cNvPr>
          <p:cNvSpPr/>
          <p:nvPr/>
        </p:nvSpPr>
        <p:spPr>
          <a:xfrm>
            <a:off x="3847182" y="3101545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38670-493E-C29A-7B0D-A1CE33826CCB}"/>
              </a:ext>
            </a:extLst>
          </p:cNvPr>
          <p:cNvSpPr/>
          <p:nvPr/>
        </p:nvSpPr>
        <p:spPr>
          <a:xfrm>
            <a:off x="4307825" y="3101545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FCA415-8B15-82F6-FC10-15BB105197C2}"/>
              </a:ext>
            </a:extLst>
          </p:cNvPr>
          <p:cNvSpPr txBox="1"/>
          <p:nvPr/>
        </p:nvSpPr>
        <p:spPr>
          <a:xfrm>
            <a:off x="895172" y="387331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9D9B74-E26D-2A3C-36CD-285C9547BA0E}"/>
              </a:ext>
            </a:extLst>
          </p:cNvPr>
          <p:cNvSpPr/>
          <p:nvPr/>
        </p:nvSpPr>
        <p:spPr>
          <a:xfrm>
            <a:off x="4307825" y="39223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8760AF-6340-527C-E31F-038D5322A282}"/>
              </a:ext>
            </a:extLst>
          </p:cNvPr>
          <p:cNvCxnSpPr/>
          <p:nvPr/>
        </p:nvCxnSpPr>
        <p:spPr>
          <a:xfrm>
            <a:off x="517793" y="4847422"/>
            <a:ext cx="4935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457E98-89EC-AF37-83D8-86857ED7BD31}"/>
              </a:ext>
            </a:extLst>
          </p:cNvPr>
          <p:cNvSpPr/>
          <p:nvPr/>
        </p:nvSpPr>
        <p:spPr>
          <a:xfrm>
            <a:off x="1083325" y="5118431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B4168E-9E97-46E6-94F3-7E46070EFF25}"/>
              </a:ext>
            </a:extLst>
          </p:cNvPr>
          <p:cNvSpPr/>
          <p:nvPr/>
        </p:nvSpPr>
        <p:spPr>
          <a:xfrm>
            <a:off x="1543968" y="511843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390023-DFE6-A00A-C291-C8080FE4D023}"/>
              </a:ext>
            </a:extLst>
          </p:cNvPr>
          <p:cNvSpPr/>
          <p:nvPr/>
        </p:nvSpPr>
        <p:spPr>
          <a:xfrm>
            <a:off x="2004611" y="511843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EDBCE7F-57F4-B0B5-33A7-1E5EA5985F79}"/>
              </a:ext>
            </a:extLst>
          </p:cNvPr>
          <p:cNvSpPr/>
          <p:nvPr/>
        </p:nvSpPr>
        <p:spPr>
          <a:xfrm>
            <a:off x="2465254" y="511843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F2F51-B808-3B2D-5F3C-63DB76F3B699}"/>
              </a:ext>
            </a:extLst>
          </p:cNvPr>
          <p:cNvSpPr/>
          <p:nvPr/>
        </p:nvSpPr>
        <p:spPr>
          <a:xfrm>
            <a:off x="2925895" y="511843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B42531-874D-0FB7-660D-95CA94DDA711}"/>
              </a:ext>
            </a:extLst>
          </p:cNvPr>
          <p:cNvSpPr/>
          <p:nvPr/>
        </p:nvSpPr>
        <p:spPr>
          <a:xfrm>
            <a:off x="3386539" y="511843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3CEF57-6224-AF0D-052F-568EB035D492}"/>
              </a:ext>
            </a:extLst>
          </p:cNvPr>
          <p:cNvSpPr/>
          <p:nvPr/>
        </p:nvSpPr>
        <p:spPr>
          <a:xfrm>
            <a:off x="3847182" y="511843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F2BD73-DDEE-7359-28DD-A4CB379A6E14}"/>
              </a:ext>
            </a:extLst>
          </p:cNvPr>
          <p:cNvSpPr/>
          <p:nvPr/>
        </p:nvSpPr>
        <p:spPr>
          <a:xfrm>
            <a:off x="4307825" y="511843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2D6CD3E-7F48-4671-5400-B786F29BF263}"/>
              </a:ext>
            </a:extLst>
          </p:cNvPr>
          <p:cNvSpPr/>
          <p:nvPr/>
        </p:nvSpPr>
        <p:spPr>
          <a:xfrm>
            <a:off x="6576654" y="2252950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D063B0B-8E7B-DFC3-0FE2-5D738C69893A}"/>
              </a:ext>
            </a:extLst>
          </p:cNvPr>
          <p:cNvSpPr/>
          <p:nvPr/>
        </p:nvSpPr>
        <p:spPr>
          <a:xfrm>
            <a:off x="7037297" y="2252950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49F6301-3DD0-9F19-2902-89D24776E7D6}"/>
              </a:ext>
            </a:extLst>
          </p:cNvPr>
          <p:cNvSpPr/>
          <p:nvPr/>
        </p:nvSpPr>
        <p:spPr>
          <a:xfrm>
            <a:off x="7497940" y="2252950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D432A63-8D49-DD29-8326-6B1B66082E64}"/>
              </a:ext>
            </a:extLst>
          </p:cNvPr>
          <p:cNvSpPr/>
          <p:nvPr/>
        </p:nvSpPr>
        <p:spPr>
          <a:xfrm>
            <a:off x="7958583" y="2252950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A2C18E1-757D-95DF-7850-CA749C6DA5F7}"/>
              </a:ext>
            </a:extLst>
          </p:cNvPr>
          <p:cNvSpPr/>
          <p:nvPr/>
        </p:nvSpPr>
        <p:spPr>
          <a:xfrm>
            <a:off x="8419224" y="2252950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B7D1924-1EC2-8C68-4F6A-71EBB36E060D}"/>
              </a:ext>
            </a:extLst>
          </p:cNvPr>
          <p:cNvSpPr/>
          <p:nvPr/>
        </p:nvSpPr>
        <p:spPr>
          <a:xfrm>
            <a:off x="8879868" y="2252950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DBC533-4FF2-2EF2-8946-E5CE0802042A}"/>
              </a:ext>
            </a:extLst>
          </p:cNvPr>
          <p:cNvSpPr/>
          <p:nvPr/>
        </p:nvSpPr>
        <p:spPr>
          <a:xfrm>
            <a:off x="9340511" y="2252950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14BC24-D965-B275-BEAA-E522151776CC}"/>
              </a:ext>
            </a:extLst>
          </p:cNvPr>
          <p:cNvSpPr/>
          <p:nvPr/>
        </p:nvSpPr>
        <p:spPr>
          <a:xfrm>
            <a:off x="9801154" y="2252950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8176CFB-5895-6B83-EE26-69A5BFF404F3}"/>
              </a:ext>
            </a:extLst>
          </p:cNvPr>
          <p:cNvSpPr txBox="1"/>
          <p:nvPr/>
        </p:nvSpPr>
        <p:spPr>
          <a:xfrm>
            <a:off x="6576654" y="177878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DF2FFBD-C30F-697A-F3A7-892D234EDBD4}"/>
              </a:ext>
            </a:extLst>
          </p:cNvPr>
          <p:cNvSpPr/>
          <p:nvPr/>
        </p:nvSpPr>
        <p:spPr>
          <a:xfrm>
            <a:off x="6576654" y="3146412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BD9A208-A6BD-4982-F346-23BC74864341}"/>
              </a:ext>
            </a:extLst>
          </p:cNvPr>
          <p:cNvSpPr/>
          <p:nvPr/>
        </p:nvSpPr>
        <p:spPr>
          <a:xfrm>
            <a:off x="7037297" y="314641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EA3D36D-5440-94F1-D11A-400857A26716}"/>
              </a:ext>
            </a:extLst>
          </p:cNvPr>
          <p:cNvSpPr/>
          <p:nvPr/>
        </p:nvSpPr>
        <p:spPr>
          <a:xfrm>
            <a:off x="7497940" y="314641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7369225-C5E6-8571-07D1-0257021583C0}"/>
              </a:ext>
            </a:extLst>
          </p:cNvPr>
          <p:cNvSpPr/>
          <p:nvPr/>
        </p:nvSpPr>
        <p:spPr>
          <a:xfrm>
            <a:off x="7958583" y="314641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F5D8530-1AA0-F383-0689-75EC48E593DC}"/>
              </a:ext>
            </a:extLst>
          </p:cNvPr>
          <p:cNvSpPr/>
          <p:nvPr/>
        </p:nvSpPr>
        <p:spPr>
          <a:xfrm>
            <a:off x="8419224" y="3146412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27EA7D2-0983-B685-FD92-6AC2CABA53F0}"/>
              </a:ext>
            </a:extLst>
          </p:cNvPr>
          <p:cNvSpPr/>
          <p:nvPr/>
        </p:nvSpPr>
        <p:spPr>
          <a:xfrm>
            <a:off x="8879868" y="3146412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879075C-47EF-E2CC-3C92-9447063295AC}"/>
              </a:ext>
            </a:extLst>
          </p:cNvPr>
          <p:cNvSpPr/>
          <p:nvPr/>
        </p:nvSpPr>
        <p:spPr>
          <a:xfrm>
            <a:off x="9340511" y="3146412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67BFD8-C604-0A15-13CA-0696AFB9B3A9}"/>
              </a:ext>
            </a:extLst>
          </p:cNvPr>
          <p:cNvSpPr/>
          <p:nvPr/>
        </p:nvSpPr>
        <p:spPr>
          <a:xfrm>
            <a:off x="9801154" y="3146412"/>
            <a:ext cx="460643" cy="65411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3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054A-94AA-71D8-E7FB-ADCDA5CC1975}"/>
              </a:ext>
            </a:extLst>
          </p:cNvPr>
          <p:cNvSpPr/>
          <p:nvPr/>
        </p:nvSpPr>
        <p:spPr>
          <a:xfrm>
            <a:off x="1746642" y="2219520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355BA1-8200-CF27-12BE-45342478EE6E}"/>
              </a:ext>
            </a:extLst>
          </p:cNvPr>
          <p:cNvGrpSpPr/>
          <p:nvPr/>
        </p:nvGrpSpPr>
        <p:grpSpPr>
          <a:xfrm>
            <a:off x="1825792" y="2288857"/>
            <a:ext cx="1169550" cy="584775"/>
            <a:chOff x="3755850" y="2166585"/>
            <a:chExt cx="1169550" cy="5847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5411AE-2AE2-A549-C281-85C5F23B54F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51AC7F-31CD-D4B0-EF3B-594073DC636D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94D27C-E946-AC61-B6B1-32DFFD3B4206}"/>
              </a:ext>
            </a:extLst>
          </p:cNvPr>
          <p:cNvSpPr txBox="1"/>
          <p:nvPr/>
        </p:nvSpPr>
        <p:spPr>
          <a:xfrm>
            <a:off x="1144514" y="369394"/>
            <a:ext cx="6691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a = np.array([[1,1],[2,2],[3,3]])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b = np.array([[1,1],[2,2]])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0D8B-C8D4-B702-BB42-174B58ED26AF}"/>
              </a:ext>
            </a:extLst>
          </p:cNvPr>
          <p:cNvSpPr txBox="1"/>
          <p:nvPr/>
        </p:nvSpPr>
        <p:spPr>
          <a:xfrm>
            <a:off x="330059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FFA0E-C224-6E9F-0A74-1DF3F2CA3DDC}"/>
              </a:ext>
            </a:extLst>
          </p:cNvPr>
          <p:cNvSpPr txBox="1"/>
          <p:nvPr/>
        </p:nvSpPr>
        <p:spPr>
          <a:xfrm>
            <a:off x="2385942" y="4901302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(3,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)(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,2) =&gt; (3,2)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45C1B-5402-9FBF-5775-51114741DB3D}"/>
              </a:ext>
            </a:extLst>
          </p:cNvPr>
          <p:cNvSpPr/>
          <p:nvPr/>
        </p:nvSpPr>
        <p:spPr>
          <a:xfrm>
            <a:off x="1746642" y="2942969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E0EDE2-22A3-48E4-F5C2-FF4F81183E5B}"/>
              </a:ext>
            </a:extLst>
          </p:cNvPr>
          <p:cNvGrpSpPr/>
          <p:nvPr/>
        </p:nvGrpSpPr>
        <p:grpSpPr>
          <a:xfrm>
            <a:off x="1825792" y="3012306"/>
            <a:ext cx="1169550" cy="584775"/>
            <a:chOff x="3755850" y="2166585"/>
            <a:chExt cx="1169550" cy="584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DC420F-55F7-EF45-89A8-0FE08D193649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066203-6877-38FB-8CDD-913D6394B2B8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25690-04DE-2138-BAF0-AF4EBAD163AD}"/>
              </a:ext>
            </a:extLst>
          </p:cNvPr>
          <p:cNvSpPr/>
          <p:nvPr/>
        </p:nvSpPr>
        <p:spPr>
          <a:xfrm>
            <a:off x="1746642" y="3666418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15C50-45E2-42CE-3B0A-412D4C97AAD4}"/>
              </a:ext>
            </a:extLst>
          </p:cNvPr>
          <p:cNvGrpSpPr/>
          <p:nvPr/>
        </p:nvGrpSpPr>
        <p:grpSpPr>
          <a:xfrm>
            <a:off x="1825792" y="3735755"/>
            <a:ext cx="1169550" cy="584775"/>
            <a:chOff x="3755850" y="2166585"/>
            <a:chExt cx="1169550" cy="584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A5EE22-FFB6-3728-E34C-2DD36568D253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1B0FA7-F3F8-BBB8-414C-970FB2A04FEB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45A88CF-EBC4-9881-2C9A-FA3BEA1BE2CB}"/>
              </a:ext>
            </a:extLst>
          </p:cNvPr>
          <p:cNvSpPr/>
          <p:nvPr/>
        </p:nvSpPr>
        <p:spPr>
          <a:xfrm>
            <a:off x="5554238" y="2625654"/>
            <a:ext cx="621515" cy="49595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EBA2026-D1FC-E7DB-0BBB-779782D64F57}"/>
              </a:ext>
            </a:extLst>
          </p:cNvPr>
          <p:cNvSpPr/>
          <p:nvPr/>
        </p:nvSpPr>
        <p:spPr>
          <a:xfrm>
            <a:off x="1451618" y="3454404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EAD413-A1AE-9034-4795-DDB98A7679E9}"/>
              </a:ext>
            </a:extLst>
          </p:cNvPr>
          <p:cNvSpPr/>
          <p:nvPr/>
        </p:nvSpPr>
        <p:spPr>
          <a:xfrm rot="5400000">
            <a:off x="3055106" y="3026991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B894B8-2812-F4ED-AFB8-0E6A82FDD169}"/>
              </a:ext>
            </a:extLst>
          </p:cNvPr>
          <p:cNvSpPr/>
          <p:nvPr/>
        </p:nvSpPr>
        <p:spPr>
          <a:xfrm>
            <a:off x="3839617" y="2333267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CD55D4-79D4-579E-F7DF-0CA40175B59B}"/>
              </a:ext>
            </a:extLst>
          </p:cNvPr>
          <p:cNvGrpSpPr/>
          <p:nvPr/>
        </p:nvGrpSpPr>
        <p:grpSpPr>
          <a:xfrm>
            <a:off x="3918767" y="2402604"/>
            <a:ext cx="1169550" cy="584775"/>
            <a:chOff x="3755850" y="2166585"/>
            <a:chExt cx="1169550" cy="5847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E0D392-1D34-1E35-50B1-BCE39E2E0925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910EC7-19F1-5955-3A87-E132F0CFBAB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9C3BEF-F748-0108-7191-7874560E3676}"/>
              </a:ext>
            </a:extLst>
          </p:cNvPr>
          <p:cNvSpPr/>
          <p:nvPr/>
        </p:nvSpPr>
        <p:spPr>
          <a:xfrm>
            <a:off x="3839617" y="3056716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E8DE49-6364-B1CB-00FD-2FE95825500B}"/>
              </a:ext>
            </a:extLst>
          </p:cNvPr>
          <p:cNvGrpSpPr/>
          <p:nvPr/>
        </p:nvGrpSpPr>
        <p:grpSpPr>
          <a:xfrm>
            <a:off x="3918767" y="3126053"/>
            <a:ext cx="1169550" cy="584775"/>
            <a:chOff x="3755850" y="2166585"/>
            <a:chExt cx="1169550" cy="5847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8092A7-0216-D322-6236-D2C95CF430B7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E13E8B3-E1F7-AFFA-E06B-E2F6475AC5C3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1B8F35-2975-B0DF-A406-F54ED60F3CE2}"/>
              </a:ext>
            </a:extLst>
          </p:cNvPr>
          <p:cNvSpPr/>
          <p:nvPr/>
        </p:nvSpPr>
        <p:spPr>
          <a:xfrm>
            <a:off x="6245179" y="2170387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620414-8CA5-95DC-D9B4-D670C95CB75C}"/>
              </a:ext>
            </a:extLst>
          </p:cNvPr>
          <p:cNvGrpSpPr/>
          <p:nvPr/>
        </p:nvGrpSpPr>
        <p:grpSpPr>
          <a:xfrm>
            <a:off x="6324329" y="2239724"/>
            <a:ext cx="1169550" cy="584775"/>
            <a:chOff x="3755850" y="2166585"/>
            <a:chExt cx="1169550" cy="5847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A548CE-8204-8E7B-F6E2-C4269FB6CC3E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F83E6DD-B1D8-50FD-784D-428201782F7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2A5F46-6B56-594F-2C8E-28A12DB75E1C}"/>
              </a:ext>
            </a:extLst>
          </p:cNvPr>
          <p:cNvSpPr/>
          <p:nvPr/>
        </p:nvSpPr>
        <p:spPr>
          <a:xfrm>
            <a:off x="6245179" y="2893836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83F40D-941E-70EF-0578-DC910FF5E892}"/>
              </a:ext>
            </a:extLst>
          </p:cNvPr>
          <p:cNvGrpSpPr/>
          <p:nvPr/>
        </p:nvGrpSpPr>
        <p:grpSpPr>
          <a:xfrm>
            <a:off x="6324329" y="2963173"/>
            <a:ext cx="1169550" cy="584775"/>
            <a:chOff x="3755850" y="2166585"/>
            <a:chExt cx="1169550" cy="5847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31413CC-D85E-11AC-4D89-7F074EC3680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9BF13BE-3AC5-6BC1-8579-A8971799CDC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307CA1-0C71-899D-C1A3-07688554ADA6}"/>
              </a:ext>
            </a:extLst>
          </p:cNvPr>
          <p:cNvSpPr/>
          <p:nvPr/>
        </p:nvSpPr>
        <p:spPr>
          <a:xfrm>
            <a:off x="6245179" y="3617285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F195DE-D5F7-157A-861C-745791369DC9}"/>
              </a:ext>
            </a:extLst>
          </p:cNvPr>
          <p:cNvGrpSpPr/>
          <p:nvPr/>
        </p:nvGrpSpPr>
        <p:grpSpPr>
          <a:xfrm>
            <a:off x="6324329" y="3686622"/>
            <a:ext cx="1169550" cy="584775"/>
            <a:chOff x="3755850" y="2166585"/>
            <a:chExt cx="1169550" cy="58477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372773-DF8C-1F5B-5367-ECE75B67EED2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B60D466-DB7E-2E7C-8B07-C1F74886F1B6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094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054A-94AA-71D8-E7FB-ADCDA5CC1975}"/>
              </a:ext>
            </a:extLst>
          </p:cNvPr>
          <p:cNvSpPr/>
          <p:nvPr/>
        </p:nvSpPr>
        <p:spPr>
          <a:xfrm>
            <a:off x="1746642" y="2219520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355BA1-8200-CF27-12BE-45342478EE6E}"/>
              </a:ext>
            </a:extLst>
          </p:cNvPr>
          <p:cNvGrpSpPr/>
          <p:nvPr/>
        </p:nvGrpSpPr>
        <p:grpSpPr>
          <a:xfrm>
            <a:off x="1825792" y="2288857"/>
            <a:ext cx="1169550" cy="584775"/>
            <a:chOff x="3755850" y="2166585"/>
            <a:chExt cx="1169550" cy="5847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5411AE-2AE2-A549-C281-85C5F23B54F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51AC7F-31CD-D4B0-EF3B-594073DC636D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94D27C-E946-AC61-B6B1-32DFFD3B4206}"/>
              </a:ext>
            </a:extLst>
          </p:cNvPr>
          <p:cNvSpPr txBox="1"/>
          <p:nvPr/>
        </p:nvSpPr>
        <p:spPr>
          <a:xfrm>
            <a:off x="1144514" y="369394"/>
            <a:ext cx="6691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np.array([[1,1],[2,2],[3,3]])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w = np.array([[1,1],[2,2]])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0D8B-C8D4-B702-BB42-174B58ED26AF}"/>
              </a:ext>
            </a:extLst>
          </p:cNvPr>
          <p:cNvSpPr txBox="1"/>
          <p:nvPr/>
        </p:nvSpPr>
        <p:spPr>
          <a:xfrm>
            <a:off x="330059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FFA0E-C224-6E9F-0A74-1DF3F2CA3DDC}"/>
              </a:ext>
            </a:extLst>
          </p:cNvPr>
          <p:cNvSpPr txBox="1"/>
          <p:nvPr/>
        </p:nvSpPr>
        <p:spPr>
          <a:xfrm>
            <a:off x="2385942" y="4901302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(3,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)(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,2) =&gt; (3,2)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45C1B-5402-9FBF-5775-51114741DB3D}"/>
              </a:ext>
            </a:extLst>
          </p:cNvPr>
          <p:cNvSpPr/>
          <p:nvPr/>
        </p:nvSpPr>
        <p:spPr>
          <a:xfrm>
            <a:off x="1746642" y="2942969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E0EDE2-22A3-48E4-F5C2-FF4F81183E5B}"/>
              </a:ext>
            </a:extLst>
          </p:cNvPr>
          <p:cNvGrpSpPr/>
          <p:nvPr/>
        </p:nvGrpSpPr>
        <p:grpSpPr>
          <a:xfrm>
            <a:off x="1825792" y="3012306"/>
            <a:ext cx="1169550" cy="584775"/>
            <a:chOff x="3755850" y="2166585"/>
            <a:chExt cx="1169550" cy="584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DC420F-55F7-EF45-89A8-0FE08D193649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066203-6877-38FB-8CDD-913D6394B2B8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25690-04DE-2138-BAF0-AF4EBAD163AD}"/>
              </a:ext>
            </a:extLst>
          </p:cNvPr>
          <p:cNvSpPr/>
          <p:nvPr/>
        </p:nvSpPr>
        <p:spPr>
          <a:xfrm>
            <a:off x="1746642" y="3666418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15C50-45E2-42CE-3B0A-412D4C97AAD4}"/>
              </a:ext>
            </a:extLst>
          </p:cNvPr>
          <p:cNvGrpSpPr/>
          <p:nvPr/>
        </p:nvGrpSpPr>
        <p:grpSpPr>
          <a:xfrm>
            <a:off x="1825792" y="3735755"/>
            <a:ext cx="1169550" cy="584775"/>
            <a:chOff x="3755850" y="2166585"/>
            <a:chExt cx="1169550" cy="584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A5EE22-FFB6-3728-E34C-2DD36568D253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1B0FA7-F3F8-BBB8-414C-970FB2A04FEB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45A88CF-EBC4-9881-2C9A-FA3BEA1BE2CB}"/>
              </a:ext>
            </a:extLst>
          </p:cNvPr>
          <p:cNvSpPr/>
          <p:nvPr/>
        </p:nvSpPr>
        <p:spPr>
          <a:xfrm>
            <a:off x="5554238" y="2625654"/>
            <a:ext cx="621515" cy="49595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EBA2026-D1FC-E7DB-0BBB-779782D64F57}"/>
              </a:ext>
            </a:extLst>
          </p:cNvPr>
          <p:cNvSpPr/>
          <p:nvPr/>
        </p:nvSpPr>
        <p:spPr>
          <a:xfrm>
            <a:off x="1451618" y="3454404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EAD413-A1AE-9034-4795-DDB98A7679E9}"/>
              </a:ext>
            </a:extLst>
          </p:cNvPr>
          <p:cNvSpPr/>
          <p:nvPr/>
        </p:nvSpPr>
        <p:spPr>
          <a:xfrm rot="5400000">
            <a:off x="3055106" y="3026991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B894B8-2812-F4ED-AFB8-0E6A82FDD169}"/>
              </a:ext>
            </a:extLst>
          </p:cNvPr>
          <p:cNvSpPr/>
          <p:nvPr/>
        </p:nvSpPr>
        <p:spPr>
          <a:xfrm>
            <a:off x="3839617" y="2333267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CD55D4-79D4-579E-F7DF-0CA40175B59B}"/>
              </a:ext>
            </a:extLst>
          </p:cNvPr>
          <p:cNvGrpSpPr/>
          <p:nvPr/>
        </p:nvGrpSpPr>
        <p:grpSpPr>
          <a:xfrm>
            <a:off x="3918767" y="2402604"/>
            <a:ext cx="1169550" cy="584775"/>
            <a:chOff x="3755850" y="2166585"/>
            <a:chExt cx="1169550" cy="5847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E0D392-1D34-1E35-50B1-BCE39E2E0925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910EC7-19F1-5955-3A87-E132F0CFBAB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9C3BEF-F748-0108-7191-7874560E3676}"/>
              </a:ext>
            </a:extLst>
          </p:cNvPr>
          <p:cNvSpPr/>
          <p:nvPr/>
        </p:nvSpPr>
        <p:spPr>
          <a:xfrm>
            <a:off x="3839617" y="3056716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E8DE49-6364-B1CB-00FD-2FE95825500B}"/>
              </a:ext>
            </a:extLst>
          </p:cNvPr>
          <p:cNvGrpSpPr/>
          <p:nvPr/>
        </p:nvGrpSpPr>
        <p:grpSpPr>
          <a:xfrm>
            <a:off x="3918767" y="3126053"/>
            <a:ext cx="1169550" cy="584775"/>
            <a:chOff x="3755850" y="2166585"/>
            <a:chExt cx="1169550" cy="5847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8092A7-0216-D322-6236-D2C95CF430B7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E13E8B3-E1F7-AFFA-E06B-E2F6475AC5C3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1B8F35-2975-B0DF-A406-F54ED60F3CE2}"/>
              </a:ext>
            </a:extLst>
          </p:cNvPr>
          <p:cNvSpPr/>
          <p:nvPr/>
        </p:nvSpPr>
        <p:spPr>
          <a:xfrm>
            <a:off x="6245179" y="2170387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620414-8CA5-95DC-D9B4-D670C95CB75C}"/>
              </a:ext>
            </a:extLst>
          </p:cNvPr>
          <p:cNvGrpSpPr/>
          <p:nvPr/>
        </p:nvGrpSpPr>
        <p:grpSpPr>
          <a:xfrm>
            <a:off x="6324329" y="2239724"/>
            <a:ext cx="1169550" cy="584775"/>
            <a:chOff x="3755850" y="2166585"/>
            <a:chExt cx="1169550" cy="5847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A548CE-8204-8E7B-F6E2-C4269FB6CC3E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F83E6DD-B1D8-50FD-784D-428201782F7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2A5F46-6B56-594F-2C8E-28A12DB75E1C}"/>
              </a:ext>
            </a:extLst>
          </p:cNvPr>
          <p:cNvSpPr/>
          <p:nvPr/>
        </p:nvSpPr>
        <p:spPr>
          <a:xfrm>
            <a:off x="6245179" y="2893836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83F40D-941E-70EF-0578-DC910FF5E892}"/>
              </a:ext>
            </a:extLst>
          </p:cNvPr>
          <p:cNvGrpSpPr/>
          <p:nvPr/>
        </p:nvGrpSpPr>
        <p:grpSpPr>
          <a:xfrm>
            <a:off x="6324329" y="2963173"/>
            <a:ext cx="1169550" cy="584775"/>
            <a:chOff x="3755850" y="2166585"/>
            <a:chExt cx="1169550" cy="5847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31413CC-D85E-11AC-4D89-7F074EC3680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9BF13BE-3AC5-6BC1-8579-A8971799CDC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307CA1-0C71-899D-C1A3-07688554ADA6}"/>
              </a:ext>
            </a:extLst>
          </p:cNvPr>
          <p:cNvSpPr/>
          <p:nvPr/>
        </p:nvSpPr>
        <p:spPr>
          <a:xfrm>
            <a:off x="6245179" y="3617285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F195DE-D5F7-157A-861C-745791369DC9}"/>
              </a:ext>
            </a:extLst>
          </p:cNvPr>
          <p:cNvGrpSpPr/>
          <p:nvPr/>
        </p:nvGrpSpPr>
        <p:grpSpPr>
          <a:xfrm>
            <a:off x="6324329" y="3686622"/>
            <a:ext cx="1169550" cy="584775"/>
            <a:chOff x="3755850" y="2166585"/>
            <a:chExt cx="1169550" cy="58477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372773-DF8C-1F5B-5367-ECE75B67EED2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B60D466-DB7E-2E7C-8B07-C1F74886F1B6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021C5FCA-8DE0-79E4-124F-DA3E44F4F346}"/>
              </a:ext>
            </a:extLst>
          </p:cNvPr>
          <p:cNvSpPr/>
          <p:nvPr/>
        </p:nvSpPr>
        <p:spPr>
          <a:xfrm>
            <a:off x="8405213" y="1362517"/>
            <a:ext cx="538951" cy="5389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29D09D-FF18-0BD5-7794-C4A25CEEAAFB}"/>
              </a:ext>
            </a:extLst>
          </p:cNvPr>
          <p:cNvSpPr/>
          <p:nvPr/>
        </p:nvSpPr>
        <p:spPr>
          <a:xfrm>
            <a:off x="8405213" y="2382694"/>
            <a:ext cx="538951" cy="5389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7DECC8-AF87-0284-F9F6-8BD2E14A69AD}"/>
              </a:ext>
            </a:extLst>
          </p:cNvPr>
          <p:cNvSpPr/>
          <p:nvPr/>
        </p:nvSpPr>
        <p:spPr>
          <a:xfrm>
            <a:off x="9922406" y="1920021"/>
            <a:ext cx="538951" cy="5389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EAC6B3-FF57-A1C0-9EAB-7A99BA29BD25}"/>
              </a:ext>
            </a:extLst>
          </p:cNvPr>
          <p:cNvSpPr/>
          <p:nvPr/>
        </p:nvSpPr>
        <p:spPr>
          <a:xfrm>
            <a:off x="9922406" y="2946383"/>
            <a:ext cx="538951" cy="5389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5039A-0F34-9B26-52B9-C78FD0D187BF}"/>
              </a:ext>
            </a:extLst>
          </p:cNvPr>
          <p:cNvSpPr txBox="1"/>
          <p:nvPr/>
        </p:nvSpPr>
        <p:spPr>
          <a:xfrm>
            <a:off x="8405213" y="8175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A500F9-3E98-8EC5-3B59-2BAB03D3D83B}"/>
              </a:ext>
            </a:extLst>
          </p:cNvPr>
          <p:cNvSpPr txBox="1"/>
          <p:nvPr/>
        </p:nvSpPr>
        <p:spPr>
          <a:xfrm>
            <a:off x="10135627" y="14326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뉴런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7E84691-A70A-DE0A-7FF4-554FBD69BB3F}"/>
              </a:ext>
            </a:extLst>
          </p:cNvPr>
          <p:cNvCxnSpPr>
            <a:stCxn id="6" idx="6"/>
            <a:endCxn id="28" idx="1"/>
          </p:cNvCxnSpPr>
          <p:nvPr/>
        </p:nvCxnSpPr>
        <p:spPr>
          <a:xfrm>
            <a:off x="8944164" y="1631993"/>
            <a:ext cx="978242" cy="557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5F9795-CD80-AA61-F98B-D3906420DEB1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8944164" y="1631993"/>
            <a:ext cx="978242" cy="158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CBFAB6-1D72-F29A-1946-7299C1A53064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8944164" y="2189497"/>
            <a:ext cx="978242" cy="462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54DF773-1F09-C6B6-1CF3-18659DFE233A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8944164" y="2652170"/>
            <a:ext cx="978242" cy="563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73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8F054A-94AA-71D8-E7FB-ADCDA5CC1975}"/>
              </a:ext>
            </a:extLst>
          </p:cNvPr>
          <p:cNvSpPr/>
          <p:nvPr/>
        </p:nvSpPr>
        <p:spPr>
          <a:xfrm>
            <a:off x="1746642" y="2219520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355BA1-8200-CF27-12BE-45342478EE6E}"/>
              </a:ext>
            </a:extLst>
          </p:cNvPr>
          <p:cNvGrpSpPr/>
          <p:nvPr/>
        </p:nvGrpSpPr>
        <p:grpSpPr>
          <a:xfrm>
            <a:off x="1825792" y="2288857"/>
            <a:ext cx="1169550" cy="584775"/>
            <a:chOff x="3755850" y="2166585"/>
            <a:chExt cx="1169550" cy="58477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5411AE-2AE2-A549-C281-85C5F23B54F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51AC7F-31CD-D4B0-EF3B-594073DC636D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094D27C-E946-AC61-B6B1-32DFFD3B4206}"/>
              </a:ext>
            </a:extLst>
          </p:cNvPr>
          <p:cNvSpPr txBox="1"/>
          <p:nvPr/>
        </p:nvSpPr>
        <p:spPr>
          <a:xfrm>
            <a:off x="1144514" y="369394"/>
            <a:ext cx="66912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latin typeface="Consolas" panose="020B0609020204030204" pitchFamily="49" charset="0"/>
              </a:rPr>
              <a:t>x = np.array([[1,1],[2,2],[3,3]])</a:t>
            </a:r>
          </a:p>
          <a:p>
            <a:r>
              <a:rPr lang="en-US" altLang="ko-KR" sz="2800">
                <a:latin typeface="Consolas" panose="020B0609020204030204" pitchFamily="49" charset="0"/>
              </a:rPr>
              <a:t>w = np.array([[1,1],[2,2]])</a:t>
            </a:r>
          </a:p>
          <a:p>
            <a:pPr algn="l"/>
            <a:r>
              <a:rPr lang="en-US" altLang="ko-KR" sz="2800">
                <a:latin typeface="Consolas" panose="020B0609020204030204" pitchFamily="49" charset="0"/>
              </a:rPr>
              <a:t>np.dot(a,b)</a:t>
            </a:r>
            <a:endParaRPr lang="ko-KR" altLang="en-US" sz="28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70D8B-C8D4-B702-BB42-174B58ED26AF}"/>
              </a:ext>
            </a:extLst>
          </p:cNvPr>
          <p:cNvSpPr txBox="1"/>
          <p:nvPr/>
        </p:nvSpPr>
        <p:spPr>
          <a:xfrm>
            <a:off x="3300597" y="22589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6FFA0E-C224-6E9F-0A74-1DF3F2CA3DDC}"/>
              </a:ext>
            </a:extLst>
          </p:cNvPr>
          <p:cNvSpPr txBox="1"/>
          <p:nvPr/>
        </p:nvSpPr>
        <p:spPr>
          <a:xfrm>
            <a:off x="2385942" y="4901302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(3,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)(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3200">
                <a:latin typeface="Consolas" panose="020B0609020204030204" pitchFamily="49" charset="0"/>
              </a:rPr>
              <a:t>,2) =&gt; (3,2)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B45C1B-5402-9FBF-5775-51114741DB3D}"/>
              </a:ext>
            </a:extLst>
          </p:cNvPr>
          <p:cNvSpPr/>
          <p:nvPr/>
        </p:nvSpPr>
        <p:spPr>
          <a:xfrm>
            <a:off x="1746642" y="2942969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E0EDE2-22A3-48E4-F5C2-FF4F81183E5B}"/>
              </a:ext>
            </a:extLst>
          </p:cNvPr>
          <p:cNvGrpSpPr/>
          <p:nvPr/>
        </p:nvGrpSpPr>
        <p:grpSpPr>
          <a:xfrm>
            <a:off x="1825792" y="3012306"/>
            <a:ext cx="1169550" cy="584775"/>
            <a:chOff x="3755850" y="2166585"/>
            <a:chExt cx="1169550" cy="58477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DC420F-55F7-EF45-89A8-0FE08D193649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A066203-6877-38FB-8CDD-913D6394B2B8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AE25690-04DE-2138-BAF0-AF4EBAD163AD}"/>
              </a:ext>
            </a:extLst>
          </p:cNvPr>
          <p:cNvSpPr/>
          <p:nvPr/>
        </p:nvSpPr>
        <p:spPr>
          <a:xfrm>
            <a:off x="1746642" y="3666418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C15C50-45E2-42CE-3B0A-412D4C97AAD4}"/>
              </a:ext>
            </a:extLst>
          </p:cNvPr>
          <p:cNvGrpSpPr/>
          <p:nvPr/>
        </p:nvGrpSpPr>
        <p:grpSpPr>
          <a:xfrm>
            <a:off x="1825792" y="3735755"/>
            <a:ext cx="1169550" cy="584775"/>
            <a:chOff x="3755850" y="2166585"/>
            <a:chExt cx="1169550" cy="58477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A5EE22-FFB6-3728-E34C-2DD36568D253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1B0FA7-F3F8-BBB8-414C-970FB2A04FEB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45A88CF-EBC4-9881-2C9A-FA3BEA1BE2CB}"/>
              </a:ext>
            </a:extLst>
          </p:cNvPr>
          <p:cNvSpPr/>
          <p:nvPr/>
        </p:nvSpPr>
        <p:spPr>
          <a:xfrm>
            <a:off x="5554238" y="2625654"/>
            <a:ext cx="621515" cy="49595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DEBA2026-D1FC-E7DB-0BBB-779782D64F57}"/>
              </a:ext>
            </a:extLst>
          </p:cNvPr>
          <p:cNvSpPr/>
          <p:nvPr/>
        </p:nvSpPr>
        <p:spPr>
          <a:xfrm>
            <a:off x="1451618" y="3454404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2EAD413-A1AE-9034-4795-DDB98A7679E9}"/>
              </a:ext>
            </a:extLst>
          </p:cNvPr>
          <p:cNvSpPr/>
          <p:nvPr/>
        </p:nvSpPr>
        <p:spPr>
          <a:xfrm rot="5400000">
            <a:off x="3055106" y="3026991"/>
            <a:ext cx="1169550" cy="336797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B894B8-2812-F4ED-AFB8-0E6A82FDD169}"/>
              </a:ext>
            </a:extLst>
          </p:cNvPr>
          <p:cNvSpPr/>
          <p:nvPr/>
        </p:nvSpPr>
        <p:spPr>
          <a:xfrm>
            <a:off x="3839617" y="2333267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CD55D4-79D4-579E-F7DF-0CA40175B59B}"/>
              </a:ext>
            </a:extLst>
          </p:cNvPr>
          <p:cNvGrpSpPr/>
          <p:nvPr/>
        </p:nvGrpSpPr>
        <p:grpSpPr>
          <a:xfrm>
            <a:off x="3918767" y="2402604"/>
            <a:ext cx="1169550" cy="584775"/>
            <a:chOff x="3755850" y="2166585"/>
            <a:chExt cx="1169550" cy="58477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E0D392-1D34-1E35-50B1-BCE39E2E0925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B910EC7-19F1-5955-3A87-E132F0CFBAB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9C3BEF-F748-0108-7191-7874560E3676}"/>
              </a:ext>
            </a:extLst>
          </p:cNvPr>
          <p:cNvSpPr/>
          <p:nvPr/>
        </p:nvSpPr>
        <p:spPr>
          <a:xfrm>
            <a:off x="3839617" y="3056716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E8DE49-6364-B1CB-00FD-2FE95825500B}"/>
              </a:ext>
            </a:extLst>
          </p:cNvPr>
          <p:cNvGrpSpPr/>
          <p:nvPr/>
        </p:nvGrpSpPr>
        <p:grpSpPr>
          <a:xfrm>
            <a:off x="3918767" y="3126053"/>
            <a:ext cx="1169550" cy="584775"/>
            <a:chOff x="3755850" y="2166585"/>
            <a:chExt cx="1169550" cy="58477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8092A7-0216-D322-6236-D2C95CF430B7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E13E8B3-E1F7-AFFA-E06B-E2F6475AC5C3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1B8F35-2975-B0DF-A406-F54ED60F3CE2}"/>
              </a:ext>
            </a:extLst>
          </p:cNvPr>
          <p:cNvSpPr/>
          <p:nvPr/>
        </p:nvSpPr>
        <p:spPr>
          <a:xfrm>
            <a:off x="6245179" y="2170387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9620414-8CA5-95DC-D9B4-D670C95CB75C}"/>
              </a:ext>
            </a:extLst>
          </p:cNvPr>
          <p:cNvGrpSpPr/>
          <p:nvPr/>
        </p:nvGrpSpPr>
        <p:grpSpPr>
          <a:xfrm>
            <a:off x="6324329" y="2239724"/>
            <a:ext cx="1169550" cy="584775"/>
            <a:chOff x="3755850" y="2166585"/>
            <a:chExt cx="1169550" cy="58477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4A548CE-8204-8E7B-F6E2-C4269FB6CC3E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F83E6DD-B1D8-50FD-784D-428201782F7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2A5F46-6B56-594F-2C8E-28A12DB75E1C}"/>
              </a:ext>
            </a:extLst>
          </p:cNvPr>
          <p:cNvSpPr/>
          <p:nvPr/>
        </p:nvSpPr>
        <p:spPr>
          <a:xfrm>
            <a:off x="6245179" y="2893836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283F40D-941E-70EF-0578-DC910FF5E892}"/>
              </a:ext>
            </a:extLst>
          </p:cNvPr>
          <p:cNvGrpSpPr/>
          <p:nvPr/>
        </p:nvGrpSpPr>
        <p:grpSpPr>
          <a:xfrm>
            <a:off x="6324329" y="2963173"/>
            <a:ext cx="1169550" cy="584775"/>
            <a:chOff x="3755850" y="2166585"/>
            <a:chExt cx="1169550" cy="58477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31413CC-D85E-11AC-4D89-7F074EC3680B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9BF13BE-3AC5-6BC1-8579-A8971799CDC7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307CA1-0C71-899D-C1A3-07688554ADA6}"/>
              </a:ext>
            </a:extLst>
          </p:cNvPr>
          <p:cNvSpPr/>
          <p:nvPr/>
        </p:nvSpPr>
        <p:spPr>
          <a:xfrm>
            <a:off x="6245179" y="3617285"/>
            <a:ext cx="1327851" cy="7234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F195DE-D5F7-157A-861C-745791369DC9}"/>
              </a:ext>
            </a:extLst>
          </p:cNvPr>
          <p:cNvGrpSpPr/>
          <p:nvPr/>
        </p:nvGrpSpPr>
        <p:grpSpPr>
          <a:xfrm>
            <a:off x="6324329" y="3686622"/>
            <a:ext cx="1169550" cy="584775"/>
            <a:chOff x="3755850" y="2166585"/>
            <a:chExt cx="1169550" cy="58477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8372773-DF8C-1F5B-5367-ECE75B67EED2}"/>
                </a:ext>
              </a:extLst>
            </p:cNvPr>
            <p:cNvSpPr/>
            <p:nvPr/>
          </p:nvSpPr>
          <p:spPr>
            <a:xfrm>
              <a:off x="3755850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B60D466-DB7E-2E7C-8B07-C1F74886F1B6}"/>
                </a:ext>
              </a:extLst>
            </p:cNvPr>
            <p:cNvSpPr/>
            <p:nvPr/>
          </p:nvSpPr>
          <p:spPr>
            <a:xfrm>
              <a:off x="4340625" y="2166585"/>
              <a:ext cx="584775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021C5FCA-8DE0-79E4-124F-DA3E44F4F346}"/>
              </a:ext>
            </a:extLst>
          </p:cNvPr>
          <p:cNvSpPr/>
          <p:nvPr/>
        </p:nvSpPr>
        <p:spPr>
          <a:xfrm>
            <a:off x="8405213" y="1362517"/>
            <a:ext cx="538951" cy="5389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29D09D-FF18-0BD5-7794-C4A25CEEAAFB}"/>
              </a:ext>
            </a:extLst>
          </p:cNvPr>
          <p:cNvSpPr/>
          <p:nvPr/>
        </p:nvSpPr>
        <p:spPr>
          <a:xfrm>
            <a:off x="8405213" y="2382694"/>
            <a:ext cx="538951" cy="5389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7DECC8-AF87-0284-F9F6-8BD2E14A69AD}"/>
              </a:ext>
            </a:extLst>
          </p:cNvPr>
          <p:cNvSpPr/>
          <p:nvPr/>
        </p:nvSpPr>
        <p:spPr>
          <a:xfrm>
            <a:off x="9922406" y="1920021"/>
            <a:ext cx="538951" cy="5389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8EAC6B3-FF57-A1C0-9EAB-7A99BA29BD25}"/>
              </a:ext>
            </a:extLst>
          </p:cNvPr>
          <p:cNvSpPr/>
          <p:nvPr/>
        </p:nvSpPr>
        <p:spPr>
          <a:xfrm>
            <a:off x="9922406" y="2946383"/>
            <a:ext cx="538951" cy="5389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5039A-0F34-9B26-52B9-C78FD0D187BF}"/>
              </a:ext>
            </a:extLst>
          </p:cNvPr>
          <p:cNvSpPr txBox="1"/>
          <p:nvPr/>
        </p:nvSpPr>
        <p:spPr>
          <a:xfrm>
            <a:off x="8405213" y="8175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A500F9-3E98-8EC5-3B59-2BAB03D3D83B}"/>
              </a:ext>
            </a:extLst>
          </p:cNvPr>
          <p:cNvSpPr txBox="1"/>
          <p:nvPr/>
        </p:nvSpPr>
        <p:spPr>
          <a:xfrm>
            <a:off x="10135627" y="14326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latin typeface="Consolas" panose="020B0609020204030204" pitchFamily="49" charset="0"/>
              </a:rPr>
              <a:t>뉴런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7E84691-A70A-DE0A-7FF4-554FBD69BB3F}"/>
              </a:ext>
            </a:extLst>
          </p:cNvPr>
          <p:cNvCxnSpPr>
            <a:stCxn id="6" idx="6"/>
            <a:endCxn id="28" idx="1"/>
          </p:cNvCxnSpPr>
          <p:nvPr/>
        </p:nvCxnSpPr>
        <p:spPr>
          <a:xfrm>
            <a:off x="8944164" y="1631993"/>
            <a:ext cx="978242" cy="557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E5F9795-CD80-AA61-F98B-D3906420DEB1}"/>
              </a:ext>
            </a:extLst>
          </p:cNvPr>
          <p:cNvCxnSpPr>
            <a:cxnSpLocks/>
            <a:stCxn id="6" idx="6"/>
            <a:endCxn id="33" idx="2"/>
          </p:cNvCxnSpPr>
          <p:nvPr/>
        </p:nvCxnSpPr>
        <p:spPr>
          <a:xfrm>
            <a:off x="8944164" y="1631993"/>
            <a:ext cx="978242" cy="158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5CBFAB6-1D72-F29A-1946-7299C1A53064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8944164" y="2189497"/>
            <a:ext cx="978242" cy="462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54DF773-1F09-C6B6-1CF3-18659DFE233A}"/>
              </a:ext>
            </a:extLst>
          </p:cNvPr>
          <p:cNvCxnSpPr>
            <a:cxnSpLocks/>
            <a:stCxn id="14" idx="6"/>
            <a:endCxn id="33" idx="2"/>
          </p:cNvCxnSpPr>
          <p:nvPr/>
        </p:nvCxnSpPr>
        <p:spPr>
          <a:xfrm>
            <a:off x="8944164" y="2652170"/>
            <a:ext cx="978242" cy="563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70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4A2C70-C7FE-45C8-238D-829CB40E2F27}"/>
              </a:ext>
            </a:extLst>
          </p:cNvPr>
          <p:cNvSpPr/>
          <p:nvPr/>
        </p:nvSpPr>
        <p:spPr>
          <a:xfrm>
            <a:off x="1701632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57ADD9-01F2-1E8B-1040-CBC18C9F24BA}"/>
              </a:ext>
            </a:extLst>
          </p:cNvPr>
          <p:cNvSpPr/>
          <p:nvPr/>
        </p:nvSpPr>
        <p:spPr>
          <a:xfrm>
            <a:off x="2252694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F10FB8-EEBD-D8A0-3A36-6825DEEFE284}"/>
              </a:ext>
            </a:extLst>
          </p:cNvPr>
          <p:cNvSpPr/>
          <p:nvPr/>
        </p:nvSpPr>
        <p:spPr>
          <a:xfrm>
            <a:off x="2803756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E0DE5-4C8B-57CD-1952-EF6B9554935F}"/>
              </a:ext>
            </a:extLst>
          </p:cNvPr>
          <p:cNvSpPr/>
          <p:nvPr/>
        </p:nvSpPr>
        <p:spPr>
          <a:xfrm>
            <a:off x="3354818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C0A23F-F196-83CB-0384-506E9638C08E}"/>
              </a:ext>
            </a:extLst>
          </p:cNvPr>
          <p:cNvSpPr/>
          <p:nvPr/>
        </p:nvSpPr>
        <p:spPr>
          <a:xfrm>
            <a:off x="3905880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A9B3B-45A6-4D97-9E53-9F8BA1023C13}"/>
              </a:ext>
            </a:extLst>
          </p:cNvPr>
          <p:cNvSpPr/>
          <p:nvPr/>
        </p:nvSpPr>
        <p:spPr>
          <a:xfrm>
            <a:off x="4456942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FA5E7-6A89-E8D8-3B23-EF9E56C8FFF1}"/>
              </a:ext>
            </a:extLst>
          </p:cNvPr>
          <p:cNvSpPr txBox="1"/>
          <p:nvPr/>
        </p:nvSpPr>
        <p:spPr>
          <a:xfrm>
            <a:off x="1241408" y="7872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B21FA-E1D9-1AD0-3591-0E00CFA18039}"/>
              </a:ext>
            </a:extLst>
          </p:cNvPr>
          <p:cNvSpPr/>
          <p:nvPr/>
        </p:nvSpPr>
        <p:spPr>
          <a:xfrm>
            <a:off x="1701632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0750D-4E99-9A32-61A5-407C7403E865}"/>
              </a:ext>
            </a:extLst>
          </p:cNvPr>
          <p:cNvSpPr/>
          <p:nvPr/>
        </p:nvSpPr>
        <p:spPr>
          <a:xfrm>
            <a:off x="2252694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AAD4C-0E6E-2E12-C345-3DB8DFBDF18B}"/>
              </a:ext>
            </a:extLst>
          </p:cNvPr>
          <p:cNvSpPr/>
          <p:nvPr/>
        </p:nvSpPr>
        <p:spPr>
          <a:xfrm>
            <a:off x="2803756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6AB5-4543-2498-D521-AE1EAA40092A}"/>
              </a:ext>
            </a:extLst>
          </p:cNvPr>
          <p:cNvSpPr txBox="1"/>
          <p:nvPr/>
        </p:nvSpPr>
        <p:spPr>
          <a:xfrm>
            <a:off x="1241408" y="1647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0DA84-0BC5-EDE0-D3FF-9FD2294F06EC}"/>
              </a:ext>
            </a:extLst>
          </p:cNvPr>
          <p:cNvSpPr txBox="1"/>
          <p:nvPr/>
        </p:nvSpPr>
        <p:spPr>
          <a:xfrm>
            <a:off x="670581" y="274320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933BB-ACFB-EC02-ACC6-2ACBEC94124E}"/>
              </a:ext>
            </a:extLst>
          </p:cNvPr>
          <p:cNvSpPr txBox="1"/>
          <p:nvPr/>
        </p:nvSpPr>
        <p:spPr>
          <a:xfrm>
            <a:off x="6546135" y="44206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len(x) = 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D47BB-D33B-641C-D51B-222F08D5697E}"/>
              </a:ext>
            </a:extLst>
          </p:cNvPr>
          <p:cNvSpPr txBox="1"/>
          <p:nvPr/>
        </p:nvSpPr>
        <p:spPr>
          <a:xfrm>
            <a:off x="6546135" y="9840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 = len(w) = 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4CF-2A11-AA60-C250-2FC0CDB4AC6D}"/>
              </a:ext>
            </a:extLst>
          </p:cNvPr>
          <p:cNvSpPr txBox="1"/>
          <p:nvPr/>
        </p:nvSpPr>
        <p:spPr>
          <a:xfrm>
            <a:off x="6546135" y="2047241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N - F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06B88-F0AC-71E7-A477-BDB4B840E7C4}"/>
              </a:ext>
            </a:extLst>
          </p:cNvPr>
          <p:cNvSpPr txBox="1"/>
          <p:nvPr/>
        </p:nvSpPr>
        <p:spPr>
          <a:xfrm>
            <a:off x="6535905" y="2710332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6 - 3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E52CFB-723C-560A-5DA9-697A4B7E950E}"/>
              </a:ext>
            </a:extLst>
          </p:cNvPr>
          <p:cNvSpPr/>
          <p:nvPr/>
        </p:nvSpPr>
        <p:spPr>
          <a:xfrm>
            <a:off x="1701632" y="2710332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71A0E-18CE-06DC-6888-68025D5AB4D6}"/>
              </a:ext>
            </a:extLst>
          </p:cNvPr>
          <p:cNvSpPr/>
          <p:nvPr/>
        </p:nvSpPr>
        <p:spPr>
          <a:xfrm>
            <a:off x="2252694" y="2710332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DCA4CC-B0E8-999C-1A52-E2FD8D259062}"/>
              </a:ext>
            </a:extLst>
          </p:cNvPr>
          <p:cNvSpPr/>
          <p:nvPr/>
        </p:nvSpPr>
        <p:spPr>
          <a:xfrm>
            <a:off x="2803756" y="2710332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B3DC2C3-D388-1407-B0A2-30498CE946D2}"/>
              </a:ext>
            </a:extLst>
          </p:cNvPr>
          <p:cNvSpPr/>
          <p:nvPr/>
        </p:nvSpPr>
        <p:spPr>
          <a:xfrm>
            <a:off x="3354818" y="2710332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47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4A2C70-C7FE-45C8-238D-829CB40E2F27}"/>
              </a:ext>
            </a:extLst>
          </p:cNvPr>
          <p:cNvSpPr/>
          <p:nvPr/>
        </p:nvSpPr>
        <p:spPr>
          <a:xfrm>
            <a:off x="1701632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57ADD9-01F2-1E8B-1040-CBC18C9F24BA}"/>
              </a:ext>
            </a:extLst>
          </p:cNvPr>
          <p:cNvSpPr/>
          <p:nvPr/>
        </p:nvSpPr>
        <p:spPr>
          <a:xfrm>
            <a:off x="2252694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F10FB8-EEBD-D8A0-3A36-6825DEEFE284}"/>
              </a:ext>
            </a:extLst>
          </p:cNvPr>
          <p:cNvSpPr/>
          <p:nvPr/>
        </p:nvSpPr>
        <p:spPr>
          <a:xfrm>
            <a:off x="2803756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E0DE5-4C8B-57CD-1952-EF6B9554935F}"/>
              </a:ext>
            </a:extLst>
          </p:cNvPr>
          <p:cNvSpPr/>
          <p:nvPr/>
        </p:nvSpPr>
        <p:spPr>
          <a:xfrm>
            <a:off x="3354818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C0A23F-F196-83CB-0384-506E9638C08E}"/>
              </a:ext>
            </a:extLst>
          </p:cNvPr>
          <p:cNvSpPr/>
          <p:nvPr/>
        </p:nvSpPr>
        <p:spPr>
          <a:xfrm>
            <a:off x="3905880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A9B3B-45A6-4D97-9E53-9F8BA1023C13}"/>
              </a:ext>
            </a:extLst>
          </p:cNvPr>
          <p:cNvSpPr/>
          <p:nvPr/>
        </p:nvSpPr>
        <p:spPr>
          <a:xfrm>
            <a:off x="4456942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FA5E7-6A89-E8D8-3B23-EF9E56C8FFF1}"/>
              </a:ext>
            </a:extLst>
          </p:cNvPr>
          <p:cNvSpPr txBox="1"/>
          <p:nvPr/>
        </p:nvSpPr>
        <p:spPr>
          <a:xfrm>
            <a:off x="1241408" y="7872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B21FA-E1D9-1AD0-3591-0E00CFA18039}"/>
              </a:ext>
            </a:extLst>
          </p:cNvPr>
          <p:cNvSpPr/>
          <p:nvPr/>
        </p:nvSpPr>
        <p:spPr>
          <a:xfrm>
            <a:off x="1701632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0750D-4E99-9A32-61A5-407C7403E865}"/>
              </a:ext>
            </a:extLst>
          </p:cNvPr>
          <p:cNvSpPr/>
          <p:nvPr/>
        </p:nvSpPr>
        <p:spPr>
          <a:xfrm>
            <a:off x="2252694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AAD4C-0E6E-2E12-C345-3DB8DFBDF18B}"/>
              </a:ext>
            </a:extLst>
          </p:cNvPr>
          <p:cNvSpPr/>
          <p:nvPr/>
        </p:nvSpPr>
        <p:spPr>
          <a:xfrm>
            <a:off x="2803756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6AB5-4543-2498-D521-AE1EAA40092A}"/>
              </a:ext>
            </a:extLst>
          </p:cNvPr>
          <p:cNvSpPr txBox="1"/>
          <p:nvPr/>
        </p:nvSpPr>
        <p:spPr>
          <a:xfrm>
            <a:off x="1241408" y="1647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933BB-ACFB-EC02-ACC6-2ACBEC94124E}"/>
              </a:ext>
            </a:extLst>
          </p:cNvPr>
          <p:cNvSpPr txBox="1"/>
          <p:nvPr/>
        </p:nvSpPr>
        <p:spPr>
          <a:xfrm>
            <a:off x="6546135" y="44206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len(x) = 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D47BB-D33B-641C-D51B-222F08D5697E}"/>
              </a:ext>
            </a:extLst>
          </p:cNvPr>
          <p:cNvSpPr txBox="1"/>
          <p:nvPr/>
        </p:nvSpPr>
        <p:spPr>
          <a:xfrm>
            <a:off x="6546135" y="9840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 = len(w) = 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4CF-2A11-AA60-C250-2FC0CDB4AC6D}"/>
              </a:ext>
            </a:extLst>
          </p:cNvPr>
          <p:cNvSpPr txBox="1"/>
          <p:nvPr/>
        </p:nvSpPr>
        <p:spPr>
          <a:xfrm>
            <a:off x="6546135" y="2047241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N - F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06B88-F0AC-71E7-A477-BDB4B840E7C4}"/>
              </a:ext>
            </a:extLst>
          </p:cNvPr>
          <p:cNvSpPr txBox="1"/>
          <p:nvPr/>
        </p:nvSpPr>
        <p:spPr>
          <a:xfrm>
            <a:off x="6535905" y="2710332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6 - 3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32DC03-781D-7055-0D3B-B75DF14B08DF}"/>
              </a:ext>
            </a:extLst>
          </p:cNvPr>
          <p:cNvSpPr/>
          <p:nvPr/>
        </p:nvSpPr>
        <p:spPr>
          <a:xfrm>
            <a:off x="2246638" y="23684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3D2AA9-4063-31CD-B273-4D78FA860649}"/>
              </a:ext>
            </a:extLst>
          </p:cNvPr>
          <p:cNvSpPr/>
          <p:nvPr/>
        </p:nvSpPr>
        <p:spPr>
          <a:xfrm>
            <a:off x="2797700" y="23684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99225A-6770-BEFA-BE67-A47031B06991}"/>
              </a:ext>
            </a:extLst>
          </p:cNvPr>
          <p:cNvSpPr/>
          <p:nvPr/>
        </p:nvSpPr>
        <p:spPr>
          <a:xfrm>
            <a:off x="3348762" y="23684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E7868F-A746-1CF9-54CB-A7CC30F8C74E}"/>
              </a:ext>
            </a:extLst>
          </p:cNvPr>
          <p:cNvSpPr/>
          <p:nvPr/>
        </p:nvSpPr>
        <p:spPr>
          <a:xfrm>
            <a:off x="2815867" y="315346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0B37A-94BF-705C-66C0-67F3430C7B99}"/>
              </a:ext>
            </a:extLst>
          </p:cNvPr>
          <p:cNvSpPr/>
          <p:nvPr/>
        </p:nvSpPr>
        <p:spPr>
          <a:xfrm>
            <a:off x="3366929" y="315346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39D86F-7B08-B7A8-53EC-A7AA16EE541F}"/>
              </a:ext>
            </a:extLst>
          </p:cNvPr>
          <p:cNvSpPr/>
          <p:nvPr/>
        </p:nvSpPr>
        <p:spPr>
          <a:xfrm>
            <a:off x="3917991" y="315346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CCE012-4431-C648-55CB-FA8D487BE2EF}"/>
              </a:ext>
            </a:extLst>
          </p:cNvPr>
          <p:cNvSpPr/>
          <p:nvPr/>
        </p:nvSpPr>
        <p:spPr>
          <a:xfrm>
            <a:off x="3366929" y="40283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74EBD9-9B5A-E3FA-E70B-33B1DA208FCE}"/>
              </a:ext>
            </a:extLst>
          </p:cNvPr>
          <p:cNvSpPr/>
          <p:nvPr/>
        </p:nvSpPr>
        <p:spPr>
          <a:xfrm>
            <a:off x="3917991" y="40283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79BCAA-5690-B846-3885-CFF9C9B294CC}"/>
              </a:ext>
            </a:extLst>
          </p:cNvPr>
          <p:cNvSpPr/>
          <p:nvPr/>
        </p:nvSpPr>
        <p:spPr>
          <a:xfrm>
            <a:off x="4469053" y="40283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72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4A2C70-C7FE-45C8-238D-829CB40E2F27}"/>
              </a:ext>
            </a:extLst>
          </p:cNvPr>
          <p:cNvSpPr/>
          <p:nvPr/>
        </p:nvSpPr>
        <p:spPr>
          <a:xfrm>
            <a:off x="1701632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57ADD9-01F2-1E8B-1040-CBC18C9F24BA}"/>
              </a:ext>
            </a:extLst>
          </p:cNvPr>
          <p:cNvSpPr/>
          <p:nvPr/>
        </p:nvSpPr>
        <p:spPr>
          <a:xfrm>
            <a:off x="2252694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F10FB8-EEBD-D8A0-3A36-6825DEEFE284}"/>
              </a:ext>
            </a:extLst>
          </p:cNvPr>
          <p:cNvSpPr/>
          <p:nvPr/>
        </p:nvSpPr>
        <p:spPr>
          <a:xfrm>
            <a:off x="2803756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E0DE5-4C8B-57CD-1952-EF6B9554935F}"/>
              </a:ext>
            </a:extLst>
          </p:cNvPr>
          <p:cNvSpPr/>
          <p:nvPr/>
        </p:nvSpPr>
        <p:spPr>
          <a:xfrm>
            <a:off x="3354818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C0A23F-F196-83CB-0384-506E9638C08E}"/>
              </a:ext>
            </a:extLst>
          </p:cNvPr>
          <p:cNvSpPr/>
          <p:nvPr/>
        </p:nvSpPr>
        <p:spPr>
          <a:xfrm>
            <a:off x="3905880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A9B3B-45A6-4D97-9E53-9F8BA1023C13}"/>
              </a:ext>
            </a:extLst>
          </p:cNvPr>
          <p:cNvSpPr/>
          <p:nvPr/>
        </p:nvSpPr>
        <p:spPr>
          <a:xfrm>
            <a:off x="4456942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FA5E7-6A89-E8D8-3B23-EF9E56C8FFF1}"/>
              </a:ext>
            </a:extLst>
          </p:cNvPr>
          <p:cNvSpPr txBox="1"/>
          <p:nvPr/>
        </p:nvSpPr>
        <p:spPr>
          <a:xfrm>
            <a:off x="786595" y="78249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B21FA-E1D9-1AD0-3591-0E00CFA18039}"/>
              </a:ext>
            </a:extLst>
          </p:cNvPr>
          <p:cNvSpPr/>
          <p:nvPr/>
        </p:nvSpPr>
        <p:spPr>
          <a:xfrm>
            <a:off x="1124436" y="149617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0750D-4E99-9A32-61A5-407C7403E865}"/>
              </a:ext>
            </a:extLst>
          </p:cNvPr>
          <p:cNvSpPr/>
          <p:nvPr/>
        </p:nvSpPr>
        <p:spPr>
          <a:xfrm>
            <a:off x="1675498" y="149617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AAD4C-0E6E-2E12-C345-3DB8DFBDF18B}"/>
              </a:ext>
            </a:extLst>
          </p:cNvPr>
          <p:cNvSpPr/>
          <p:nvPr/>
        </p:nvSpPr>
        <p:spPr>
          <a:xfrm>
            <a:off x="2226560" y="149617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6AB5-4543-2498-D521-AE1EAA40092A}"/>
              </a:ext>
            </a:extLst>
          </p:cNvPr>
          <p:cNvSpPr txBox="1"/>
          <p:nvPr/>
        </p:nvSpPr>
        <p:spPr>
          <a:xfrm>
            <a:off x="0" y="169645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933BB-ACFB-EC02-ACC6-2ACBEC94124E}"/>
              </a:ext>
            </a:extLst>
          </p:cNvPr>
          <p:cNvSpPr txBox="1"/>
          <p:nvPr/>
        </p:nvSpPr>
        <p:spPr>
          <a:xfrm>
            <a:off x="6546135" y="44206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len(x) = 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D47BB-D33B-641C-D51B-222F08D5697E}"/>
              </a:ext>
            </a:extLst>
          </p:cNvPr>
          <p:cNvSpPr txBox="1"/>
          <p:nvPr/>
        </p:nvSpPr>
        <p:spPr>
          <a:xfrm>
            <a:off x="6546135" y="9840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 = len(w) = 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4CF-2A11-AA60-C250-2FC0CDB4AC6D}"/>
              </a:ext>
            </a:extLst>
          </p:cNvPr>
          <p:cNvSpPr txBox="1"/>
          <p:nvPr/>
        </p:nvSpPr>
        <p:spPr>
          <a:xfrm>
            <a:off x="6546135" y="2047241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N +2P - F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06B88-F0AC-71E7-A477-BDB4B840E7C4}"/>
              </a:ext>
            </a:extLst>
          </p:cNvPr>
          <p:cNvSpPr txBox="1"/>
          <p:nvPr/>
        </p:nvSpPr>
        <p:spPr>
          <a:xfrm>
            <a:off x="6535905" y="271033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6 + 2 - 3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32DC03-781D-7055-0D3B-B75DF14B08DF}"/>
              </a:ext>
            </a:extLst>
          </p:cNvPr>
          <p:cNvSpPr/>
          <p:nvPr/>
        </p:nvSpPr>
        <p:spPr>
          <a:xfrm>
            <a:off x="1669442" y="22652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3D2AA9-4063-31CD-B273-4D78FA860649}"/>
              </a:ext>
            </a:extLst>
          </p:cNvPr>
          <p:cNvSpPr/>
          <p:nvPr/>
        </p:nvSpPr>
        <p:spPr>
          <a:xfrm>
            <a:off x="2220504" y="22652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99225A-6770-BEFA-BE67-A47031B06991}"/>
              </a:ext>
            </a:extLst>
          </p:cNvPr>
          <p:cNvSpPr/>
          <p:nvPr/>
        </p:nvSpPr>
        <p:spPr>
          <a:xfrm>
            <a:off x="2771566" y="22652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E7868F-A746-1CF9-54CB-A7CC30F8C74E}"/>
              </a:ext>
            </a:extLst>
          </p:cNvPr>
          <p:cNvSpPr/>
          <p:nvPr/>
        </p:nvSpPr>
        <p:spPr>
          <a:xfrm>
            <a:off x="2238671" y="305030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0B37A-94BF-705C-66C0-67F3430C7B99}"/>
              </a:ext>
            </a:extLst>
          </p:cNvPr>
          <p:cNvSpPr/>
          <p:nvPr/>
        </p:nvSpPr>
        <p:spPr>
          <a:xfrm>
            <a:off x="2789733" y="305030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39D86F-7B08-B7A8-53EC-A7AA16EE541F}"/>
              </a:ext>
            </a:extLst>
          </p:cNvPr>
          <p:cNvSpPr/>
          <p:nvPr/>
        </p:nvSpPr>
        <p:spPr>
          <a:xfrm>
            <a:off x="3340795" y="305030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CCE012-4431-C648-55CB-FA8D487BE2EF}"/>
              </a:ext>
            </a:extLst>
          </p:cNvPr>
          <p:cNvSpPr/>
          <p:nvPr/>
        </p:nvSpPr>
        <p:spPr>
          <a:xfrm>
            <a:off x="2789733" y="39251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74EBD9-9B5A-E3FA-E70B-33B1DA208FCE}"/>
              </a:ext>
            </a:extLst>
          </p:cNvPr>
          <p:cNvSpPr/>
          <p:nvPr/>
        </p:nvSpPr>
        <p:spPr>
          <a:xfrm>
            <a:off x="3340795" y="39251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D79BCAA-5690-B846-3885-CFF9C9B294CC}"/>
              </a:ext>
            </a:extLst>
          </p:cNvPr>
          <p:cNvSpPr/>
          <p:nvPr/>
        </p:nvSpPr>
        <p:spPr>
          <a:xfrm>
            <a:off x="3891857" y="39251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213D6B-EBD4-75E4-2D22-7C470BCF29AA}"/>
              </a:ext>
            </a:extLst>
          </p:cNvPr>
          <p:cNvSpPr/>
          <p:nvPr/>
        </p:nvSpPr>
        <p:spPr>
          <a:xfrm>
            <a:off x="1150570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1996B2-E1CB-8E9C-FB4E-4D9ABDE9EE89}"/>
              </a:ext>
            </a:extLst>
          </p:cNvPr>
          <p:cNvSpPr/>
          <p:nvPr/>
        </p:nvSpPr>
        <p:spPr>
          <a:xfrm>
            <a:off x="5008004" y="707016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62893A-51FA-12DC-995C-A9028BD94FE0}"/>
              </a:ext>
            </a:extLst>
          </p:cNvPr>
          <p:cNvSpPr/>
          <p:nvPr/>
        </p:nvSpPr>
        <p:spPr>
          <a:xfrm>
            <a:off x="3354818" y="4706320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D40D54-3646-EBA3-D212-05FFB66BB9B6}"/>
              </a:ext>
            </a:extLst>
          </p:cNvPr>
          <p:cNvSpPr/>
          <p:nvPr/>
        </p:nvSpPr>
        <p:spPr>
          <a:xfrm>
            <a:off x="3905880" y="4706320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84D301-3B7F-A458-B570-DE62DA0E9185}"/>
              </a:ext>
            </a:extLst>
          </p:cNvPr>
          <p:cNvSpPr/>
          <p:nvPr/>
        </p:nvSpPr>
        <p:spPr>
          <a:xfrm>
            <a:off x="4456942" y="4706320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A7A31E-8575-E5CF-9D96-56F1E62137C0}"/>
              </a:ext>
            </a:extLst>
          </p:cNvPr>
          <p:cNvSpPr/>
          <p:nvPr/>
        </p:nvSpPr>
        <p:spPr>
          <a:xfrm>
            <a:off x="3891857" y="5489647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E1D57A-3F9D-2F33-8112-FA747255FC43}"/>
              </a:ext>
            </a:extLst>
          </p:cNvPr>
          <p:cNvSpPr/>
          <p:nvPr/>
        </p:nvSpPr>
        <p:spPr>
          <a:xfrm>
            <a:off x="4442919" y="5489647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53BB40-1C98-364F-28C3-7050D56AC4F9}"/>
              </a:ext>
            </a:extLst>
          </p:cNvPr>
          <p:cNvSpPr/>
          <p:nvPr/>
        </p:nvSpPr>
        <p:spPr>
          <a:xfrm>
            <a:off x="4993981" y="5489647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678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4A2C70-C7FE-45C8-238D-829CB40E2F27}"/>
              </a:ext>
            </a:extLst>
          </p:cNvPr>
          <p:cNvSpPr/>
          <p:nvPr/>
        </p:nvSpPr>
        <p:spPr>
          <a:xfrm>
            <a:off x="1701632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57ADD9-01F2-1E8B-1040-CBC18C9F24BA}"/>
              </a:ext>
            </a:extLst>
          </p:cNvPr>
          <p:cNvSpPr/>
          <p:nvPr/>
        </p:nvSpPr>
        <p:spPr>
          <a:xfrm>
            <a:off x="2252694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F10FB8-EEBD-D8A0-3A36-6825DEEFE284}"/>
              </a:ext>
            </a:extLst>
          </p:cNvPr>
          <p:cNvSpPr/>
          <p:nvPr/>
        </p:nvSpPr>
        <p:spPr>
          <a:xfrm>
            <a:off x="2803756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9E0DE5-4C8B-57CD-1952-EF6B9554935F}"/>
              </a:ext>
            </a:extLst>
          </p:cNvPr>
          <p:cNvSpPr/>
          <p:nvPr/>
        </p:nvSpPr>
        <p:spPr>
          <a:xfrm>
            <a:off x="3354818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C0A23F-F196-83CB-0384-506E9638C08E}"/>
              </a:ext>
            </a:extLst>
          </p:cNvPr>
          <p:cNvSpPr/>
          <p:nvPr/>
        </p:nvSpPr>
        <p:spPr>
          <a:xfrm>
            <a:off x="3905880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3A9B3B-45A6-4D97-9E53-9F8BA1023C13}"/>
              </a:ext>
            </a:extLst>
          </p:cNvPr>
          <p:cNvSpPr/>
          <p:nvPr/>
        </p:nvSpPr>
        <p:spPr>
          <a:xfrm>
            <a:off x="4456942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2FA5E7-6A89-E8D8-3B23-EF9E56C8FFF1}"/>
              </a:ext>
            </a:extLst>
          </p:cNvPr>
          <p:cNvSpPr txBox="1"/>
          <p:nvPr/>
        </p:nvSpPr>
        <p:spPr>
          <a:xfrm>
            <a:off x="1241408" y="7872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DB21FA-E1D9-1AD0-3591-0E00CFA18039}"/>
              </a:ext>
            </a:extLst>
          </p:cNvPr>
          <p:cNvSpPr/>
          <p:nvPr/>
        </p:nvSpPr>
        <p:spPr>
          <a:xfrm>
            <a:off x="1701632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B0750D-4E99-9A32-61A5-407C7403E865}"/>
              </a:ext>
            </a:extLst>
          </p:cNvPr>
          <p:cNvSpPr/>
          <p:nvPr/>
        </p:nvSpPr>
        <p:spPr>
          <a:xfrm>
            <a:off x="2252694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AAAD4C-0E6E-2E12-C345-3DB8DFBDF18B}"/>
              </a:ext>
            </a:extLst>
          </p:cNvPr>
          <p:cNvSpPr/>
          <p:nvPr/>
        </p:nvSpPr>
        <p:spPr>
          <a:xfrm>
            <a:off x="2803756" y="1599344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66AB5-4543-2498-D521-AE1EAA40092A}"/>
              </a:ext>
            </a:extLst>
          </p:cNvPr>
          <p:cNvSpPr txBox="1"/>
          <p:nvPr/>
        </p:nvSpPr>
        <p:spPr>
          <a:xfrm>
            <a:off x="1241408" y="1647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1933BB-ACFB-EC02-ACC6-2ACBEC94124E}"/>
              </a:ext>
            </a:extLst>
          </p:cNvPr>
          <p:cNvSpPr txBox="1"/>
          <p:nvPr/>
        </p:nvSpPr>
        <p:spPr>
          <a:xfrm>
            <a:off x="6546135" y="44206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len(x) = 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D47BB-D33B-641C-D51B-222F08D5697E}"/>
              </a:ext>
            </a:extLst>
          </p:cNvPr>
          <p:cNvSpPr txBox="1"/>
          <p:nvPr/>
        </p:nvSpPr>
        <p:spPr>
          <a:xfrm>
            <a:off x="6546135" y="9840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 = len(w) = 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4CF-2A11-AA60-C250-2FC0CDB4AC6D}"/>
              </a:ext>
            </a:extLst>
          </p:cNvPr>
          <p:cNvSpPr txBox="1"/>
          <p:nvPr/>
        </p:nvSpPr>
        <p:spPr>
          <a:xfrm>
            <a:off x="6546135" y="2047241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(N - F)/S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06B88-F0AC-71E7-A477-BDB4B840E7C4}"/>
              </a:ext>
            </a:extLst>
          </p:cNvPr>
          <p:cNvSpPr txBox="1"/>
          <p:nvPr/>
        </p:nvSpPr>
        <p:spPr>
          <a:xfrm>
            <a:off x="6535905" y="271033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(7 - 3)/S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132DC03-781D-7055-0D3B-B75DF14B08DF}"/>
              </a:ext>
            </a:extLst>
          </p:cNvPr>
          <p:cNvSpPr/>
          <p:nvPr/>
        </p:nvSpPr>
        <p:spPr>
          <a:xfrm>
            <a:off x="2803756" y="2376406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3D2AA9-4063-31CD-B273-4D78FA860649}"/>
              </a:ext>
            </a:extLst>
          </p:cNvPr>
          <p:cNvSpPr/>
          <p:nvPr/>
        </p:nvSpPr>
        <p:spPr>
          <a:xfrm>
            <a:off x="3354818" y="2376406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99225A-6770-BEFA-BE67-A47031B06991}"/>
              </a:ext>
            </a:extLst>
          </p:cNvPr>
          <p:cNvSpPr/>
          <p:nvPr/>
        </p:nvSpPr>
        <p:spPr>
          <a:xfrm>
            <a:off x="3905880" y="2376406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E7868F-A746-1CF9-54CB-A7CC30F8C74E}"/>
              </a:ext>
            </a:extLst>
          </p:cNvPr>
          <p:cNvSpPr/>
          <p:nvPr/>
        </p:nvSpPr>
        <p:spPr>
          <a:xfrm>
            <a:off x="3905880" y="3153468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90B37A-94BF-705C-66C0-67F3430C7B99}"/>
              </a:ext>
            </a:extLst>
          </p:cNvPr>
          <p:cNvSpPr/>
          <p:nvPr/>
        </p:nvSpPr>
        <p:spPr>
          <a:xfrm>
            <a:off x="4456942" y="3153468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39D86F-7B08-B7A8-53EC-A7AA16EE541F}"/>
              </a:ext>
            </a:extLst>
          </p:cNvPr>
          <p:cNvSpPr/>
          <p:nvPr/>
        </p:nvSpPr>
        <p:spPr>
          <a:xfrm>
            <a:off x="5008004" y="3153468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AEED94-877D-55A8-F15F-181B9CC7245D}"/>
              </a:ext>
            </a:extLst>
          </p:cNvPr>
          <p:cNvSpPr/>
          <p:nvPr/>
        </p:nvSpPr>
        <p:spPr>
          <a:xfrm>
            <a:off x="5008004" y="708509"/>
            <a:ext cx="551062" cy="5510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6CD60AD-4C47-8006-F686-813636FB1523}"/>
              </a:ext>
            </a:extLst>
          </p:cNvPr>
          <p:cNvSpPr/>
          <p:nvPr/>
        </p:nvSpPr>
        <p:spPr>
          <a:xfrm>
            <a:off x="1810633" y="2543364"/>
            <a:ext cx="920456" cy="278559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DF0C2-1ED5-F62B-F9E5-BA42ED6CA4BF}"/>
              </a:ext>
            </a:extLst>
          </p:cNvPr>
          <p:cNvSpPr txBox="1"/>
          <p:nvPr/>
        </p:nvSpPr>
        <p:spPr>
          <a:xfrm>
            <a:off x="1810633" y="29975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stride=2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66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51933BB-ACFB-EC02-ACC6-2ACBEC94124E}"/>
              </a:ext>
            </a:extLst>
          </p:cNvPr>
          <p:cNvSpPr txBox="1"/>
          <p:nvPr/>
        </p:nvSpPr>
        <p:spPr>
          <a:xfrm>
            <a:off x="6546135" y="44206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len(x) = 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D47BB-D33B-641C-D51B-222F08D5697E}"/>
              </a:ext>
            </a:extLst>
          </p:cNvPr>
          <p:cNvSpPr txBox="1"/>
          <p:nvPr/>
        </p:nvSpPr>
        <p:spPr>
          <a:xfrm>
            <a:off x="6546135" y="9840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 = len(w) = 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4CF-2A11-AA60-C250-2FC0CDB4AC6D}"/>
              </a:ext>
            </a:extLst>
          </p:cNvPr>
          <p:cNvSpPr txBox="1"/>
          <p:nvPr/>
        </p:nvSpPr>
        <p:spPr>
          <a:xfrm>
            <a:off x="6546135" y="2047241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(N - F)/S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06B88-F0AC-71E7-A477-BDB4B840E7C4}"/>
              </a:ext>
            </a:extLst>
          </p:cNvPr>
          <p:cNvSpPr txBox="1"/>
          <p:nvPr/>
        </p:nvSpPr>
        <p:spPr>
          <a:xfrm>
            <a:off x="6535905" y="2710332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(3 - 2)/1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B91352-2D50-2434-655D-F76CD1F079CD}"/>
              </a:ext>
            </a:extLst>
          </p:cNvPr>
          <p:cNvSpPr/>
          <p:nvPr/>
        </p:nvSpPr>
        <p:spPr>
          <a:xfrm>
            <a:off x="1156625" y="84217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A28300-1D11-E5AB-57BE-2BC4D0330A96}"/>
              </a:ext>
            </a:extLst>
          </p:cNvPr>
          <p:cNvSpPr/>
          <p:nvPr/>
        </p:nvSpPr>
        <p:spPr>
          <a:xfrm>
            <a:off x="1628526" y="84217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7865F-C8BF-F47A-8F86-8FAF09257D3E}"/>
              </a:ext>
            </a:extLst>
          </p:cNvPr>
          <p:cNvSpPr/>
          <p:nvPr/>
        </p:nvSpPr>
        <p:spPr>
          <a:xfrm>
            <a:off x="2106921" y="84888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79BE7-10D2-C131-13CF-114549F1C45B}"/>
              </a:ext>
            </a:extLst>
          </p:cNvPr>
          <p:cNvSpPr/>
          <p:nvPr/>
        </p:nvSpPr>
        <p:spPr>
          <a:xfrm>
            <a:off x="1156625" y="131407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334967-752B-1C03-F720-8A357DCF993A}"/>
              </a:ext>
            </a:extLst>
          </p:cNvPr>
          <p:cNvSpPr/>
          <p:nvPr/>
        </p:nvSpPr>
        <p:spPr>
          <a:xfrm>
            <a:off x="1628526" y="131407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08F94-B68D-DC23-9DC7-B0FEB5329D67}"/>
              </a:ext>
            </a:extLst>
          </p:cNvPr>
          <p:cNvSpPr/>
          <p:nvPr/>
        </p:nvSpPr>
        <p:spPr>
          <a:xfrm>
            <a:off x="2100427" y="131407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21439-0A00-8E17-8F01-1CC547BBBFB1}"/>
              </a:ext>
            </a:extLst>
          </p:cNvPr>
          <p:cNvSpPr/>
          <p:nvPr/>
        </p:nvSpPr>
        <p:spPr>
          <a:xfrm>
            <a:off x="1156625" y="178597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CC9E70-0E0F-83C5-A0B6-FF666FC6AB95}"/>
              </a:ext>
            </a:extLst>
          </p:cNvPr>
          <p:cNvSpPr/>
          <p:nvPr/>
        </p:nvSpPr>
        <p:spPr>
          <a:xfrm>
            <a:off x="1628526" y="178597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6E0266-F151-CC5F-C17E-6F79477FA445}"/>
              </a:ext>
            </a:extLst>
          </p:cNvPr>
          <p:cNvSpPr/>
          <p:nvPr/>
        </p:nvSpPr>
        <p:spPr>
          <a:xfrm>
            <a:off x="2100427" y="178597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85EEA1-01C8-419A-8F66-598F171C6488}"/>
              </a:ext>
            </a:extLst>
          </p:cNvPr>
          <p:cNvSpPr/>
          <p:nvPr/>
        </p:nvSpPr>
        <p:spPr>
          <a:xfrm>
            <a:off x="3227651" y="84217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AB8537-7B7B-F381-21B2-5D04450E6274}"/>
              </a:ext>
            </a:extLst>
          </p:cNvPr>
          <p:cNvSpPr/>
          <p:nvPr/>
        </p:nvSpPr>
        <p:spPr>
          <a:xfrm>
            <a:off x="3699552" y="84217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B10C79-6592-7934-FA08-7D1832D99AF8}"/>
              </a:ext>
            </a:extLst>
          </p:cNvPr>
          <p:cNvSpPr/>
          <p:nvPr/>
        </p:nvSpPr>
        <p:spPr>
          <a:xfrm>
            <a:off x="3227651" y="131407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1EF1CC-BC91-6985-17BD-D009B13F4769}"/>
              </a:ext>
            </a:extLst>
          </p:cNvPr>
          <p:cNvSpPr/>
          <p:nvPr/>
        </p:nvSpPr>
        <p:spPr>
          <a:xfrm>
            <a:off x="3699552" y="131407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BC9575-5DA0-0394-7D35-5F4780C6955F}"/>
              </a:ext>
            </a:extLst>
          </p:cNvPr>
          <p:cNvGrpSpPr/>
          <p:nvPr/>
        </p:nvGrpSpPr>
        <p:grpSpPr>
          <a:xfrm>
            <a:off x="1150131" y="848884"/>
            <a:ext cx="943802" cy="943802"/>
            <a:chOff x="3227651" y="2257874"/>
            <a:chExt cx="943802" cy="94380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4EA699-DB85-3919-CD7F-0E6D059987BC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733B62-6A67-D6C6-587C-EBE20480D1D5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4908BA-941B-B897-2351-2A64C74CF17A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1CEDA4-F2A1-B01D-4358-77EE3808998E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25C02B5-611E-BD72-D5F7-DC7D25250ACE}"/>
              </a:ext>
            </a:extLst>
          </p:cNvPr>
          <p:cNvSpPr/>
          <p:nvPr/>
        </p:nvSpPr>
        <p:spPr>
          <a:xfrm>
            <a:off x="4753669" y="84217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918711-F036-F9F6-AB58-2A63F38EAB02}"/>
              </a:ext>
            </a:extLst>
          </p:cNvPr>
          <p:cNvSpPr/>
          <p:nvPr/>
        </p:nvSpPr>
        <p:spPr>
          <a:xfrm>
            <a:off x="5225570" y="84217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29AAFD5-453C-7B9A-2076-CE8AF3C2B26D}"/>
              </a:ext>
            </a:extLst>
          </p:cNvPr>
          <p:cNvSpPr/>
          <p:nvPr/>
        </p:nvSpPr>
        <p:spPr>
          <a:xfrm>
            <a:off x="4753669" y="131407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E739AB7-612E-EAE2-A985-F5BD8B3638D9}"/>
              </a:ext>
            </a:extLst>
          </p:cNvPr>
          <p:cNvSpPr/>
          <p:nvPr/>
        </p:nvSpPr>
        <p:spPr>
          <a:xfrm>
            <a:off x="5225570" y="131407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094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51933BB-ACFB-EC02-ACC6-2ACBEC94124E}"/>
              </a:ext>
            </a:extLst>
          </p:cNvPr>
          <p:cNvSpPr txBox="1"/>
          <p:nvPr/>
        </p:nvSpPr>
        <p:spPr>
          <a:xfrm>
            <a:off x="6546135" y="44206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len(x) = 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D47BB-D33B-641C-D51B-222F08D5697E}"/>
              </a:ext>
            </a:extLst>
          </p:cNvPr>
          <p:cNvSpPr txBox="1"/>
          <p:nvPr/>
        </p:nvSpPr>
        <p:spPr>
          <a:xfrm>
            <a:off x="6546135" y="9840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 = len(w) = 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4CF-2A11-AA60-C250-2FC0CDB4AC6D}"/>
              </a:ext>
            </a:extLst>
          </p:cNvPr>
          <p:cNvSpPr txBox="1"/>
          <p:nvPr/>
        </p:nvSpPr>
        <p:spPr>
          <a:xfrm>
            <a:off x="6546135" y="2047241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N + 2P - F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06B88-F0AC-71E7-A477-BDB4B840E7C4}"/>
              </a:ext>
            </a:extLst>
          </p:cNvPr>
          <p:cNvSpPr txBox="1"/>
          <p:nvPr/>
        </p:nvSpPr>
        <p:spPr>
          <a:xfrm>
            <a:off x="6535905" y="2710332"/>
            <a:ext cx="385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output = 3 + 2*0.5 - 2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B91352-2D50-2434-655D-F76CD1F079CD}"/>
              </a:ext>
            </a:extLst>
          </p:cNvPr>
          <p:cNvSpPr/>
          <p:nvPr/>
        </p:nvSpPr>
        <p:spPr>
          <a:xfrm>
            <a:off x="755021" y="706577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A28300-1D11-E5AB-57BE-2BC4D0330A96}"/>
              </a:ext>
            </a:extLst>
          </p:cNvPr>
          <p:cNvSpPr/>
          <p:nvPr/>
        </p:nvSpPr>
        <p:spPr>
          <a:xfrm>
            <a:off x="1226922" y="706577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7865F-C8BF-F47A-8F86-8FAF09257D3E}"/>
              </a:ext>
            </a:extLst>
          </p:cNvPr>
          <p:cNvSpPr/>
          <p:nvPr/>
        </p:nvSpPr>
        <p:spPr>
          <a:xfrm>
            <a:off x="1699261" y="713289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79BE7-10D2-C131-13CF-114549F1C45B}"/>
              </a:ext>
            </a:extLst>
          </p:cNvPr>
          <p:cNvSpPr/>
          <p:nvPr/>
        </p:nvSpPr>
        <p:spPr>
          <a:xfrm>
            <a:off x="755021" y="1178478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334967-752B-1C03-F720-8A357DCF993A}"/>
              </a:ext>
            </a:extLst>
          </p:cNvPr>
          <p:cNvSpPr/>
          <p:nvPr/>
        </p:nvSpPr>
        <p:spPr>
          <a:xfrm>
            <a:off x="1226922" y="1178478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08F94-B68D-DC23-9DC7-B0FEB5329D67}"/>
              </a:ext>
            </a:extLst>
          </p:cNvPr>
          <p:cNvSpPr/>
          <p:nvPr/>
        </p:nvSpPr>
        <p:spPr>
          <a:xfrm>
            <a:off x="1698823" y="1178478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21439-0A00-8E17-8F01-1CC547BBBFB1}"/>
              </a:ext>
            </a:extLst>
          </p:cNvPr>
          <p:cNvSpPr/>
          <p:nvPr/>
        </p:nvSpPr>
        <p:spPr>
          <a:xfrm>
            <a:off x="755021" y="1650379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CC9E70-0E0F-83C5-A0B6-FF666FC6AB95}"/>
              </a:ext>
            </a:extLst>
          </p:cNvPr>
          <p:cNvSpPr/>
          <p:nvPr/>
        </p:nvSpPr>
        <p:spPr>
          <a:xfrm>
            <a:off x="1226922" y="1650379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6E0266-F151-CC5F-C17E-6F79477FA445}"/>
              </a:ext>
            </a:extLst>
          </p:cNvPr>
          <p:cNvSpPr/>
          <p:nvPr/>
        </p:nvSpPr>
        <p:spPr>
          <a:xfrm>
            <a:off x="1698823" y="1650379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85EEA1-01C8-419A-8F66-598F171C6488}"/>
              </a:ext>
            </a:extLst>
          </p:cNvPr>
          <p:cNvSpPr/>
          <p:nvPr/>
        </p:nvSpPr>
        <p:spPr>
          <a:xfrm>
            <a:off x="2989857" y="116465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AB8537-7B7B-F381-21B2-5D04450E6274}"/>
              </a:ext>
            </a:extLst>
          </p:cNvPr>
          <p:cNvSpPr/>
          <p:nvPr/>
        </p:nvSpPr>
        <p:spPr>
          <a:xfrm>
            <a:off x="3461758" y="116465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B10C79-6592-7934-FA08-7D1832D99AF8}"/>
              </a:ext>
            </a:extLst>
          </p:cNvPr>
          <p:cNvSpPr/>
          <p:nvPr/>
        </p:nvSpPr>
        <p:spPr>
          <a:xfrm>
            <a:off x="2989857" y="1636554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1EF1CC-BC91-6985-17BD-D009B13F4769}"/>
              </a:ext>
            </a:extLst>
          </p:cNvPr>
          <p:cNvSpPr/>
          <p:nvPr/>
        </p:nvSpPr>
        <p:spPr>
          <a:xfrm>
            <a:off x="3461758" y="1636554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10CFB7-D400-70C4-E5B2-F16E30152933}"/>
              </a:ext>
            </a:extLst>
          </p:cNvPr>
          <p:cNvSpPr/>
          <p:nvPr/>
        </p:nvSpPr>
        <p:spPr>
          <a:xfrm>
            <a:off x="2170724" y="713289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9CB20-D03C-E7D7-5E57-A582D7627899}"/>
              </a:ext>
            </a:extLst>
          </p:cNvPr>
          <p:cNvSpPr/>
          <p:nvPr/>
        </p:nvSpPr>
        <p:spPr>
          <a:xfrm>
            <a:off x="2170286" y="117847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B1B692-C2CE-6A8D-2DCE-3D01CCDD71A2}"/>
              </a:ext>
            </a:extLst>
          </p:cNvPr>
          <p:cNvSpPr/>
          <p:nvPr/>
        </p:nvSpPr>
        <p:spPr>
          <a:xfrm>
            <a:off x="2170286" y="1650379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F14550-94F1-A752-E10C-D83835A28599}"/>
              </a:ext>
            </a:extLst>
          </p:cNvPr>
          <p:cNvSpPr/>
          <p:nvPr/>
        </p:nvSpPr>
        <p:spPr>
          <a:xfrm>
            <a:off x="755021" y="211556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680C25-723B-6F2C-DFEE-085CE3D52F57}"/>
              </a:ext>
            </a:extLst>
          </p:cNvPr>
          <p:cNvSpPr/>
          <p:nvPr/>
        </p:nvSpPr>
        <p:spPr>
          <a:xfrm>
            <a:off x="1226922" y="211556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831DCF-0DC2-4900-0072-6CFC82072E71}"/>
              </a:ext>
            </a:extLst>
          </p:cNvPr>
          <p:cNvSpPr/>
          <p:nvPr/>
        </p:nvSpPr>
        <p:spPr>
          <a:xfrm>
            <a:off x="1698823" y="211556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81C436-7550-B352-66A8-C190F0A1D063}"/>
              </a:ext>
            </a:extLst>
          </p:cNvPr>
          <p:cNvSpPr/>
          <p:nvPr/>
        </p:nvSpPr>
        <p:spPr>
          <a:xfrm>
            <a:off x="2170286" y="211556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2D7E7B-4284-A49D-167D-EF8B2B5F233E}"/>
              </a:ext>
            </a:extLst>
          </p:cNvPr>
          <p:cNvSpPr/>
          <p:nvPr/>
        </p:nvSpPr>
        <p:spPr>
          <a:xfrm>
            <a:off x="4274900" y="928702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CD242-1239-3C57-B54A-46C1A935E965}"/>
              </a:ext>
            </a:extLst>
          </p:cNvPr>
          <p:cNvSpPr/>
          <p:nvPr/>
        </p:nvSpPr>
        <p:spPr>
          <a:xfrm>
            <a:off x="4746801" y="928702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8BE87D-C6A2-22B9-5114-29D803CA2CE6}"/>
              </a:ext>
            </a:extLst>
          </p:cNvPr>
          <p:cNvSpPr/>
          <p:nvPr/>
        </p:nvSpPr>
        <p:spPr>
          <a:xfrm>
            <a:off x="5219140" y="935414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2D538C-01A8-2FC7-FD62-454FA1A337A8}"/>
              </a:ext>
            </a:extLst>
          </p:cNvPr>
          <p:cNvSpPr/>
          <p:nvPr/>
        </p:nvSpPr>
        <p:spPr>
          <a:xfrm>
            <a:off x="4274900" y="1400603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B07D94-A18E-59D9-138E-78898DB91AB7}"/>
              </a:ext>
            </a:extLst>
          </p:cNvPr>
          <p:cNvSpPr/>
          <p:nvPr/>
        </p:nvSpPr>
        <p:spPr>
          <a:xfrm>
            <a:off x="4746801" y="1400603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910FD8-30E5-C719-C8B2-74A041F422DB}"/>
              </a:ext>
            </a:extLst>
          </p:cNvPr>
          <p:cNvSpPr/>
          <p:nvPr/>
        </p:nvSpPr>
        <p:spPr>
          <a:xfrm>
            <a:off x="5218702" y="1400603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783A2B-38A0-F7AA-18E7-D8848D962F3C}"/>
              </a:ext>
            </a:extLst>
          </p:cNvPr>
          <p:cNvSpPr/>
          <p:nvPr/>
        </p:nvSpPr>
        <p:spPr>
          <a:xfrm>
            <a:off x="4274900" y="1872504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9B8009-78D5-9C43-C3FC-1640F94F1F53}"/>
              </a:ext>
            </a:extLst>
          </p:cNvPr>
          <p:cNvSpPr/>
          <p:nvPr/>
        </p:nvSpPr>
        <p:spPr>
          <a:xfrm>
            <a:off x="4746801" y="1872504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4A801E-C3BB-D9A5-A122-CE3C20E6189F}"/>
              </a:ext>
            </a:extLst>
          </p:cNvPr>
          <p:cNvSpPr/>
          <p:nvPr/>
        </p:nvSpPr>
        <p:spPr>
          <a:xfrm>
            <a:off x="5218702" y="1872504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BC9575-5DA0-0394-7D35-5F4780C6955F}"/>
              </a:ext>
            </a:extLst>
          </p:cNvPr>
          <p:cNvGrpSpPr/>
          <p:nvPr/>
        </p:nvGrpSpPr>
        <p:grpSpPr>
          <a:xfrm>
            <a:off x="725587" y="713289"/>
            <a:ext cx="943802" cy="943802"/>
            <a:chOff x="3227651" y="2257874"/>
            <a:chExt cx="943802" cy="94380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4EA699-DB85-3919-CD7F-0E6D059987BC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733B62-6A67-D6C6-587C-EBE20480D1D5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4908BA-941B-B897-2351-2A64C74CF17A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1CEDA4-F2A1-B01D-4358-77EE3808998E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924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51933BB-ACFB-EC02-ACC6-2ACBEC94124E}"/>
              </a:ext>
            </a:extLst>
          </p:cNvPr>
          <p:cNvSpPr txBox="1"/>
          <p:nvPr/>
        </p:nvSpPr>
        <p:spPr>
          <a:xfrm>
            <a:off x="6546135" y="442061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len(x) = 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D47BB-D33B-641C-D51B-222F08D5697E}"/>
              </a:ext>
            </a:extLst>
          </p:cNvPr>
          <p:cNvSpPr txBox="1"/>
          <p:nvPr/>
        </p:nvSpPr>
        <p:spPr>
          <a:xfrm>
            <a:off x="6546135" y="98404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 = len(w) = 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4CF-2A11-AA60-C250-2FC0CDB4AC6D}"/>
              </a:ext>
            </a:extLst>
          </p:cNvPr>
          <p:cNvSpPr txBox="1"/>
          <p:nvPr/>
        </p:nvSpPr>
        <p:spPr>
          <a:xfrm>
            <a:off x="6546135" y="2047241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N + 20 - F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06B88-F0AC-71E7-A477-BDB4B840E7C4}"/>
              </a:ext>
            </a:extLst>
          </p:cNvPr>
          <p:cNvSpPr txBox="1"/>
          <p:nvPr/>
        </p:nvSpPr>
        <p:spPr>
          <a:xfrm>
            <a:off x="6535905" y="271033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output = 3 + 2*0 - 2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B91352-2D50-2434-655D-F76CD1F079CD}"/>
              </a:ext>
            </a:extLst>
          </p:cNvPr>
          <p:cNvSpPr/>
          <p:nvPr/>
        </p:nvSpPr>
        <p:spPr>
          <a:xfrm>
            <a:off x="755021" y="706577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A28300-1D11-E5AB-57BE-2BC4D0330A96}"/>
              </a:ext>
            </a:extLst>
          </p:cNvPr>
          <p:cNvSpPr/>
          <p:nvPr/>
        </p:nvSpPr>
        <p:spPr>
          <a:xfrm>
            <a:off x="1226922" y="706577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7865F-C8BF-F47A-8F86-8FAF09257D3E}"/>
              </a:ext>
            </a:extLst>
          </p:cNvPr>
          <p:cNvSpPr/>
          <p:nvPr/>
        </p:nvSpPr>
        <p:spPr>
          <a:xfrm>
            <a:off x="1699261" y="713289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79BE7-10D2-C131-13CF-114549F1C45B}"/>
              </a:ext>
            </a:extLst>
          </p:cNvPr>
          <p:cNvSpPr/>
          <p:nvPr/>
        </p:nvSpPr>
        <p:spPr>
          <a:xfrm>
            <a:off x="755021" y="1178478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334967-752B-1C03-F720-8A357DCF993A}"/>
              </a:ext>
            </a:extLst>
          </p:cNvPr>
          <p:cNvSpPr/>
          <p:nvPr/>
        </p:nvSpPr>
        <p:spPr>
          <a:xfrm>
            <a:off x="1226922" y="1178478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08F94-B68D-DC23-9DC7-B0FEB5329D67}"/>
              </a:ext>
            </a:extLst>
          </p:cNvPr>
          <p:cNvSpPr/>
          <p:nvPr/>
        </p:nvSpPr>
        <p:spPr>
          <a:xfrm>
            <a:off x="1698823" y="1178478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21439-0A00-8E17-8F01-1CC547BBBFB1}"/>
              </a:ext>
            </a:extLst>
          </p:cNvPr>
          <p:cNvSpPr/>
          <p:nvPr/>
        </p:nvSpPr>
        <p:spPr>
          <a:xfrm>
            <a:off x="755021" y="1650379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CC9E70-0E0F-83C5-A0B6-FF666FC6AB95}"/>
              </a:ext>
            </a:extLst>
          </p:cNvPr>
          <p:cNvSpPr/>
          <p:nvPr/>
        </p:nvSpPr>
        <p:spPr>
          <a:xfrm>
            <a:off x="1226922" y="1650379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6E0266-F151-CC5F-C17E-6F79477FA445}"/>
              </a:ext>
            </a:extLst>
          </p:cNvPr>
          <p:cNvSpPr/>
          <p:nvPr/>
        </p:nvSpPr>
        <p:spPr>
          <a:xfrm>
            <a:off x="1698823" y="1650379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85EEA1-01C8-419A-8F66-598F171C6488}"/>
              </a:ext>
            </a:extLst>
          </p:cNvPr>
          <p:cNvSpPr/>
          <p:nvPr/>
        </p:nvSpPr>
        <p:spPr>
          <a:xfrm>
            <a:off x="2808189" y="263854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AB8537-7B7B-F381-21B2-5D04450E6274}"/>
              </a:ext>
            </a:extLst>
          </p:cNvPr>
          <p:cNvSpPr/>
          <p:nvPr/>
        </p:nvSpPr>
        <p:spPr>
          <a:xfrm>
            <a:off x="3280090" y="263854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B10C79-6592-7934-FA08-7D1832D99AF8}"/>
              </a:ext>
            </a:extLst>
          </p:cNvPr>
          <p:cNvSpPr/>
          <p:nvPr/>
        </p:nvSpPr>
        <p:spPr>
          <a:xfrm>
            <a:off x="2808189" y="311044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1EF1CC-BC91-6985-17BD-D009B13F4769}"/>
              </a:ext>
            </a:extLst>
          </p:cNvPr>
          <p:cNvSpPr/>
          <p:nvPr/>
        </p:nvSpPr>
        <p:spPr>
          <a:xfrm>
            <a:off x="3280090" y="311044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2D7E7B-4284-A49D-167D-EF8B2B5F233E}"/>
              </a:ext>
            </a:extLst>
          </p:cNvPr>
          <p:cNvSpPr/>
          <p:nvPr/>
        </p:nvSpPr>
        <p:spPr>
          <a:xfrm>
            <a:off x="4741760" y="2638541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CD242-1239-3C57-B54A-46C1A935E965}"/>
              </a:ext>
            </a:extLst>
          </p:cNvPr>
          <p:cNvSpPr/>
          <p:nvPr/>
        </p:nvSpPr>
        <p:spPr>
          <a:xfrm>
            <a:off x="5213661" y="2638541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2D538C-01A8-2FC7-FD62-454FA1A337A8}"/>
              </a:ext>
            </a:extLst>
          </p:cNvPr>
          <p:cNvSpPr/>
          <p:nvPr/>
        </p:nvSpPr>
        <p:spPr>
          <a:xfrm>
            <a:off x="4741760" y="3110442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B07D94-A18E-59D9-138E-78898DB91AB7}"/>
              </a:ext>
            </a:extLst>
          </p:cNvPr>
          <p:cNvSpPr/>
          <p:nvPr/>
        </p:nvSpPr>
        <p:spPr>
          <a:xfrm>
            <a:off x="5213661" y="3110442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BC9575-5DA0-0394-7D35-5F4780C6955F}"/>
              </a:ext>
            </a:extLst>
          </p:cNvPr>
          <p:cNvGrpSpPr/>
          <p:nvPr/>
        </p:nvGrpSpPr>
        <p:grpSpPr>
          <a:xfrm>
            <a:off x="754583" y="713289"/>
            <a:ext cx="943802" cy="943802"/>
            <a:chOff x="3227651" y="2257874"/>
            <a:chExt cx="943802" cy="94380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4EA699-DB85-3919-CD7F-0E6D059987BC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733B62-6A67-D6C6-587C-EBE20480D1D5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4908BA-941B-B897-2351-2A64C74CF17A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1CEDA4-F2A1-B01D-4358-77EE3808998E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043B4-1E1D-CAC0-DB5A-A6A7DB58B0EB}"/>
              </a:ext>
            </a:extLst>
          </p:cNvPr>
          <p:cNvSpPr/>
          <p:nvPr/>
        </p:nvSpPr>
        <p:spPr>
          <a:xfrm>
            <a:off x="754583" y="2447351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73FA4D-AFC1-4A7D-A9BA-BC0D009A7D8A}"/>
              </a:ext>
            </a:extLst>
          </p:cNvPr>
          <p:cNvSpPr/>
          <p:nvPr/>
        </p:nvSpPr>
        <p:spPr>
          <a:xfrm>
            <a:off x="1226484" y="2447351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F09C3-2CD0-13AB-D595-887C0A5B77C0}"/>
              </a:ext>
            </a:extLst>
          </p:cNvPr>
          <p:cNvSpPr/>
          <p:nvPr/>
        </p:nvSpPr>
        <p:spPr>
          <a:xfrm>
            <a:off x="1698823" y="2454063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2BE82F-C50E-127C-A780-7CC05E6A3B25}"/>
              </a:ext>
            </a:extLst>
          </p:cNvPr>
          <p:cNvSpPr/>
          <p:nvPr/>
        </p:nvSpPr>
        <p:spPr>
          <a:xfrm>
            <a:off x="754583" y="2919252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E3CBB7-C74A-6ADE-CACB-E06812D2CF22}"/>
              </a:ext>
            </a:extLst>
          </p:cNvPr>
          <p:cNvSpPr/>
          <p:nvPr/>
        </p:nvSpPr>
        <p:spPr>
          <a:xfrm>
            <a:off x="1226484" y="2919252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1E1751-4278-32B8-C86F-F9C754CAE228}"/>
              </a:ext>
            </a:extLst>
          </p:cNvPr>
          <p:cNvSpPr/>
          <p:nvPr/>
        </p:nvSpPr>
        <p:spPr>
          <a:xfrm>
            <a:off x="1698385" y="2919252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2222ED-D164-BDD2-F54E-AAD044447346}"/>
              </a:ext>
            </a:extLst>
          </p:cNvPr>
          <p:cNvSpPr/>
          <p:nvPr/>
        </p:nvSpPr>
        <p:spPr>
          <a:xfrm>
            <a:off x="754583" y="3391153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2586B2-4162-FA16-AC33-0FF82AE5486F}"/>
              </a:ext>
            </a:extLst>
          </p:cNvPr>
          <p:cNvSpPr/>
          <p:nvPr/>
        </p:nvSpPr>
        <p:spPr>
          <a:xfrm>
            <a:off x="1226484" y="3391153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473C33-8D4D-7BE1-E05B-8649F3FC4EEE}"/>
              </a:ext>
            </a:extLst>
          </p:cNvPr>
          <p:cNvSpPr/>
          <p:nvPr/>
        </p:nvSpPr>
        <p:spPr>
          <a:xfrm>
            <a:off x="1698385" y="3391153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742B1E-DC01-8749-5672-A126AAE2486E}"/>
              </a:ext>
            </a:extLst>
          </p:cNvPr>
          <p:cNvSpPr/>
          <p:nvPr/>
        </p:nvSpPr>
        <p:spPr>
          <a:xfrm>
            <a:off x="754583" y="4188125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AFF43CD-6DB4-2C32-6664-E6F7577CF429}"/>
              </a:ext>
            </a:extLst>
          </p:cNvPr>
          <p:cNvSpPr/>
          <p:nvPr/>
        </p:nvSpPr>
        <p:spPr>
          <a:xfrm>
            <a:off x="1226484" y="4188125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42CA3F-A948-399F-CFE7-0A4CCB643353}"/>
              </a:ext>
            </a:extLst>
          </p:cNvPr>
          <p:cNvSpPr/>
          <p:nvPr/>
        </p:nvSpPr>
        <p:spPr>
          <a:xfrm>
            <a:off x="1698823" y="4194837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35E288-4092-20CC-FF52-F6C3FBE3D482}"/>
              </a:ext>
            </a:extLst>
          </p:cNvPr>
          <p:cNvSpPr/>
          <p:nvPr/>
        </p:nvSpPr>
        <p:spPr>
          <a:xfrm>
            <a:off x="754583" y="4660026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B7D504E-2A74-C28A-8D01-CF346E15A143}"/>
              </a:ext>
            </a:extLst>
          </p:cNvPr>
          <p:cNvSpPr/>
          <p:nvPr/>
        </p:nvSpPr>
        <p:spPr>
          <a:xfrm>
            <a:off x="1226484" y="4660026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DC0387-1101-0259-6DFC-54E1A57D62C7}"/>
              </a:ext>
            </a:extLst>
          </p:cNvPr>
          <p:cNvSpPr/>
          <p:nvPr/>
        </p:nvSpPr>
        <p:spPr>
          <a:xfrm>
            <a:off x="1698385" y="4660026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98BE5F-ADED-3289-F1CA-20BFF7750B59}"/>
              </a:ext>
            </a:extLst>
          </p:cNvPr>
          <p:cNvSpPr/>
          <p:nvPr/>
        </p:nvSpPr>
        <p:spPr>
          <a:xfrm>
            <a:off x="754583" y="5131927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D79E0D-8800-A7B2-7808-9BAF5BE2190B}"/>
              </a:ext>
            </a:extLst>
          </p:cNvPr>
          <p:cNvSpPr/>
          <p:nvPr/>
        </p:nvSpPr>
        <p:spPr>
          <a:xfrm>
            <a:off x="1226484" y="5131927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39E680-3BC5-28F5-64DB-8EB5993E7008}"/>
              </a:ext>
            </a:extLst>
          </p:cNvPr>
          <p:cNvSpPr/>
          <p:nvPr/>
        </p:nvSpPr>
        <p:spPr>
          <a:xfrm>
            <a:off x="1698385" y="5131927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31F08-C78B-5B7E-64F2-9C4BBC8CB350}"/>
              </a:ext>
            </a:extLst>
          </p:cNvPr>
          <p:cNvSpPr txBox="1"/>
          <p:nvPr/>
        </p:nvSpPr>
        <p:spPr>
          <a:xfrm>
            <a:off x="813336" y="17473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latin typeface="Consolas" panose="020B0609020204030204" pitchFamily="49" charset="0"/>
              </a:rPr>
              <a:t>,3,3)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3CAFBA-C0DF-9786-E640-ED1E27828714}"/>
              </a:ext>
            </a:extLst>
          </p:cNvPr>
          <p:cNvSpPr txBox="1"/>
          <p:nvPr/>
        </p:nvSpPr>
        <p:spPr>
          <a:xfrm>
            <a:off x="2552968" y="43451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latin typeface="Consolas" panose="020B0609020204030204" pitchFamily="49" charset="0"/>
              </a:rPr>
              <a:t>,3,3)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6F8791-3832-B2C6-DC91-A2FE4FBC85ED}"/>
              </a:ext>
            </a:extLst>
          </p:cNvPr>
          <p:cNvSpPr/>
          <p:nvPr/>
        </p:nvSpPr>
        <p:spPr>
          <a:xfrm>
            <a:off x="2754687" y="92870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73F5415-5071-A019-10F2-4A9623192D21}"/>
              </a:ext>
            </a:extLst>
          </p:cNvPr>
          <p:cNvSpPr/>
          <p:nvPr/>
        </p:nvSpPr>
        <p:spPr>
          <a:xfrm>
            <a:off x="3226588" y="92870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025EB9-05C3-618F-0FBF-858FA9FFB75C}"/>
              </a:ext>
            </a:extLst>
          </p:cNvPr>
          <p:cNvSpPr/>
          <p:nvPr/>
        </p:nvSpPr>
        <p:spPr>
          <a:xfrm>
            <a:off x="2754687" y="140060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AFD11AF-1CB8-96DA-6E33-C912C02E6C03}"/>
              </a:ext>
            </a:extLst>
          </p:cNvPr>
          <p:cNvSpPr/>
          <p:nvPr/>
        </p:nvSpPr>
        <p:spPr>
          <a:xfrm>
            <a:off x="3226588" y="140060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068D1C-88E7-B36C-6EC0-73C913BEB868}"/>
              </a:ext>
            </a:extLst>
          </p:cNvPr>
          <p:cNvSpPr/>
          <p:nvPr/>
        </p:nvSpPr>
        <p:spPr>
          <a:xfrm>
            <a:off x="2808189" y="4430787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F216ED-DF44-9FEE-D222-5F95010C9235}"/>
              </a:ext>
            </a:extLst>
          </p:cNvPr>
          <p:cNvSpPr/>
          <p:nvPr/>
        </p:nvSpPr>
        <p:spPr>
          <a:xfrm>
            <a:off x="3280090" y="4430787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948F84D-6377-F914-8876-7CDD058727C4}"/>
              </a:ext>
            </a:extLst>
          </p:cNvPr>
          <p:cNvSpPr/>
          <p:nvPr/>
        </p:nvSpPr>
        <p:spPr>
          <a:xfrm>
            <a:off x="2808189" y="490268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BADD6DE-8975-1AE7-350A-D4E414F2D553}"/>
              </a:ext>
            </a:extLst>
          </p:cNvPr>
          <p:cNvSpPr/>
          <p:nvPr/>
        </p:nvSpPr>
        <p:spPr>
          <a:xfrm>
            <a:off x="3280090" y="490268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CCA2F28-C9CA-F8B9-6A06-428468415266}"/>
              </a:ext>
            </a:extLst>
          </p:cNvPr>
          <p:cNvGrpSpPr/>
          <p:nvPr/>
        </p:nvGrpSpPr>
        <p:grpSpPr>
          <a:xfrm>
            <a:off x="744566" y="2455816"/>
            <a:ext cx="943802" cy="943802"/>
            <a:chOff x="3227651" y="2257874"/>
            <a:chExt cx="943802" cy="9438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620CBDF-8E85-336E-5977-8D66FAE08263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F2FA5C2-1D64-EEB8-E5B0-2CC0A0D42147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58DE5AC-EA20-8D53-37D4-12C98DC41DAC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D491E1-2B5B-5C54-DE10-F7B945CC5150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F405776-E4EE-7977-0FA9-8E5360AB2C60}"/>
              </a:ext>
            </a:extLst>
          </p:cNvPr>
          <p:cNvGrpSpPr/>
          <p:nvPr/>
        </p:nvGrpSpPr>
        <p:grpSpPr>
          <a:xfrm>
            <a:off x="754145" y="4188125"/>
            <a:ext cx="943802" cy="943802"/>
            <a:chOff x="3227651" y="2257874"/>
            <a:chExt cx="943802" cy="94380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6CE09B7-0294-9242-A203-D44022C2A1CC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B668A43-23C2-5281-EDA7-6E3BFD7E9FFE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B05631-93E2-6FC0-E81E-4D5F4BB9AFDB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7A76D93-D6BB-4A39-CA09-2158C8A61D36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8BC368A-1B18-0BA8-DCD1-3531075A0606}"/>
              </a:ext>
            </a:extLst>
          </p:cNvPr>
          <p:cNvSpPr txBox="1"/>
          <p:nvPr/>
        </p:nvSpPr>
        <p:spPr>
          <a:xfrm>
            <a:off x="4363601" y="21222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latin typeface="Consolas" panose="020B0609020204030204" pitchFamily="49" charset="0"/>
              </a:rPr>
              <a:t>,2,2)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9A6494-F90E-2DE1-C116-63DD3E86039F}"/>
              </a:ext>
            </a:extLst>
          </p:cNvPr>
          <p:cNvSpPr txBox="1"/>
          <p:nvPr/>
        </p:nvSpPr>
        <p:spPr>
          <a:xfrm>
            <a:off x="4395190" y="8560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12+24+36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4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677537" y="25338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5+2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241085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871500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3332143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792786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425342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714071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5174714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563535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189398-B5C9-3D47-A796-ADBD8DA4A9B5}"/>
              </a:ext>
            </a:extLst>
          </p:cNvPr>
          <p:cNvSpPr/>
          <p:nvPr/>
        </p:nvSpPr>
        <p:spPr>
          <a:xfrm>
            <a:off x="241085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A4BEC-8233-4BFF-4EFE-6BB02CD13641}"/>
              </a:ext>
            </a:extLst>
          </p:cNvPr>
          <p:cNvSpPr/>
          <p:nvPr/>
        </p:nvSpPr>
        <p:spPr>
          <a:xfrm>
            <a:off x="2871500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A6E5E3-70F8-D4D7-9AB9-690DC7D3755C}"/>
              </a:ext>
            </a:extLst>
          </p:cNvPr>
          <p:cNvSpPr/>
          <p:nvPr/>
        </p:nvSpPr>
        <p:spPr>
          <a:xfrm>
            <a:off x="3332143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ACBCD-F5BA-4055-C163-E2E03561E7DC}"/>
              </a:ext>
            </a:extLst>
          </p:cNvPr>
          <p:cNvSpPr/>
          <p:nvPr/>
        </p:nvSpPr>
        <p:spPr>
          <a:xfrm>
            <a:off x="3792786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86D77D-EE79-B6BA-E909-A1A24275D678}"/>
              </a:ext>
            </a:extLst>
          </p:cNvPr>
          <p:cNvSpPr/>
          <p:nvPr/>
        </p:nvSpPr>
        <p:spPr>
          <a:xfrm>
            <a:off x="425342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C0AD25-2B0E-393D-ED35-16105181DEC7}"/>
              </a:ext>
            </a:extLst>
          </p:cNvPr>
          <p:cNvSpPr/>
          <p:nvPr/>
        </p:nvSpPr>
        <p:spPr>
          <a:xfrm>
            <a:off x="4714071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92D745-E0E9-4C34-25E3-4422DFFE96C5}"/>
              </a:ext>
            </a:extLst>
          </p:cNvPr>
          <p:cNvSpPr/>
          <p:nvPr/>
        </p:nvSpPr>
        <p:spPr>
          <a:xfrm>
            <a:off x="5174714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38670-493E-C29A-7B0D-A1CE33826CCB}"/>
              </a:ext>
            </a:extLst>
          </p:cNvPr>
          <p:cNvSpPr/>
          <p:nvPr/>
        </p:nvSpPr>
        <p:spPr>
          <a:xfrm>
            <a:off x="563535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FCA415-8B15-82F6-FC10-15BB105197C2}"/>
              </a:ext>
            </a:extLst>
          </p:cNvPr>
          <p:cNvSpPr txBox="1"/>
          <p:nvPr/>
        </p:nvSpPr>
        <p:spPr>
          <a:xfrm>
            <a:off x="1831438" y="207205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8760AF-6340-527C-E31F-038D5322A282}"/>
              </a:ext>
            </a:extLst>
          </p:cNvPr>
          <p:cNvCxnSpPr/>
          <p:nvPr/>
        </p:nvCxnSpPr>
        <p:spPr>
          <a:xfrm>
            <a:off x="1845325" y="2969050"/>
            <a:ext cx="4935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457E98-89EC-AF37-83D8-86857ED7BD31}"/>
              </a:ext>
            </a:extLst>
          </p:cNvPr>
          <p:cNvSpPr/>
          <p:nvPr/>
        </p:nvSpPr>
        <p:spPr>
          <a:xfrm>
            <a:off x="2410857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B4168E-9E97-46E6-94F3-7E46070EFF25}"/>
              </a:ext>
            </a:extLst>
          </p:cNvPr>
          <p:cNvSpPr/>
          <p:nvPr/>
        </p:nvSpPr>
        <p:spPr>
          <a:xfrm>
            <a:off x="2871500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390023-DFE6-A00A-C291-C8080FE4D023}"/>
              </a:ext>
            </a:extLst>
          </p:cNvPr>
          <p:cNvSpPr/>
          <p:nvPr/>
        </p:nvSpPr>
        <p:spPr>
          <a:xfrm>
            <a:off x="3332143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EDBCE7F-57F4-B0B5-33A7-1E5EA5985F79}"/>
              </a:ext>
            </a:extLst>
          </p:cNvPr>
          <p:cNvSpPr/>
          <p:nvPr/>
        </p:nvSpPr>
        <p:spPr>
          <a:xfrm>
            <a:off x="3792786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F2F51-B808-3B2D-5F3C-63DB76F3B699}"/>
              </a:ext>
            </a:extLst>
          </p:cNvPr>
          <p:cNvSpPr/>
          <p:nvPr/>
        </p:nvSpPr>
        <p:spPr>
          <a:xfrm>
            <a:off x="4253427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B42531-874D-0FB7-660D-95CA94DDA711}"/>
              </a:ext>
            </a:extLst>
          </p:cNvPr>
          <p:cNvSpPr/>
          <p:nvPr/>
        </p:nvSpPr>
        <p:spPr>
          <a:xfrm>
            <a:off x="4714071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3CEF57-6224-AF0D-052F-568EB035D492}"/>
              </a:ext>
            </a:extLst>
          </p:cNvPr>
          <p:cNvSpPr/>
          <p:nvPr/>
        </p:nvSpPr>
        <p:spPr>
          <a:xfrm>
            <a:off x="5174714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F2BD73-DDEE-7359-28DD-A4CB379A6E14}"/>
              </a:ext>
            </a:extLst>
          </p:cNvPr>
          <p:cNvSpPr/>
          <p:nvPr/>
        </p:nvSpPr>
        <p:spPr>
          <a:xfrm>
            <a:off x="5635357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6351298" y="130873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8844-84E2-2FD7-468F-FCCE80A6D548}"/>
              </a:ext>
            </a:extLst>
          </p:cNvPr>
          <p:cNvSpPr txBox="1"/>
          <p:nvPr/>
        </p:nvSpPr>
        <p:spPr>
          <a:xfrm>
            <a:off x="6348929" y="212655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2C086-845F-7CF8-93A5-7D06FDD5C2E9}"/>
              </a:ext>
            </a:extLst>
          </p:cNvPr>
          <p:cNvSpPr txBox="1"/>
          <p:nvPr/>
        </p:nvSpPr>
        <p:spPr>
          <a:xfrm>
            <a:off x="6332404" y="330939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79415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51933BB-ACFB-EC02-ACC6-2ACBEC94124E}"/>
              </a:ext>
            </a:extLst>
          </p:cNvPr>
          <p:cNvSpPr txBox="1"/>
          <p:nvPr/>
        </p:nvSpPr>
        <p:spPr>
          <a:xfrm>
            <a:off x="8450241" y="657693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 = len(x) = 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ED47BB-D33B-641C-D51B-222F08D5697E}"/>
              </a:ext>
            </a:extLst>
          </p:cNvPr>
          <p:cNvSpPr txBox="1"/>
          <p:nvPr/>
        </p:nvSpPr>
        <p:spPr>
          <a:xfrm>
            <a:off x="8450241" y="119967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 = len(w) = 2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D94CF-2A11-AA60-C250-2FC0CDB4AC6D}"/>
              </a:ext>
            </a:extLst>
          </p:cNvPr>
          <p:cNvSpPr txBox="1"/>
          <p:nvPr/>
        </p:nvSpPr>
        <p:spPr>
          <a:xfrm>
            <a:off x="8450241" y="2262873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output = N + 20 - F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06B88-F0AC-71E7-A477-BDB4B840E7C4}"/>
              </a:ext>
            </a:extLst>
          </p:cNvPr>
          <p:cNvSpPr txBox="1"/>
          <p:nvPr/>
        </p:nvSpPr>
        <p:spPr>
          <a:xfrm>
            <a:off x="8440011" y="292596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output = 3 + 2*0 - 2 + 1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BB91352-2D50-2434-655D-F76CD1F079CD}"/>
              </a:ext>
            </a:extLst>
          </p:cNvPr>
          <p:cNvSpPr/>
          <p:nvPr/>
        </p:nvSpPr>
        <p:spPr>
          <a:xfrm>
            <a:off x="755021" y="706577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A28300-1D11-E5AB-57BE-2BC4D0330A96}"/>
              </a:ext>
            </a:extLst>
          </p:cNvPr>
          <p:cNvSpPr/>
          <p:nvPr/>
        </p:nvSpPr>
        <p:spPr>
          <a:xfrm>
            <a:off x="1226922" y="706577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5F7865F-C8BF-F47A-8F86-8FAF09257D3E}"/>
              </a:ext>
            </a:extLst>
          </p:cNvPr>
          <p:cNvSpPr/>
          <p:nvPr/>
        </p:nvSpPr>
        <p:spPr>
          <a:xfrm>
            <a:off x="1699261" y="713289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6379BE7-10D2-C131-13CF-114549F1C45B}"/>
              </a:ext>
            </a:extLst>
          </p:cNvPr>
          <p:cNvSpPr/>
          <p:nvPr/>
        </p:nvSpPr>
        <p:spPr>
          <a:xfrm>
            <a:off x="755021" y="1178478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A334967-752B-1C03-F720-8A357DCF993A}"/>
              </a:ext>
            </a:extLst>
          </p:cNvPr>
          <p:cNvSpPr/>
          <p:nvPr/>
        </p:nvSpPr>
        <p:spPr>
          <a:xfrm>
            <a:off x="1226922" y="1178478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6708F94-B68D-DC23-9DC7-B0FEB5329D67}"/>
              </a:ext>
            </a:extLst>
          </p:cNvPr>
          <p:cNvSpPr/>
          <p:nvPr/>
        </p:nvSpPr>
        <p:spPr>
          <a:xfrm>
            <a:off x="1698823" y="1178478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E21439-0A00-8E17-8F01-1CC547BBBFB1}"/>
              </a:ext>
            </a:extLst>
          </p:cNvPr>
          <p:cNvSpPr/>
          <p:nvPr/>
        </p:nvSpPr>
        <p:spPr>
          <a:xfrm>
            <a:off x="755021" y="1650379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CC9E70-0E0F-83C5-A0B6-FF666FC6AB95}"/>
              </a:ext>
            </a:extLst>
          </p:cNvPr>
          <p:cNvSpPr/>
          <p:nvPr/>
        </p:nvSpPr>
        <p:spPr>
          <a:xfrm>
            <a:off x="1226922" y="1650379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6E0266-F151-CC5F-C17E-6F79477FA445}"/>
              </a:ext>
            </a:extLst>
          </p:cNvPr>
          <p:cNvSpPr/>
          <p:nvPr/>
        </p:nvSpPr>
        <p:spPr>
          <a:xfrm>
            <a:off x="1698823" y="1650379"/>
            <a:ext cx="471901" cy="471901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85EEA1-01C8-419A-8F66-598F171C6488}"/>
              </a:ext>
            </a:extLst>
          </p:cNvPr>
          <p:cNvSpPr/>
          <p:nvPr/>
        </p:nvSpPr>
        <p:spPr>
          <a:xfrm>
            <a:off x="2808189" y="263854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DAB8537-7B7B-F381-21B2-5D04450E6274}"/>
              </a:ext>
            </a:extLst>
          </p:cNvPr>
          <p:cNvSpPr/>
          <p:nvPr/>
        </p:nvSpPr>
        <p:spPr>
          <a:xfrm>
            <a:off x="3280090" y="263854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B10C79-6592-7934-FA08-7D1832D99AF8}"/>
              </a:ext>
            </a:extLst>
          </p:cNvPr>
          <p:cNvSpPr/>
          <p:nvPr/>
        </p:nvSpPr>
        <p:spPr>
          <a:xfrm>
            <a:off x="2808189" y="311044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B1EF1CC-BC91-6985-17BD-D009B13F4769}"/>
              </a:ext>
            </a:extLst>
          </p:cNvPr>
          <p:cNvSpPr/>
          <p:nvPr/>
        </p:nvSpPr>
        <p:spPr>
          <a:xfrm>
            <a:off x="3280090" y="311044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2D7E7B-4284-A49D-167D-EF8B2B5F233E}"/>
              </a:ext>
            </a:extLst>
          </p:cNvPr>
          <p:cNvSpPr/>
          <p:nvPr/>
        </p:nvSpPr>
        <p:spPr>
          <a:xfrm>
            <a:off x="6037655" y="2638541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CD242-1239-3C57-B54A-46C1A935E965}"/>
              </a:ext>
            </a:extLst>
          </p:cNvPr>
          <p:cNvSpPr/>
          <p:nvPr/>
        </p:nvSpPr>
        <p:spPr>
          <a:xfrm>
            <a:off x="6509556" y="2638541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2D538C-01A8-2FC7-FD62-454FA1A337A8}"/>
              </a:ext>
            </a:extLst>
          </p:cNvPr>
          <p:cNvSpPr/>
          <p:nvPr/>
        </p:nvSpPr>
        <p:spPr>
          <a:xfrm>
            <a:off x="6037655" y="3110442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B07D94-A18E-59D9-138E-78898DB91AB7}"/>
              </a:ext>
            </a:extLst>
          </p:cNvPr>
          <p:cNvSpPr/>
          <p:nvPr/>
        </p:nvSpPr>
        <p:spPr>
          <a:xfrm>
            <a:off x="6509556" y="3110442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BC9575-5DA0-0394-7D35-5F4780C6955F}"/>
              </a:ext>
            </a:extLst>
          </p:cNvPr>
          <p:cNvGrpSpPr/>
          <p:nvPr/>
        </p:nvGrpSpPr>
        <p:grpSpPr>
          <a:xfrm>
            <a:off x="754583" y="713289"/>
            <a:ext cx="943802" cy="943802"/>
            <a:chOff x="3227651" y="2257874"/>
            <a:chExt cx="943802" cy="94380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4EA699-DB85-3919-CD7F-0E6D059987BC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733B62-6A67-D6C6-587C-EBE20480D1D5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4908BA-941B-B897-2351-2A64C74CF17A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1CEDA4-F2A1-B01D-4358-77EE3808998E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043B4-1E1D-CAC0-DB5A-A6A7DB58B0EB}"/>
              </a:ext>
            </a:extLst>
          </p:cNvPr>
          <p:cNvSpPr/>
          <p:nvPr/>
        </p:nvSpPr>
        <p:spPr>
          <a:xfrm>
            <a:off x="754583" y="2447351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73FA4D-AFC1-4A7D-A9BA-BC0D009A7D8A}"/>
              </a:ext>
            </a:extLst>
          </p:cNvPr>
          <p:cNvSpPr/>
          <p:nvPr/>
        </p:nvSpPr>
        <p:spPr>
          <a:xfrm>
            <a:off x="1226484" y="2447351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1F09C3-2CD0-13AB-D595-887C0A5B77C0}"/>
              </a:ext>
            </a:extLst>
          </p:cNvPr>
          <p:cNvSpPr/>
          <p:nvPr/>
        </p:nvSpPr>
        <p:spPr>
          <a:xfrm>
            <a:off x="1698823" y="2454063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A2BE82F-C50E-127C-A780-7CC05E6A3B25}"/>
              </a:ext>
            </a:extLst>
          </p:cNvPr>
          <p:cNvSpPr/>
          <p:nvPr/>
        </p:nvSpPr>
        <p:spPr>
          <a:xfrm>
            <a:off x="754583" y="2919252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E3CBB7-C74A-6ADE-CACB-E06812D2CF22}"/>
              </a:ext>
            </a:extLst>
          </p:cNvPr>
          <p:cNvSpPr/>
          <p:nvPr/>
        </p:nvSpPr>
        <p:spPr>
          <a:xfrm>
            <a:off x="1226484" y="2919252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91E1751-4278-32B8-C86F-F9C754CAE228}"/>
              </a:ext>
            </a:extLst>
          </p:cNvPr>
          <p:cNvSpPr/>
          <p:nvPr/>
        </p:nvSpPr>
        <p:spPr>
          <a:xfrm>
            <a:off x="1698385" y="2919252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2222ED-D164-BDD2-F54E-AAD044447346}"/>
              </a:ext>
            </a:extLst>
          </p:cNvPr>
          <p:cNvSpPr/>
          <p:nvPr/>
        </p:nvSpPr>
        <p:spPr>
          <a:xfrm>
            <a:off x="754583" y="3391153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2586B2-4162-FA16-AC33-0FF82AE5486F}"/>
              </a:ext>
            </a:extLst>
          </p:cNvPr>
          <p:cNvSpPr/>
          <p:nvPr/>
        </p:nvSpPr>
        <p:spPr>
          <a:xfrm>
            <a:off x="1226484" y="3391153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473C33-8D4D-7BE1-E05B-8649F3FC4EEE}"/>
              </a:ext>
            </a:extLst>
          </p:cNvPr>
          <p:cNvSpPr/>
          <p:nvPr/>
        </p:nvSpPr>
        <p:spPr>
          <a:xfrm>
            <a:off x="1698385" y="3391153"/>
            <a:ext cx="471901" cy="4719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742B1E-DC01-8749-5672-A126AAE2486E}"/>
              </a:ext>
            </a:extLst>
          </p:cNvPr>
          <p:cNvSpPr/>
          <p:nvPr/>
        </p:nvSpPr>
        <p:spPr>
          <a:xfrm>
            <a:off x="754583" y="4188125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AFF43CD-6DB4-2C32-6664-E6F7577CF429}"/>
              </a:ext>
            </a:extLst>
          </p:cNvPr>
          <p:cNvSpPr/>
          <p:nvPr/>
        </p:nvSpPr>
        <p:spPr>
          <a:xfrm>
            <a:off x="1226484" y="4188125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442CA3F-A948-399F-CFE7-0A4CCB643353}"/>
              </a:ext>
            </a:extLst>
          </p:cNvPr>
          <p:cNvSpPr/>
          <p:nvPr/>
        </p:nvSpPr>
        <p:spPr>
          <a:xfrm>
            <a:off x="1698823" y="4194837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35E288-4092-20CC-FF52-F6C3FBE3D482}"/>
              </a:ext>
            </a:extLst>
          </p:cNvPr>
          <p:cNvSpPr/>
          <p:nvPr/>
        </p:nvSpPr>
        <p:spPr>
          <a:xfrm>
            <a:off x="754583" y="4660026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B7D504E-2A74-C28A-8D01-CF346E15A143}"/>
              </a:ext>
            </a:extLst>
          </p:cNvPr>
          <p:cNvSpPr/>
          <p:nvPr/>
        </p:nvSpPr>
        <p:spPr>
          <a:xfrm>
            <a:off x="1226484" y="4660026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DC0387-1101-0259-6DFC-54E1A57D62C7}"/>
              </a:ext>
            </a:extLst>
          </p:cNvPr>
          <p:cNvSpPr/>
          <p:nvPr/>
        </p:nvSpPr>
        <p:spPr>
          <a:xfrm>
            <a:off x="1698385" y="4660026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98BE5F-ADED-3289-F1CA-20BFF7750B59}"/>
              </a:ext>
            </a:extLst>
          </p:cNvPr>
          <p:cNvSpPr/>
          <p:nvPr/>
        </p:nvSpPr>
        <p:spPr>
          <a:xfrm>
            <a:off x="754583" y="5131927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8D79E0D-8800-A7B2-7808-9BAF5BE2190B}"/>
              </a:ext>
            </a:extLst>
          </p:cNvPr>
          <p:cNvSpPr/>
          <p:nvPr/>
        </p:nvSpPr>
        <p:spPr>
          <a:xfrm>
            <a:off x="1226484" y="5131927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339E680-3BC5-28F5-64DB-8EB5993E7008}"/>
              </a:ext>
            </a:extLst>
          </p:cNvPr>
          <p:cNvSpPr/>
          <p:nvPr/>
        </p:nvSpPr>
        <p:spPr>
          <a:xfrm>
            <a:off x="1698385" y="5131927"/>
            <a:ext cx="471901" cy="471901"/>
          </a:xfrm>
          <a:prstGeom prst="rect">
            <a:avLst/>
          </a:prstGeom>
          <a:solidFill>
            <a:schemeClr val="tx2">
              <a:lumMod val="50000"/>
              <a:lumOff val="50000"/>
              <a:alpha val="22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31F08-C78B-5B7E-64F2-9C4BBC8CB350}"/>
              </a:ext>
            </a:extLst>
          </p:cNvPr>
          <p:cNvSpPr txBox="1"/>
          <p:nvPr/>
        </p:nvSpPr>
        <p:spPr>
          <a:xfrm>
            <a:off x="813336" y="17473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latin typeface="Consolas" panose="020B0609020204030204" pitchFamily="49" charset="0"/>
              </a:rPr>
              <a:t>,3,3)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3CAFBA-C0DF-9786-E640-ED1E27828714}"/>
              </a:ext>
            </a:extLst>
          </p:cNvPr>
          <p:cNvSpPr txBox="1"/>
          <p:nvPr/>
        </p:nvSpPr>
        <p:spPr>
          <a:xfrm>
            <a:off x="2552968" y="43451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latin typeface="Consolas" panose="020B0609020204030204" pitchFamily="49" charset="0"/>
              </a:rPr>
              <a:t>,3,3)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26F8791-3832-B2C6-DC91-A2FE4FBC85ED}"/>
              </a:ext>
            </a:extLst>
          </p:cNvPr>
          <p:cNvSpPr/>
          <p:nvPr/>
        </p:nvSpPr>
        <p:spPr>
          <a:xfrm>
            <a:off x="2754687" y="92870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73F5415-5071-A019-10F2-4A9623192D21}"/>
              </a:ext>
            </a:extLst>
          </p:cNvPr>
          <p:cNvSpPr/>
          <p:nvPr/>
        </p:nvSpPr>
        <p:spPr>
          <a:xfrm>
            <a:off x="3226588" y="92870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C025EB9-05C3-618F-0FBF-858FA9FFB75C}"/>
              </a:ext>
            </a:extLst>
          </p:cNvPr>
          <p:cNvSpPr/>
          <p:nvPr/>
        </p:nvSpPr>
        <p:spPr>
          <a:xfrm>
            <a:off x="2754687" y="140060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AFD11AF-1CB8-96DA-6E33-C912C02E6C03}"/>
              </a:ext>
            </a:extLst>
          </p:cNvPr>
          <p:cNvSpPr/>
          <p:nvPr/>
        </p:nvSpPr>
        <p:spPr>
          <a:xfrm>
            <a:off x="3226588" y="140060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9068D1C-88E7-B36C-6EC0-73C913BEB868}"/>
              </a:ext>
            </a:extLst>
          </p:cNvPr>
          <p:cNvSpPr/>
          <p:nvPr/>
        </p:nvSpPr>
        <p:spPr>
          <a:xfrm>
            <a:off x="2808189" y="4430787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3F216ED-DF44-9FEE-D222-5F95010C9235}"/>
              </a:ext>
            </a:extLst>
          </p:cNvPr>
          <p:cNvSpPr/>
          <p:nvPr/>
        </p:nvSpPr>
        <p:spPr>
          <a:xfrm>
            <a:off x="3280090" y="4430787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948F84D-6377-F914-8876-7CDD058727C4}"/>
              </a:ext>
            </a:extLst>
          </p:cNvPr>
          <p:cNvSpPr/>
          <p:nvPr/>
        </p:nvSpPr>
        <p:spPr>
          <a:xfrm>
            <a:off x="2808189" y="490268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BADD6DE-8975-1AE7-350A-D4E414F2D553}"/>
              </a:ext>
            </a:extLst>
          </p:cNvPr>
          <p:cNvSpPr/>
          <p:nvPr/>
        </p:nvSpPr>
        <p:spPr>
          <a:xfrm>
            <a:off x="3280090" y="490268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CCA2F28-C9CA-F8B9-6A06-428468415266}"/>
              </a:ext>
            </a:extLst>
          </p:cNvPr>
          <p:cNvGrpSpPr/>
          <p:nvPr/>
        </p:nvGrpSpPr>
        <p:grpSpPr>
          <a:xfrm>
            <a:off x="744566" y="2455816"/>
            <a:ext cx="943802" cy="943802"/>
            <a:chOff x="3227651" y="2257874"/>
            <a:chExt cx="943802" cy="9438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620CBDF-8E85-336E-5977-8D66FAE08263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F2FA5C2-1D64-EEB8-E5B0-2CC0A0D42147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58DE5AC-EA20-8D53-37D4-12C98DC41DAC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CD491E1-2B5B-5C54-DE10-F7B945CC5150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F405776-E4EE-7977-0FA9-8E5360AB2C60}"/>
              </a:ext>
            </a:extLst>
          </p:cNvPr>
          <p:cNvGrpSpPr/>
          <p:nvPr/>
        </p:nvGrpSpPr>
        <p:grpSpPr>
          <a:xfrm>
            <a:off x="754145" y="4188125"/>
            <a:ext cx="943802" cy="943802"/>
            <a:chOff x="3227651" y="2257874"/>
            <a:chExt cx="943802" cy="94380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6CE09B7-0294-9242-A203-D44022C2A1CC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B668A43-23C2-5281-EDA7-6E3BFD7E9FFE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4B05631-93E2-6FC0-E81E-4D5F4BB9AFDB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7A76D93-D6BB-4A39-CA09-2158C8A61D36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8BC368A-1B18-0BA8-DCD1-3531075A0606}"/>
              </a:ext>
            </a:extLst>
          </p:cNvPr>
          <p:cNvSpPr txBox="1"/>
          <p:nvPr/>
        </p:nvSpPr>
        <p:spPr>
          <a:xfrm>
            <a:off x="5659496" y="212228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latin typeface="Consolas" panose="020B0609020204030204" pitchFamily="49" charset="0"/>
              </a:rPr>
              <a:t>,2,2)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9A6494-F90E-2DE1-C116-63DD3E86039F}"/>
              </a:ext>
            </a:extLst>
          </p:cNvPr>
          <p:cNvSpPr txBox="1"/>
          <p:nvPr/>
        </p:nvSpPr>
        <p:spPr>
          <a:xfrm>
            <a:off x="5691085" y="85603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12+24+36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25CBE0-BDF1-38E0-1161-8EA6B6C934C8}"/>
              </a:ext>
            </a:extLst>
          </p:cNvPr>
          <p:cNvSpPr/>
          <p:nvPr/>
        </p:nvSpPr>
        <p:spPr>
          <a:xfrm>
            <a:off x="3971057" y="263854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3B307-A466-84DB-FAC2-7B3B8892ABE0}"/>
              </a:ext>
            </a:extLst>
          </p:cNvPr>
          <p:cNvSpPr/>
          <p:nvPr/>
        </p:nvSpPr>
        <p:spPr>
          <a:xfrm>
            <a:off x="4442958" y="263854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BEEE3F4-47D6-45AC-ACE2-A66E7E7CF214}"/>
              </a:ext>
            </a:extLst>
          </p:cNvPr>
          <p:cNvSpPr/>
          <p:nvPr/>
        </p:nvSpPr>
        <p:spPr>
          <a:xfrm>
            <a:off x="3971057" y="311044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AE4138-4E3C-58A2-582D-FC32A4224296}"/>
              </a:ext>
            </a:extLst>
          </p:cNvPr>
          <p:cNvSpPr/>
          <p:nvPr/>
        </p:nvSpPr>
        <p:spPr>
          <a:xfrm>
            <a:off x="4442958" y="311044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8E4BA4-2FBF-4525-C197-D72C16E88E9D}"/>
              </a:ext>
            </a:extLst>
          </p:cNvPr>
          <p:cNvSpPr/>
          <p:nvPr/>
        </p:nvSpPr>
        <p:spPr>
          <a:xfrm>
            <a:off x="3917555" y="92870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DC3EBF-B4B9-4E69-9CC9-9EA2E25CA24C}"/>
              </a:ext>
            </a:extLst>
          </p:cNvPr>
          <p:cNvSpPr/>
          <p:nvPr/>
        </p:nvSpPr>
        <p:spPr>
          <a:xfrm>
            <a:off x="4389456" y="928702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19117D-3D71-5602-D0BA-0DAB4AA3BEC3}"/>
              </a:ext>
            </a:extLst>
          </p:cNvPr>
          <p:cNvSpPr/>
          <p:nvPr/>
        </p:nvSpPr>
        <p:spPr>
          <a:xfrm>
            <a:off x="3917555" y="140060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F2B30E-D6D4-E251-5E32-2F4C5638FDE3}"/>
              </a:ext>
            </a:extLst>
          </p:cNvPr>
          <p:cNvSpPr/>
          <p:nvPr/>
        </p:nvSpPr>
        <p:spPr>
          <a:xfrm>
            <a:off x="4389456" y="1400603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368009-60D3-F9AB-1A03-CE28E0764B58}"/>
              </a:ext>
            </a:extLst>
          </p:cNvPr>
          <p:cNvSpPr/>
          <p:nvPr/>
        </p:nvSpPr>
        <p:spPr>
          <a:xfrm>
            <a:off x="3971057" y="4430787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4782EA-F6DE-2B09-B30C-A2B3369529FF}"/>
              </a:ext>
            </a:extLst>
          </p:cNvPr>
          <p:cNvSpPr/>
          <p:nvPr/>
        </p:nvSpPr>
        <p:spPr>
          <a:xfrm>
            <a:off x="4442958" y="4430787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D1E9F7C-AACF-C1FE-4C7C-1C4B46A13677}"/>
              </a:ext>
            </a:extLst>
          </p:cNvPr>
          <p:cNvSpPr/>
          <p:nvPr/>
        </p:nvSpPr>
        <p:spPr>
          <a:xfrm>
            <a:off x="3971057" y="490268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71A24D-53BB-0379-BA21-844DDA2C94D3}"/>
              </a:ext>
            </a:extLst>
          </p:cNvPr>
          <p:cNvSpPr/>
          <p:nvPr/>
        </p:nvSpPr>
        <p:spPr>
          <a:xfrm>
            <a:off x="4442958" y="4902688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372FCBA-FB13-7842-203B-EFA41CB530F5}"/>
              </a:ext>
            </a:extLst>
          </p:cNvPr>
          <p:cNvSpPr/>
          <p:nvPr/>
        </p:nvSpPr>
        <p:spPr>
          <a:xfrm>
            <a:off x="6037655" y="3722936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DB0C7A1-1663-41E8-56E9-EA463FA924DB}"/>
              </a:ext>
            </a:extLst>
          </p:cNvPr>
          <p:cNvSpPr/>
          <p:nvPr/>
        </p:nvSpPr>
        <p:spPr>
          <a:xfrm>
            <a:off x="6509556" y="3722936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C7ACB4-742C-EC51-BF27-03DA8CF25396}"/>
              </a:ext>
            </a:extLst>
          </p:cNvPr>
          <p:cNvSpPr/>
          <p:nvPr/>
        </p:nvSpPr>
        <p:spPr>
          <a:xfrm>
            <a:off x="6037655" y="4194837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15FB43E-B3A2-0C5F-B7E9-40926753BD18}"/>
              </a:ext>
            </a:extLst>
          </p:cNvPr>
          <p:cNvSpPr/>
          <p:nvPr/>
        </p:nvSpPr>
        <p:spPr>
          <a:xfrm>
            <a:off x="6509556" y="4194837"/>
            <a:ext cx="471901" cy="471901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01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99A212-D8C5-0FF7-4E8E-A5CD18F769AF}"/>
              </a:ext>
            </a:extLst>
          </p:cNvPr>
          <p:cNvCxnSpPr>
            <a:cxnSpLocks/>
          </p:cNvCxnSpPr>
          <p:nvPr/>
        </p:nvCxnSpPr>
        <p:spPr>
          <a:xfrm flipV="1">
            <a:off x="1943857" y="224058"/>
            <a:ext cx="0" cy="3857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D9C5782-F83F-EECA-02E5-DE2823C50DCD}"/>
              </a:ext>
            </a:extLst>
          </p:cNvPr>
          <p:cNvCxnSpPr>
            <a:cxnSpLocks/>
          </p:cNvCxnSpPr>
          <p:nvPr/>
        </p:nvCxnSpPr>
        <p:spPr>
          <a:xfrm>
            <a:off x="72668" y="2519142"/>
            <a:ext cx="4626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EB50C1-43EC-50A0-E378-6C4BCBE6A423}"/>
              </a:ext>
            </a:extLst>
          </p:cNvPr>
          <p:cNvCxnSpPr/>
          <p:nvPr/>
        </p:nvCxnSpPr>
        <p:spPr>
          <a:xfrm>
            <a:off x="278559" y="2519142"/>
            <a:ext cx="166529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886AAC-163B-6B46-6805-BDDF806C35EA}"/>
              </a:ext>
            </a:extLst>
          </p:cNvPr>
          <p:cNvCxnSpPr>
            <a:cxnSpLocks/>
          </p:cNvCxnSpPr>
          <p:nvPr/>
        </p:nvCxnSpPr>
        <p:spPr>
          <a:xfrm flipV="1">
            <a:off x="1943857" y="787232"/>
            <a:ext cx="1865134" cy="173191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7EAC9E-B7C6-C7C9-E71B-B7BA3E07A864}"/>
              </a:ext>
            </a:extLst>
          </p:cNvPr>
          <p:cNvSpPr txBox="1"/>
          <p:nvPr/>
        </p:nvSpPr>
        <p:spPr>
          <a:xfrm>
            <a:off x="5789181" y="545007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f(x) = max(0,x)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5606C2-1929-FC4F-E49E-22808E6FB48E}"/>
              </a:ext>
            </a:extLst>
          </p:cNvPr>
          <p:cNvSpPr txBox="1"/>
          <p:nvPr/>
        </p:nvSpPr>
        <p:spPr>
          <a:xfrm>
            <a:off x="6249408" y="1023401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i = -1;</a:t>
            </a: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11111111 =&gt; 255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FA59E-4AE9-91D9-DEFC-CE5CB7D1B2D2}"/>
              </a:ext>
            </a:extLst>
          </p:cNvPr>
          <p:cNvSpPr txBox="1"/>
          <p:nvPr/>
        </p:nvSpPr>
        <p:spPr>
          <a:xfrm>
            <a:off x="4620444" y="2878422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[1,-2,3,-4,5] =&gt; [1,0,3,0,5]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9E2F377-2721-92D4-5064-A6F751961151}"/>
              </a:ext>
            </a:extLst>
          </p:cNvPr>
          <p:cNvSpPr/>
          <p:nvPr/>
        </p:nvSpPr>
        <p:spPr>
          <a:xfrm flipH="1">
            <a:off x="4523555" y="1301960"/>
            <a:ext cx="1065791" cy="584775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0D109-EAE0-33B5-95FD-69D4A427A425}"/>
              </a:ext>
            </a:extLst>
          </p:cNvPr>
          <p:cNvSpPr txBox="1"/>
          <p:nvPr/>
        </p:nvSpPr>
        <p:spPr>
          <a:xfrm>
            <a:off x="4620444" y="4409091"/>
            <a:ext cx="69653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dout[mask] = 0</a:t>
            </a:r>
          </a:p>
          <a:p>
            <a:r>
              <a:rPr lang="en-US" altLang="ko-KR" sz="3200">
                <a:latin typeface="Consolas" panose="020B0609020204030204" pitchFamily="49" charset="0"/>
              </a:rPr>
              <a:t>[3,0,-5,0,-7] &lt;= [3,4,-5,6,-7]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A24094-ECCB-DEC8-5BD3-CF7154C1708E}"/>
              </a:ext>
            </a:extLst>
          </p:cNvPr>
          <p:cNvSpPr txBox="1"/>
          <p:nvPr/>
        </p:nvSpPr>
        <p:spPr>
          <a:xfrm>
            <a:off x="4620444" y="2114007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anose="020B0609020204030204" pitchFamily="49" charset="0"/>
              </a:rPr>
              <a:t>[0,1,0,1,0] mask</a:t>
            </a:r>
            <a:endParaRPr lang="ko-KR" altLang="en-US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942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F04808-2D6C-8E4C-57CE-FB49679D819B}"/>
              </a:ext>
            </a:extLst>
          </p:cNvPr>
          <p:cNvSpPr/>
          <p:nvPr/>
        </p:nvSpPr>
        <p:spPr>
          <a:xfrm>
            <a:off x="1828800" y="660064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F9C5F1-0BFA-1E8A-9F89-8222348FFC7A}"/>
              </a:ext>
            </a:extLst>
          </p:cNvPr>
          <p:cNvSpPr/>
          <p:nvPr/>
        </p:nvSpPr>
        <p:spPr>
          <a:xfrm>
            <a:off x="2452529" y="660064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03959C-A9B0-784F-A996-B94A0C5893C8}"/>
              </a:ext>
            </a:extLst>
          </p:cNvPr>
          <p:cNvSpPr/>
          <p:nvPr/>
        </p:nvSpPr>
        <p:spPr>
          <a:xfrm>
            <a:off x="3076258" y="660064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0513C0-D7BF-4149-7070-47A9293C4731}"/>
              </a:ext>
            </a:extLst>
          </p:cNvPr>
          <p:cNvSpPr/>
          <p:nvPr/>
        </p:nvSpPr>
        <p:spPr>
          <a:xfrm>
            <a:off x="3699987" y="660064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0A369-CB7B-1389-AC90-59305E1D9E58}"/>
              </a:ext>
            </a:extLst>
          </p:cNvPr>
          <p:cNvSpPr txBox="1"/>
          <p:nvPr/>
        </p:nvSpPr>
        <p:spPr>
          <a:xfrm>
            <a:off x="2452529" y="8477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(1,4)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1B01B-17D8-E67C-279C-E52609D19202}"/>
              </a:ext>
            </a:extLst>
          </p:cNvPr>
          <p:cNvSpPr txBox="1"/>
          <p:nvPr/>
        </p:nvSpPr>
        <p:spPr>
          <a:xfrm>
            <a:off x="4765779" y="8477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(4,3)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FC80F4-CF15-CF86-9E5B-B76EA79F2FF8}"/>
              </a:ext>
            </a:extLst>
          </p:cNvPr>
          <p:cNvSpPr/>
          <p:nvPr/>
        </p:nvSpPr>
        <p:spPr>
          <a:xfrm>
            <a:off x="5528790" y="660064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04AAE-4401-1AEE-C0A8-E039CFB260D9}"/>
              </a:ext>
            </a:extLst>
          </p:cNvPr>
          <p:cNvSpPr/>
          <p:nvPr/>
        </p:nvSpPr>
        <p:spPr>
          <a:xfrm>
            <a:off x="6152519" y="660064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7339E-65A7-7BCD-32D0-4C7889C198A6}"/>
              </a:ext>
            </a:extLst>
          </p:cNvPr>
          <p:cNvSpPr/>
          <p:nvPr/>
        </p:nvSpPr>
        <p:spPr>
          <a:xfrm>
            <a:off x="6776248" y="660064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C40A05-31EB-CB6D-7979-7D54277C690A}"/>
              </a:ext>
            </a:extLst>
          </p:cNvPr>
          <p:cNvSpPr/>
          <p:nvPr/>
        </p:nvSpPr>
        <p:spPr>
          <a:xfrm>
            <a:off x="5528790" y="1283793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398C6F-A802-1C1B-DBDF-D40A83ACFACC}"/>
              </a:ext>
            </a:extLst>
          </p:cNvPr>
          <p:cNvSpPr/>
          <p:nvPr/>
        </p:nvSpPr>
        <p:spPr>
          <a:xfrm>
            <a:off x="6152519" y="1283793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DFD67F-C93A-337A-E9FB-A553199AFBC6}"/>
              </a:ext>
            </a:extLst>
          </p:cNvPr>
          <p:cNvSpPr/>
          <p:nvPr/>
        </p:nvSpPr>
        <p:spPr>
          <a:xfrm>
            <a:off x="6776248" y="1283793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06E8BA-9D3E-F356-071A-18BD3971890E}"/>
              </a:ext>
            </a:extLst>
          </p:cNvPr>
          <p:cNvSpPr/>
          <p:nvPr/>
        </p:nvSpPr>
        <p:spPr>
          <a:xfrm>
            <a:off x="5528790" y="1907522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638505-B001-A4B4-CB8E-5F00DCC37CBF}"/>
              </a:ext>
            </a:extLst>
          </p:cNvPr>
          <p:cNvSpPr/>
          <p:nvPr/>
        </p:nvSpPr>
        <p:spPr>
          <a:xfrm>
            <a:off x="6152519" y="1907522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81D0A6-E974-3EAA-5FCA-6767ADD44406}"/>
              </a:ext>
            </a:extLst>
          </p:cNvPr>
          <p:cNvSpPr/>
          <p:nvPr/>
        </p:nvSpPr>
        <p:spPr>
          <a:xfrm>
            <a:off x="6776248" y="1907522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9A8002-7A28-7221-0818-589802FE0269}"/>
              </a:ext>
            </a:extLst>
          </p:cNvPr>
          <p:cNvSpPr/>
          <p:nvPr/>
        </p:nvSpPr>
        <p:spPr>
          <a:xfrm>
            <a:off x="5528790" y="2531251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B07E3F-EC1F-B03E-7F17-7F45AFAB68B4}"/>
              </a:ext>
            </a:extLst>
          </p:cNvPr>
          <p:cNvSpPr/>
          <p:nvPr/>
        </p:nvSpPr>
        <p:spPr>
          <a:xfrm>
            <a:off x="6152519" y="2531251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05E8A7-1130-A438-A956-EF99D77C50CE}"/>
              </a:ext>
            </a:extLst>
          </p:cNvPr>
          <p:cNvSpPr/>
          <p:nvPr/>
        </p:nvSpPr>
        <p:spPr>
          <a:xfrm>
            <a:off x="6776248" y="2531251"/>
            <a:ext cx="623729" cy="6237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82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B5658-8FBB-BE96-B84F-52C6F0F85959}"/>
              </a:ext>
            </a:extLst>
          </p:cNvPr>
          <p:cNvSpPr txBox="1"/>
          <p:nvPr/>
        </p:nvSpPr>
        <p:spPr>
          <a:xfrm>
            <a:off x="835677" y="102946"/>
            <a:ext cx="977703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def forward(self, x):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FN, C, FH, FW = self.W.shape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N, C, H, W = x.shape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out_h = 1 + int((H + 2*self.pad - FH) / self.stride)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out_w = 1 + int((W + 2*self.pad - FW) / self.stride)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col = im2col(x, FH, FW, self.stride, self.pad)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col_W = self.W.reshape(FN, -1).T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out = np.dot(col, col_W) + self.b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out = out.reshape(N, out_h, out_w, -1).transpose(0, 3, 1, 2)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self.x = x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self.col = col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self.col_W = col_W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    return out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34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62D1E-C9A8-F931-0CAB-ADE253CCE290}"/>
              </a:ext>
            </a:extLst>
          </p:cNvPr>
          <p:cNvSpPr txBox="1"/>
          <p:nvPr/>
        </p:nvSpPr>
        <p:spPr>
          <a:xfrm>
            <a:off x="496561" y="726677"/>
            <a:ext cx="120789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def backward(self, dout):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FN, C, FH, FW = self.W.shape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dout = dout.transpose(0,2,3,1).reshape(-1, FN)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    self.db = np.sum(dout, axis=0)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self.dW = np.dot(self.col.T, dout)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self.dW = self.dW.transpose(1, 0).reshape(FN, C, FH, FW)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    dcol = np.dot(dout, self.col_W.T)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dx = col2im(dcol, self.x.shape, FH, FW, self.stride, self.pad)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    return dx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93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B5658-8FBB-BE96-B84F-52C6F0F85959}"/>
              </a:ext>
            </a:extLst>
          </p:cNvPr>
          <p:cNvSpPr txBox="1"/>
          <p:nvPr/>
        </p:nvSpPr>
        <p:spPr>
          <a:xfrm>
            <a:off x="835677" y="102946"/>
            <a:ext cx="13778131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def im2col(input_data, filter_h, filter_w, stride=1, pad=0):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N, C, H, W = input_data.shape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out_h = (H + 2*pad - filter_h)//stride + 1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out_w = (W + 2*pad - filter_w)//stride + 1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img = np.pad(input_data, [(0,0), (0,0), (pad, pad), (pad, pad)], 'constant')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col = np.zeros((N, C, filter_h, filter_w, out_h, out_w))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for y in range(filter_h):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y_max = y + stride*out_h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for x in range(filter_w):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x_max = x + stride*out_w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col[:, :, y, x, :, :] = img[:, :, y:y_max:stride, x:x_max:stride]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    col = col.transpose(0, 4, 5, 1, 2, 3).reshape(N*out_h*out_w, -1)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return col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67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62D1E-C9A8-F931-0CAB-ADE253CCE290}"/>
              </a:ext>
            </a:extLst>
          </p:cNvPr>
          <p:cNvSpPr txBox="1"/>
          <p:nvPr/>
        </p:nvSpPr>
        <p:spPr>
          <a:xfrm>
            <a:off x="478026" y="127374"/>
            <a:ext cx="1273938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def col2im(col, input_shape, filter_h, filter_w, stride=1, pad=0):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N, C, H, W = input_shape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out_h = (H + 2*pad - filter_h)//stride + 1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out_w = (W + 2*pad - filter_w)//stride + 1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col = col.reshape(N, out_h, out_w, C, filter_h, filter_w).transpose(0, 3, 4, 5, 1, 2)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img = np.zeros((N, C, H + 2*pad + stride - 1, W + 2*pad + stride - 1))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for y in range(filter_h):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y_max = y + stride*out_h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x in range(filter_w):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x_max = x + stride*out_w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img[:, :, y:y_max:stride, x:x_max:stride] 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>
                <a:latin typeface="Consolas" panose="020B0609020204030204" pitchFamily="49" charset="0"/>
              </a:rPr>
              <a:t>= col[:, :, y, x, :, :]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    return img[:, :, pad:H + pad, pad:W + pad]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938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B11A5F-997F-FE11-B9D3-82BC9070EF1F}"/>
              </a:ext>
            </a:extLst>
          </p:cNvPr>
          <p:cNvSpPr txBox="1"/>
          <p:nvPr/>
        </p:nvSpPr>
        <p:spPr>
          <a:xfrm>
            <a:off x="3088371" y="2664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x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75DD-4FEE-3862-CB7E-0DA84C705B50}"/>
              </a:ext>
            </a:extLst>
          </p:cNvPr>
          <p:cNvSpPr txBox="1"/>
          <p:nvPr/>
        </p:nvSpPr>
        <p:spPr>
          <a:xfrm>
            <a:off x="2834035" y="8962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(3,4)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EF91C-6D19-7C70-E5CD-C67069A0C6FE}"/>
              </a:ext>
            </a:extLst>
          </p:cNvPr>
          <p:cNvSpPr txBox="1"/>
          <p:nvPr/>
        </p:nvSpPr>
        <p:spPr>
          <a:xfrm>
            <a:off x="5807348" y="26644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B1BEC-2BF5-0778-2B3D-43363AF601A7}"/>
              </a:ext>
            </a:extLst>
          </p:cNvPr>
          <p:cNvSpPr txBox="1"/>
          <p:nvPr/>
        </p:nvSpPr>
        <p:spPr>
          <a:xfrm>
            <a:off x="5553012" y="8962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(4,2)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FCB0E4-3724-2D43-B52D-C80B23E9E5B3}"/>
              </a:ext>
            </a:extLst>
          </p:cNvPr>
          <p:cNvSpPr/>
          <p:nvPr/>
        </p:nvSpPr>
        <p:spPr>
          <a:xfrm>
            <a:off x="2476752" y="175007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81C15B-207F-D65E-D594-7F48CE6E230B}"/>
              </a:ext>
            </a:extLst>
          </p:cNvPr>
          <p:cNvSpPr/>
          <p:nvPr/>
        </p:nvSpPr>
        <p:spPr>
          <a:xfrm>
            <a:off x="3052037" y="175007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DA4C77-04E5-9816-28B2-829983E9FB88}"/>
              </a:ext>
            </a:extLst>
          </p:cNvPr>
          <p:cNvSpPr/>
          <p:nvPr/>
        </p:nvSpPr>
        <p:spPr>
          <a:xfrm>
            <a:off x="3627322" y="175007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9BDEE-17A9-7995-8592-AA0193B743BE}"/>
              </a:ext>
            </a:extLst>
          </p:cNvPr>
          <p:cNvSpPr/>
          <p:nvPr/>
        </p:nvSpPr>
        <p:spPr>
          <a:xfrm>
            <a:off x="4202607" y="175007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C8927D-4EE6-DF59-17B3-D7D805C5F152}"/>
              </a:ext>
            </a:extLst>
          </p:cNvPr>
          <p:cNvSpPr/>
          <p:nvPr/>
        </p:nvSpPr>
        <p:spPr>
          <a:xfrm>
            <a:off x="2476752" y="2325362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4143F5-5DAC-FF72-26F7-81A22FBC5C64}"/>
              </a:ext>
            </a:extLst>
          </p:cNvPr>
          <p:cNvSpPr/>
          <p:nvPr/>
        </p:nvSpPr>
        <p:spPr>
          <a:xfrm>
            <a:off x="3052037" y="2325362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9338B5-532F-41FE-4745-0EBD5CB84E25}"/>
              </a:ext>
            </a:extLst>
          </p:cNvPr>
          <p:cNvSpPr/>
          <p:nvPr/>
        </p:nvSpPr>
        <p:spPr>
          <a:xfrm>
            <a:off x="3627322" y="2325362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9E1788-8B48-7BAF-8B22-8B9DB2997342}"/>
              </a:ext>
            </a:extLst>
          </p:cNvPr>
          <p:cNvSpPr/>
          <p:nvPr/>
        </p:nvSpPr>
        <p:spPr>
          <a:xfrm>
            <a:off x="4202607" y="2325362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3CC86E-162B-89C2-F943-BA6011BF1093}"/>
              </a:ext>
            </a:extLst>
          </p:cNvPr>
          <p:cNvSpPr/>
          <p:nvPr/>
        </p:nvSpPr>
        <p:spPr>
          <a:xfrm>
            <a:off x="2476752" y="290064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F7E78-A4B2-4641-87DA-BA08487CD3D0}"/>
              </a:ext>
            </a:extLst>
          </p:cNvPr>
          <p:cNvSpPr/>
          <p:nvPr/>
        </p:nvSpPr>
        <p:spPr>
          <a:xfrm>
            <a:off x="3052037" y="290064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38424E-FA57-D215-66DD-B1FAEA46A190}"/>
              </a:ext>
            </a:extLst>
          </p:cNvPr>
          <p:cNvSpPr/>
          <p:nvPr/>
        </p:nvSpPr>
        <p:spPr>
          <a:xfrm>
            <a:off x="3627322" y="290064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564DF4-3EDC-3832-5323-8B9922E43A26}"/>
              </a:ext>
            </a:extLst>
          </p:cNvPr>
          <p:cNvSpPr/>
          <p:nvPr/>
        </p:nvSpPr>
        <p:spPr>
          <a:xfrm>
            <a:off x="4202607" y="290064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527995-86CC-652D-2732-3C6EF9BFD17B}"/>
              </a:ext>
            </a:extLst>
          </p:cNvPr>
          <p:cNvSpPr/>
          <p:nvPr/>
        </p:nvSpPr>
        <p:spPr>
          <a:xfrm>
            <a:off x="5520715" y="175007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44410C-C957-15F1-DEC1-54E1D30C4838}"/>
              </a:ext>
            </a:extLst>
          </p:cNvPr>
          <p:cNvSpPr/>
          <p:nvPr/>
        </p:nvSpPr>
        <p:spPr>
          <a:xfrm>
            <a:off x="6096000" y="175007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024B13-C83A-6E18-80C6-845129D56BED}"/>
              </a:ext>
            </a:extLst>
          </p:cNvPr>
          <p:cNvSpPr/>
          <p:nvPr/>
        </p:nvSpPr>
        <p:spPr>
          <a:xfrm>
            <a:off x="5520715" y="2325362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CA6914-DB10-B365-F6AC-6C13AA783AA9}"/>
              </a:ext>
            </a:extLst>
          </p:cNvPr>
          <p:cNvSpPr/>
          <p:nvPr/>
        </p:nvSpPr>
        <p:spPr>
          <a:xfrm>
            <a:off x="6096000" y="2325362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147563-3D39-70A5-2A76-23ADC1120DD1}"/>
              </a:ext>
            </a:extLst>
          </p:cNvPr>
          <p:cNvSpPr/>
          <p:nvPr/>
        </p:nvSpPr>
        <p:spPr>
          <a:xfrm>
            <a:off x="5520715" y="290064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487F0D-6F6E-FBCE-EEBC-199C3273330F}"/>
              </a:ext>
            </a:extLst>
          </p:cNvPr>
          <p:cNvSpPr/>
          <p:nvPr/>
        </p:nvSpPr>
        <p:spPr>
          <a:xfrm>
            <a:off x="6096000" y="290064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F3A1D7-7E36-4F31-B6E7-DBDFCD1266B5}"/>
              </a:ext>
            </a:extLst>
          </p:cNvPr>
          <p:cNvSpPr/>
          <p:nvPr/>
        </p:nvSpPr>
        <p:spPr>
          <a:xfrm>
            <a:off x="5520715" y="3475932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DB69FA-95C2-8ABF-7D44-84023C026106}"/>
              </a:ext>
            </a:extLst>
          </p:cNvPr>
          <p:cNvSpPr/>
          <p:nvPr/>
        </p:nvSpPr>
        <p:spPr>
          <a:xfrm>
            <a:off x="6096000" y="3475932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BA58242-D510-7C66-81CC-E6A6ECE4AA21}"/>
              </a:ext>
            </a:extLst>
          </p:cNvPr>
          <p:cNvSpPr/>
          <p:nvPr/>
        </p:nvSpPr>
        <p:spPr>
          <a:xfrm>
            <a:off x="9900953" y="170314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C9F29C0-D4F5-6CF7-D77D-274000F85A97}"/>
              </a:ext>
            </a:extLst>
          </p:cNvPr>
          <p:cNvSpPr/>
          <p:nvPr/>
        </p:nvSpPr>
        <p:spPr>
          <a:xfrm>
            <a:off x="10476238" y="170314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C5DC15-EBAE-16D3-77FA-39CC5EA27C9F}"/>
              </a:ext>
            </a:extLst>
          </p:cNvPr>
          <p:cNvSpPr/>
          <p:nvPr/>
        </p:nvSpPr>
        <p:spPr>
          <a:xfrm>
            <a:off x="9900953" y="227843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10A2F48-B79A-1957-AF2D-2A0958570917}"/>
              </a:ext>
            </a:extLst>
          </p:cNvPr>
          <p:cNvSpPr/>
          <p:nvPr/>
        </p:nvSpPr>
        <p:spPr>
          <a:xfrm>
            <a:off x="10476238" y="227843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F6BB27-D4EE-625E-89A4-7100FF9D5589}"/>
              </a:ext>
            </a:extLst>
          </p:cNvPr>
          <p:cNvSpPr/>
          <p:nvPr/>
        </p:nvSpPr>
        <p:spPr>
          <a:xfrm>
            <a:off x="9900953" y="285371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48D463-6E0D-DABA-BB80-887A23728CE1}"/>
              </a:ext>
            </a:extLst>
          </p:cNvPr>
          <p:cNvSpPr/>
          <p:nvPr/>
        </p:nvSpPr>
        <p:spPr>
          <a:xfrm>
            <a:off x="10476238" y="285371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2826E1-DB23-A4EB-B7A1-82D7C80608EF}"/>
              </a:ext>
            </a:extLst>
          </p:cNvPr>
          <p:cNvSpPr txBox="1"/>
          <p:nvPr/>
        </p:nvSpPr>
        <p:spPr>
          <a:xfrm>
            <a:off x="10156021" y="292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out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541E67-25C0-CA5E-E396-66FC8B8923AD}"/>
              </a:ext>
            </a:extLst>
          </p:cNvPr>
          <p:cNvSpPr/>
          <p:nvPr/>
        </p:nvSpPr>
        <p:spPr>
          <a:xfrm>
            <a:off x="7569535" y="175007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1588BB-5DE9-27DC-13F1-E2AF48B4BBF4}"/>
              </a:ext>
            </a:extLst>
          </p:cNvPr>
          <p:cNvSpPr/>
          <p:nvPr/>
        </p:nvSpPr>
        <p:spPr>
          <a:xfrm>
            <a:off x="8144820" y="1750077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D99950-4F69-275D-3CC0-D48167352455}"/>
              </a:ext>
            </a:extLst>
          </p:cNvPr>
          <p:cNvSpPr txBox="1"/>
          <p:nvPr/>
        </p:nvSpPr>
        <p:spPr>
          <a:xfrm>
            <a:off x="7861958" y="29218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b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F5982-9131-A14B-93A8-418F78740010}"/>
              </a:ext>
            </a:extLst>
          </p:cNvPr>
          <p:cNvSpPr txBox="1"/>
          <p:nvPr/>
        </p:nvSpPr>
        <p:spPr>
          <a:xfrm>
            <a:off x="7542475" y="89623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3924D7-43DA-DD98-CC40-9B8F25C7782F}"/>
              </a:ext>
            </a:extLst>
          </p:cNvPr>
          <p:cNvSpPr txBox="1"/>
          <p:nvPr/>
        </p:nvSpPr>
        <p:spPr>
          <a:xfrm>
            <a:off x="-65603" y="404623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100B0E6-050C-8D56-E473-7510DB7A1F56}"/>
              </a:ext>
            </a:extLst>
          </p:cNvPr>
          <p:cNvSpPr/>
          <p:nvPr/>
        </p:nvSpPr>
        <p:spPr>
          <a:xfrm>
            <a:off x="-316167" y="449025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DD00B7-3AC8-C661-FF74-B61AB974433F}"/>
              </a:ext>
            </a:extLst>
          </p:cNvPr>
          <p:cNvSpPr/>
          <p:nvPr/>
        </p:nvSpPr>
        <p:spPr>
          <a:xfrm>
            <a:off x="259118" y="449025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0FD0962-43FF-28F0-8804-3C2F9682B38F}"/>
              </a:ext>
            </a:extLst>
          </p:cNvPr>
          <p:cNvSpPr/>
          <p:nvPr/>
        </p:nvSpPr>
        <p:spPr>
          <a:xfrm>
            <a:off x="-316167" y="506553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50D1B1-820C-4F45-2B2A-8E818FAB6326}"/>
              </a:ext>
            </a:extLst>
          </p:cNvPr>
          <p:cNvSpPr/>
          <p:nvPr/>
        </p:nvSpPr>
        <p:spPr>
          <a:xfrm>
            <a:off x="259118" y="506553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F78B41-7030-32A8-1909-A9385EFF4ADA}"/>
              </a:ext>
            </a:extLst>
          </p:cNvPr>
          <p:cNvSpPr/>
          <p:nvPr/>
        </p:nvSpPr>
        <p:spPr>
          <a:xfrm>
            <a:off x="-316167" y="564082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B3EF022-65BF-526E-D475-36AA8BD40E5B}"/>
              </a:ext>
            </a:extLst>
          </p:cNvPr>
          <p:cNvSpPr/>
          <p:nvPr/>
        </p:nvSpPr>
        <p:spPr>
          <a:xfrm>
            <a:off x="259118" y="564082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E04248-C194-D305-5880-3EA8ECFE1AE9}"/>
              </a:ext>
            </a:extLst>
          </p:cNvPr>
          <p:cNvSpPr/>
          <p:nvPr/>
        </p:nvSpPr>
        <p:spPr>
          <a:xfrm>
            <a:off x="1450800" y="5070076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56FE1C-F473-76AC-30B5-3288E74416DF}"/>
              </a:ext>
            </a:extLst>
          </p:cNvPr>
          <p:cNvSpPr/>
          <p:nvPr/>
        </p:nvSpPr>
        <p:spPr>
          <a:xfrm>
            <a:off x="2026085" y="5070076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F95A43-868A-615F-EFAC-A8AE41577267}"/>
              </a:ext>
            </a:extLst>
          </p:cNvPr>
          <p:cNvSpPr txBox="1"/>
          <p:nvPr/>
        </p:nvSpPr>
        <p:spPr>
          <a:xfrm>
            <a:off x="952166" y="506553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+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35BEB5-C53F-C2AE-B4E8-9372307C6634}"/>
              </a:ext>
            </a:extLst>
          </p:cNvPr>
          <p:cNvSpPr txBox="1"/>
          <p:nvPr/>
        </p:nvSpPr>
        <p:spPr>
          <a:xfrm>
            <a:off x="1574177" y="404623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(2,)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15FD89-BF6D-8C84-69C3-297AB554653D}"/>
              </a:ext>
            </a:extLst>
          </p:cNvPr>
          <p:cNvSpPr txBox="1"/>
          <p:nvPr/>
        </p:nvSpPr>
        <p:spPr>
          <a:xfrm>
            <a:off x="3664665" y="408862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1BC4CC2-3D72-5B03-0904-5618A3DDA080}"/>
              </a:ext>
            </a:extLst>
          </p:cNvPr>
          <p:cNvSpPr/>
          <p:nvPr/>
        </p:nvSpPr>
        <p:spPr>
          <a:xfrm>
            <a:off x="3414101" y="4532639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5C8ACE8-504B-20D5-B199-32A081707127}"/>
              </a:ext>
            </a:extLst>
          </p:cNvPr>
          <p:cNvSpPr/>
          <p:nvPr/>
        </p:nvSpPr>
        <p:spPr>
          <a:xfrm>
            <a:off x="3989386" y="4532639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0A5EAFF-29B1-A307-8BBF-ED569723616E}"/>
              </a:ext>
            </a:extLst>
          </p:cNvPr>
          <p:cNvSpPr/>
          <p:nvPr/>
        </p:nvSpPr>
        <p:spPr>
          <a:xfrm>
            <a:off x="3414101" y="5107924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4780C05-F680-37F6-4500-668AE4051C4A}"/>
              </a:ext>
            </a:extLst>
          </p:cNvPr>
          <p:cNvSpPr/>
          <p:nvPr/>
        </p:nvSpPr>
        <p:spPr>
          <a:xfrm>
            <a:off x="3989386" y="5107924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F945084-0666-D4C7-17A1-12CF747F60AA}"/>
              </a:ext>
            </a:extLst>
          </p:cNvPr>
          <p:cNvSpPr/>
          <p:nvPr/>
        </p:nvSpPr>
        <p:spPr>
          <a:xfrm>
            <a:off x="3414101" y="5683209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E7C666C-A08D-A52B-E5C4-893D75089353}"/>
              </a:ext>
            </a:extLst>
          </p:cNvPr>
          <p:cNvSpPr/>
          <p:nvPr/>
        </p:nvSpPr>
        <p:spPr>
          <a:xfrm>
            <a:off x="3989386" y="5683209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A7469A5-6588-3D6C-2262-F7C2F9CBC255}"/>
              </a:ext>
            </a:extLst>
          </p:cNvPr>
          <p:cNvSpPr/>
          <p:nvPr/>
        </p:nvSpPr>
        <p:spPr>
          <a:xfrm>
            <a:off x="5181068" y="4532639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3F5785-DE14-BB11-DBB6-A6613B3B7413}"/>
              </a:ext>
            </a:extLst>
          </p:cNvPr>
          <p:cNvSpPr/>
          <p:nvPr/>
        </p:nvSpPr>
        <p:spPr>
          <a:xfrm>
            <a:off x="5756353" y="4532639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19A87D-C341-539E-D2BA-DAF9F1DCA319}"/>
              </a:ext>
            </a:extLst>
          </p:cNvPr>
          <p:cNvSpPr txBox="1"/>
          <p:nvPr/>
        </p:nvSpPr>
        <p:spPr>
          <a:xfrm>
            <a:off x="4682434" y="510792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+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AEA059-1359-E615-E047-9F55B91C5F5D}"/>
              </a:ext>
            </a:extLst>
          </p:cNvPr>
          <p:cNvSpPr txBox="1"/>
          <p:nvPr/>
        </p:nvSpPr>
        <p:spPr>
          <a:xfrm>
            <a:off x="5304445" y="408862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(3,2)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96E713-F448-F121-8022-7DEE1E47CA4D}"/>
              </a:ext>
            </a:extLst>
          </p:cNvPr>
          <p:cNvSpPr/>
          <p:nvPr/>
        </p:nvSpPr>
        <p:spPr>
          <a:xfrm>
            <a:off x="5181068" y="5107924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8E10DAE-BEAA-587B-7583-CDD4B6071887}"/>
              </a:ext>
            </a:extLst>
          </p:cNvPr>
          <p:cNvSpPr/>
          <p:nvPr/>
        </p:nvSpPr>
        <p:spPr>
          <a:xfrm>
            <a:off x="5756353" y="5107924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401D067-36D3-B101-4F55-23FC6A745FA1}"/>
              </a:ext>
            </a:extLst>
          </p:cNvPr>
          <p:cNvSpPr/>
          <p:nvPr/>
        </p:nvSpPr>
        <p:spPr>
          <a:xfrm>
            <a:off x="5181068" y="5683209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F027C5D-3E90-87E2-5168-167267B37D84}"/>
              </a:ext>
            </a:extLst>
          </p:cNvPr>
          <p:cNvSpPr/>
          <p:nvPr/>
        </p:nvSpPr>
        <p:spPr>
          <a:xfrm>
            <a:off x="5756353" y="5683209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7900AA-FB06-2620-B51A-A257FF6DC294}"/>
              </a:ext>
            </a:extLst>
          </p:cNvPr>
          <p:cNvSpPr/>
          <p:nvPr/>
        </p:nvSpPr>
        <p:spPr>
          <a:xfrm>
            <a:off x="7037118" y="506553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4112615-B6D5-4DF6-38AA-7D762D26942E}"/>
              </a:ext>
            </a:extLst>
          </p:cNvPr>
          <p:cNvSpPr/>
          <p:nvPr/>
        </p:nvSpPr>
        <p:spPr>
          <a:xfrm>
            <a:off x="7612403" y="506553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9A9228-A883-E00A-9FF6-5D5F52C12E50}"/>
              </a:ext>
            </a:extLst>
          </p:cNvPr>
          <p:cNvSpPr/>
          <p:nvPr/>
        </p:nvSpPr>
        <p:spPr>
          <a:xfrm>
            <a:off x="8762973" y="457957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DB7A68-3841-7A16-BF31-333897386EFA}"/>
              </a:ext>
            </a:extLst>
          </p:cNvPr>
          <p:cNvSpPr/>
          <p:nvPr/>
        </p:nvSpPr>
        <p:spPr>
          <a:xfrm>
            <a:off x="9338258" y="457957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60AA6A6-B98B-18FC-F664-3AA7DBE1F9CB}"/>
              </a:ext>
            </a:extLst>
          </p:cNvPr>
          <p:cNvSpPr/>
          <p:nvPr/>
        </p:nvSpPr>
        <p:spPr>
          <a:xfrm>
            <a:off x="8762973" y="515485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63B9467-EDC5-8327-8B1F-FC0B170A005A}"/>
              </a:ext>
            </a:extLst>
          </p:cNvPr>
          <p:cNvSpPr/>
          <p:nvPr/>
        </p:nvSpPr>
        <p:spPr>
          <a:xfrm>
            <a:off x="9338258" y="515485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8FD259-6FCE-8AF0-C064-4BA861A24A87}"/>
              </a:ext>
            </a:extLst>
          </p:cNvPr>
          <p:cNvSpPr/>
          <p:nvPr/>
        </p:nvSpPr>
        <p:spPr>
          <a:xfrm>
            <a:off x="8762973" y="573014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9CDD8F-4663-C68B-9344-A99BCF70753F}"/>
              </a:ext>
            </a:extLst>
          </p:cNvPr>
          <p:cNvSpPr/>
          <p:nvPr/>
        </p:nvSpPr>
        <p:spPr>
          <a:xfrm>
            <a:off x="9338258" y="5730140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3195822-7C01-F9B6-9A89-F12B1A16561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8187688" y="4867213"/>
            <a:ext cx="575285" cy="48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C59DFDF0-A663-1089-8133-F797A9458352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>
            <a:off x="8187688" y="5353178"/>
            <a:ext cx="575285" cy="89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2CAA684-F47C-F41B-824F-33304603275D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8187688" y="5353178"/>
            <a:ext cx="575285" cy="664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9E24F09-D853-301C-3E2B-654C80C39E62}"/>
              </a:ext>
            </a:extLst>
          </p:cNvPr>
          <p:cNvSpPr txBox="1"/>
          <p:nvPr/>
        </p:nvSpPr>
        <p:spPr>
          <a:xfrm>
            <a:off x="6571312" y="4088628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np.repeat(b,3,axis=0)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8E98165-6DBE-DED4-BB95-96CA7C0F70E9}"/>
              </a:ext>
            </a:extLst>
          </p:cNvPr>
          <p:cNvSpPr/>
          <p:nvPr/>
        </p:nvSpPr>
        <p:spPr>
          <a:xfrm>
            <a:off x="10489464" y="515485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BDA49AD-5B14-4BCD-2100-DE6A8D3894A4}"/>
              </a:ext>
            </a:extLst>
          </p:cNvPr>
          <p:cNvSpPr/>
          <p:nvPr/>
        </p:nvSpPr>
        <p:spPr>
          <a:xfrm>
            <a:off x="11064749" y="5154855"/>
            <a:ext cx="575285" cy="5752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2A6B4DC-819D-3010-301F-7CFECDCCF98B}"/>
              </a:ext>
            </a:extLst>
          </p:cNvPr>
          <p:cNvCxnSpPr>
            <a:cxnSpLocks/>
            <a:stCxn id="79" idx="3"/>
            <a:endCxn id="96" idx="1"/>
          </p:cNvCxnSpPr>
          <p:nvPr/>
        </p:nvCxnSpPr>
        <p:spPr>
          <a:xfrm>
            <a:off x="9913543" y="4867213"/>
            <a:ext cx="575921" cy="575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2CBFE3-E65A-EBDD-FC1A-C6D5F13A8E85}"/>
              </a:ext>
            </a:extLst>
          </p:cNvPr>
          <p:cNvCxnSpPr>
            <a:cxnSpLocks/>
            <a:stCxn id="81" idx="3"/>
            <a:endCxn id="96" idx="1"/>
          </p:cNvCxnSpPr>
          <p:nvPr/>
        </p:nvCxnSpPr>
        <p:spPr>
          <a:xfrm>
            <a:off x="9913543" y="5442498"/>
            <a:ext cx="5759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B75D84B-DEA1-6F92-9E2C-09BB28A55B44}"/>
              </a:ext>
            </a:extLst>
          </p:cNvPr>
          <p:cNvCxnSpPr>
            <a:cxnSpLocks/>
            <a:stCxn id="83" idx="3"/>
            <a:endCxn id="96" idx="1"/>
          </p:cNvCxnSpPr>
          <p:nvPr/>
        </p:nvCxnSpPr>
        <p:spPr>
          <a:xfrm flipV="1">
            <a:off x="9913543" y="5442498"/>
            <a:ext cx="575921" cy="575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CEC592F8-EAE5-37AD-4DC3-947735A715FA}"/>
              </a:ext>
            </a:extLst>
          </p:cNvPr>
          <p:cNvSpPr txBox="1"/>
          <p:nvPr/>
        </p:nvSpPr>
        <p:spPr>
          <a:xfrm>
            <a:off x="9431885" y="3710153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db=np.sum(dout,axis=0)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77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86B1F2-D5E2-6F0D-148B-CBAF9AA1108C}"/>
              </a:ext>
            </a:extLst>
          </p:cNvPr>
          <p:cNvSpPr/>
          <p:nvPr/>
        </p:nvSpPr>
        <p:spPr>
          <a:xfrm>
            <a:off x="993123" y="50867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1BD5-40AA-6D1E-083D-2DB2DC58CCDA}"/>
              </a:ext>
            </a:extLst>
          </p:cNvPr>
          <p:cNvSpPr/>
          <p:nvPr/>
        </p:nvSpPr>
        <p:spPr>
          <a:xfrm>
            <a:off x="1483629" y="50867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933E1-E9A8-91E3-2E64-5F1AED2C2BC1}"/>
              </a:ext>
            </a:extLst>
          </p:cNvPr>
          <p:cNvSpPr/>
          <p:nvPr/>
        </p:nvSpPr>
        <p:spPr>
          <a:xfrm>
            <a:off x="1974135" y="50867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D391D-0D4B-ACFF-6A91-3AB4F4B2E0E4}"/>
              </a:ext>
            </a:extLst>
          </p:cNvPr>
          <p:cNvSpPr/>
          <p:nvPr/>
        </p:nvSpPr>
        <p:spPr>
          <a:xfrm>
            <a:off x="2464641" y="50867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30D22E-523C-21F4-F567-8085770EACE5}"/>
              </a:ext>
            </a:extLst>
          </p:cNvPr>
          <p:cNvSpPr/>
          <p:nvPr/>
        </p:nvSpPr>
        <p:spPr>
          <a:xfrm>
            <a:off x="993123" y="99917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42700B-8E1F-41E3-2125-48E922BBCD2A}"/>
              </a:ext>
            </a:extLst>
          </p:cNvPr>
          <p:cNvSpPr/>
          <p:nvPr/>
        </p:nvSpPr>
        <p:spPr>
          <a:xfrm>
            <a:off x="1483629" y="99917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CFEECC-58C9-744B-44F9-BDEC9C5D8E93}"/>
              </a:ext>
            </a:extLst>
          </p:cNvPr>
          <p:cNvSpPr/>
          <p:nvPr/>
        </p:nvSpPr>
        <p:spPr>
          <a:xfrm>
            <a:off x="1974135" y="99917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E33AED-CB13-1194-2C8F-05604D0430B1}"/>
              </a:ext>
            </a:extLst>
          </p:cNvPr>
          <p:cNvSpPr/>
          <p:nvPr/>
        </p:nvSpPr>
        <p:spPr>
          <a:xfrm>
            <a:off x="2464641" y="99917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B3BAA-A34F-F8FB-2AC8-E0FAFBC56468}"/>
              </a:ext>
            </a:extLst>
          </p:cNvPr>
          <p:cNvSpPr/>
          <p:nvPr/>
        </p:nvSpPr>
        <p:spPr>
          <a:xfrm>
            <a:off x="993123" y="148968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EDB9B1-8751-7272-F01A-E51D5BE00FE3}"/>
              </a:ext>
            </a:extLst>
          </p:cNvPr>
          <p:cNvSpPr/>
          <p:nvPr/>
        </p:nvSpPr>
        <p:spPr>
          <a:xfrm>
            <a:off x="1483629" y="148968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3BC580-9AF9-986E-7581-5B9D47A318D5}"/>
              </a:ext>
            </a:extLst>
          </p:cNvPr>
          <p:cNvSpPr/>
          <p:nvPr/>
        </p:nvSpPr>
        <p:spPr>
          <a:xfrm>
            <a:off x="1974135" y="148968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32AFBA-6BC1-EFC8-AD06-4F218CDC10CC}"/>
              </a:ext>
            </a:extLst>
          </p:cNvPr>
          <p:cNvSpPr/>
          <p:nvPr/>
        </p:nvSpPr>
        <p:spPr>
          <a:xfrm>
            <a:off x="2464641" y="148968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8DFFB4-9E01-7B53-257C-4AEC4B690C51}"/>
              </a:ext>
            </a:extLst>
          </p:cNvPr>
          <p:cNvSpPr/>
          <p:nvPr/>
        </p:nvSpPr>
        <p:spPr>
          <a:xfrm>
            <a:off x="993123" y="198019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ACD3BF-56CC-7DC1-5CAA-BB224ACFBF26}"/>
              </a:ext>
            </a:extLst>
          </p:cNvPr>
          <p:cNvSpPr/>
          <p:nvPr/>
        </p:nvSpPr>
        <p:spPr>
          <a:xfrm>
            <a:off x="1483629" y="198019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7F2BBE-61D4-65F0-A8A6-3ED3E11975FC}"/>
              </a:ext>
            </a:extLst>
          </p:cNvPr>
          <p:cNvSpPr/>
          <p:nvPr/>
        </p:nvSpPr>
        <p:spPr>
          <a:xfrm>
            <a:off x="1974135" y="198019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938299-1965-34EF-96E1-0A52133F5D8E}"/>
              </a:ext>
            </a:extLst>
          </p:cNvPr>
          <p:cNvSpPr/>
          <p:nvPr/>
        </p:nvSpPr>
        <p:spPr>
          <a:xfrm>
            <a:off x="2464641" y="198019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25D6D7-06E4-9B34-E625-D3E37E1AB726}"/>
              </a:ext>
            </a:extLst>
          </p:cNvPr>
          <p:cNvSpPr/>
          <p:nvPr/>
        </p:nvSpPr>
        <p:spPr>
          <a:xfrm>
            <a:off x="4051216" y="99917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BE12B3-AA5C-A32A-69C7-AC353A605801}"/>
              </a:ext>
            </a:extLst>
          </p:cNvPr>
          <p:cNvSpPr/>
          <p:nvPr/>
        </p:nvSpPr>
        <p:spPr>
          <a:xfrm>
            <a:off x="4541722" y="99917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B91411-A195-619F-7A15-700AA3C487F4}"/>
              </a:ext>
            </a:extLst>
          </p:cNvPr>
          <p:cNvSpPr/>
          <p:nvPr/>
        </p:nvSpPr>
        <p:spPr>
          <a:xfrm>
            <a:off x="4051216" y="148968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B86C36-620F-8388-552D-33EA87CCFACA}"/>
              </a:ext>
            </a:extLst>
          </p:cNvPr>
          <p:cNvSpPr/>
          <p:nvPr/>
        </p:nvSpPr>
        <p:spPr>
          <a:xfrm>
            <a:off x="4541722" y="148968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0AAA7A-9CE9-AB63-3A06-BCC3A824DC61}"/>
              </a:ext>
            </a:extLst>
          </p:cNvPr>
          <p:cNvSpPr/>
          <p:nvPr/>
        </p:nvSpPr>
        <p:spPr>
          <a:xfrm>
            <a:off x="6223393" y="46347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74D126-CFA1-8ECF-FFC7-44686756001D}"/>
              </a:ext>
            </a:extLst>
          </p:cNvPr>
          <p:cNvSpPr/>
          <p:nvPr/>
        </p:nvSpPr>
        <p:spPr>
          <a:xfrm>
            <a:off x="6713899" y="46347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FF31A3-585D-C09D-1393-ADAB069E23E0}"/>
              </a:ext>
            </a:extLst>
          </p:cNvPr>
          <p:cNvSpPr/>
          <p:nvPr/>
        </p:nvSpPr>
        <p:spPr>
          <a:xfrm>
            <a:off x="7204405" y="46347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F2BACF-4990-FECC-5DFF-F93D9F4B88CC}"/>
              </a:ext>
            </a:extLst>
          </p:cNvPr>
          <p:cNvSpPr/>
          <p:nvPr/>
        </p:nvSpPr>
        <p:spPr>
          <a:xfrm>
            <a:off x="6223393" y="9570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0B5D68-41C7-F38C-3529-6E52AF1CDB2D}"/>
              </a:ext>
            </a:extLst>
          </p:cNvPr>
          <p:cNvSpPr/>
          <p:nvPr/>
        </p:nvSpPr>
        <p:spPr>
          <a:xfrm>
            <a:off x="6713899" y="9570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8519F7-1B51-ACF8-C574-FE03BA660563}"/>
              </a:ext>
            </a:extLst>
          </p:cNvPr>
          <p:cNvSpPr/>
          <p:nvPr/>
        </p:nvSpPr>
        <p:spPr>
          <a:xfrm>
            <a:off x="7204405" y="9570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A1814E-B533-03A4-8ACD-3854DF5F162B}"/>
              </a:ext>
            </a:extLst>
          </p:cNvPr>
          <p:cNvSpPr/>
          <p:nvPr/>
        </p:nvSpPr>
        <p:spPr>
          <a:xfrm>
            <a:off x="6223393" y="145054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249EF0-37BC-32B9-D298-379C377964E2}"/>
              </a:ext>
            </a:extLst>
          </p:cNvPr>
          <p:cNvSpPr/>
          <p:nvPr/>
        </p:nvSpPr>
        <p:spPr>
          <a:xfrm>
            <a:off x="6713899" y="145054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D34B11-9BAD-7516-9235-30DDE165E7C4}"/>
              </a:ext>
            </a:extLst>
          </p:cNvPr>
          <p:cNvSpPr/>
          <p:nvPr/>
        </p:nvSpPr>
        <p:spPr>
          <a:xfrm>
            <a:off x="7204405" y="145054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EA9D4-0B04-C875-4569-E61FBCF9E985}"/>
              </a:ext>
            </a:extLst>
          </p:cNvPr>
          <p:cNvSpPr txBox="1"/>
          <p:nvPr/>
        </p:nvSpPr>
        <p:spPr>
          <a:xfrm>
            <a:off x="3491612" y="2240583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(N*OH*OW, C*FH*FW)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95962-2DCB-31AF-B512-E5C23EB95B3B}"/>
              </a:ext>
            </a:extLst>
          </p:cNvPr>
          <p:cNvSpPr txBox="1"/>
          <p:nvPr/>
        </p:nvSpPr>
        <p:spPr>
          <a:xfrm>
            <a:off x="1192959" y="545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(1,1,4,4)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E6376-3A0F-DFB2-B96F-831DFAD2CF95}"/>
              </a:ext>
            </a:extLst>
          </p:cNvPr>
          <p:cNvSpPr txBox="1"/>
          <p:nvPr/>
        </p:nvSpPr>
        <p:spPr>
          <a:xfrm>
            <a:off x="3839832" y="55387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(1,1,2,2)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5C2865-8115-1561-32AD-7427862047EF}"/>
              </a:ext>
            </a:extLst>
          </p:cNvPr>
          <p:cNvSpPr txBox="1"/>
          <p:nvPr/>
        </p:nvSpPr>
        <p:spPr>
          <a:xfrm>
            <a:off x="6215435" y="-3286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(1,1,3,3)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C65D3-7109-D5E4-416A-216462A9D86E}"/>
              </a:ext>
            </a:extLst>
          </p:cNvPr>
          <p:cNvSpPr txBox="1"/>
          <p:nvPr/>
        </p:nvSpPr>
        <p:spPr>
          <a:xfrm>
            <a:off x="3461939" y="278082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(1*3*3, 1*2*2)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174826-CF57-A53B-B9E6-C8CCF9E571E8}"/>
              </a:ext>
            </a:extLst>
          </p:cNvPr>
          <p:cNvSpPr/>
          <p:nvPr/>
        </p:nvSpPr>
        <p:spPr>
          <a:xfrm>
            <a:off x="6514717" y="237229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4567E4-4EE3-89F2-3152-E9F575E85FAF}"/>
              </a:ext>
            </a:extLst>
          </p:cNvPr>
          <p:cNvSpPr/>
          <p:nvPr/>
        </p:nvSpPr>
        <p:spPr>
          <a:xfrm>
            <a:off x="7001188" y="237229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FAA989-4541-382A-88C6-8F56A3A46624}"/>
              </a:ext>
            </a:extLst>
          </p:cNvPr>
          <p:cNvSpPr/>
          <p:nvPr/>
        </p:nvSpPr>
        <p:spPr>
          <a:xfrm>
            <a:off x="7487659" y="237229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6F59F1-D391-E673-F775-BA69D79FE8F3}"/>
              </a:ext>
            </a:extLst>
          </p:cNvPr>
          <p:cNvSpPr/>
          <p:nvPr/>
        </p:nvSpPr>
        <p:spPr>
          <a:xfrm>
            <a:off x="7974130" y="237229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F8951E-2183-33B3-CD81-B85DD2484C9C}"/>
              </a:ext>
            </a:extLst>
          </p:cNvPr>
          <p:cNvSpPr/>
          <p:nvPr/>
        </p:nvSpPr>
        <p:spPr>
          <a:xfrm>
            <a:off x="6514717" y="286279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DC6CF1-BAEF-C1FB-8A2C-E1DF01FE242A}"/>
              </a:ext>
            </a:extLst>
          </p:cNvPr>
          <p:cNvSpPr/>
          <p:nvPr/>
        </p:nvSpPr>
        <p:spPr>
          <a:xfrm>
            <a:off x="7001188" y="286279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580980-BB8B-C2EA-5EA7-AE9E483D2648}"/>
              </a:ext>
            </a:extLst>
          </p:cNvPr>
          <p:cNvSpPr/>
          <p:nvPr/>
        </p:nvSpPr>
        <p:spPr>
          <a:xfrm>
            <a:off x="7487659" y="286279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3770073-9C82-489F-4544-733CE60358A9}"/>
              </a:ext>
            </a:extLst>
          </p:cNvPr>
          <p:cNvSpPr/>
          <p:nvPr/>
        </p:nvSpPr>
        <p:spPr>
          <a:xfrm>
            <a:off x="7974130" y="286279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9C723F-6783-2A11-FE30-5B30DCC72E57}"/>
              </a:ext>
            </a:extLst>
          </p:cNvPr>
          <p:cNvSpPr/>
          <p:nvPr/>
        </p:nvSpPr>
        <p:spPr>
          <a:xfrm>
            <a:off x="6514717" y="335330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5D3128-486F-D117-CE52-FFF5E248B990}"/>
              </a:ext>
            </a:extLst>
          </p:cNvPr>
          <p:cNvSpPr/>
          <p:nvPr/>
        </p:nvSpPr>
        <p:spPr>
          <a:xfrm>
            <a:off x="7001188" y="335330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85DDF5-829C-435F-A50B-DD556BB8268B}"/>
              </a:ext>
            </a:extLst>
          </p:cNvPr>
          <p:cNvSpPr/>
          <p:nvPr/>
        </p:nvSpPr>
        <p:spPr>
          <a:xfrm>
            <a:off x="7487659" y="335330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A44B2D-7132-5C7F-9122-552BC6C5C82B}"/>
              </a:ext>
            </a:extLst>
          </p:cNvPr>
          <p:cNvSpPr/>
          <p:nvPr/>
        </p:nvSpPr>
        <p:spPr>
          <a:xfrm>
            <a:off x="7974130" y="335330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480CD8-AE29-A41F-59CF-6D6EFE50EA19}"/>
              </a:ext>
            </a:extLst>
          </p:cNvPr>
          <p:cNvSpPr/>
          <p:nvPr/>
        </p:nvSpPr>
        <p:spPr>
          <a:xfrm>
            <a:off x="6514717" y="384381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DB92EC-2CC5-0289-B863-3AE1F2135821}"/>
              </a:ext>
            </a:extLst>
          </p:cNvPr>
          <p:cNvSpPr/>
          <p:nvPr/>
        </p:nvSpPr>
        <p:spPr>
          <a:xfrm>
            <a:off x="7001188" y="384381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68DED5-9DC2-CC61-31CB-681886059C18}"/>
              </a:ext>
            </a:extLst>
          </p:cNvPr>
          <p:cNvSpPr/>
          <p:nvPr/>
        </p:nvSpPr>
        <p:spPr>
          <a:xfrm>
            <a:off x="7487659" y="384381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EBDE36F-D8D3-25F0-EFFC-BF5F30C9B1AC}"/>
              </a:ext>
            </a:extLst>
          </p:cNvPr>
          <p:cNvSpPr/>
          <p:nvPr/>
        </p:nvSpPr>
        <p:spPr>
          <a:xfrm>
            <a:off x="7974130" y="384381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E5437E-5846-8D57-A6E4-6B5E70AD5753}"/>
              </a:ext>
            </a:extLst>
          </p:cNvPr>
          <p:cNvSpPr/>
          <p:nvPr/>
        </p:nvSpPr>
        <p:spPr>
          <a:xfrm>
            <a:off x="6514717" y="433431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78C3A9-5748-352D-029A-BAB65A06DF7C}"/>
              </a:ext>
            </a:extLst>
          </p:cNvPr>
          <p:cNvSpPr/>
          <p:nvPr/>
        </p:nvSpPr>
        <p:spPr>
          <a:xfrm>
            <a:off x="7001188" y="433431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FD6F7A-DC5F-7429-EBFA-4FE9E3FAACC8}"/>
              </a:ext>
            </a:extLst>
          </p:cNvPr>
          <p:cNvSpPr/>
          <p:nvPr/>
        </p:nvSpPr>
        <p:spPr>
          <a:xfrm>
            <a:off x="7487659" y="433431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D53D7B-9465-2A4C-5512-4B4519A94B2A}"/>
              </a:ext>
            </a:extLst>
          </p:cNvPr>
          <p:cNvSpPr/>
          <p:nvPr/>
        </p:nvSpPr>
        <p:spPr>
          <a:xfrm>
            <a:off x="7974130" y="433431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6BA794-B3E3-9A31-1A6A-4C7A7D75BD84}"/>
              </a:ext>
            </a:extLst>
          </p:cNvPr>
          <p:cNvSpPr/>
          <p:nvPr/>
        </p:nvSpPr>
        <p:spPr>
          <a:xfrm>
            <a:off x="6514717" y="482482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FE29B4-297E-CA1C-52EF-79A3C0D2930C}"/>
              </a:ext>
            </a:extLst>
          </p:cNvPr>
          <p:cNvSpPr/>
          <p:nvPr/>
        </p:nvSpPr>
        <p:spPr>
          <a:xfrm>
            <a:off x="7001188" y="482482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2F8747-66B7-B347-A626-D26757F992A2}"/>
              </a:ext>
            </a:extLst>
          </p:cNvPr>
          <p:cNvSpPr/>
          <p:nvPr/>
        </p:nvSpPr>
        <p:spPr>
          <a:xfrm>
            <a:off x="7487659" y="482482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B651DF-C786-E015-BE99-3ABBB86FCD2E}"/>
              </a:ext>
            </a:extLst>
          </p:cNvPr>
          <p:cNvSpPr/>
          <p:nvPr/>
        </p:nvSpPr>
        <p:spPr>
          <a:xfrm>
            <a:off x="7974130" y="482482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EFF60B-49D3-66A1-F9D6-A793EA846D4B}"/>
              </a:ext>
            </a:extLst>
          </p:cNvPr>
          <p:cNvSpPr/>
          <p:nvPr/>
        </p:nvSpPr>
        <p:spPr>
          <a:xfrm>
            <a:off x="6514717" y="531532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44F478-2FEA-04F2-84CB-4FA9D40C1BDF}"/>
              </a:ext>
            </a:extLst>
          </p:cNvPr>
          <p:cNvSpPr/>
          <p:nvPr/>
        </p:nvSpPr>
        <p:spPr>
          <a:xfrm>
            <a:off x="7001188" y="531532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02266B-2976-DEB2-224F-32AA431A5404}"/>
              </a:ext>
            </a:extLst>
          </p:cNvPr>
          <p:cNvSpPr/>
          <p:nvPr/>
        </p:nvSpPr>
        <p:spPr>
          <a:xfrm>
            <a:off x="7487659" y="531532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C08D2DB-11A7-6C2F-8D5A-0B452B0EFAB3}"/>
              </a:ext>
            </a:extLst>
          </p:cNvPr>
          <p:cNvSpPr/>
          <p:nvPr/>
        </p:nvSpPr>
        <p:spPr>
          <a:xfrm>
            <a:off x="7974130" y="531532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6B05CA-D7A6-7ED0-ECA4-B7BD77A7C6FD}"/>
              </a:ext>
            </a:extLst>
          </p:cNvPr>
          <p:cNvSpPr/>
          <p:nvPr/>
        </p:nvSpPr>
        <p:spPr>
          <a:xfrm>
            <a:off x="6514717" y="580583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9830A8-6597-F12E-CB7F-641C5115847D}"/>
              </a:ext>
            </a:extLst>
          </p:cNvPr>
          <p:cNvSpPr/>
          <p:nvPr/>
        </p:nvSpPr>
        <p:spPr>
          <a:xfrm>
            <a:off x="7001188" y="580583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B566CF-C52B-F92F-C39C-D9A901CD545F}"/>
              </a:ext>
            </a:extLst>
          </p:cNvPr>
          <p:cNvSpPr/>
          <p:nvPr/>
        </p:nvSpPr>
        <p:spPr>
          <a:xfrm>
            <a:off x="7487659" y="580583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B220BD7-FE4B-7A79-1E95-9EAFD12E999F}"/>
              </a:ext>
            </a:extLst>
          </p:cNvPr>
          <p:cNvSpPr/>
          <p:nvPr/>
        </p:nvSpPr>
        <p:spPr>
          <a:xfrm>
            <a:off x="7974130" y="580583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C1230DB-C636-8CF9-45B9-A5828CDBCBCF}"/>
              </a:ext>
            </a:extLst>
          </p:cNvPr>
          <p:cNvSpPr/>
          <p:nvPr/>
        </p:nvSpPr>
        <p:spPr>
          <a:xfrm>
            <a:off x="6514717" y="629634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029BE42-C758-AFDE-F9FA-BE4B145323AF}"/>
              </a:ext>
            </a:extLst>
          </p:cNvPr>
          <p:cNvSpPr/>
          <p:nvPr/>
        </p:nvSpPr>
        <p:spPr>
          <a:xfrm>
            <a:off x="7001188" y="629634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46F0D5-779C-1AD6-1356-045A9061E23F}"/>
              </a:ext>
            </a:extLst>
          </p:cNvPr>
          <p:cNvSpPr/>
          <p:nvPr/>
        </p:nvSpPr>
        <p:spPr>
          <a:xfrm>
            <a:off x="7487659" y="629634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FBB820-F30B-FF82-7224-69F6CCDEDECC}"/>
              </a:ext>
            </a:extLst>
          </p:cNvPr>
          <p:cNvSpPr/>
          <p:nvPr/>
        </p:nvSpPr>
        <p:spPr>
          <a:xfrm>
            <a:off x="7974130" y="629634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0EB89AF-0512-7594-2D87-763A45AB5157}"/>
              </a:ext>
            </a:extLst>
          </p:cNvPr>
          <p:cNvGrpSpPr/>
          <p:nvPr/>
        </p:nvGrpSpPr>
        <p:grpSpPr>
          <a:xfrm>
            <a:off x="979444" y="490726"/>
            <a:ext cx="981012" cy="981012"/>
            <a:chOff x="1192959" y="2938494"/>
            <a:chExt cx="981012" cy="9810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44B9F8-9951-67D3-B3C7-FCBD6224BABB}"/>
                </a:ext>
              </a:extLst>
            </p:cNvPr>
            <p:cNvSpPr/>
            <p:nvPr/>
          </p:nvSpPr>
          <p:spPr>
            <a:xfrm>
              <a:off x="1192959" y="2938494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DE7F847-B786-0713-8D51-C5ACC86293B8}"/>
                </a:ext>
              </a:extLst>
            </p:cNvPr>
            <p:cNvSpPr/>
            <p:nvPr/>
          </p:nvSpPr>
          <p:spPr>
            <a:xfrm>
              <a:off x="1683465" y="2938494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F688B39-8AC6-4EFB-07F8-863F9607967B}"/>
                </a:ext>
              </a:extLst>
            </p:cNvPr>
            <p:cNvSpPr/>
            <p:nvPr/>
          </p:nvSpPr>
          <p:spPr>
            <a:xfrm>
              <a:off x="1192959" y="3429000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B752172-73E4-53EA-4B40-B110D9F3B113}"/>
                </a:ext>
              </a:extLst>
            </p:cNvPr>
            <p:cNvSpPr/>
            <p:nvPr/>
          </p:nvSpPr>
          <p:spPr>
            <a:xfrm>
              <a:off x="1683465" y="3429000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BB0846C-B8F7-B401-88D0-417D9DADE903}"/>
              </a:ext>
            </a:extLst>
          </p:cNvPr>
          <p:cNvSpPr/>
          <p:nvPr/>
        </p:nvSpPr>
        <p:spPr>
          <a:xfrm>
            <a:off x="9442880" y="52805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10A656-28AF-4C10-F85A-93F12A3D61DF}"/>
              </a:ext>
            </a:extLst>
          </p:cNvPr>
          <p:cNvSpPr/>
          <p:nvPr/>
        </p:nvSpPr>
        <p:spPr>
          <a:xfrm>
            <a:off x="9442880" y="479000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C2E7C9-4611-8437-DB27-EC47970C6956}"/>
              </a:ext>
            </a:extLst>
          </p:cNvPr>
          <p:cNvSpPr/>
          <p:nvPr/>
        </p:nvSpPr>
        <p:spPr>
          <a:xfrm>
            <a:off x="9442880" y="380899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3BB2FC-807C-520C-8AC9-F969C96CEE53}"/>
              </a:ext>
            </a:extLst>
          </p:cNvPr>
          <p:cNvSpPr/>
          <p:nvPr/>
        </p:nvSpPr>
        <p:spPr>
          <a:xfrm>
            <a:off x="9442880" y="429949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DCE32E-E51A-0253-EC5F-A2A324517494}"/>
              </a:ext>
            </a:extLst>
          </p:cNvPr>
          <p:cNvSpPr txBox="1"/>
          <p:nvPr/>
        </p:nvSpPr>
        <p:spPr>
          <a:xfrm>
            <a:off x="8790893" y="43898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27E4B8-CE68-E525-5338-1B9FF128508D}"/>
              </a:ext>
            </a:extLst>
          </p:cNvPr>
          <p:cNvSpPr txBox="1"/>
          <p:nvPr/>
        </p:nvSpPr>
        <p:spPr>
          <a:xfrm>
            <a:off x="7683246" y="195661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(9,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>
                <a:latin typeface="Consolas" panose="020B0609020204030204" pitchFamily="49" charset="0"/>
              </a:rPr>
              <a:t>)(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>
                <a:latin typeface="Consolas" panose="020B0609020204030204" pitchFamily="49" charset="0"/>
              </a:rPr>
              <a:t>,1)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9C13AC-84C5-1819-8408-4717F83D8927}"/>
              </a:ext>
            </a:extLst>
          </p:cNvPr>
          <p:cNvSpPr txBox="1"/>
          <p:nvPr/>
        </p:nvSpPr>
        <p:spPr>
          <a:xfrm>
            <a:off x="8275254" y="730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77DC28-768D-2B53-67EF-AD969F284D40}"/>
              </a:ext>
            </a:extLst>
          </p:cNvPr>
          <p:cNvSpPr txBox="1"/>
          <p:nvPr/>
        </p:nvSpPr>
        <p:spPr>
          <a:xfrm>
            <a:off x="9167450" y="6720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col_W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2BE81-8D0F-C893-F0C6-BD9416FF6CBD}"/>
              </a:ext>
            </a:extLst>
          </p:cNvPr>
          <p:cNvSpPr txBox="1"/>
          <p:nvPr/>
        </p:nvSpPr>
        <p:spPr>
          <a:xfrm>
            <a:off x="8841720" y="144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576A8D-3F7F-A11D-BDA2-4023286668AD}"/>
              </a:ext>
            </a:extLst>
          </p:cNvPr>
          <p:cNvSpPr txBox="1"/>
          <p:nvPr/>
        </p:nvSpPr>
        <p:spPr>
          <a:xfrm>
            <a:off x="9195008" y="95798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col.T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FF48F-7DFE-0916-093B-0E80DED2A95C}"/>
              </a:ext>
            </a:extLst>
          </p:cNvPr>
          <p:cNvSpPr txBox="1"/>
          <p:nvPr/>
        </p:nvSpPr>
        <p:spPr>
          <a:xfrm>
            <a:off x="10228269" y="9874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B97260-AD83-5C8E-EC80-E8EE4AE8B9CB}"/>
              </a:ext>
            </a:extLst>
          </p:cNvPr>
          <p:cNvSpPr txBox="1"/>
          <p:nvPr/>
        </p:nvSpPr>
        <p:spPr>
          <a:xfrm>
            <a:off x="9985597" y="88620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5F0751-73DB-F4F8-7680-D0C65F4BBFAC}"/>
              </a:ext>
            </a:extLst>
          </p:cNvPr>
          <p:cNvSpPr txBox="1"/>
          <p:nvPr/>
        </p:nvSpPr>
        <p:spPr>
          <a:xfrm>
            <a:off x="8676944" y="5501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C846B7-C5D2-4AA6-39F5-AB45DB1E5EE3}"/>
              </a:ext>
            </a:extLst>
          </p:cNvPr>
          <p:cNvSpPr txBox="1"/>
          <p:nvPr/>
        </p:nvSpPr>
        <p:spPr>
          <a:xfrm>
            <a:off x="8237040" y="9471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dw =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2966A2-14BA-FCCD-6432-54C723BB38C1}"/>
              </a:ext>
            </a:extLst>
          </p:cNvPr>
          <p:cNvSpPr txBox="1"/>
          <p:nvPr/>
        </p:nvSpPr>
        <p:spPr>
          <a:xfrm>
            <a:off x="9233222" y="14564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99CB80-92A8-B552-DC40-77451821DD97}"/>
              </a:ext>
            </a:extLst>
          </p:cNvPr>
          <p:cNvSpPr txBox="1"/>
          <p:nvPr/>
        </p:nvSpPr>
        <p:spPr>
          <a:xfrm>
            <a:off x="10266483" y="148593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col_W.T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67C744-6D82-3E14-EDDC-EE74B02E8546}"/>
              </a:ext>
            </a:extLst>
          </p:cNvPr>
          <p:cNvSpPr txBox="1"/>
          <p:nvPr/>
        </p:nvSpPr>
        <p:spPr>
          <a:xfrm>
            <a:off x="9940753" y="143314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3A48DC-254E-6F35-5730-EC5CBC17F8CC}"/>
              </a:ext>
            </a:extLst>
          </p:cNvPr>
          <p:cNvSpPr txBox="1"/>
          <p:nvPr/>
        </p:nvSpPr>
        <p:spPr>
          <a:xfrm>
            <a:off x="8275254" y="144567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dcol =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07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86B1F2-D5E2-6F0D-148B-CBAF9AA1108C}"/>
              </a:ext>
            </a:extLst>
          </p:cNvPr>
          <p:cNvSpPr/>
          <p:nvPr/>
        </p:nvSpPr>
        <p:spPr>
          <a:xfrm>
            <a:off x="993123" y="50867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3F1BD5-40AA-6D1E-083D-2DB2DC58CCDA}"/>
              </a:ext>
            </a:extLst>
          </p:cNvPr>
          <p:cNvSpPr/>
          <p:nvPr/>
        </p:nvSpPr>
        <p:spPr>
          <a:xfrm>
            <a:off x="1483629" y="50867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933E1-E9A8-91E3-2E64-5F1AED2C2BC1}"/>
              </a:ext>
            </a:extLst>
          </p:cNvPr>
          <p:cNvSpPr/>
          <p:nvPr/>
        </p:nvSpPr>
        <p:spPr>
          <a:xfrm>
            <a:off x="1974135" y="50867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6D391D-0D4B-ACFF-6A91-3AB4F4B2E0E4}"/>
              </a:ext>
            </a:extLst>
          </p:cNvPr>
          <p:cNvSpPr/>
          <p:nvPr/>
        </p:nvSpPr>
        <p:spPr>
          <a:xfrm>
            <a:off x="2464641" y="50867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30D22E-523C-21F4-F567-8085770EACE5}"/>
              </a:ext>
            </a:extLst>
          </p:cNvPr>
          <p:cNvSpPr/>
          <p:nvPr/>
        </p:nvSpPr>
        <p:spPr>
          <a:xfrm>
            <a:off x="993123" y="99917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42700B-8E1F-41E3-2125-48E922BBCD2A}"/>
              </a:ext>
            </a:extLst>
          </p:cNvPr>
          <p:cNvSpPr/>
          <p:nvPr/>
        </p:nvSpPr>
        <p:spPr>
          <a:xfrm>
            <a:off x="1483629" y="999179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CFEECC-58C9-744B-44F9-BDEC9C5D8E93}"/>
              </a:ext>
            </a:extLst>
          </p:cNvPr>
          <p:cNvSpPr/>
          <p:nvPr/>
        </p:nvSpPr>
        <p:spPr>
          <a:xfrm>
            <a:off x="1974135" y="999179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E33AED-CB13-1194-2C8F-05604D0430B1}"/>
              </a:ext>
            </a:extLst>
          </p:cNvPr>
          <p:cNvSpPr/>
          <p:nvPr/>
        </p:nvSpPr>
        <p:spPr>
          <a:xfrm>
            <a:off x="2464641" y="99917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B3BAA-A34F-F8FB-2AC8-E0FAFBC56468}"/>
              </a:ext>
            </a:extLst>
          </p:cNvPr>
          <p:cNvSpPr/>
          <p:nvPr/>
        </p:nvSpPr>
        <p:spPr>
          <a:xfrm>
            <a:off x="993123" y="148968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EDB9B1-8751-7272-F01A-E51D5BE00FE3}"/>
              </a:ext>
            </a:extLst>
          </p:cNvPr>
          <p:cNvSpPr/>
          <p:nvPr/>
        </p:nvSpPr>
        <p:spPr>
          <a:xfrm>
            <a:off x="1483629" y="1489685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3BC580-9AF9-986E-7581-5B9D47A318D5}"/>
              </a:ext>
            </a:extLst>
          </p:cNvPr>
          <p:cNvSpPr/>
          <p:nvPr/>
        </p:nvSpPr>
        <p:spPr>
          <a:xfrm>
            <a:off x="1974135" y="1489685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32AFBA-6BC1-EFC8-AD06-4F218CDC10CC}"/>
              </a:ext>
            </a:extLst>
          </p:cNvPr>
          <p:cNvSpPr/>
          <p:nvPr/>
        </p:nvSpPr>
        <p:spPr>
          <a:xfrm>
            <a:off x="2464641" y="148968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8DFFB4-9E01-7B53-257C-4AEC4B690C51}"/>
              </a:ext>
            </a:extLst>
          </p:cNvPr>
          <p:cNvSpPr/>
          <p:nvPr/>
        </p:nvSpPr>
        <p:spPr>
          <a:xfrm>
            <a:off x="993123" y="198019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ACD3BF-56CC-7DC1-5CAA-BB224ACFBF26}"/>
              </a:ext>
            </a:extLst>
          </p:cNvPr>
          <p:cNvSpPr/>
          <p:nvPr/>
        </p:nvSpPr>
        <p:spPr>
          <a:xfrm>
            <a:off x="1483629" y="198019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7F2BBE-61D4-65F0-A8A6-3ED3E11975FC}"/>
              </a:ext>
            </a:extLst>
          </p:cNvPr>
          <p:cNvSpPr/>
          <p:nvPr/>
        </p:nvSpPr>
        <p:spPr>
          <a:xfrm>
            <a:off x="1974135" y="198019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938299-1965-34EF-96E1-0A52133F5D8E}"/>
              </a:ext>
            </a:extLst>
          </p:cNvPr>
          <p:cNvSpPr/>
          <p:nvPr/>
        </p:nvSpPr>
        <p:spPr>
          <a:xfrm>
            <a:off x="2464641" y="198019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25D6D7-06E4-9B34-E625-D3E37E1AB726}"/>
              </a:ext>
            </a:extLst>
          </p:cNvPr>
          <p:cNvSpPr/>
          <p:nvPr/>
        </p:nvSpPr>
        <p:spPr>
          <a:xfrm>
            <a:off x="4051216" y="99917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ABE12B3-AA5C-A32A-69C7-AC353A605801}"/>
              </a:ext>
            </a:extLst>
          </p:cNvPr>
          <p:cNvSpPr/>
          <p:nvPr/>
        </p:nvSpPr>
        <p:spPr>
          <a:xfrm>
            <a:off x="4541722" y="99917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B91411-A195-619F-7A15-700AA3C487F4}"/>
              </a:ext>
            </a:extLst>
          </p:cNvPr>
          <p:cNvSpPr/>
          <p:nvPr/>
        </p:nvSpPr>
        <p:spPr>
          <a:xfrm>
            <a:off x="4051216" y="148968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B86C36-620F-8388-552D-33EA87CCFACA}"/>
              </a:ext>
            </a:extLst>
          </p:cNvPr>
          <p:cNvSpPr/>
          <p:nvPr/>
        </p:nvSpPr>
        <p:spPr>
          <a:xfrm>
            <a:off x="4541722" y="148968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0AAA7A-9CE9-AB63-3A06-BCC3A824DC61}"/>
              </a:ext>
            </a:extLst>
          </p:cNvPr>
          <p:cNvSpPr/>
          <p:nvPr/>
        </p:nvSpPr>
        <p:spPr>
          <a:xfrm>
            <a:off x="6223393" y="46347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74D126-CFA1-8ECF-FFC7-44686756001D}"/>
              </a:ext>
            </a:extLst>
          </p:cNvPr>
          <p:cNvSpPr/>
          <p:nvPr/>
        </p:nvSpPr>
        <p:spPr>
          <a:xfrm>
            <a:off x="6713899" y="46347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FF31A3-585D-C09D-1393-ADAB069E23E0}"/>
              </a:ext>
            </a:extLst>
          </p:cNvPr>
          <p:cNvSpPr/>
          <p:nvPr/>
        </p:nvSpPr>
        <p:spPr>
          <a:xfrm>
            <a:off x="7204405" y="46347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F2BACF-4990-FECC-5DFF-F93D9F4B88CC}"/>
              </a:ext>
            </a:extLst>
          </p:cNvPr>
          <p:cNvSpPr/>
          <p:nvPr/>
        </p:nvSpPr>
        <p:spPr>
          <a:xfrm>
            <a:off x="6223393" y="9570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0B5D68-41C7-F38C-3529-6E52AF1CDB2D}"/>
              </a:ext>
            </a:extLst>
          </p:cNvPr>
          <p:cNvSpPr/>
          <p:nvPr/>
        </p:nvSpPr>
        <p:spPr>
          <a:xfrm>
            <a:off x="6713899" y="9570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8519F7-1B51-ACF8-C574-FE03BA660563}"/>
              </a:ext>
            </a:extLst>
          </p:cNvPr>
          <p:cNvSpPr/>
          <p:nvPr/>
        </p:nvSpPr>
        <p:spPr>
          <a:xfrm>
            <a:off x="7204405" y="9570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A1814E-B533-03A4-8ACD-3854DF5F162B}"/>
              </a:ext>
            </a:extLst>
          </p:cNvPr>
          <p:cNvSpPr/>
          <p:nvPr/>
        </p:nvSpPr>
        <p:spPr>
          <a:xfrm>
            <a:off x="6223393" y="145054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249EF0-37BC-32B9-D298-379C377964E2}"/>
              </a:ext>
            </a:extLst>
          </p:cNvPr>
          <p:cNvSpPr/>
          <p:nvPr/>
        </p:nvSpPr>
        <p:spPr>
          <a:xfrm>
            <a:off x="6713899" y="145054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D34B11-9BAD-7516-9235-30DDE165E7C4}"/>
              </a:ext>
            </a:extLst>
          </p:cNvPr>
          <p:cNvSpPr/>
          <p:nvPr/>
        </p:nvSpPr>
        <p:spPr>
          <a:xfrm>
            <a:off x="7204405" y="145054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EA9D4-0B04-C875-4569-E61FBCF9E985}"/>
              </a:ext>
            </a:extLst>
          </p:cNvPr>
          <p:cNvSpPr txBox="1"/>
          <p:nvPr/>
        </p:nvSpPr>
        <p:spPr>
          <a:xfrm>
            <a:off x="3491612" y="2240583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(N*OH*OW, C*FH*FW)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95962-2DCB-31AF-B512-E5C23EB95B3B}"/>
              </a:ext>
            </a:extLst>
          </p:cNvPr>
          <p:cNvSpPr txBox="1"/>
          <p:nvPr/>
        </p:nvSpPr>
        <p:spPr>
          <a:xfrm>
            <a:off x="1192959" y="545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(1,1,4,4)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E6376-3A0F-DFB2-B96F-831DFAD2CF95}"/>
              </a:ext>
            </a:extLst>
          </p:cNvPr>
          <p:cNvSpPr txBox="1"/>
          <p:nvPr/>
        </p:nvSpPr>
        <p:spPr>
          <a:xfrm>
            <a:off x="3839832" y="55387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(1,1,2,2)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5C2865-8115-1561-32AD-7427862047EF}"/>
              </a:ext>
            </a:extLst>
          </p:cNvPr>
          <p:cNvSpPr txBox="1"/>
          <p:nvPr/>
        </p:nvSpPr>
        <p:spPr>
          <a:xfrm>
            <a:off x="6215435" y="-3286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(1,1,3,3)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C65D3-7109-D5E4-416A-216462A9D86E}"/>
              </a:ext>
            </a:extLst>
          </p:cNvPr>
          <p:cNvSpPr txBox="1"/>
          <p:nvPr/>
        </p:nvSpPr>
        <p:spPr>
          <a:xfrm>
            <a:off x="3461939" y="2780829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(1*3*3, 1*2*2)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174826-CF57-A53B-B9E6-C8CCF9E571E8}"/>
              </a:ext>
            </a:extLst>
          </p:cNvPr>
          <p:cNvSpPr/>
          <p:nvPr/>
        </p:nvSpPr>
        <p:spPr>
          <a:xfrm>
            <a:off x="6514717" y="237229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4567E4-4EE3-89F2-3152-E9F575E85FAF}"/>
              </a:ext>
            </a:extLst>
          </p:cNvPr>
          <p:cNvSpPr/>
          <p:nvPr/>
        </p:nvSpPr>
        <p:spPr>
          <a:xfrm>
            <a:off x="7001188" y="237229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FAA989-4541-382A-88C6-8F56A3A46624}"/>
              </a:ext>
            </a:extLst>
          </p:cNvPr>
          <p:cNvSpPr/>
          <p:nvPr/>
        </p:nvSpPr>
        <p:spPr>
          <a:xfrm>
            <a:off x="7487659" y="237229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6F59F1-D391-E673-F775-BA69D79FE8F3}"/>
              </a:ext>
            </a:extLst>
          </p:cNvPr>
          <p:cNvSpPr/>
          <p:nvPr/>
        </p:nvSpPr>
        <p:spPr>
          <a:xfrm>
            <a:off x="7974130" y="237229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5F8951E-2183-33B3-CD81-B85DD2484C9C}"/>
              </a:ext>
            </a:extLst>
          </p:cNvPr>
          <p:cNvSpPr/>
          <p:nvPr/>
        </p:nvSpPr>
        <p:spPr>
          <a:xfrm>
            <a:off x="6514717" y="286279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DC6CF1-BAEF-C1FB-8A2C-E1DF01FE242A}"/>
              </a:ext>
            </a:extLst>
          </p:cNvPr>
          <p:cNvSpPr/>
          <p:nvPr/>
        </p:nvSpPr>
        <p:spPr>
          <a:xfrm>
            <a:off x="7001188" y="286279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580980-BB8B-C2EA-5EA7-AE9E483D2648}"/>
              </a:ext>
            </a:extLst>
          </p:cNvPr>
          <p:cNvSpPr/>
          <p:nvPr/>
        </p:nvSpPr>
        <p:spPr>
          <a:xfrm>
            <a:off x="7487659" y="286279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3770073-9C82-489F-4544-733CE60358A9}"/>
              </a:ext>
            </a:extLst>
          </p:cNvPr>
          <p:cNvSpPr/>
          <p:nvPr/>
        </p:nvSpPr>
        <p:spPr>
          <a:xfrm>
            <a:off x="7974130" y="286279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9C723F-6783-2A11-FE30-5B30DCC72E57}"/>
              </a:ext>
            </a:extLst>
          </p:cNvPr>
          <p:cNvSpPr/>
          <p:nvPr/>
        </p:nvSpPr>
        <p:spPr>
          <a:xfrm>
            <a:off x="6514717" y="335330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5D3128-486F-D117-CE52-FFF5E248B990}"/>
              </a:ext>
            </a:extLst>
          </p:cNvPr>
          <p:cNvSpPr/>
          <p:nvPr/>
        </p:nvSpPr>
        <p:spPr>
          <a:xfrm>
            <a:off x="7001188" y="335330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85DDF5-829C-435F-A50B-DD556BB8268B}"/>
              </a:ext>
            </a:extLst>
          </p:cNvPr>
          <p:cNvSpPr/>
          <p:nvPr/>
        </p:nvSpPr>
        <p:spPr>
          <a:xfrm>
            <a:off x="7487659" y="335330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EA44B2D-7132-5C7F-9122-552BC6C5C82B}"/>
              </a:ext>
            </a:extLst>
          </p:cNvPr>
          <p:cNvSpPr/>
          <p:nvPr/>
        </p:nvSpPr>
        <p:spPr>
          <a:xfrm>
            <a:off x="7974130" y="335330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480CD8-AE29-A41F-59CF-6D6EFE50EA19}"/>
              </a:ext>
            </a:extLst>
          </p:cNvPr>
          <p:cNvSpPr/>
          <p:nvPr/>
        </p:nvSpPr>
        <p:spPr>
          <a:xfrm>
            <a:off x="6514717" y="384381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DB92EC-2CC5-0289-B863-3AE1F2135821}"/>
              </a:ext>
            </a:extLst>
          </p:cNvPr>
          <p:cNvSpPr/>
          <p:nvPr/>
        </p:nvSpPr>
        <p:spPr>
          <a:xfrm>
            <a:off x="7001188" y="384381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C68DED5-9DC2-CC61-31CB-681886059C18}"/>
              </a:ext>
            </a:extLst>
          </p:cNvPr>
          <p:cNvSpPr/>
          <p:nvPr/>
        </p:nvSpPr>
        <p:spPr>
          <a:xfrm>
            <a:off x="7487659" y="384381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EBDE36F-D8D3-25F0-EFFC-BF5F30C9B1AC}"/>
              </a:ext>
            </a:extLst>
          </p:cNvPr>
          <p:cNvSpPr/>
          <p:nvPr/>
        </p:nvSpPr>
        <p:spPr>
          <a:xfrm>
            <a:off x="7974130" y="384381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E5437E-5846-8D57-A6E4-6B5E70AD5753}"/>
              </a:ext>
            </a:extLst>
          </p:cNvPr>
          <p:cNvSpPr/>
          <p:nvPr/>
        </p:nvSpPr>
        <p:spPr>
          <a:xfrm>
            <a:off x="6514717" y="433431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78C3A9-5748-352D-029A-BAB65A06DF7C}"/>
              </a:ext>
            </a:extLst>
          </p:cNvPr>
          <p:cNvSpPr/>
          <p:nvPr/>
        </p:nvSpPr>
        <p:spPr>
          <a:xfrm>
            <a:off x="7001188" y="433431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9FD6F7A-DC5F-7429-EBFA-4FE9E3FAACC8}"/>
              </a:ext>
            </a:extLst>
          </p:cNvPr>
          <p:cNvSpPr/>
          <p:nvPr/>
        </p:nvSpPr>
        <p:spPr>
          <a:xfrm>
            <a:off x="7487659" y="433431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2D53D7B-9465-2A4C-5512-4B4519A94B2A}"/>
              </a:ext>
            </a:extLst>
          </p:cNvPr>
          <p:cNvSpPr/>
          <p:nvPr/>
        </p:nvSpPr>
        <p:spPr>
          <a:xfrm>
            <a:off x="7974130" y="433431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96BA794-B3E3-9A31-1A6A-4C7A7D75BD84}"/>
              </a:ext>
            </a:extLst>
          </p:cNvPr>
          <p:cNvSpPr/>
          <p:nvPr/>
        </p:nvSpPr>
        <p:spPr>
          <a:xfrm>
            <a:off x="6514717" y="482482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7FE29B4-297E-CA1C-52EF-79A3C0D2930C}"/>
              </a:ext>
            </a:extLst>
          </p:cNvPr>
          <p:cNvSpPr/>
          <p:nvPr/>
        </p:nvSpPr>
        <p:spPr>
          <a:xfrm>
            <a:off x="7001188" y="482482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2F8747-66B7-B347-A626-D26757F992A2}"/>
              </a:ext>
            </a:extLst>
          </p:cNvPr>
          <p:cNvSpPr/>
          <p:nvPr/>
        </p:nvSpPr>
        <p:spPr>
          <a:xfrm>
            <a:off x="7487659" y="482482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B651DF-C786-E015-BE99-3ABBB86FCD2E}"/>
              </a:ext>
            </a:extLst>
          </p:cNvPr>
          <p:cNvSpPr/>
          <p:nvPr/>
        </p:nvSpPr>
        <p:spPr>
          <a:xfrm>
            <a:off x="7974130" y="482482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EFF60B-49D3-66A1-F9D6-A793EA846D4B}"/>
              </a:ext>
            </a:extLst>
          </p:cNvPr>
          <p:cNvSpPr/>
          <p:nvPr/>
        </p:nvSpPr>
        <p:spPr>
          <a:xfrm>
            <a:off x="6514717" y="531532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044F478-2FEA-04F2-84CB-4FA9D40C1BDF}"/>
              </a:ext>
            </a:extLst>
          </p:cNvPr>
          <p:cNvSpPr/>
          <p:nvPr/>
        </p:nvSpPr>
        <p:spPr>
          <a:xfrm>
            <a:off x="7001188" y="531532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D02266B-2976-DEB2-224F-32AA431A5404}"/>
              </a:ext>
            </a:extLst>
          </p:cNvPr>
          <p:cNvSpPr/>
          <p:nvPr/>
        </p:nvSpPr>
        <p:spPr>
          <a:xfrm>
            <a:off x="7487659" y="531532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C08D2DB-11A7-6C2F-8D5A-0B452B0EFAB3}"/>
              </a:ext>
            </a:extLst>
          </p:cNvPr>
          <p:cNvSpPr/>
          <p:nvPr/>
        </p:nvSpPr>
        <p:spPr>
          <a:xfrm>
            <a:off x="7974130" y="531532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46B05CA-D7A6-7ED0-ECA4-B7BD77A7C6FD}"/>
              </a:ext>
            </a:extLst>
          </p:cNvPr>
          <p:cNvSpPr/>
          <p:nvPr/>
        </p:nvSpPr>
        <p:spPr>
          <a:xfrm>
            <a:off x="6514717" y="580583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9830A8-6597-F12E-CB7F-641C5115847D}"/>
              </a:ext>
            </a:extLst>
          </p:cNvPr>
          <p:cNvSpPr/>
          <p:nvPr/>
        </p:nvSpPr>
        <p:spPr>
          <a:xfrm>
            <a:off x="7001188" y="580583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6B566CF-C52B-F92F-C39C-D9A901CD545F}"/>
              </a:ext>
            </a:extLst>
          </p:cNvPr>
          <p:cNvSpPr/>
          <p:nvPr/>
        </p:nvSpPr>
        <p:spPr>
          <a:xfrm>
            <a:off x="7487659" y="580583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B220BD7-FE4B-7A79-1E95-9EAFD12E999F}"/>
              </a:ext>
            </a:extLst>
          </p:cNvPr>
          <p:cNvSpPr/>
          <p:nvPr/>
        </p:nvSpPr>
        <p:spPr>
          <a:xfrm>
            <a:off x="7974130" y="580583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C1230DB-C636-8CF9-45B9-A5828CDBCBCF}"/>
              </a:ext>
            </a:extLst>
          </p:cNvPr>
          <p:cNvSpPr/>
          <p:nvPr/>
        </p:nvSpPr>
        <p:spPr>
          <a:xfrm>
            <a:off x="6514717" y="629634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029BE42-C758-AFDE-F9FA-BE4B145323AF}"/>
              </a:ext>
            </a:extLst>
          </p:cNvPr>
          <p:cNvSpPr/>
          <p:nvPr/>
        </p:nvSpPr>
        <p:spPr>
          <a:xfrm>
            <a:off x="7001188" y="629634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546F0D5-779C-1AD6-1356-045A9061E23F}"/>
              </a:ext>
            </a:extLst>
          </p:cNvPr>
          <p:cNvSpPr/>
          <p:nvPr/>
        </p:nvSpPr>
        <p:spPr>
          <a:xfrm>
            <a:off x="7487659" y="629634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7FBB820-F30B-FF82-7224-69F6CCDEDECC}"/>
              </a:ext>
            </a:extLst>
          </p:cNvPr>
          <p:cNvSpPr/>
          <p:nvPr/>
        </p:nvSpPr>
        <p:spPr>
          <a:xfrm>
            <a:off x="7974130" y="629634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0EB89AF-0512-7594-2D87-763A45AB5157}"/>
              </a:ext>
            </a:extLst>
          </p:cNvPr>
          <p:cNvGrpSpPr/>
          <p:nvPr/>
        </p:nvGrpSpPr>
        <p:grpSpPr>
          <a:xfrm>
            <a:off x="1014318" y="508673"/>
            <a:ext cx="981012" cy="981012"/>
            <a:chOff x="1192959" y="2938494"/>
            <a:chExt cx="981012" cy="9810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444B9F8-9951-67D3-B3C7-FCBD6224BABB}"/>
                </a:ext>
              </a:extLst>
            </p:cNvPr>
            <p:cNvSpPr/>
            <p:nvPr/>
          </p:nvSpPr>
          <p:spPr>
            <a:xfrm>
              <a:off x="1192959" y="2938494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DE7F847-B786-0713-8D51-C5ACC86293B8}"/>
                </a:ext>
              </a:extLst>
            </p:cNvPr>
            <p:cNvSpPr/>
            <p:nvPr/>
          </p:nvSpPr>
          <p:spPr>
            <a:xfrm>
              <a:off x="1683465" y="2938494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F688B39-8AC6-4EFB-07F8-863F9607967B}"/>
                </a:ext>
              </a:extLst>
            </p:cNvPr>
            <p:cNvSpPr/>
            <p:nvPr/>
          </p:nvSpPr>
          <p:spPr>
            <a:xfrm>
              <a:off x="1192959" y="3429000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B752172-73E4-53EA-4B40-B110D9F3B113}"/>
                </a:ext>
              </a:extLst>
            </p:cNvPr>
            <p:cNvSpPr/>
            <p:nvPr/>
          </p:nvSpPr>
          <p:spPr>
            <a:xfrm>
              <a:off x="1683465" y="3429000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BB0846C-B8F7-B401-88D0-417D9DADE903}"/>
              </a:ext>
            </a:extLst>
          </p:cNvPr>
          <p:cNvSpPr/>
          <p:nvPr/>
        </p:nvSpPr>
        <p:spPr>
          <a:xfrm>
            <a:off x="9442880" y="52805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10A656-28AF-4C10-F85A-93F12A3D61DF}"/>
              </a:ext>
            </a:extLst>
          </p:cNvPr>
          <p:cNvSpPr/>
          <p:nvPr/>
        </p:nvSpPr>
        <p:spPr>
          <a:xfrm>
            <a:off x="9442880" y="479000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CC2E7C9-4611-8437-DB27-EC47970C6956}"/>
              </a:ext>
            </a:extLst>
          </p:cNvPr>
          <p:cNvSpPr/>
          <p:nvPr/>
        </p:nvSpPr>
        <p:spPr>
          <a:xfrm>
            <a:off x="9442880" y="380899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C3BB2FC-807C-520C-8AC9-F969C96CEE53}"/>
              </a:ext>
            </a:extLst>
          </p:cNvPr>
          <p:cNvSpPr/>
          <p:nvPr/>
        </p:nvSpPr>
        <p:spPr>
          <a:xfrm>
            <a:off x="9442880" y="429949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DCE32E-E51A-0253-EC5F-A2A324517494}"/>
              </a:ext>
            </a:extLst>
          </p:cNvPr>
          <p:cNvSpPr txBox="1"/>
          <p:nvPr/>
        </p:nvSpPr>
        <p:spPr>
          <a:xfrm>
            <a:off x="8790893" y="438989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27E4B8-CE68-E525-5338-1B9FF128508D}"/>
              </a:ext>
            </a:extLst>
          </p:cNvPr>
          <p:cNvSpPr txBox="1"/>
          <p:nvPr/>
        </p:nvSpPr>
        <p:spPr>
          <a:xfrm>
            <a:off x="7683246" y="195661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(9,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>
                <a:latin typeface="Consolas" panose="020B0609020204030204" pitchFamily="49" charset="0"/>
              </a:rPr>
              <a:t>)(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>
                <a:latin typeface="Consolas" panose="020B0609020204030204" pitchFamily="49" charset="0"/>
              </a:rPr>
              <a:t>,1)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9C13AC-84C5-1819-8408-4717F83D8927}"/>
              </a:ext>
            </a:extLst>
          </p:cNvPr>
          <p:cNvSpPr txBox="1"/>
          <p:nvPr/>
        </p:nvSpPr>
        <p:spPr>
          <a:xfrm>
            <a:off x="8275254" y="730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77DC28-768D-2B53-67EF-AD969F284D40}"/>
              </a:ext>
            </a:extLst>
          </p:cNvPr>
          <p:cNvSpPr txBox="1"/>
          <p:nvPr/>
        </p:nvSpPr>
        <p:spPr>
          <a:xfrm>
            <a:off x="9167450" y="6720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col_W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E32BE81-8D0F-C893-F0C6-BD9416FF6CBD}"/>
              </a:ext>
            </a:extLst>
          </p:cNvPr>
          <p:cNvSpPr txBox="1"/>
          <p:nvPr/>
        </p:nvSpPr>
        <p:spPr>
          <a:xfrm>
            <a:off x="8841720" y="144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576A8D-3F7F-A11D-BDA2-4023286668AD}"/>
              </a:ext>
            </a:extLst>
          </p:cNvPr>
          <p:cNvSpPr txBox="1"/>
          <p:nvPr/>
        </p:nvSpPr>
        <p:spPr>
          <a:xfrm>
            <a:off x="9195008" y="95798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col.T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FF48F-7DFE-0916-093B-0E80DED2A95C}"/>
              </a:ext>
            </a:extLst>
          </p:cNvPr>
          <p:cNvSpPr txBox="1"/>
          <p:nvPr/>
        </p:nvSpPr>
        <p:spPr>
          <a:xfrm>
            <a:off x="10228269" y="98744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B97260-AD83-5C8E-EC80-E8EE4AE8B9CB}"/>
              </a:ext>
            </a:extLst>
          </p:cNvPr>
          <p:cNvSpPr txBox="1"/>
          <p:nvPr/>
        </p:nvSpPr>
        <p:spPr>
          <a:xfrm>
            <a:off x="9985597" y="88620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5F0751-73DB-F4F8-7680-D0C65F4BBFAC}"/>
              </a:ext>
            </a:extLst>
          </p:cNvPr>
          <p:cNvSpPr txBox="1"/>
          <p:nvPr/>
        </p:nvSpPr>
        <p:spPr>
          <a:xfrm>
            <a:off x="8676944" y="5501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C846B7-C5D2-4AA6-39F5-AB45DB1E5EE3}"/>
              </a:ext>
            </a:extLst>
          </p:cNvPr>
          <p:cNvSpPr txBox="1"/>
          <p:nvPr/>
        </p:nvSpPr>
        <p:spPr>
          <a:xfrm>
            <a:off x="8237040" y="94717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dw =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82966A2-14BA-FCCD-6432-54C723BB38C1}"/>
              </a:ext>
            </a:extLst>
          </p:cNvPr>
          <p:cNvSpPr txBox="1"/>
          <p:nvPr/>
        </p:nvSpPr>
        <p:spPr>
          <a:xfrm>
            <a:off x="9233222" y="145648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dout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99CB80-92A8-B552-DC40-77451821DD97}"/>
              </a:ext>
            </a:extLst>
          </p:cNvPr>
          <p:cNvSpPr txBox="1"/>
          <p:nvPr/>
        </p:nvSpPr>
        <p:spPr>
          <a:xfrm>
            <a:off x="10266483" y="148593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col_W.T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67C744-6D82-3E14-EDDC-EE74B02E8546}"/>
              </a:ext>
            </a:extLst>
          </p:cNvPr>
          <p:cNvSpPr txBox="1"/>
          <p:nvPr/>
        </p:nvSpPr>
        <p:spPr>
          <a:xfrm>
            <a:off x="9940753" y="143314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3A48DC-254E-6F35-5730-EC5CBC17F8CC}"/>
              </a:ext>
            </a:extLst>
          </p:cNvPr>
          <p:cNvSpPr txBox="1"/>
          <p:nvPr/>
        </p:nvSpPr>
        <p:spPr>
          <a:xfrm>
            <a:off x="8275254" y="144567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dcol =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1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677537" y="25338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241085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871500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3332143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792786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425342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714071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5174714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563535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189398-B5C9-3D47-A796-ADBD8DA4A9B5}"/>
              </a:ext>
            </a:extLst>
          </p:cNvPr>
          <p:cNvSpPr/>
          <p:nvPr/>
        </p:nvSpPr>
        <p:spPr>
          <a:xfrm>
            <a:off x="241085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A4BEC-8233-4BFF-4EFE-6BB02CD13641}"/>
              </a:ext>
            </a:extLst>
          </p:cNvPr>
          <p:cNvSpPr/>
          <p:nvPr/>
        </p:nvSpPr>
        <p:spPr>
          <a:xfrm>
            <a:off x="2871500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A6E5E3-70F8-D4D7-9AB9-690DC7D3755C}"/>
              </a:ext>
            </a:extLst>
          </p:cNvPr>
          <p:cNvSpPr/>
          <p:nvPr/>
        </p:nvSpPr>
        <p:spPr>
          <a:xfrm>
            <a:off x="3332143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ACBCD-F5BA-4055-C163-E2E03561E7DC}"/>
              </a:ext>
            </a:extLst>
          </p:cNvPr>
          <p:cNvSpPr/>
          <p:nvPr/>
        </p:nvSpPr>
        <p:spPr>
          <a:xfrm>
            <a:off x="3792786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86D77D-EE79-B6BA-E909-A1A24275D678}"/>
              </a:ext>
            </a:extLst>
          </p:cNvPr>
          <p:cNvSpPr/>
          <p:nvPr/>
        </p:nvSpPr>
        <p:spPr>
          <a:xfrm>
            <a:off x="425342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C0AD25-2B0E-393D-ED35-16105181DEC7}"/>
              </a:ext>
            </a:extLst>
          </p:cNvPr>
          <p:cNvSpPr/>
          <p:nvPr/>
        </p:nvSpPr>
        <p:spPr>
          <a:xfrm>
            <a:off x="4714071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92D745-E0E9-4C34-25E3-4422DFFE96C5}"/>
              </a:ext>
            </a:extLst>
          </p:cNvPr>
          <p:cNvSpPr/>
          <p:nvPr/>
        </p:nvSpPr>
        <p:spPr>
          <a:xfrm>
            <a:off x="5174714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38670-493E-C29A-7B0D-A1CE33826CCB}"/>
              </a:ext>
            </a:extLst>
          </p:cNvPr>
          <p:cNvSpPr/>
          <p:nvPr/>
        </p:nvSpPr>
        <p:spPr>
          <a:xfrm>
            <a:off x="563535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FCA415-8B15-82F6-FC10-15BB105197C2}"/>
              </a:ext>
            </a:extLst>
          </p:cNvPr>
          <p:cNvSpPr txBox="1"/>
          <p:nvPr/>
        </p:nvSpPr>
        <p:spPr>
          <a:xfrm>
            <a:off x="1845325" y="21510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8760AF-6340-527C-E31F-038D5322A282}"/>
              </a:ext>
            </a:extLst>
          </p:cNvPr>
          <p:cNvCxnSpPr/>
          <p:nvPr/>
        </p:nvCxnSpPr>
        <p:spPr>
          <a:xfrm>
            <a:off x="1845325" y="2969050"/>
            <a:ext cx="4935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457E98-89EC-AF37-83D8-86857ED7BD31}"/>
              </a:ext>
            </a:extLst>
          </p:cNvPr>
          <p:cNvSpPr/>
          <p:nvPr/>
        </p:nvSpPr>
        <p:spPr>
          <a:xfrm>
            <a:off x="2410857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B4168E-9E97-46E6-94F3-7E46070EFF25}"/>
              </a:ext>
            </a:extLst>
          </p:cNvPr>
          <p:cNvSpPr/>
          <p:nvPr/>
        </p:nvSpPr>
        <p:spPr>
          <a:xfrm>
            <a:off x="2871500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390023-DFE6-A00A-C291-C8080FE4D023}"/>
              </a:ext>
            </a:extLst>
          </p:cNvPr>
          <p:cNvSpPr/>
          <p:nvPr/>
        </p:nvSpPr>
        <p:spPr>
          <a:xfrm>
            <a:off x="3332143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EDBCE7F-57F4-B0B5-33A7-1E5EA5985F79}"/>
              </a:ext>
            </a:extLst>
          </p:cNvPr>
          <p:cNvSpPr/>
          <p:nvPr/>
        </p:nvSpPr>
        <p:spPr>
          <a:xfrm>
            <a:off x="3792786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F2F51-B808-3B2D-5F3C-63DB76F3B699}"/>
              </a:ext>
            </a:extLst>
          </p:cNvPr>
          <p:cNvSpPr/>
          <p:nvPr/>
        </p:nvSpPr>
        <p:spPr>
          <a:xfrm>
            <a:off x="4253427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B42531-874D-0FB7-660D-95CA94DDA711}"/>
              </a:ext>
            </a:extLst>
          </p:cNvPr>
          <p:cNvSpPr/>
          <p:nvPr/>
        </p:nvSpPr>
        <p:spPr>
          <a:xfrm>
            <a:off x="4714071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3CEF57-6224-AF0D-052F-568EB035D492}"/>
              </a:ext>
            </a:extLst>
          </p:cNvPr>
          <p:cNvSpPr/>
          <p:nvPr/>
        </p:nvSpPr>
        <p:spPr>
          <a:xfrm>
            <a:off x="5174714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F2BD73-DDEE-7359-28DD-A4CB379A6E14}"/>
              </a:ext>
            </a:extLst>
          </p:cNvPr>
          <p:cNvSpPr/>
          <p:nvPr/>
        </p:nvSpPr>
        <p:spPr>
          <a:xfrm>
            <a:off x="5635357" y="324005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6351298" y="130873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8844-84E2-2FD7-468F-FCCE80A6D548}"/>
              </a:ext>
            </a:extLst>
          </p:cNvPr>
          <p:cNvSpPr txBox="1"/>
          <p:nvPr/>
        </p:nvSpPr>
        <p:spPr>
          <a:xfrm>
            <a:off x="6348929" y="212655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2C086-845F-7CF8-93A5-7D06FDD5C2E9}"/>
              </a:ext>
            </a:extLst>
          </p:cNvPr>
          <p:cNvSpPr txBox="1"/>
          <p:nvPr/>
        </p:nvSpPr>
        <p:spPr>
          <a:xfrm>
            <a:off x="6332404" y="330939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2CD0DC-7D36-2F89-7504-A5B7B072BABB}"/>
              </a:ext>
            </a:extLst>
          </p:cNvPr>
          <p:cNvSpPr/>
          <p:nvPr/>
        </p:nvSpPr>
        <p:spPr>
          <a:xfrm>
            <a:off x="5174714" y="49109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46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36D5CB-417F-BAFF-D16A-F48453170195}"/>
              </a:ext>
            </a:extLst>
          </p:cNvPr>
          <p:cNvSpPr txBox="1"/>
          <p:nvPr/>
        </p:nvSpPr>
        <p:spPr>
          <a:xfrm>
            <a:off x="633249" y="4717335"/>
            <a:ext cx="110466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    for y in range(out_h):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y_max = y + stride*filter_h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x in range(out_w):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x_max = x + stride* filter _w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col[:, :, y, x, :, :] = img[:, :, y:y_max:stride, x:x_max:stride]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243010-79AE-D450-6969-5363B6E248D3}"/>
              </a:ext>
            </a:extLst>
          </p:cNvPr>
          <p:cNvSpPr/>
          <p:nvPr/>
        </p:nvSpPr>
        <p:spPr>
          <a:xfrm>
            <a:off x="7817817" y="42389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049DE-7BDD-EB2A-0899-5BDF1F0625DC}"/>
              </a:ext>
            </a:extLst>
          </p:cNvPr>
          <p:cNvSpPr/>
          <p:nvPr/>
        </p:nvSpPr>
        <p:spPr>
          <a:xfrm>
            <a:off x="8308323" y="42389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4DF16-B47C-E176-003E-A038AA6A9495}"/>
              </a:ext>
            </a:extLst>
          </p:cNvPr>
          <p:cNvSpPr/>
          <p:nvPr/>
        </p:nvSpPr>
        <p:spPr>
          <a:xfrm>
            <a:off x="8798829" y="42389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7BD0E8-EF83-86AA-185C-207A933D3266}"/>
              </a:ext>
            </a:extLst>
          </p:cNvPr>
          <p:cNvSpPr/>
          <p:nvPr/>
        </p:nvSpPr>
        <p:spPr>
          <a:xfrm>
            <a:off x="9289335" y="42389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AF5135-4904-A265-DBC0-98EFCC5CB78D}"/>
              </a:ext>
            </a:extLst>
          </p:cNvPr>
          <p:cNvSpPr/>
          <p:nvPr/>
        </p:nvSpPr>
        <p:spPr>
          <a:xfrm>
            <a:off x="7817817" y="91440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3601E-2892-E480-AC83-5E275BF32D31}"/>
              </a:ext>
            </a:extLst>
          </p:cNvPr>
          <p:cNvSpPr/>
          <p:nvPr/>
        </p:nvSpPr>
        <p:spPr>
          <a:xfrm>
            <a:off x="8308323" y="914401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4FAB06-3480-C751-34AF-69E54AE07695}"/>
              </a:ext>
            </a:extLst>
          </p:cNvPr>
          <p:cNvSpPr/>
          <p:nvPr/>
        </p:nvSpPr>
        <p:spPr>
          <a:xfrm>
            <a:off x="8798829" y="914401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BE139-8077-43E8-4518-57F7F7069E38}"/>
              </a:ext>
            </a:extLst>
          </p:cNvPr>
          <p:cNvSpPr/>
          <p:nvPr/>
        </p:nvSpPr>
        <p:spPr>
          <a:xfrm>
            <a:off x="9289335" y="91440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2DD1AF-7A42-F89F-5165-36BF75B2BB4B}"/>
              </a:ext>
            </a:extLst>
          </p:cNvPr>
          <p:cNvSpPr/>
          <p:nvPr/>
        </p:nvSpPr>
        <p:spPr>
          <a:xfrm>
            <a:off x="7817817" y="140490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EA17B8-3D14-E137-04E3-B3A5CDE55E51}"/>
              </a:ext>
            </a:extLst>
          </p:cNvPr>
          <p:cNvSpPr/>
          <p:nvPr/>
        </p:nvSpPr>
        <p:spPr>
          <a:xfrm>
            <a:off x="8308323" y="1404907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C7E62-94AA-3023-CB91-DFC0760479EF}"/>
              </a:ext>
            </a:extLst>
          </p:cNvPr>
          <p:cNvSpPr/>
          <p:nvPr/>
        </p:nvSpPr>
        <p:spPr>
          <a:xfrm>
            <a:off x="8798829" y="1404907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57B4B7-245B-0F1C-97D0-68536BC7BD8A}"/>
              </a:ext>
            </a:extLst>
          </p:cNvPr>
          <p:cNvSpPr/>
          <p:nvPr/>
        </p:nvSpPr>
        <p:spPr>
          <a:xfrm>
            <a:off x="9289335" y="140490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BF2F9-CA5A-3BA7-EE6E-4072FAC6AE3E}"/>
              </a:ext>
            </a:extLst>
          </p:cNvPr>
          <p:cNvSpPr/>
          <p:nvPr/>
        </p:nvSpPr>
        <p:spPr>
          <a:xfrm>
            <a:off x="7817817" y="189541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C7D3FB-F100-9D00-FA15-2396CFCBC115}"/>
              </a:ext>
            </a:extLst>
          </p:cNvPr>
          <p:cNvSpPr/>
          <p:nvPr/>
        </p:nvSpPr>
        <p:spPr>
          <a:xfrm>
            <a:off x="8308323" y="189541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347E45-449F-5791-A7A3-4739C4DF7CE3}"/>
              </a:ext>
            </a:extLst>
          </p:cNvPr>
          <p:cNvSpPr/>
          <p:nvPr/>
        </p:nvSpPr>
        <p:spPr>
          <a:xfrm>
            <a:off x="8798829" y="189541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802C2-4538-F81B-95EF-48ABBFF3E770}"/>
              </a:ext>
            </a:extLst>
          </p:cNvPr>
          <p:cNvSpPr/>
          <p:nvPr/>
        </p:nvSpPr>
        <p:spPr>
          <a:xfrm>
            <a:off x="9289335" y="189541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3FB2BC5-29A2-DDBB-3547-BDA42D5C9C2C}"/>
              </a:ext>
            </a:extLst>
          </p:cNvPr>
          <p:cNvGrpSpPr/>
          <p:nvPr/>
        </p:nvGrpSpPr>
        <p:grpSpPr>
          <a:xfrm>
            <a:off x="7817817" y="423895"/>
            <a:ext cx="981012" cy="981012"/>
            <a:chOff x="1192959" y="2938494"/>
            <a:chExt cx="981012" cy="98101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5BC397-8848-CB37-5147-C198992AFDAC}"/>
                </a:ext>
              </a:extLst>
            </p:cNvPr>
            <p:cNvSpPr/>
            <p:nvPr/>
          </p:nvSpPr>
          <p:spPr>
            <a:xfrm>
              <a:off x="1192959" y="2938494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800B26-C822-3C77-7ECB-33E5F7C140DB}"/>
                </a:ext>
              </a:extLst>
            </p:cNvPr>
            <p:cNvSpPr/>
            <p:nvPr/>
          </p:nvSpPr>
          <p:spPr>
            <a:xfrm>
              <a:off x="1683465" y="2938494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5A8C1C-9C70-BDD0-AB42-A7188D6324DC}"/>
                </a:ext>
              </a:extLst>
            </p:cNvPr>
            <p:cNvSpPr/>
            <p:nvPr/>
          </p:nvSpPr>
          <p:spPr>
            <a:xfrm>
              <a:off x="1192959" y="3429000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479A70-7435-1C12-D2CB-1CA64EFEA388}"/>
                </a:ext>
              </a:extLst>
            </p:cNvPr>
            <p:cNvSpPr/>
            <p:nvPr/>
          </p:nvSpPr>
          <p:spPr>
            <a:xfrm>
              <a:off x="1683465" y="3429000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ABD2A2-5C66-3DEF-0B0C-FDD83EDDAB30}"/>
              </a:ext>
            </a:extLst>
          </p:cNvPr>
          <p:cNvSpPr/>
          <p:nvPr/>
        </p:nvSpPr>
        <p:spPr>
          <a:xfrm>
            <a:off x="2499835" y="17864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3D77AA-ABBE-3552-E80C-1E65F64EF843}"/>
              </a:ext>
            </a:extLst>
          </p:cNvPr>
          <p:cNvSpPr/>
          <p:nvPr/>
        </p:nvSpPr>
        <p:spPr>
          <a:xfrm>
            <a:off x="2986306" y="178642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268A58-AA18-C158-955D-5F8E473A2E9B}"/>
              </a:ext>
            </a:extLst>
          </p:cNvPr>
          <p:cNvSpPr/>
          <p:nvPr/>
        </p:nvSpPr>
        <p:spPr>
          <a:xfrm>
            <a:off x="3472777" y="17864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F205E86-1B9B-C2C2-5663-1D4926AE41FF}"/>
              </a:ext>
            </a:extLst>
          </p:cNvPr>
          <p:cNvSpPr/>
          <p:nvPr/>
        </p:nvSpPr>
        <p:spPr>
          <a:xfrm>
            <a:off x="3959248" y="178642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517CD6-BB28-A3A4-6476-EE13D7BA9BDB}"/>
              </a:ext>
            </a:extLst>
          </p:cNvPr>
          <p:cNvSpPr/>
          <p:nvPr/>
        </p:nvSpPr>
        <p:spPr>
          <a:xfrm>
            <a:off x="2499835" y="669148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639BEE-7623-4884-A236-407497AF8232}"/>
              </a:ext>
            </a:extLst>
          </p:cNvPr>
          <p:cNvSpPr/>
          <p:nvPr/>
        </p:nvSpPr>
        <p:spPr>
          <a:xfrm>
            <a:off x="2986306" y="66914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A61275-1C75-07D3-C468-36AD4DD28D52}"/>
              </a:ext>
            </a:extLst>
          </p:cNvPr>
          <p:cNvSpPr/>
          <p:nvPr/>
        </p:nvSpPr>
        <p:spPr>
          <a:xfrm>
            <a:off x="3472777" y="669148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A5BC2DC-E8E9-F9B5-E4EE-4480FFE59163}"/>
              </a:ext>
            </a:extLst>
          </p:cNvPr>
          <p:cNvSpPr/>
          <p:nvPr/>
        </p:nvSpPr>
        <p:spPr>
          <a:xfrm>
            <a:off x="3959248" y="66914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A6C274-C142-3EA1-1314-7A7BC30CEF8B}"/>
              </a:ext>
            </a:extLst>
          </p:cNvPr>
          <p:cNvSpPr/>
          <p:nvPr/>
        </p:nvSpPr>
        <p:spPr>
          <a:xfrm>
            <a:off x="2499835" y="115965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241503-8623-DD96-A824-B2AE0600CE5B}"/>
              </a:ext>
            </a:extLst>
          </p:cNvPr>
          <p:cNvSpPr/>
          <p:nvPr/>
        </p:nvSpPr>
        <p:spPr>
          <a:xfrm>
            <a:off x="2986306" y="115965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F990CD-631A-E744-6A18-1CB09E2D627F}"/>
              </a:ext>
            </a:extLst>
          </p:cNvPr>
          <p:cNvSpPr/>
          <p:nvPr/>
        </p:nvSpPr>
        <p:spPr>
          <a:xfrm>
            <a:off x="3472777" y="115965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F5C88F-13ED-CDD1-7531-2DE19440D570}"/>
              </a:ext>
            </a:extLst>
          </p:cNvPr>
          <p:cNvSpPr/>
          <p:nvPr/>
        </p:nvSpPr>
        <p:spPr>
          <a:xfrm>
            <a:off x="3959248" y="115965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E12207-E387-5FB8-4648-158A5307C4EF}"/>
              </a:ext>
            </a:extLst>
          </p:cNvPr>
          <p:cNvSpPr/>
          <p:nvPr/>
        </p:nvSpPr>
        <p:spPr>
          <a:xfrm>
            <a:off x="2499835" y="165016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BFB718-0676-5A78-712E-57742456F2AB}"/>
              </a:ext>
            </a:extLst>
          </p:cNvPr>
          <p:cNvSpPr/>
          <p:nvPr/>
        </p:nvSpPr>
        <p:spPr>
          <a:xfrm>
            <a:off x="2986306" y="165016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8B370A-7F98-AC15-FE5C-9D2B76A3ABFD}"/>
              </a:ext>
            </a:extLst>
          </p:cNvPr>
          <p:cNvSpPr/>
          <p:nvPr/>
        </p:nvSpPr>
        <p:spPr>
          <a:xfrm>
            <a:off x="3472777" y="165016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0ED0C1-2636-1A1A-821D-F1BB1975AA0B}"/>
              </a:ext>
            </a:extLst>
          </p:cNvPr>
          <p:cNvSpPr/>
          <p:nvPr/>
        </p:nvSpPr>
        <p:spPr>
          <a:xfrm>
            <a:off x="3959248" y="165016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E326046-11A5-1D52-D33D-D0455924D694}"/>
              </a:ext>
            </a:extLst>
          </p:cNvPr>
          <p:cNvSpPr/>
          <p:nvPr/>
        </p:nvSpPr>
        <p:spPr>
          <a:xfrm>
            <a:off x="2499835" y="214066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1FFD86-9314-545F-5308-93EE1D2CFF06}"/>
              </a:ext>
            </a:extLst>
          </p:cNvPr>
          <p:cNvSpPr/>
          <p:nvPr/>
        </p:nvSpPr>
        <p:spPr>
          <a:xfrm>
            <a:off x="2986306" y="214066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F3E4AE-B498-B8BC-EDDD-5AC906767C7F}"/>
              </a:ext>
            </a:extLst>
          </p:cNvPr>
          <p:cNvSpPr/>
          <p:nvPr/>
        </p:nvSpPr>
        <p:spPr>
          <a:xfrm>
            <a:off x="3472777" y="214066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D054BC-A75F-E8F2-4179-D925876EB203}"/>
              </a:ext>
            </a:extLst>
          </p:cNvPr>
          <p:cNvSpPr/>
          <p:nvPr/>
        </p:nvSpPr>
        <p:spPr>
          <a:xfrm>
            <a:off x="3959248" y="214066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3190ED-F6C6-3B68-25C0-0BE6D27ADBC0}"/>
              </a:ext>
            </a:extLst>
          </p:cNvPr>
          <p:cNvSpPr/>
          <p:nvPr/>
        </p:nvSpPr>
        <p:spPr>
          <a:xfrm>
            <a:off x="2499835" y="263117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1E4212-DC14-CC6C-46AE-C22DB55D5420}"/>
              </a:ext>
            </a:extLst>
          </p:cNvPr>
          <p:cNvSpPr/>
          <p:nvPr/>
        </p:nvSpPr>
        <p:spPr>
          <a:xfrm>
            <a:off x="2986306" y="263117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879A5B2-F118-5DC1-274C-48FC5A462380}"/>
              </a:ext>
            </a:extLst>
          </p:cNvPr>
          <p:cNvSpPr/>
          <p:nvPr/>
        </p:nvSpPr>
        <p:spPr>
          <a:xfrm>
            <a:off x="3472777" y="263117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3D3FDC-99A2-F2FA-196A-FB3299FAD35E}"/>
              </a:ext>
            </a:extLst>
          </p:cNvPr>
          <p:cNvSpPr/>
          <p:nvPr/>
        </p:nvSpPr>
        <p:spPr>
          <a:xfrm>
            <a:off x="3959248" y="263117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80A532-7BF5-544A-1C9C-7F014C200123}"/>
              </a:ext>
            </a:extLst>
          </p:cNvPr>
          <p:cNvSpPr/>
          <p:nvPr/>
        </p:nvSpPr>
        <p:spPr>
          <a:xfrm>
            <a:off x="2499835" y="312167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590BFD6-375C-CE41-584B-29350CFEFA0E}"/>
              </a:ext>
            </a:extLst>
          </p:cNvPr>
          <p:cNvSpPr/>
          <p:nvPr/>
        </p:nvSpPr>
        <p:spPr>
          <a:xfrm>
            <a:off x="2986306" y="312167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D5D571D-9C2A-9C99-C9C5-80C24D76E09F}"/>
              </a:ext>
            </a:extLst>
          </p:cNvPr>
          <p:cNvSpPr/>
          <p:nvPr/>
        </p:nvSpPr>
        <p:spPr>
          <a:xfrm>
            <a:off x="3472777" y="312167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91E53D6-5B27-5A8C-8281-B53FC0AD6F6A}"/>
              </a:ext>
            </a:extLst>
          </p:cNvPr>
          <p:cNvSpPr/>
          <p:nvPr/>
        </p:nvSpPr>
        <p:spPr>
          <a:xfrm>
            <a:off x="3959248" y="312167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6083A12-F2BA-F782-C2B5-7B942495DC8B}"/>
              </a:ext>
            </a:extLst>
          </p:cNvPr>
          <p:cNvSpPr/>
          <p:nvPr/>
        </p:nvSpPr>
        <p:spPr>
          <a:xfrm>
            <a:off x="2499835" y="361218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29C803E-B7AE-B45C-0155-0E2AE4C19C9C}"/>
              </a:ext>
            </a:extLst>
          </p:cNvPr>
          <p:cNvSpPr/>
          <p:nvPr/>
        </p:nvSpPr>
        <p:spPr>
          <a:xfrm>
            <a:off x="2986306" y="361218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A7DDBCB-F354-0D15-7B5B-30A41EFDD895}"/>
              </a:ext>
            </a:extLst>
          </p:cNvPr>
          <p:cNvSpPr/>
          <p:nvPr/>
        </p:nvSpPr>
        <p:spPr>
          <a:xfrm>
            <a:off x="3472777" y="361218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F666491-D14A-296D-15F8-8581C5632D6D}"/>
              </a:ext>
            </a:extLst>
          </p:cNvPr>
          <p:cNvSpPr/>
          <p:nvPr/>
        </p:nvSpPr>
        <p:spPr>
          <a:xfrm>
            <a:off x="3959248" y="361218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D88CEA4-6ED9-ECF9-33C1-E6B892C3D21E}"/>
              </a:ext>
            </a:extLst>
          </p:cNvPr>
          <p:cNvSpPr/>
          <p:nvPr/>
        </p:nvSpPr>
        <p:spPr>
          <a:xfrm>
            <a:off x="2499835" y="410269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0411B44-7CCF-3749-B613-CDEB6D4F0E6A}"/>
              </a:ext>
            </a:extLst>
          </p:cNvPr>
          <p:cNvSpPr/>
          <p:nvPr/>
        </p:nvSpPr>
        <p:spPr>
          <a:xfrm>
            <a:off x="2986306" y="410269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15CEAAA-5F97-9B9E-2991-E99333853786}"/>
              </a:ext>
            </a:extLst>
          </p:cNvPr>
          <p:cNvSpPr/>
          <p:nvPr/>
        </p:nvSpPr>
        <p:spPr>
          <a:xfrm>
            <a:off x="3472777" y="410269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7DC656-0D3F-A582-B605-3F6219316A7C}"/>
              </a:ext>
            </a:extLst>
          </p:cNvPr>
          <p:cNvSpPr/>
          <p:nvPr/>
        </p:nvSpPr>
        <p:spPr>
          <a:xfrm>
            <a:off x="3959248" y="410269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641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36D5CB-417F-BAFF-D16A-F48453170195}"/>
              </a:ext>
            </a:extLst>
          </p:cNvPr>
          <p:cNvSpPr txBox="1"/>
          <p:nvPr/>
        </p:nvSpPr>
        <p:spPr>
          <a:xfrm>
            <a:off x="461482" y="4072569"/>
            <a:ext cx="1105943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    for y in range(filter_h):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y_max = y + stride*out_h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x in range(filter_w):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x_max = x + stride*out_w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col[:, :, y, x, :, :] = img[:, :, y:y_max:stride, x:x_max:stride]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col = col.transpose(0, 4, 5, 1, 2, 3).reshape(N*out_h*out_w, -1)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243010-79AE-D450-6969-5363B6E248D3}"/>
              </a:ext>
            </a:extLst>
          </p:cNvPr>
          <p:cNvSpPr/>
          <p:nvPr/>
        </p:nvSpPr>
        <p:spPr>
          <a:xfrm>
            <a:off x="7817817" y="42389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8049DE-7BDD-EB2A-0899-5BDF1F0625DC}"/>
              </a:ext>
            </a:extLst>
          </p:cNvPr>
          <p:cNvSpPr/>
          <p:nvPr/>
        </p:nvSpPr>
        <p:spPr>
          <a:xfrm>
            <a:off x="8308323" y="42389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34DF16-B47C-E176-003E-A038AA6A9495}"/>
              </a:ext>
            </a:extLst>
          </p:cNvPr>
          <p:cNvSpPr/>
          <p:nvPr/>
        </p:nvSpPr>
        <p:spPr>
          <a:xfrm>
            <a:off x="8798829" y="42389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7BD0E8-EF83-86AA-185C-207A933D3266}"/>
              </a:ext>
            </a:extLst>
          </p:cNvPr>
          <p:cNvSpPr/>
          <p:nvPr/>
        </p:nvSpPr>
        <p:spPr>
          <a:xfrm>
            <a:off x="9289335" y="42389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AF5135-4904-A265-DBC0-98EFCC5CB78D}"/>
              </a:ext>
            </a:extLst>
          </p:cNvPr>
          <p:cNvSpPr/>
          <p:nvPr/>
        </p:nvSpPr>
        <p:spPr>
          <a:xfrm>
            <a:off x="7817817" y="91440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03601E-2892-E480-AC83-5E275BF32D31}"/>
              </a:ext>
            </a:extLst>
          </p:cNvPr>
          <p:cNvSpPr/>
          <p:nvPr/>
        </p:nvSpPr>
        <p:spPr>
          <a:xfrm>
            <a:off x="8308323" y="914401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4FAB06-3480-C751-34AF-69E54AE07695}"/>
              </a:ext>
            </a:extLst>
          </p:cNvPr>
          <p:cNvSpPr/>
          <p:nvPr/>
        </p:nvSpPr>
        <p:spPr>
          <a:xfrm>
            <a:off x="8798829" y="914401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BE139-8077-43E8-4518-57F7F7069E38}"/>
              </a:ext>
            </a:extLst>
          </p:cNvPr>
          <p:cNvSpPr/>
          <p:nvPr/>
        </p:nvSpPr>
        <p:spPr>
          <a:xfrm>
            <a:off x="9289335" y="91440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2DD1AF-7A42-F89F-5165-36BF75B2BB4B}"/>
              </a:ext>
            </a:extLst>
          </p:cNvPr>
          <p:cNvSpPr/>
          <p:nvPr/>
        </p:nvSpPr>
        <p:spPr>
          <a:xfrm>
            <a:off x="7817817" y="140490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EA17B8-3D14-E137-04E3-B3A5CDE55E51}"/>
              </a:ext>
            </a:extLst>
          </p:cNvPr>
          <p:cNvSpPr/>
          <p:nvPr/>
        </p:nvSpPr>
        <p:spPr>
          <a:xfrm>
            <a:off x="8308323" y="1404907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C7E62-94AA-3023-CB91-DFC0760479EF}"/>
              </a:ext>
            </a:extLst>
          </p:cNvPr>
          <p:cNvSpPr/>
          <p:nvPr/>
        </p:nvSpPr>
        <p:spPr>
          <a:xfrm>
            <a:off x="8798829" y="1404907"/>
            <a:ext cx="490506" cy="490506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57B4B7-245B-0F1C-97D0-68536BC7BD8A}"/>
              </a:ext>
            </a:extLst>
          </p:cNvPr>
          <p:cNvSpPr/>
          <p:nvPr/>
        </p:nvSpPr>
        <p:spPr>
          <a:xfrm>
            <a:off x="9289335" y="140490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3BF2F9-CA5A-3BA7-EE6E-4072FAC6AE3E}"/>
              </a:ext>
            </a:extLst>
          </p:cNvPr>
          <p:cNvSpPr/>
          <p:nvPr/>
        </p:nvSpPr>
        <p:spPr>
          <a:xfrm>
            <a:off x="7817817" y="189541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C7D3FB-F100-9D00-FA15-2396CFCBC115}"/>
              </a:ext>
            </a:extLst>
          </p:cNvPr>
          <p:cNvSpPr/>
          <p:nvPr/>
        </p:nvSpPr>
        <p:spPr>
          <a:xfrm>
            <a:off x="8308323" y="189541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347E45-449F-5791-A7A3-4739C4DF7CE3}"/>
              </a:ext>
            </a:extLst>
          </p:cNvPr>
          <p:cNvSpPr/>
          <p:nvPr/>
        </p:nvSpPr>
        <p:spPr>
          <a:xfrm>
            <a:off x="8798829" y="189541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3802C2-4538-F81B-95EF-48ABBFF3E770}"/>
              </a:ext>
            </a:extLst>
          </p:cNvPr>
          <p:cNvSpPr/>
          <p:nvPr/>
        </p:nvSpPr>
        <p:spPr>
          <a:xfrm>
            <a:off x="9289335" y="189541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0DB3B64-907C-65D1-42E9-6524588DE32F}"/>
              </a:ext>
            </a:extLst>
          </p:cNvPr>
          <p:cNvGrpSpPr/>
          <p:nvPr/>
        </p:nvGrpSpPr>
        <p:grpSpPr>
          <a:xfrm>
            <a:off x="8290606" y="914402"/>
            <a:ext cx="1471518" cy="1471518"/>
            <a:chOff x="5605494" y="1159653"/>
            <a:chExt cx="1471518" cy="147151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5BC397-8848-CB37-5147-C198992AFDAC}"/>
                </a:ext>
              </a:extLst>
            </p:cNvPr>
            <p:cNvSpPr/>
            <p:nvPr/>
          </p:nvSpPr>
          <p:spPr>
            <a:xfrm>
              <a:off x="5605494" y="1159653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800B26-C822-3C77-7ECB-33E5F7C140DB}"/>
                </a:ext>
              </a:extLst>
            </p:cNvPr>
            <p:cNvSpPr/>
            <p:nvPr/>
          </p:nvSpPr>
          <p:spPr>
            <a:xfrm>
              <a:off x="6096000" y="1159653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A5A8C1C-9C70-BDD0-AB42-A7188D6324DC}"/>
                </a:ext>
              </a:extLst>
            </p:cNvPr>
            <p:cNvSpPr/>
            <p:nvPr/>
          </p:nvSpPr>
          <p:spPr>
            <a:xfrm>
              <a:off x="5605494" y="1650159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0479A70-7435-1C12-D2CB-1CA64EFEA388}"/>
                </a:ext>
              </a:extLst>
            </p:cNvPr>
            <p:cNvSpPr/>
            <p:nvPr/>
          </p:nvSpPr>
          <p:spPr>
            <a:xfrm>
              <a:off x="6096000" y="1650159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C9149BF-B20B-CCBF-5994-7126863D392F}"/>
                </a:ext>
              </a:extLst>
            </p:cNvPr>
            <p:cNvSpPr/>
            <p:nvPr/>
          </p:nvSpPr>
          <p:spPr>
            <a:xfrm>
              <a:off x="6586506" y="1159653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11B3F62-0EE6-DF63-4AA3-0241F10062E3}"/>
                </a:ext>
              </a:extLst>
            </p:cNvPr>
            <p:cNvSpPr/>
            <p:nvPr/>
          </p:nvSpPr>
          <p:spPr>
            <a:xfrm>
              <a:off x="6586506" y="1650159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683CC9F-2CE1-07A4-79BB-074099262A67}"/>
                </a:ext>
              </a:extLst>
            </p:cNvPr>
            <p:cNvSpPr/>
            <p:nvPr/>
          </p:nvSpPr>
          <p:spPr>
            <a:xfrm>
              <a:off x="5605494" y="2140665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0483664-7C08-160E-18F3-AEA06A74658B}"/>
                </a:ext>
              </a:extLst>
            </p:cNvPr>
            <p:cNvSpPr/>
            <p:nvPr/>
          </p:nvSpPr>
          <p:spPr>
            <a:xfrm>
              <a:off x="6096000" y="2140665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9E1DCCE-39D2-25FA-E2CD-1CE98BD6711D}"/>
                </a:ext>
              </a:extLst>
            </p:cNvPr>
            <p:cNvSpPr/>
            <p:nvPr/>
          </p:nvSpPr>
          <p:spPr>
            <a:xfrm>
              <a:off x="6586506" y="2140665"/>
              <a:ext cx="490506" cy="4905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9B1402-A784-86C2-1441-D531C08BD1CB}"/>
              </a:ext>
            </a:extLst>
          </p:cNvPr>
          <p:cNvSpPr/>
          <p:nvPr/>
        </p:nvSpPr>
        <p:spPr>
          <a:xfrm>
            <a:off x="1059735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34CE4B9-E46B-C6A3-F59E-FC6424B15A43}"/>
              </a:ext>
            </a:extLst>
          </p:cNvPr>
          <p:cNvSpPr/>
          <p:nvPr/>
        </p:nvSpPr>
        <p:spPr>
          <a:xfrm>
            <a:off x="1550241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7994AB-8765-3C8B-4EFF-53A4D84F2AE1}"/>
              </a:ext>
            </a:extLst>
          </p:cNvPr>
          <p:cNvSpPr/>
          <p:nvPr/>
        </p:nvSpPr>
        <p:spPr>
          <a:xfrm>
            <a:off x="2040747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B2AB8EC-7AF9-743B-5A33-A07647DA5C5E}"/>
              </a:ext>
            </a:extLst>
          </p:cNvPr>
          <p:cNvSpPr/>
          <p:nvPr/>
        </p:nvSpPr>
        <p:spPr>
          <a:xfrm>
            <a:off x="2531253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19BA30-B902-AEF5-1EBD-AC502F471C74}"/>
              </a:ext>
            </a:extLst>
          </p:cNvPr>
          <p:cNvSpPr/>
          <p:nvPr/>
        </p:nvSpPr>
        <p:spPr>
          <a:xfrm>
            <a:off x="3021759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7BB046A-F6A1-E751-19E8-823A5BEBA666}"/>
              </a:ext>
            </a:extLst>
          </p:cNvPr>
          <p:cNvSpPr/>
          <p:nvPr/>
        </p:nvSpPr>
        <p:spPr>
          <a:xfrm>
            <a:off x="3512265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EDD62A9-0086-DB79-3495-C50D44053DF3}"/>
              </a:ext>
            </a:extLst>
          </p:cNvPr>
          <p:cNvSpPr/>
          <p:nvPr/>
        </p:nvSpPr>
        <p:spPr>
          <a:xfrm>
            <a:off x="4002771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E6E97A-6BA2-A1ED-D55E-D332D9356137}"/>
              </a:ext>
            </a:extLst>
          </p:cNvPr>
          <p:cNvSpPr/>
          <p:nvPr/>
        </p:nvSpPr>
        <p:spPr>
          <a:xfrm>
            <a:off x="4493277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E904-783D-91E9-AA2D-F4109CDEB56A}"/>
              </a:ext>
            </a:extLst>
          </p:cNvPr>
          <p:cNvSpPr/>
          <p:nvPr/>
        </p:nvSpPr>
        <p:spPr>
          <a:xfrm>
            <a:off x="4983783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CD2A670-F608-DC86-5F2C-38495C7BEFB4}"/>
              </a:ext>
            </a:extLst>
          </p:cNvPr>
          <p:cNvSpPr/>
          <p:nvPr/>
        </p:nvSpPr>
        <p:spPr>
          <a:xfrm>
            <a:off x="1059735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A6FECF-A522-D1E8-F6A7-062807F3BE73}"/>
              </a:ext>
            </a:extLst>
          </p:cNvPr>
          <p:cNvSpPr/>
          <p:nvPr/>
        </p:nvSpPr>
        <p:spPr>
          <a:xfrm>
            <a:off x="1550241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5F7F75-F3C6-DAD1-29CF-E9F585DA366E}"/>
              </a:ext>
            </a:extLst>
          </p:cNvPr>
          <p:cNvSpPr/>
          <p:nvPr/>
        </p:nvSpPr>
        <p:spPr>
          <a:xfrm>
            <a:off x="2040747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BCD375-D198-06FC-0DBA-62995B2F55A1}"/>
              </a:ext>
            </a:extLst>
          </p:cNvPr>
          <p:cNvSpPr/>
          <p:nvPr/>
        </p:nvSpPr>
        <p:spPr>
          <a:xfrm>
            <a:off x="2531253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606158-E007-1D53-9E8D-9139DEA8F6A8}"/>
              </a:ext>
            </a:extLst>
          </p:cNvPr>
          <p:cNvSpPr/>
          <p:nvPr/>
        </p:nvSpPr>
        <p:spPr>
          <a:xfrm>
            <a:off x="3021759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D7559E-CF57-3BA4-EF23-3421698D5245}"/>
              </a:ext>
            </a:extLst>
          </p:cNvPr>
          <p:cNvSpPr/>
          <p:nvPr/>
        </p:nvSpPr>
        <p:spPr>
          <a:xfrm>
            <a:off x="3512265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275AF9-AFA7-5C45-B8F0-681539C565F5}"/>
              </a:ext>
            </a:extLst>
          </p:cNvPr>
          <p:cNvSpPr/>
          <p:nvPr/>
        </p:nvSpPr>
        <p:spPr>
          <a:xfrm>
            <a:off x="4002771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70BD2C-08EF-CCEB-D09F-5DD40B085F27}"/>
              </a:ext>
            </a:extLst>
          </p:cNvPr>
          <p:cNvSpPr/>
          <p:nvPr/>
        </p:nvSpPr>
        <p:spPr>
          <a:xfrm>
            <a:off x="4493277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D9939B-8751-C488-10CE-341EBE6C50C2}"/>
              </a:ext>
            </a:extLst>
          </p:cNvPr>
          <p:cNvSpPr/>
          <p:nvPr/>
        </p:nvSpPr>
        <p:spPr>
          <a:xfrm>
            <a:off x="4983783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CE76F55-9B05-2789-CC30-7E247C2B1591}"/>
              </a:ext>
            </a:extLst>
          </p:cNvPr>
          <p:cNvSpPr/>
          <p:nvPr/>
        </p:nvSpPr>
        <p:spPr>
          <a:xfrm>
            <a:off x="1059735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477A96-619C-5F01-F086-B51D71B84690}"/>
              </a:ext>
            </a:extLst>
          </p:cNvPr>
          <p:cNvSpPr/>
          <p:nvPr/>
        </p:nvSpPr>
        <p:spPr>
          <a:xfrm>
            <a:off x="1550241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BB2EBF-E240-7E1A-5EC9-80863ED3BBDA}"/>
              </a:ext>
            </a:extLst>
          </p:cNvPr>
          <p:cNvSpPr/>
          <p:nvPr/>
        </p:nvSpPr>
        <p:spPr>
          <a:xfrm>
            <a:off x="2040747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91CAA14-81E8-A0CD-F233-7F5112DF88B8}"/>
              </a:ext>
            </a:extLst>
          </p:cNvPr>
          <p:cNvSpPr/>
          <p:nvPr/>
        </p:nvSpPr>
        <p:spPr>
          <a:xfrm>
            <a:off x="2531253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3E42A81-4268-09C9-5DD7-A6ED36964EDF}"/>
              </a:ext>
            </a:extLst>
          </p:cNvPr>
          <p:cNvSpPr/>
          <p:nvPr/>
        </p:nvSpPr>
        <p:spPr>
          <a:xfrm>
            <a:off x="3021759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089AEEA-02E0-E9C0-C151-DC32CE0EADF7}"/>
              </a:ext>
            </a:extLst>
          </p:cNvPr>
          <p:cNvSpPr/>
          <p:nvPr/>
        </p:nvSpPr>
        <p:spPr>
          <a:xfrm>
            <a:off x="3512265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2CA7BFE-7E5F-AFDA-BF36-5951608E68D2}"/>
              </a:ext>
            </a:extLst>
          </p:cNvPr>
          <p:cNvSpPr/>
          <p:nvPr/>
        </p:nvSpPr>
        <p:spPr>
          <a:xfrm>
            <a:off x="4002771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CF61B0-9735-3A0B-B44E-A51E310F51AB}"/>
              </a:ext>
            </a:extLst>
          </p:cNvPr>
          <p:cNvSpPr/>
          <p:nvPr/>
        </p:nvSpPr>
        <p:spPr>
          <a:xfrm>
            <a:off x="4493277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C8521A4-5CAC-C7E1-4AC1-C436A6A59526}"/>
              </a:ext>
            </a:extLst>
          </p:cNvPr>
          <p:cNvSpPr/>
          <p:nvPr/>
        </p:nvSpPr>
        <p:spPr>
          <a:xfrm>
            <a:off x="4983783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1D39423-AE6B-8CE8-CBFC-B9B608A5D9BA}"/>
              </a:ext>
            </a:extLst>
          </p:cNvPr>
          <p:cNvSpPr/>
          <p:nvPr/>
        </p:nvSpPr>
        <p:spPr>
          <a:xfrm>
            <a:off x="1059735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B100A47-5FE9-E3EA-3726-B8F01CC2DE16}"/>
              </a:ext>
            </a:extLst>
          </p:cNvPr>
          <p:cNvSpPr/>
          <p:nvPr/>
        </p:nvSpPr>
        <p:spPr>
          <a:xfrm>
            <a:off x="1550241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652DDD-8664-DA59-77C4-B27C2DACB076}"/>
              </a:ext>
            </a:extLst>
          </p:cNvPr>
          <p:cNvSpPr/>
          <p:nvPr/>
        </p:nvSpPr>
        <p:spPr>
          <a:xfrm>
            <a:off x="2040747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72C5B80-5A47-7EA2-4BE0-A1FCFA3092CB}"/>
              </a:ext>
            </a:extLst>
          </p:cNvPr>
          <p:cNvSpPr/>
          <p:nvPr/>
        </p:nvSpPr>
        <p:spPr>
          <a:xfrm>
            <a:off x="2531253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50E436E-5FB1-B226-A799-94BCC6B1DB3D}"/>
              </a:ext>
            </a:extLst>
          </p:cNvPr>
          <p:cNvSpPr/>
          <p:nvPr/>
        </p:nvSpPr>
        <p:spPr>
          <a:xfrm>
            <a:off x="3021759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5DA6F54-5FDE-5906-BA58-658EFA1A3708}"/>
              </a:ext>
            </a:extLst>
          </p:cNvPr>
          <p:cNvSpPr/>
          <p:nvPr/>
        </p:nvSpPr>
        <p:spPr>
          <a:xfrm>
            <a:off x="3512265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3B0305C-2ED4-105D-A15A-BE3AA4EB1682}"/>
              </a:ext>
            </a:extLst>
          </p:cNvPr>
          <p:cNvSpPr/>
          <p:nvPr/>
        </p:nvSpPr>
        <p:spPr>
          <a:xfrm>
            <a:off x="4002771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B9414FC-6BB1-9DC9-F839-5B5A9DB12E63}"/>
              </a:ext>
            </a:extLst>
          </p:cNvPr>
          <p:cNvSpPr/>
          <p:nvPr/>
        </p:nvSpPr>
        <p:spPr>
          <a:xfrm>
            <a:off x="4493277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48EBE7A-1352-2B79-F64F-88A4D5264CCA}"/>
              </a:ext>
            </a:extLst>
          </p:cNvPr>
          <p:cNvSpPr/>
          <p:nvPr/>
        </p:nvSpPr>
        <p:spPr>
          <a:xfrm>
            <a:off x="4983783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899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36D5CB-417F-BAFF-D16A-F48453170195}"/>
              </a:ext>
            </a:extLst>
          </p:cNvPr>
          <p:cNvSpPr txBox="1"/>
          <p:nvPr/>
        </p:nvSpPr>
        <p:spPr>
          <a:xfrm>
            <a:off x="461482" y="4072569"/>
            <a:ext cx="11059438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    for y in range(filter_h):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y_max = y + stride*out_h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for x in range(filter_w):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x_max = x + stride*out_w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col[:, :, y, x, :, :] = img[:, :, y:y_max:stride, x:x_max:stride]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col = col.transpose(0, 4, 5, 1, 2, 3).reshape(N*out_h*out_w, -1)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19B1402-A784-86C2-1441-D531C08BD1CB}"/>
              </a:ext>
            </a:extLst>
          </p:cNvPr>
          <p:cNvSpPr/>
          <p:nvPr/>
        </p:nvSpPr>
        <p:spPr>
          <a:xfrm>
            <a:off x="1059735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34CE4B9-E46B-C6A3-F59E-FC6424B15A43}"/>
              </a:ext>
            </a:extLst>
          </p:cNvPr>
          <p:cNvSpPr/>
          <p:nvPr/>
        </p:nvSpPr>
        <p:spPr>
          <a:xfrm>
            <a:off x="1550241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7994AB-8765-3C8B-4EFF-53A4D84F2AE1}"/>
              </a:ext>
            </a:extLst>
          </p:cNvPr>
          <p:cNvSpPr/>
          <p:nvPr/>
        </p:nvSpPr>
        <p:spPr>
          <a:xfrm>
            <a:off x="2040747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B2AB8EC-7AF9-743B-5A33-A07647DA5C5E}"/>
              </a:ext>
            </a:extLst>
          </p:cNvPr>
          <p:cNvSpPr/>
          <p:nvPr/>
        </p:nvSpPr>
        <p:spPr>
          <a:xfrm>
            <a:off x="2531253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119BA30-B902-AEF5-1EBD-AC502F471C74}"/>
              </a:ext>
            </a:extLst>
          </p:cNvPr>
          <p:cNvSpPr/>
          <p:nvPr/>
        </p:nvSpPr>
        <p:spPr>
          <a:xfrm>
            <a:off x="3021759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7BB046A-F6A1-E751-19E8-823A5BEBA666}"/>
              </a:ext>
            </a:extLst>
          </p:cNvPr>
          <p:cNvSpPr/>
          <p:nvPr/>
        </p:nvSpPr>
        <p:spPr>
          <a:xfrm>
            <a:off x="3512265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EDD62A9-0086-DB79-3495-C50D44053DF3}"/>
              </a:ext>
            </a:extLst>
          </p:cNvPr>
          <p:cNvSpPr/>
          <p:nvPr/>
        </p:nvSpPr>
        <p:spPr>
          <a:xfrm>
            <a:off x="4002771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DE6E97A-6BA2-A1ED-D55E-D332D9356137}"/>
              </a:ext>
            </a:extLst>
          </p:cNvPr>
          <p:cNvSpPr/>
          <p:nvPr/>
        </p:nvSpPr>
        <p:spPr>
          <a:xfrm>
            <a:off x="4493277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75E904-783D-91E9-AA2D-F4109CDEB56A}"/>
              </a:ext>
            </a:extLst>
          </p:cNvPr>
          <p:cNvSpPr/>
          <p:nvPr/>
        </p:nvSpPr>
        <p:spPr>
          <a:xfrm>
            <a:off x="4983783" y="35593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CD2A670-F608-DC86-5F2C-38495C7BEFB4}"/>
              </a:ext>
            </a:extLst>
          </p:cNvPr>
          <p:cNvSpPr/>
          <p:nvPr/>
        </p:nvSpPr>
        <p:spPr>
          <a:xfrm>
            <a:off x="1059735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2A6FECF-A522-D1E8-F6A7-062807F3BE73}"/>
              </a:ext>
            </a:extLst>
          </p:cNvPr>
          <p:cNvSpPr/>
          <p:nvPr/>
        </p:nvSpPr>
        <p:spPr>
          <a:xfrm>
            <a:off x="1550241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85F7F75-F3C6-DAD1-29CF-E9F585DA366E}"/>
              </a:ext>
            </a:extLst>
          </p:cNvPr>
          <p:cNvSpPr/>
          <p:nvPr/>
        </p:nvSpPr>
        <p:spPr>
          <a:xfrm>
            <a:off x="2040747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2BCD375-D198-06FC-0DBA-62995B2F55A1}"/>
              </a:ext>
            </a:extLst>
          </p:cNvPr>
          <p:cNvSpPr/>
          <p:nvPr/>
        </p:nvSpPr>
        <p:spPr>
          <a:xfrm>
            <a:off x="2531253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606158-E007-1D53-9E8D-9139DEA8F6A8}"/>
              </a:ext>
            </a:extLst>
          </p:cNvPr>
          <p:cNvSpPr/>
          <p:nvPr/>
        </p:nvSpPr>
        <p:spPr>
          <a:xfrm>
            <a:off x="3021759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2D7559E-CF57-3BA4-EF23-3421698D5245}"/>
              </a:ext>
            </a:extLst>
          </p:cNvPr>
          <p:cNvSpPr/>
          <p:nvPr/>
        </p:nvSpPr>
        <p:spPr>
          <a:xfrm>
            <a:off x="3512265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275AF9-AFA7-5C45-B8F0-681539C565F5}"/>
              </a:ext>
            </a:extLst>
          </p:cNvPr>
          <p:cNvSpPr/>
          <p:nvPr/>
        </p:nvSpPr>
        <p:spPr>
          <a:xfrm>
            <a:off x="4002771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70BD2C-08EF-CCEB-D09F-5DD40B085F27}"/>
              </a:ext>
            </a:extLst>
          </p:cNvPr>
          <p:cNvSpPr/>
          <p:nvPr/>
        </p:nvSpPr>
        <p:spPr>
          <a:xfrm>
            <a:off x="4493277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CD9939B-8751-C488-10CE-341EBE6C50C2}"/>
              </a:ext>
            </a:extLst>
          </p:cNvPr>
          <p:cNvSpPr/>
          <p:nvPr/>
        </p:nvSpPr>
        <p:spPr>
          <a:xfrm>
            <a:off x="4983783" y="84643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CE76F55-9B05-2789-CC30-7E247C2B1591}"/>
              </a:ext>
            </a:extLst>
          </p:cNvPr>
          <p:cNvSpPr/>
          <p:nvPr/>
        </p:nvSpPr>
        <p:spPr>
          <a:xfrm>
            <a:off x="1059735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6477A96-619C-5F01-F086-B51D71B84690}"/>
              </a:ext>
            </a:extLst>
          </p:cNvPr>
          <p:cNvSpPr/>
          <p:nvPr/>
        </p:nvSpPr>
        <p:spPr>
          <a:xfrm>
            <a:off x="1550241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FBB2EBF-E240-7E1A-5EC9-80863ED3BBDA}"/>
              </a:ext>
            </a:extLst>
          </p:cNvPr>
          <p:cNvSpPr/>
          <p:nvPr/>
        </p:nvSpPr>
        <p:spPr>
          <a:xfrm>
            <a:off x="2040747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91CAA14-81E8-A0CD-F233-7F5112DF88B8}"/>
              </a:ext>
            </a:extLst>
          </p:cNvPr>
          <p:cNvSpPr/>
          <p:nvPr/>
        </p:nvSpPr>
        <p:spPr>
          <a:xfrm>
            <a:off x="2531253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3E42A81-4268-09C9-5DD7-A6ED36964EDF}"/>
              </a:ext>
            </a:extLst>
          </p:cNvPr>
          <p:cNvSpPr/>
          <p:nvPr/>
        </p:nvSpPr>
        <p:spPr>
          <a:xfrm>
            <a:off x="3021759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089AEEA-02E0-E9C0-C151-DC32CE0EADF7}"/>
              </a:ext>
            </a:extLst>
          </p:cNvPr>
          <p:cNvSpPr/>
          <p:nvPr/>
        </p:nvSpPr>
        <p:spPr>
          <a:xfrm>
            <a:off x="3512265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2CA7BFE-7E5F-AFDA-BF36-5951608E68D2}"/>
              </a:ext>
            </a:extLst>
          </p:cNvPr>
          <p:cNvSpPr/>
          <p:nvPr/>
        </p:nvSpPr>
        <p:spPr>
          <a:xfrm>
            <a:off x="4002771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BCF61B0-9735-3A0B-B44E-A51E310F51AB}"/>
              </a:ext>
            </a:extLst>
          </p:cNvPr>
          <p:cNvSpPr/>
          <p:nvPr/>
        </p:nvSpPr>
        <p:spPr>
          <a:xfrm>
            <a:off x="4493277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C8521A4-5CAC-C7E1-4AC1-C436A6A59526}"/>
              </a:ext>
            </a:extLst>
          </p:cNvPr>
          <p:cNvSpPr/>
          <p:nvPr/>
        </p:nvSpPr>
        <p:spPr>
          <a:xfrm>
            <a:off x="4983783" y="133694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1D39423-AE6B-8CE8-CBFC-B9B608A5D9BA}"/>
              </a:ext>
            </a:extLst>
          </p:cNvPr>
          <p:cNvSpPr/>
          <p:nvPr/>
        </p:nvSpPr>
        <p:spPr>
          <a:xfrm>
            <a:off x="1059735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B100A47-5FE9-E3EA-3726-B8F01CC2DE16}"/>
              </a:ext>
            </a:extLst>
          </p:cNvPr>
          <p:cNvSpPr/>
          <p:nvPr/>
        </p:nvSpPr>
        <p:spPr>
          <a:xfrm>
            <a:off x="1550241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A652DDD-8664-DA59-77C4-B27C2DACB076}"/>
              </a:ext>
            </a:extLst>
          </p:cNvPr>
          <p:cNvSpPr/>
          <p:nvPr/>
        </p:nvSpPr>
        <p:spPr>
          <a:xfrm>
            <a:off x="2040747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72C5B80-5A47-7EA2-4BE0-A1FCFA3092CB}"/>
              </a:ext>
            </a:extLst>
          </p:cNvPr>
          <p:cNvSpPr/>
          <p:nvPr/>
        </p:nvSpPr>
        <p:spPr>
          <a:xfrm>
            <a:off x="2531253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50E436E-5FB1-B226-A799-94BCC6B1DB3D}"/>
              </a:ext>
            </a:extLst>
          </p:cNvPr>
          <p:cNvSpPr/>
          <p:nvPr/>
        </p:nvSpPr>
        <p:spPr>
          <a:xfrm>
            <a:off x="3021759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5DA6F54-5FDE-5906-BA58-658EFA1A3708}"/>
              </a:ext>
            </a:extLst>
          </p:cNvPr>
          <p:cNvSpPr/>
          <p:nvPr/>
        </p:nvSpPr>
        <p:spPr>
          <a:xfrm>
            <a:off x="3512265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3B0305C-2ED4-105D-A15A-BE3AA4EB1682}"/>
              </a:ext>
            </a:extLst>
          </p:cNvPr>
          <p:cNvSpPr/>
          <p:nvPr/>
        </p:nvSpPr>
        <p:spPr>
          <a:xfrm>
            <a:off x="4002771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B9414FC-6BB1-9DC9-F839-5B5A9DB12E63}"/>
              </a:ext>
            </a:extLst>
          </p:cNvPr>
          <p:cNvSpPr/>
          <p:nvPr/>
        </p:nvSpPr>
        <p:spPr>
          <a:xfrm>
            <a:off x="4493277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48EBE7A-1352-2B79-F64F-88A4D5264CCA}"/>
              </a:ext>
            </a:extLst>
          </p:cNvPr>
          <p:cNvSpPr/>
          <p:nvPr/>
        </p:nvSpPr>
        <p:spPr>
          <a:xfrm>
            <a:off x="4983783" y="182745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8C2032-D8E2-2DAA-D553-02FA073E8F9E}"/>
              </a:ext>
            </a:extLst>
          </p:cNvPr>
          <p:cNvSpPr/>
          <p:nvPr/>
        </p:nvSpPr>
        <p:spPr>
          <a:xfrm>
            <a:off x="7465575" y="12549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F0E4B6-563C-4BC0-6244-7C4C00FC4D8E}"/>
              </a:ext>
            </a:extLst>
          </p:cNvPr>
          <p:cNvSpPr/>
          <p:nvPr/>
        </p:nvSpPr>
        <p:spPr>
          <a:xfrm>
            <a:off x="7952046" y="125490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D7902FF-999C-95FB-B43A-7A971BE8362F}"/>
              </a:ext>
            </a:extLst>
          </p:cNvPr>
          <p:cNvSpPr/>
          <p:nvPr/>
        </p:nvSpPr>
        <p:spPr>
          <a:xfrm>
            <a:off x="8438517" y="12549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5CF8D0-1F1A-55EB-1708-036B04A1E8D8}"/>
              </a:ext>
            </a:extLst>
          </p:cNvPr>
          <p:cNvSpPr/>
          <p:nvPr/>
        </p:nvSpPr>
        <p:spPr>
          <a:xfrm>
            <a:off x="8948201" y="125490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638577-132B-9487-6689-928552284A7D}"/>
              </a:ext>
            </a:extLst>
          </p:cNvPr>
          <p:cNvSpPr/>
          <p:nvPr/>
        </p:nvSpPr>
        <p:spPr>
          <a:xfrm>
            <a:off x="7465575" y="615996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BD0E3DA-CE12-06E3-FAFF-B35ECBDFE918}"/>
              </a:ext>
            </a:extLst>
          </p:cNvPr>
          <p:cNvSpPr/>
          <p:nvPr/>
        </p:nvSpPr>
        <p:spPr>
          <a:xfrm>
            <a:off x="7952046" y="61599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0BC64B-C21D-E000-76FF-B9C510912E3D}"/>
              </a:ext>
            </a:extLst>
          </p:cNvPr>
          <p:cNvSpPr/>
          <p:nvPr/>
        </p:nvSpPr>
        <p:spPr>
          <a:xfrm>
            <a:off x="8438517" y="615996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FF51DD-1F48-ECD1-7F31-05372554E7BC}"/>
              </a:ext>
            </a:extLst>
          </p:cNvPr>
          <p:cNvSpPr/>
          <p:nvPr/>
        </p:nvSpPr>
        <p:spPr>
          <a:xfrm>
            <a:off x="8924988" y="61599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C70FBA-1930-8A32-8001-64DE4DBDBCDE}"/>
              </a:ext>
            </a:extLst>
          </p:cNvPr>
          <p:cNvSpPr/>
          <p:nvPr/>
        </p:nvSpPr>
        <p:spPr>
          <a:xfrm>
            <a:off x="7465575" y="110650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2CB640B-7005-9638-2DE1-5D2ED42FE3C6}"/>
              </a:ext>
            </a:extLst>
          </p:cNvPr>
          <p:cNvSpPr/>
          <p:nvPr/>
        </p:nvSpPr>
        <p:spPr>
          <a:xfrm>
            <a:off x="7952046" y="110650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E6D8AE-0E45-39DE-9D37-7B35A6E51BCD}"/>
              </a:ext>
            </a:extLst>
          </p:cNvPr>
          <p:cNvSpPr/>
          <p:nvPr/>
        </p:nvSpPr>
        <p:spPr>
          <a:xfrm>
            <a:off x="8438517" y="110650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D1E44B6-04E5-BC09-31DD-43EFBC4FB72D}"/>
              </a:ext>
            </a:extLst>
          </p:cNvPr>
          <p:cNvSpPr/>
          <p:nvPr/>
        </p:nvSpPr>
        <p:spPr>
          <a:xfrm>
            <a:off x="8924988" y="110650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D0F74E-6B32-3C3E-C486-F5D09515E4C5}"/>
              </a:ext>
            </a:extLst>
          </p:cNvPr>
          <p:cNvSpPr/>
          <p:nvPr/>
        </p:nvSpPr>
        <p:spPr>
          <a:xfrm>
            <a:off x="7465575" y="159700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B2226D-F651-24CC-5630-7A3919F4927A}"/>
              </a:ext>
            </a:extLst>
          </p:cNvPr>
          <p:cNvSpPr/>
          <p:nvPr/>
        </p:nvSpPr>
        <p:spPr>
          <a:xfrm>
            <a:off x="7952046" y="159700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47E192-2F19-6032-4516-8E0F50087F49}"/>
              </a:ext>
            </a:extLst>
          </p:cNvPr>
          <p:cNvSpPr/>
          <p:nvPr/>
        </p:nvSpPr>
        <p:spPr>
          <a:xfrm>
            <a:off x="8438517" y="159700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0A0BDD-9444-8B33-C92D-E8D6920A02FC}"/>
              </a:ext>
            </a:extLst>
          </p:cNvPr>
          <p:cNvSpPr/>
          <p:nvPr/>
        </p:nvSpPr>
        <p:spPr>
          <a:xfrm>
            <a:off x="8924988" y="159700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AA06DD-A8CE-78D1-AB77-B87F1741F831}"/>
              </a:ext>
            </a:extLst>
          </p:cNvPr>
          <p:cNvSpPr/>
          <p:nvPr/>
        </p:nvSpPr>
        <p:spPr>
          <a:xfrm>
            <a:off x="7465575" y="208751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963B028-B8D1-AF21-AFA5-731AD5BBE740}"/>
              </a:ext>
            </a:extLst>
          </p:cNvPr>
          <p:cNvSpPr/>
          <p:nvPr/>
        </p:nvSpPr>
        <p:spPr>
          <a:xfrm>
            <a:off x="7952046" y="208751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4B34A0-77FB-4D9D-0683-CC288CE1765F}"/>
              </a:ext>
            </a:extLst>
          </p:cNvPr>
          <p:cNvSpPr/>
          <p:nvPr/>
        </p:nvSpPr>
        <p:spPr>
          <a:xfrm>
            <a:off x="8438517" y="208751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600BCE-82C2-8BA4-1460-63C288F42F53}"/>
              </a:ext>
            </a:extLst>
          </p:cNvPr>
          <p:cNvSpPr/>
          <p:nvPr/>
        </p:nvSpPr>
        <p:spPr>
          <a:xfrm>
            <a:off x="8924988" y="208751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9922B0-436C-BEDD-89C2-DFB11204210F}"/>
              </a:ext>
            </a:extLst>
          </p:cNvPr>
          <p:cNvSpPr/>
          <p:nvPr/>
        </p:nvSpPr>
        <p:spPr>
          <a:xfrm>
            <a:off x="7465575" y="257802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52C919-0950-B8C7-0828-97F6B77DF6AE}"/>
              </a:ext>
            </a:extLst>
          </p:cNvPr>
          <p:cNvSpPr/>
          <p:nvPr/>
        </p:nvSpPr>
        <p:spPr>
          <a:xfrm>
            <a:off x="7945994" y="258953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E12079-4587-4B27-829E-B1DFD369E371}"/>
              </a:ext>
            </a:extLst>
          </p:cNvPr>
          <p:cNvSpPr/>
          <p:nvPr/>
        </p:nvSpPr>
        <p:spPr>
          <a:xfrm>
            <a:off x="8438517" y="257802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FBB1753-FBAB-0FB0-461D-190E614F868B}"/>
              </a:ext>
            </a:extLst>
          </p:cNvPr>
          <p:cNvSpPr/>
          <p:nvPr/>
        </p:nvSpPr>
        <p:spPr>
          <a:xfrm>
            <a:off x="8924988" y="257802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8B82B4-A15F-67D8-D0C6-29223A6D944C}"/>
              </a:ext>
            </a:extLst>
          </p:cNvPr>
          <p:cNvSpPr/>
          <p:nvPr/>
        </p:nvSpPr>
        <p:spPr>
          <a:xfrm>
            <a:off x="7465575" y="306852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63D229-1A1E-8FA2-0172-C2F6E3411C5B}"/>
              </a:ext>
            </a:extLst>
          </p:cNvPr>
          <p:cNvSpPr/>
          <p:nvPr/>
        </p:nvSpPr>
        <p:spPr>
          <a:xfrm>
            <a:off x="7958098" y="306852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8E20C2-516A-BB38-FD1F-7AB1175A917D}"/>
              </a:ext>
            </a:extLst>
          </p:cNvPr>
          <p:cNvSpPr/>
          <p:nvPr/>
        </p:nvSpPr>
        <p:spPr>
          <a:xfrm>
            <a:off x="8438517" y="309155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7A01A8-8CDF-7943-D1E3-CA7A7963BB82}"/>
              </a:ext>
            </a:extLst>
          </p:cNvPr>
          <p:cNvSpPr/>
          <p:nvPr/>
        </p:nvSpPr>
        <p:spPr>
          <a:xfrm>
            <a:off x="8924988" y="306852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EA90A58-4150-44E3-BEE4-3B4C8106FE6E}"/>
              </a:ext>
            </a:extLst>
          </p:cNvPr>
          <p:cNvSpPr/>
          <p:nvPr/>
        </p:nvSpPr>
        <p:spPr>
          <a:xfrm>
            <a:off x="7465575" y="355903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FD53A5-F5E3-32E3-09E7-3C9AF6F769F8}"/>
              </a:ext>
            </a:extLst>
          </p:cNvPr>
          <p:cNvSpPr/>
          <p:nvPr/>
        </p:nvSpPr>
        <p:spPr>
          <a:xfrm>
            <a:off x="7952046" y="355903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911FA0-6223-8ACD-3175-C3537A77504E}"/>
              </a:ext>
            </a:extLst>
          </p:cNvPr>
          <p:cNvSpPr/>
          <p:nvPr/>
        </p:nvSpPr>
        <p:spPr>
          <a:xfrm>
            <a:off x="8438517" y="355903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B5FE6C-2498-A792-DB62-5C613FF4E9C8}"/>
              </a:ext>
            </a:extLst>
          </p:cNvPr>
          <p:cNvSpPr/>
          <p:nvPr/>
        </p:nvSpPr>
        <p:spPr>
          <a:xfrm>
            <a:off x="8924988" y="355903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52F67B-9835-0CC2-E4A6-FCE9DEE87680}"/>
              </a:ext>
            </a:extLst>
          </p:cNvPr>
          <p:cNvSpPr/>
          <p:nvPr/>
        </p:nvSpPr>
        <p:spPr>
          <a:xfrm>
            <a:off x="7465575" y="404953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FE7E334-F4F6-35DD-F8C3-10DE96D797DD}"/>
              </a:ext>
            </a:extLst>
          </p:cNvPr>
          <p:cNvSpPr/>
          <p:nvPr/>
        </p:nvSpPr>
        <p:spPr>
          <a:xfrm>
            <a:off x="7952046" y="404953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687BA4F-3E53-EDE9-9DE3-8D85E0AE42F6}"/>
              </a:ext>
            </a:extLst>
          </p:cNvPr>
          <p:cNvSpPr/>
          <p:nvPr/>
        </p:nvSpPr>
        <p:spPr>
          <a:xfrm>
            <a:off x="8438517" y="404953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4958283-5885-B13B-B80B-BABCB586B5B4}"/>
              </a:ext>
            </a:extLst>
          </p:cNvPr>
          <p:cNvSpPr/>
          <p:nvPr/>
        </p:nvSpPr>
        <p:spPr>
          <a:xfrm>
            <a:off x="8924988" y="404953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E93504F-34E1-4BC1-D6F7-FA24E33D5BFB}"/>
              </a:ext>
            </a:extLst>
          </p:cNvPr>
          <p:cNvSpPr/>
          <p:nvPr/>
        </p:nvSpPr>
        <p:spPr>
          <a:xfrm>
            <a:off x="6164630" y="1404906"/>
            <a:ext cx="672175" cy="490506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9B15FB4-88AC-1846-B6D3-E54A4D890263}"/>
              </a:ext>
            </a:extLst>
          </p:cNvPr>
          <p:cNvSpPr/>
          <p:nvPr/>
        </p:nvSpPr>
        <p:spPr>
          <a:xfrm>
            <a:off x="9858564" y="846439"/>
            <a:ext cx="2222416" cy="147151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DEBBB28-9A6D-87ED-46DF-6983FEF7BAFC}"/>
              </a:ext>
            </a:extLst>
          </p:cNvPr>
          <p:cNvSpPr/>
          <p:nvPr/>
        </p:nvSpPr>
        <p:spPr>
          <a:xfrm>
            <a:off x="9858564" y="846439"/>
            <a:ext cx="2131582" cy="14151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518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B66CAD-580B-AC9D-B8A3-74EBDC94CD9F}"/>
              </a:ext>
            </a:extLst>
          </p:cNvPr>
          <p:cNvSpPr/>
          <p:nvPr/>
        </p:nvSpPr>
        <p:spPr>
          <a:xfrm>
            <a:off x="2754687" y="3252220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616E41-6AAF-48DA-0A9A-618C3387561B}"/>
              </a:ext>
            </a:extLst>
          </p:cNvPr>
          <p:cNvSpPr/>
          <p:nvPr/>
        </p:nvSpPr>
        <p:spPr>
          <a:xfrm>
            <a:off x="3226588" y="3252220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911C11-F536-30C9-A5A1-2D9F8D0F57C9}"/>
              </a:ext>
            </a:extLst>
          </p:cNvPr>
          <p:cNvSpPr/>
          <p:nvPr/>
        </p:nvSpPr>
        <p:spPr>
          <a:xfrm>
            <a:off x="2754687" y="372412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4467AF-7442-011B-8888-2DC5E9BB3DB4}"/>
              </a:ext>
            </a:extLst>
          </p:cNvPr>
          <p:cNvSpPr/>
          <p:nvPr/>
        </p:nvSpPr>
        <p:spPr>
          <a:xfrm>
            <a:off x="3226588" y="3724121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452DA1-8079-5E19-7113-46A3CEB1C0B7}"/>
              </a:ext>
            </a:extLst>
          </p:cNvPr>
          <p:cNvSpPr txBox="1"/>
          <p:nvPr/>
        </p:nvSpPr>
        <p:spPr>
          <a:xfrm>
            <a:off x="813336" y="17473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latin typeface="Consolas" panose="020B0609020204030204" pitchFamily="49" charset="0"/>
              </a:rPr>
              <a:t>,3,3)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C557CE-981C-95F7-06D3-2A39C0A6661F}"/>
              </a:ext>
            </a:extLst>
          </p:cNvPr>
          <p:cNvSpPr txBox="1"/>
          <p:nvPr/>
        </p:nvSpPr>
        <p:spPr>
          <a:xfrm>
            <a:off x="2552968" y="43451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latin typeface="Consolas" panose="020B0609020204030204" pitchFamily="49" charset="0"/>
              </a:rPr>
              <a:t>,2,2)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F74F7A9-315C-22FC-F9D2-557096E58487}"/>
              </a:ext>
            </a:extLst>
          </p:cNvPr>
          <p:cNvSpPr/>
          <p:nvPr/>
        </p:nvSpPr>
        <p:spPr>
          <a:xfrm>
            <a:off x="2836847" y="1173954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78257C-8C5D-162D-833A-5A6452A9492A}"/>
              </a:ext>
            </a:extLst>
          </p:cNvPr>
          <p:cNvSpPr/>
          <p:nvPr/>
        </p:nvSpPr>
        <p:spPr>
          <a:xfrm>
            <a:off x="3308748" y="1173954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C15C221-677D-207B-84CD-D6685E2CEA00}"/>
              </a:ext>
            </a:extLst>
          </p:cNvPr>
          <p:cNvSpPr/>
          <p:nvPr/>
        </p:nvSpPr>
        <p:spPr>
          <a:xfrm>
            <a:off x="2836847" y="1645855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73F116B-200F-7C91-7EFB-73681C2771FC}"/>
              </a:ext>
            </a:extLst>
          </p:cNvPr>
          <p:cNvSpPr/>
          <p:nvPr/>
        </p:nvSpPr>
        <p:spPr>
          <a:xfrm>
            <a:off x="3308748" y="1645855"/>
            <a:ext cx="471901" cy="471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5B1473-6646-DA61-F6E3-A2527A376237}"/>
              </a:ext>
            </a:extLst>
          </p:cNvPr>
          <p:cNvSpPr txBox="1"/>
          <p:nvPr/>
        </p:nvSpPr>
        <p:spPr>
          <a:xfrm>
            <a:off x="5045890" y="460247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(N*OH*OW, C*FH*FW)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CD2002-202A-4D88-4EE5-8FCE1B118452}"/>
              </a:ext>
            </a:extLst>
          </p:cNvPr>
          <p:cNvSpPr txBox="1"/>
          <p:nvPr/>
        </p:nvSpPr>
        <p:spPr>
          <a:xfrm>
            <a:off x="5016217" y="1000493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(1*3*3, 2*2*2)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E4C88ED-917F-197B-5428-AC3715011B1B}"/>
              </a:ext>
            </a:extLst>
          </p:cNvPr>
          <p:cNvSpPr/>
          <p:nvPr/>
        </p:nvSpPr>
        <p:spPr>
          <a:xfrm>
            <a:off x="320762" y="64623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AF6375A-4F4F-ECE5-5B80-98F0C4492BE4}"/>
              </a:ext>
            </a:extLst>
          </p:cNvPr>
          <p:cNvSpPr/>
          <p:nvPr/>
        </p:nvSpPr>
        <p:spPr>
          <a:xfrm>
            <a:off x="811268" y="64623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CFBA01-4AAE-55D7-8CBE-3F71E6370D56}"/>
              </a:ext>
            </a:extLst>
          </p:cNvPr>
          <p:cNvSpPr/>
          <p:nvPr/>
        </p:nvSpPr>
        <p:spPr>
          <a:xfrm>
            <a:off x="1301774" y="64623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28E126C-516C-DA86-1B1A-6869165EC492}"/>
              </a:ext>
            </a:extLst>
          </p:cNvPr>
          <p:cNvSpPr/>
          <p:nvPr/>
        </p:nvSpPr>
        <p:spPr>
          <a:xfrm>
            <a:off x="1792280" y="646238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710958D-3223-ACBB-8B6E-A8876C19C6E4}"/>
              </a:ext>
            </a:extLst>
          </p:cNvPr>
          <p:cNvSpPr/>
          <p:nvPr/>
        </p:nvSpPr>
        <p:spPr>
          <a:xfrm>
            <a:off x="320762" y="113674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1E5AB0F-B571-F833-253F-531EDFDF42F3}"/>
              </a:ext>
            </a:extLst>
          </p:cNvPr>
          <p:cNvSpPr/>
          <p:nvPr/>
        </p:nvSpPr>
        <p:spPr>
          <a:xfrm>
            <a:off x="811268" y="113674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0C341FB-7A62-4885-2D7C-239FFC906C9C}"/>
              </a:ext>
            </a:extLst>
          </p:cNvPr>
          <p:cNvSpPr/>
          <p:nvPr/>
        </p:nvSpPr>
        <p:spPr>
          <a:xfrm>
            <a:off x="1301774" y="113674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1E3D623-D1AF-C363-2B83-95687EA6F195}"/>
              </a:ext>
            </a:extLst>
          </p:cNvPr>
          <p:cNvSpPr/>
          <p:nvPr/>
        </p:nvSpPr>
        <p:spPr>
          <a:xfrm>
            <a:off x="1792280" y="113674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CC729D9-9C9B-8DB4-8B78-9BFE3DAC0016}"/>
              </a:ext>
            </a:extLst>
          </p:cNvPr>
          <p:cNvSpPr/>
          <p:nvPr/>
        </p:nvSpPr>
        <p:spPr>
          <a:xfrm>
            <a:off x="320762" y="162725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700463E-4996-212C-7673-411B73216420}"/>
              </a:ext>
            </a:extLst>
          </p:cNvPr>
          <p:cNvSpPr/>
          <p:nvPr/>
        </p:nvSpPr>
        <p:spPr>
          <a:xfrm>
            <a:off x="811268" y="162725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54949C5-BE44-653A-FC41-A02E817297FC}"/>
              </a:ext>
            </a:extLst>
          </p:cNvPr>
          <p:cNvSpPr/>
          <p:nvPr/>
        </p:nvSpPr>
        <p:spPr>
          <a:xfrm>
            <a:off x="1301774" y="162725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28A42D-CF6F-AEEC-6C8E-9901A8DFF13F}"/>
              </a:ext>
            </a:extLst>
          </p:cNvPr>
          <p:cNvSpPr/>
          <p:nvPr/>
        </p:nvSpPr>
        <p:spPr>
          <a:xfrm>
            <a:off x="1792280" y="162725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4668430-5C38-7240-B720-BDD2078111C3}"/>
              </a:ext>
            </a:extLst>
          </p:cNvPr>
          <p:cNvSpPr/>
          <p:nvPr/>
        </p:nvSpPr>
        <p:spPr>
          <a:xfrm>
            <a:off x="320762" y="211775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CEF190B-CDCF-D837-8D92-4D29313C7D9F}"/>
              </a:ext>
            </a:extLst>
          </p:cNvPr>
          <p:cNvSpPr/>
          <p:nvPr/>
        </p:nvSpPr>
        <p:spPr>
          <a:xfrm>
            <a:off x="811268" y="211775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08BF952-C106-4112-4BB1-2679897A4427}"/>
              </a:ext>
            </a:extLst>
          </p:cNvPr>
          <p:cNvSpPr/>
          <p:nvPr/>
        </p:nvSpPr>
        <p:spPr>
          <a:xfrm>
            <a:off x="1301774" y="211775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C7AA44D-87EF-BBA5-C230-07CB4868BD37}"/>
              </a:ext>
            </a:extLst>
          </p:cNvPr>
          <p:cNvSpPr/>
          <p:nvPr/>
        </p:nvSpPr>
        <p:spPr>
          <a:xfrm>
            <a:off x="1792280" y="211775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2FC3DD5-CB10-D691-B712-42A95C4404DD}"/>
              </a:ext>
            </a:extLst>
          </p:cNvPr>
          <p:cNvSpPr/>
          <p:nvPr/>
        </p:nvSpPr>
        <p:spPr>
          <a:xfrm>
            <a:off x="320762" y="272450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BA19BC-2D96-A43D-D311-A508813BD802}"/>
              </a:ext>
            </a:extLst>
          </p:cNvPr>
          <p:cNvSpPr/>
          <p:nvPr/>
        </p:nvSpPr>
        <p:spPr>
          <a:xfrm>
            <a:off x="811268" y="272450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7C7A85-B829-1F54-F521-E50BD7F3E9A9}"/>
              </a:ext>
            </a:extLst>
          </p:cNvPr>
          <p:cNvSpPr/>
          <p:nvPr/>
        </p:nvSpPr>
        <p:spPr>
          <a:xfrm>
            <a:off x="1301774" y="272450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17476A2-9EC4-9492-9FD7-4136775099E2}"/>
              </a:ext>
            </a:extLst>
          </p:cNvPr>
          <p:cNvSpPr/>
          <p:nvPr/>
        </p:nvSpPr>
        <p:spPr>
          <a:xfrm>
            <a:off x="1792280" y="272450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4C2328E-265B-A5B7-B062-18B19D8415F0}"/>
              </a:ext>
            </a:extLst>
          </p:cNvPr>
          <p:cNvSpPr/>
          <p:nvPr/>
        </p:nvSpPr>
        <p:spPr>
          <a:xfrm>
            <a:off x="320762" y="321501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C7D948-B7D8-4741-9D91-0EAF13F3B519}"/>
              </a:ext>
            </a:extLst>
          </p:cNvPr>
          <p:cNvSpPr/>
          <p:nvPr/>
        </p:nvSpPr>
        <p:spPr>
          <a:xfrm>
            <a:off x="811268" y="321501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266C89C-09C7-7F49-3CE4-DDDA6305300D}"/>
              </a:ext>
            </a:extLst>
          </p:cNvPr>
          <p:cNvSpPr/>
          <p:nvPr/>
        </p:nvSpPr>
        <p:spPr>
          <a:xfrm>
            <a:off x="1301774" y="321501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354CC59-AE80-8D23-E46D-913258618D38}"/>
              </a:ext>
            </a:extLst>
          </p:cNvPr>
          <p:cNvSpPr/>
          <p:nvPr/>
        </p:nvSpPr>
        <p:spPr>
          <a:xfrm>
            <a:off x="1792280" y="321501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158BD6-B96F-D2F2-6F54-43192B689E1C}"/>
              </a:ext>
            </a:extLst>
          </p:cNvPr>
          <p:cNvSpPr/>
          <p:nvPr/>
        </p:nvSpPr>
        <p:spPr>
          <a:xfrm>
            <a:off x="320762" y="370551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DD0CD69-F0C9-EDB2-2BAA-D713776993A1}"/>
              </a:ext>
            </a:extLst>
          </p:cNvPr>
          <p:cNvSpPr/>
          <p:nvPr/>
        </p:nvSpPr>
        <p:spPr>
          <a:xfrm>
            <a:off x="811268" y="370551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985C224-1DA4-744E-C4E7-CA59C88056C1}"/>
              </a:ext>
            </a:extLst>
          </p:cNvPr>
          <p:cNvSpPr/>
          <p:nvPr/>
        </p:nvSpPr>
        <p:spPr>
          <a:xfrm>
            <a:off x="1301774" y="370551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3131B3A-1F19-5461-3EAE-E3AD8E0829E6}"/>
              </a:ext>
            </a:extLst>
          </p:cNvPr>
          <p:cNvSpPr/>
          <p:nvPr/>
        </p:nvSpPr>
        <p:spPr>
          <a:xfrm>
            <a:off x="1792280" y="370551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D6B91AD-3C0D-43B3-AEC3-1D3D59A4E182}"/>
              </a:ext>
            </a:extLst>
          </p:cNvPr>
          <p:cNvSpPr/>
          <p:nvPr/>
        </p:nvSpPr>
        <p:spPr>
          <a:xfrm>
            <a:off x="320762" y="419602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C7BA8E6-9845-80CE-73B7-E7CCDACB5006}"/>
              </a:ext>
            </a:extLst>
          </p:cNvPr>
          <p:cNvSpPr/>
          <p:nvPr/>
        </p:nvSpPr>
        <p:spPr>
          <a:xfrm>
            <a:off x="811268" y="419602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D0E92EC-6B98-662D-6C89-0C5522DD9C4D}"/>
              </a:ext>
            </a:extLst>
          </p:cNvPr>
          <p:cNvSpPr/>
          <p:nvPr/>
        </p:nvSpPr>
        <p:spPr>
          <a:xfrm>
            <a:off x="1301774" y="419602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9565D01-7720-6E34-22B9-2018E824BDB7}"/>
              </a:ext>
            </a:extLst>
          </p:cNvPr>
          <p:cNvSpPr/>
          <p:nvPr/>
        </p:nvSpPr>
        <p:spPr>
          <a:xfrm>
            <a:off x="1792280" y="419602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2596EDA-99D5-ADDE-5CE3-3557E85B3CE8}"/>
              </a:ext>
            </a:extLst>
          </p:cNvPr>
          <p:cNvGrpSpPr/>
          <p:nvPr/>
        </p:nvGrpSpPr>
        <p:grpSpPr>
          <a:xfrm>
            <a:off x="784549" y="635918"/>
            <a:ext cx="943802" cy="943802"/>
            <a:chOff x="3227651" y="2257874"/>
            <a:chExt cx="943802" cy="94380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3E95072-68AA-09C9-C4C2-B634251F8C90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9416B9-211B-E980-2DAB-5E9C4B0AE031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6F4C9C-244F-DBB4-BBDB-F08F0D54C203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C1E0517-6307-7F0D-98CC-DD11D8925755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6DEDB1-2592-9DF7-4675-DF41F3EA6BF3}"/>
              </a:ext>
            </a:extLst>
          </p:cNvPr>
          <p:cNvGrpSpPr/>
          <p:nvPr/>
        </p:nvGrpSpPr>
        <p:grpSpPr>
          <a:xfrm>
            <a:off x="797090" y="2704881"/>
            <a:ext cx="943802" cy="943802"/>
            <a:chOff x="3227651" y="2257874"/>
            <a:chExt cx="943802" cy="94380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0882FF-4BA2-CEEC-30C0-BAF7009778F4}"/>
                </a:ext>
              </a:extLst>
            </p:cNvPr>
            <p:cNvSpPr/>
            <p:nvPr/>
          </p:nvSpPr>
          <p:spPr>
            <a:xfrm>
              <a:off x="3227651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3B02A1B-920B-BE98-C908-E04176BF2437}"/>
                </a:ext>
              </a:extLst>
            </p:cNvPr>
            <p:cNvSpPr/>
            <p:nvPr/>
          </p:nvSpPr>
          <p:spPr>
            <a:xfrm>
              <a:off x="3699552" y="2257874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8A42510-FD13-C516-FE4C-448723DE2EAE}"/>
                </a:ext>
              </a:extLst>
            </p:cNvPr>
            <p:cNvSpPr/>
            <p:nvPr/>
          </p:nvSpPr>
          <p:spPr>
            <a:xfrm>
              <a:off x="3227651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168AF32-4625-A195-161C-F3C5C9A3FDBA}"/>
                </a:ext>
              </a:extLst>
            </p:cNvPr>
            <p:cNvSpPr/>
            <p:nvPr/>
          </p:nvSpPr>
          <p:spPr>
            <a:xfrm>
              <a:off x="3699552" y="2729775"/>
              <a:ext cx="471901" cy="4719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F2F0610-A933-A2B2-1921-775B0A18DE74}"/>
              </a:ext>
            </a:extLst>
          </p:cNvPr>
          <p:cNvSpPr/>
          <p:nvPr/>
        </p:nvSpPr>
        <p:spPr>
          <a:xfrm>
            <a:off x="5039430" y="167507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EC31D03-42E5-9293-4994-E7C2CA02E01B}"/>
              </a:ext>
            </a:extLst>
          </p:cNvPr>
          <p:cNvSpPr/>
          <p:nvPr/>
        </p:nvSpPr>
        <p:spPr>
          <a:xfrm>
            <a:off x="5529936" y="167507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124779-E547-F20C-BA6C-D65E793940B0}"/>
              </a:ext>
            </a:extLst>
          </p:cNvPr>
          <p:cNvSpPr/>
          <p:nvPr/>
        </p:nvSpPr>
        <p:spPr>
          <a:xfrm>
            <a:off x="6020442" y="167507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094198E-0B8F-51DD-DE62-16D8D3229E61}"/>
              </a:ext>
            </a:extLst>
          </p:cNvPr>
          <p:cNvSpPr/>
          <p:nvPr/>
        </p:nvSpPr>
        <p:spPr>
          <a:xfrm>
            <a:off x="6510948" y="167507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017AC42-8DB8-5841-0130-C5D5F8012356}"/>
              </a:ext>
            </a:extLst>
          </p:cNvPr>
          <p:cNvSpPr/>
          <p:nvPr/>
        </p:nvSpPr>
        <p:spPr>
          <a:xfrm>
            <a:off x="7001454" y="167507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B51A1AF-F999-981E-83A6-F59CFED2D695}"/>
              </a:ext>
            </a:extLst>
          </p:cNvPr>
          <p:cNvSpPr/>
          <p:nvPr/>
        </p:nvSpPr>
        <p:spPr>
          <a:xfrm>
            <a:off x="7491960" y="167507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7BB71C8-93A4-804E-DD8A-D5AD1D905F2E}"/>
              </a:ext>
            </a:extLst>
          </p:cNvPr>
          <p:cNvSpPr/>
          <p:nvPr/>
        </p:nvSpPr>
        <p:spPr>
          <a:xfrm>
            <a:off x="7982466" y="167507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3504082-023D-D1D0-E60A-DFFA1C2F2EE1}"/>
              </a:ext>
            </a:extLst>
          </p:cNvPr>
          <p:cNvSpPr/>
          <p:nvPr/>
        </p:nvSpPr>
        <p:spPr>
          <a:xfrm>
            <a:off x="8472972" y="167507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37F762F-98F0-7342-C180-2F58C4424ADD}"/>
              </a:ext>
            </a:extLst>
          </p:cNvPr>
          <p:cNvSpPr/>
          <p:nvPr/>
        </p:nvSpPr>
        <p:spPr>
          <a:xfrm>
            <a:off x="5039430" y="216558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7032DFF-1AB0-79CA-45C6-460E465DDB23}"/>
              </a:ext>
            </a:extLst>
          </p:cNvPr>
          <p:cNvSpPr/>
          <p:nvPr/>
        </p:nvSpPr>
        <p:spPr>
          <a:xfrm>
            <a:off x="5529936" y="216558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D4A0B11-65AA-F209-CB0B-0A2E5CA5D058}"/>
              </a:ext>
            </a:extLst>
          </p:cNvPr>
          <p:cNvSpPr/>
          <p:nvPr/>
        </p:nvSpPr>
        <p:spPr>
          <a:xfrm>
            <a:off x="6020442" y="216558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D6BDAD2-A5EA-740D-2E93-17BD47B20945}"/>
              </a:ext>
            </a:extLst>
          </p:cNvPr>
          <p:cNvSpPr/>
          <p:nvPr/>
        </p:nvSpPr>
        <p:spPr>
          <a:xfrm>
            <a:off x="6510948" y="216558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1EE6022-8575-56CE-485D-B24268F4E709}"/>
              </a:ext>
            </a:extLst>
          </p:cNvPr>
          <p:cNvSpPr/>
          <p:nvPr/>
        </p:nvSpPr>
        <p:spPr>
          <a:xfrm>
            <a:off x="7001454" y="216558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CFA0699-1ACC-D89B-838C-1F044E2D0BD3}"/>
              </a:ext>
            </a:extLst>
          </p:cNvPr>
          <p:cNvSpPr/>
          <p:nvPr/>
        </p:nvSpPr>
        <p:spPr>
          <a:xfrm>
            <a:off x="7491960" y="216558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35FAC0F-B5CA-423B-A4D3-64CDE0772824}"/>
              </a:ext>
            </a:extLst>
          </p:cNvPr>
          <p:cNvSpPr/>
          <p:nvPr/>
        </p:nvSpPr>
        <p:spPr>
          <a:xfrm>
            <a:off x="7982466" y="216558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FB22032-59E6-3B61-A49C-E7F7B2CA967D}"/>
              </a:ext>
            </a:extLst>
          </p:cNvPr>
          <p:cNvSpPr/>
          <p:nvPr/>
        </p:nvSpPr>
        <p:spPr>
          <a:xfrm>
            <a:off x="8472972" y="216558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631E605-92ED-D9E6-16A1-7601E227A3A0}"/>
              </a:ext>
            </a:extLst>
          </p:cNvPr>
          <p:cNvSpPr/>
          <p:nvPr/>
        </p:nvSpPr>
        <p:spPr>
          <a:xfrm>
            <a:off x="5039430" y="265608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D500C84-2E09-7175-4E34-7BCEFAE42E1A}"/>
              </a:ext>
            </a:extLst>
          </p:cNvPr>
          <p:cNvSpPr/>
          <p:nvPr/>
        </p:nvSpPr>
        <p:spPr>
          <a:xfrm>
            <a:off x="5529936" y="265608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FA59D59-695F-3D39-3482-1D13AA40A3C8}"/>
              </a:ext>
            </a:extLst>
          </p:cNvPr>
          <p:cNvSpPr/>
          <p:nvPr/>
        </p:nvSpPr>
        <p:spPr>
          <a:xfrm>
            <a:off x="6020442" y="265608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175EC9E-A552-4341-AC47-B06E38771777}"/>
              </a:ext>
            </a:extLst>
          </p:cNvPr>
          <p:cNvSpPr/>
          <p:nvPr/>
        </p:nvSpPr>
        <p:spPr>
          <a:xfrm>
            <a:off x="6510948" y="265608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FDD6CFC-67BA-C55C-A73E-02E967831267}"/>
              </a:ext>
            </a:extLst>
          </p:cNvPr>
          <p:cNvSpPr/>
          <p:nvPr/>
        </p:nvSpPr>
        <p:spPr>
          <a:xfrm>
            <a:off x="7001454" y="265608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9C8EBC7-5C79-D956-F653-80DD0E416EFD}"/>
              </a:ext>
            </a:extLst>
          </p:cNvPr>
          <p:cNvSpPr/>
          <p:nvPr/>
        </p:nvSpPr>
        <p:spPr>
          <a:xfrm>
            <a:off x="7491960" y="265608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2505CE1-D10E-80C5-AE0C-8FCBC1F6D7E3}"/>
              </a:ext>
            </a:extLst>
          </p:cNvPr>
          <p:cNvSpPr/>
          <p:nvPr/>
        </p:nvSpPr>
        <p:spPr>
          <a:xfrm>
            <a:off x="7982466" y="265608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D91434F-9E39-43EE-68BE-87446CE9F7EF}"/>
              </a:ext>
            </a:extLst>
          </p:cNvPr>
          <p:cNvSpPr/>
          <p:nvPr/>
        </p:nvSpPr>
        <p:spPr>
          <a:xfrm>
            <a:off x="8472972" y="265608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AA5A01C-5C9D-EEA8-17AF-1A57BF9C74EE}"/>
              </a:ext>
            </a:extLst>
          </p:cNvPr>
          <p:cNvSpPr/>
          <p:nvPr/>
        </p:nvSpPr>
        <p:spPr>
          <a:xfrm>
            <a:off x="5039430" y="314659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20D1E75-D016-DB69-B17D-5524315C7922}"/>
              </a:ext>
            </a:extLst>
          </p:cNvPr>
          <p:cNvSpPr/>
          <p:nvPr/>
        </p:nvSpPr>
        <p:spPr>
          <a:xfrm>
            <a:off x="5529936" y="314659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3B328BC9-52F5-1FC2-19DB-97E52296AB55}"/>
              </a:ext>
            </a:extLst>
          </p:cNvPr>
          <p:cNvSpPr/>
          <p:nvPr/>
        </p:nvSpPr>
        <p:spPr>
          <a:xfrm>
            <a:off x="6020442" y="314659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CDE2616-586F-3FEC-2285-AC028AC1011E}"/>
              </a:ext>
            </a:extLst>
          </p:cNvPr>
          <p:cNvSpPr/>
          <p:nvPr/>
        </p:nvSpPr>
        <p:spPr>
          <a:xfrm>
            <a:off x="6510948" y="314659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780C611-FB05-E636-2E07-3065E412E401}"/>
              </a:ext>
            </a:extLst>
          </p:cNvPr>
          <p:cNvSpPr/>
          <p:nvPr/>
        </p:nvSpPr>
        <p:spPr>
          <a:xfrm>
            <a:off x="7001454" y="314659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1DABEFA-EBD4-74DF-F8DB-E154D40DCBE1}"/>
              </a:ext>
            </a:extLst>
          </p:cNvPr>
          <p:cNvSpPr/>
          <p:nvPr/>
        </p:nvSpPr>
        <p:spPr>
          <a:xfrm>
            <a:off x="7491960" y="314659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9986C49-98BD-80B9-F272-84028326958D}"/>
              </a:ext>
            </a:extLst>
          </p:cNvPr>
          <p:cNvSpPr/>
          <p:nvPr/>
        </p:nvSpPr>
        <p:spPr>
          <a:xfrm>
            <a:off x="7982466" y="314659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F4001C8-FEF4-03F0-AAE9-4EBF82324AD3}"/>
              </a:ext>
            </a:extLst>
          </p:cNvPr>
          <p:cNvSpPr/>
          <p:nvPr/>
        </p:nvSpPr>
        <p:spPr>
          <a:xfrm>
            <a:off x="8472972" y="314659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CF9528A-93FE-A2C9-958D-CB01E383EFB1}"/>
              </a:ext>
            </a:extLst>
          </p:cNvPr>
          <p:cNvSpPr/>
          <p:nvPr/>
        </p:nvSpPr>
        <p:spPr>
          <a:xfrm>
            <a:off x="5039430" y="363710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85A8A8A-DD13-1D08-EF28-4C21932D9EC7}"/>
              </a:ext>
            </a:extLst>
          </p:cNvPr>
          <p:cNvSpPr/>
          <p:nvPr/>
        </p:nvSpPr>
        <p:spPr>
          <a:xfrm>
            <a:off x="5529936" y="363710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A0AC380-B579-E365-64BB-F94C68E26921}"/>
              </a:ext>
            </a:extLst>
          </p:cNvPr>
          <p:cNvSpPr/>
          <p:nvPr/>
        </p:nvSpPr>
        <p:spPr>
          <a:xfrm>
            <a:off x="6020442" y="363710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A6B9153-383B-A7FF-1A98-B79CBC4B093E}"/>
              </a:ext>
            </a:extLst>
          </p:cNvPr>
          <p:cNvSpPr/>
          <p:nvPr/>
        </p:nvSpPr>
        <p:spPr>
          <a:xfrm>
            <a:off x="6510948" y="363710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5DD09C2-2BA5-87FE-18B7-2625DD9F668D}"/>
              </a:ext>
            </a:extLst>
          </p:cNvPr>
          <p:cNvSpPr/>
          <p:nvPr/>
        </p:nvSpPr>
        <p:spPr>
          <a:xfrm>
            <a:off x="7001454" y="363710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BAE91AA-5146-ADFA-11F3-2193F09AE0B0}"/>
              </a:ext>
            </a:extLst>
          </p:cNvPr>
          <p:cNvSpPr/>
          <p:nvPr/>
        </p:nvSpPr>
        <p:spPr>
          <a:xfrm>
            <a:off x="7491960" y="363710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0C96AD42-416D-75C5-CCA9-4512F62E2D68}"/>
              </a:ext>
            </a:extLst>
          </p:cNvPr>
          <p:cNvSpPr/>
          <p:nvPr/>
        </p:nvSpPr>
        <p:spPr>
          <a:xfrm>
            <a:off x="7982466" y="363710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D2EB6BC-991B-ADCD-884D-A9EA15D13CF5}"/>
              </a:ext>
            </a:extLst>
          </p:cNvPr>
          <p:cNvSpPr/>
          <p:nvPr/>
        </p:nvSpPr>
        <p:spPr>
          <a:xfrm>
            <a:off x="8472972" y="3637101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44ADE96-407A-B847-6372-6CFEBBA92CF1}"/>
              </a:ext>
            </a:extLst>
          </p:cNvPr>
          <p:cNvSpPr/>
          <p:nvPr/>
        </p:nvSpPr>
        <p:spPr>
          <a:xfrm>
            <a:off x="5039430" y="412760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4EAB626-4D29-211D-5B38-4A124942D8B8}"/>
              </a:ext>
            </a:extLst>
          </p:cNvPr>
          <p:cNvSpPr/>
          <p:nvPr/>
        </p:nvSpPr>
        <p:spPr>
          <a:xfrm>
            <a:off x="5529936" y="412760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43B8CA88-3FD3-3191-573D-F10C6CC93606}"/>
              </a:ext>
            </a:extLst>
          </p:cNvPr>
          <p:cNvSpPr/>
          <p:nvPr/>
        </p:nvSpPr>
        <p:spPr>
          <a:xfrm>
            <a:off x="6020442" y="412760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8FDA03DC-4014-8C27-F33E-1566E9BBDF81}"/>
              </a:ext>
            </a:extLst>
          </p:cNvPr>
          <p:cNvSpPr/>
          <p:nvPr/>
        </p:nvSpPr>
        <p:spPr>
          <a:xfrm>
            <a:off x="6510948" y="412760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A1703D2-E2BA-0BE3-EFB1-895BB8078A41}"/>
              </a:ext>
            </a:extLst>
          </p:cNvPr>
          <p:cNvSpPr/>
          <p:nvPr/>
        </p:nvSpPr>
        <p:spPr>
          <a:xfrm>
            <a:off x="7001454" y="412760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D184354-711A-7B6F-90F4-1414BD92FEEF}"/>
              </a:ext>
            </a:extLst>
          </p:cNvPr>
          <p:cNvSpPr/>
          <p:nvPr/>
        </p:nvSpPr>
        <p:spPr>
          <a:xfrm>
            <a:off x="7491960" y="412760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D0E5982B-EA4D-9C63-9D4D-2AFE4D48D2EB}"/>
              </a:ext>
            </a:extLst>
          </p:cNvPr>
          <p:cNvSpPr/>
          <p:nvPr/>
        </p:nvSpPr>
        <p:spPr>
          <a:xfrm>
            <a:off x="7982466" y="412760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54267D8E-280F-1FF7-8509-06A0C0654A29}"/>
              </a:ext>
            </a:extLst>
          </p:cNvPr>
          <p:cNvSpPr/>
          <p:nvPr/>
        </p:nvSpPr>
        <p:spPr>
          <a:xfrm>
            <a:off x="8472972" y="4127607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0ABA948-BE6D-9CC1-0073-3F721F9CE63C}"/>
              </a:ext>
            </a:extLst>
          </p:cNvPr>
          <p:cNvSpPr/>
          <p:nvPr/>
        </p:nvSpPr>
        <p:spPr>
          <a:xfrm>
            <a:off x="5039430" y="461811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24CA8EB-9A5E-A1A5-36DF-80018896AE17}"/>
              </a:ext>
            </a:extLst>
          </p:cNvPr>
          <p:cNvSpPr/>
          <p:nvPr/>
        </p:nvSpPr>
        <p:spPr>
          <a:xfrm>
            <a:off x="5529936" y="461811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60C1B11-08E5-6040-CC87-8BAC4814ED24}"/>
              </a:ext>
            </a:extLst>
          </p:cNvPr>
          <p:cNvSpPr/>
          <p:nvPr/>
        </p:nvSpPr>
        <p:spPr>
          <a:xfrm>
            <a:off x="6020442" y="461811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9A094FD-7C12-383C-DF00-03CDA9FEFAC6}"/>
              </a:ext>
            </a:extLst>
          </p:cNvPr>
          <p:cNvSpPr/>
          <p:nvPr/>
        </p:nvSpPr>
        <p:spPr>
          <a:xfrm>
            <a:off x="6510948" y="4618113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FEDBB717-59D6-13E1-991D-E4686949765D}"/>
              </a:ext>
            </a:extLst>
          </p:cNvPr>
          <p:cNvSpPr/>
          <p:nvPr/>
        </p:nvSpPr>
        <p:spPr>
          <a:xfrm>
            <a:off x="7001454" y="461811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6F1B51F-EA02-F1BE-0F8F-BE2CFD64B733}"/>
              </a:ext>
            </a:extLst>
          </p:cNvPr>
          <p:cNvSpPr/>
          <p:nvPr/>
        </p:nvSpPr>
        <p:spPr>
          <a:xfrm>
            <a:off x="7491960" y="461811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22ACD4B7-80AD-65D9-C042-255EFD6BDB1F}"/>
              </a:ext>
            </a:extLst>
          </p:cNvPr>
          <p:cNvSpPr/>
          <p:nvPr/>
        </p:nvSpPr>
        <p:spPr>
          <a:xfrm>
            <a:off x="7982466" y="461811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43A0112D-202B-0E71-946F-717EF38AF3DB}"/>
              </a:ext>
            </a:extLst>
          </p:cNvPr>
          <p:cNvSpPr/>
          <p:nvPr/>
        </p:nvSpPr>
        <p:spPr>
          <a:xfrm>
            <a:off x="8472972" y="4618113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ADD83B0-B2B1-AF86-B20A-A36C082B21DA}"/>
              </a:ext>
            </a:extLst>
          </p:cNvPr>
          <p:cNvSpPr/>
          <p:nvPr/>
        </p:nvSpPr>
        <p:spPr>
          <a:xfrm>
            <a:off x="5039430" y="510861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B613264-F8A1-10D4-BF4C-3476D16DA11D}"/>
              </a:ext>
            </a:extLst>
          </p:cNvPr>
          <p:cNvSpPr/>
          <p:nvPr/>
        </p:nvSpPr>
        <p:spPr>
          <a:xfrm>
            <a:off x="5529936" y="510861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15A8CF39-84A3-334A-252E-3ABEF1265019}"/>
              </a:ext>
            </a:extLst>
          </p:cNvPr>
          <p:cNvSpPr/>
          <p:nvPr/>
        </p:nvSpPr>
        <p:spPr>
          <a:xfrm>
            <a:off x="6020442" y="510861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48BEE23-9360-B73A-E265-CAF369AC3CEE}"/>
              </a:ext>
            </a:extLst>
          </p:cNvPr>
          <p:cNvSpPr/>
          <p:nvPr/>
        </p:nvSpPr>
        <p:spPr>
          <a:xfrm>
            <a:off x="6510948" y="510861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2458581-ACB7-64A9-E04B-43AD4D628EE3}"/>
              </a:ext>
            </a:extLst>
          </p:cNvPr>
          <p:cNvSpPr/>
          <p:nvPr/>
        </p:nvSpPr>
        <p:spPr>
          <a:xfrm>
            <a:off x="7001454" y="510861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FC80BA24-2E95-6887-7C50-3EAE6DF0A602}"/>
              </a:ext>
            </a:extLst>
          </p:cNvPr>
          <p:cNvSpPr/>
          <p:nvPr/>
        </p:nvSpPr>
        <p:spPr>
          <a:xfrm>
            <a:off x="7491960" y="510861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8A3DAE5-01B8-414D-E156-95B3C1BCB84B}"/>
              </a:ext>
            </a:extLst>
          </p:cNvPr>
          <p:cNvSpPr/>
          <p:nvPr/>
        </p:nvSpPr>
        <p:spPr>
          <a:xfrm>
            <a:off x="7982466" y="510861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32EC752-3912-734E-E30D-453A6B8C46E2}"/>
              </a:ext>
            </a:extLst>
          </p:cNvPr>
          <p:cNvSpPr/>
          <p:nvPr/>
        </p:nvSpPr>
        <p:spPr>
          <a:xfrm>
            <a:off x="8472972" y="5108619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95E3BF3-620A-3446-D8DA-B2DE0E71F48D}"/>
              </a:ext>
            </a:extLst>
          </p:cNvPr>
          <p:cNvSpPr/>
          <p:nvPr/>
        </p:nvSpPr>
        <p:spPr>
          <a:xfrm>
            <a:off x="5039430" y="559912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0F4827B7-0CEE-FDC2-A57C-F49047C94DBE}"/>
              </a:ext>
            </a:extLst>
          </p:cNvPr>
          <p:cNvSpPr/>
          <p:nvPr/>
        </p:nvSpPr>
        <p:spPr>
          <a:xfrm>
            <a:off x="5529936" y="559912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0BFD5644-420F-02DD-E5FE-82CB1887987D}"/>
              </a:ext>
            </a:extLst>
          </p:cNvPr>
          <p:cNvSpPr/>
          <p:nvPr/>
        </p:nvSpPr>
        <p:spPr>
          <a:xfrm>
            <a:off x="6020442" y="559912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87464BBD-4E37-FA85-410D-36DE70C9BBFC}"/>
              </a:ext>
            </a:extLst>
          </p:cNvPr>
          <p:cNvSpPr/>
          <p:nvPr/>
        </p:nvSpPr>
        <p:spPr>
          <a:xfrm>
            <a:off x="6510948" y="559912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DD9DDB4-048C-6FA7-0BDA-4DAEF23B9302}"/>
              </a:ext>
            </a:extLst>
          </p:cNvPr>
          <p:cNvSpPr/>
          <p:nvPr/>
        </p:nvSpPr>
        <p:spPr>
          <a:xfrm>
            <a:off x="7001454" y="559912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D481E1F-16EB-AAE2-2EE7-2399F9589A5D}"/>
              </a:ext>
            </a:extLst>
          </p:cNvPr>
          <p:cNvSpPr/>
          <p:nvPr/>
        </p:nvSpPr>
        <p:spPr>
          <a:xfrm>
            <a:off x="7491960" y="559912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B484D057-27C1-91E5-D185-5F69D7A15FE5}"/>
              </a:ext>
            </a:extLst>
          </p:cNvPr>
          <p:cNvSpPr/>
          <p:nvPr/>
        </p:nvSpPr>
        <p:spPr>
          <a:xfrm>
            <a:off x="7982466" y="559912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2EA43E71-A8C5-DC5A-5837-B8566D9DBE84}"/>
              </a:ext>
            </a:extLst>
          </p:cNvPr>
          <p:cNvSpPr/>
          <p:nvPr/>
        </p:nvSpPr>
        <p:spPr>
          <a:xfrm>
            <a:off x="8472972" y="5599125"/>
            <a:ext cx="490506" cy="490506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AB80BA4-C1AF-5778-B479-1D45E0E325A9}"/>
              </a:ext>
            </a:extLst>
          </p:cNvPr>
          <p:cNvSpPr/>
          <p:nvPr/>
        </p:nvSpPr>
        <p:spPr>
          <a:xfrm>
            <a:off x="9758098" y="3314927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A2979836-2274-F392-2E04-57D51042942A}"/>
              </a:ext>
            </a:extLst>
          </p:cNvPr>
          <p:cNvSpPr/>
          <p:nvPr/>
        </p:nvSpPr>
        <p:spPr>
          <a:xfrm>
            <a:off x="9758098" y="2824421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EE20488-65E3-4843-1DC0-D2CF59955D7C}"/>
              </a:ext>
            </a:extLst>
          </p:cNvPr>
          <p:cNvSpPr/>
          <p:nvPr/>
        </p:nvSpPr>
        <p:spPr>
          <a:xfrm>
            <a:off x="9758098" y="1843409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6A98AF0-8A6C-518D-3880-AF894D0DD193}"/>
              </a:ext>
            </a:extLst>
          </p:cNvPr>
          <p:cNvSpPr/>
          <p:nvPr/>
        </p:nvSpPr>
        <p:spPr>
          <a:xfrm>
            <a:off x="9758098" y="2333915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5D65BD5-C442-E905-48B5-62B5B597F144}"/>
              </a:ext>
            </a:extLst>
          </p:cNvPr>
          <p:cNvSpPr txBox="1"/>
          <p:nvPr/>
        </p:nvSpPr>
        <p:spPr>
          <a:xfrm>
            <a:off x="9051286" y="35506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.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083F06D7-C9D1-0DBB-B1CB-5A108CEB7ED2}"/>
              </a:ext>
            </a:extLst>
          </p:cNvPr>
          <p:cNvSpPr/>
          <p:nvPr/>
        </p:nvSpPr>
        <p:spPr>
          <a:xfrm>
            <a:off x="9752042" y="5289062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A6F56F1F-C205-DA9B-2DE4-EC101137D6C7}"/>
              </a:ext>
            </a:extLst>
          </p:cNvPr>
          <p:cNvSpPr/>
          <p:nvPr/>
        </p:nvSpPr>
        <p:spPr>
          <a:xfrm>
            <a:off x="9752042" y="4798556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851A9BE-907A-36F7-5CB1-20F6CFBFCCBA}"/>
              </a:ext>
            </a:extLst>
          </p:cNvPr>
          <p:cNvSpPr/>
          <p:nvPr/>
        </p:nvSpPr>
        <p:spPr>
          <a:xfrm>
            <a:off x="9752042" y="3817544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1846C85C-5D41-76B1-1274-2DCEA96E76AB}"/>
              </a:ext>
            </a:extLst>
          </p:cNvPr>
          <p:cNvSpPr/>
          <p:nvPr/>
        </p:nvSpPr>
        <p:spPr>
          <a:xfrm>
            <a:off x="9752042" y="4308050"/>
            <a:ext cx="490506" cy="4905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56DD62D-A210-67FF-6AD4-979A049EE2E4}"/>
              </a:ext>
            </a:extLst>
          </p:cNvPr>
          <p:cNvSpPr txBox="1"/>
          <p:nvPr/>
        </p:nvSpPr>
        <p:spPr>
          <a:xfrm>
            <a:off x="9695387" y="131407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col_W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4E550E0-0EC9-63FC-0FB5-EBE1D2685C94}"/>
              </a:ext>
            </a:extLst>
          </p:cNvPr>
          <p:cNvSpPr txBox="1"/>
          <p:nvPr/>
        </p:nvSpPr>
        <p:spPr>
          <a:xfrm>
            <a:off x="7337732" y="1173954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col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514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7CC10E-6C6F-73C7-E4BD-9D25FCA73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804" y="378131"/>
            <a:ext cx="50863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DB06001-2C6F-B659-BD44-75CF3AB5893A}"/>
              </a:ext>
            </a:extLst>
          </p:cNvPr>
          <p:cNvSpPr/>
          <p:nvPr/>
        </p:nvSpPr>
        <p:spPr>
          <a:xfrm>
            <a:off x="6243354" y="372075"/>
            <a:ext cx="363338" cy="363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C6236-3615-9307-D25A-939BC7DE70ED}"/>
              </a:ext>
            </a:extLst>
          </p:cNvPr>
          <p:cNvSpPr txBox="1"/>
          <p:nvPr/>
        </p:nvSpPr>
        <p:spPr>
          <a:xfrm>
            <a:off x="4232885" y="437822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w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C1FAB-E1C0-18D4-CF03-2169210BBA3F}"/>
              </a:ext>
            </a:extLst>
          </p:cNvPr>
          <p:cNvSpPr txBox="1"/>
          <p:nvPr/>
        </p:nvSpPr>
        <p:spPr>
          <a:xfrm>
            <a:off x="1223237" y="19449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j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A3741-7891-E7BD-9728-60C9E7CC58EC}"/>
              </a:ext>
            </a:extLst>
          </p:cNvPr>
          <p:cNvSpPr txBox="1"/>
          <p:nvPr/>
        </p:nvSpPr>
        <p:spPr>
          <a:xfrm>
            <a:off x="7775428" y="442061"/>
            <a:ext cx="270939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x=2, y=2</a:t>
            </a:r>
          </a:p>
          <a:p>
            <a:r>
              <a:rPr lang="en-US" altLang="ko-KR"/>
              <a:t>b=0</a:t>
            </a:r>
          </a:p>
          <a:p>
            <a:endParaRPr lang="en-US" altLang="ko-KR"/>
          </a:p>
          <a:p>
            <a:r>
              <a:rPr lang="pl-PL" altLang="ko-KR"/>
              <a:t>y_hat = w[i]*x + b;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r>
              <a:rPr lang="es-ES" altLang="ko-KR"/>
              <a:t>j[i] = 0.5 * (y_hat - y)**2</a:t>
            </a:r>
          </a:p>
          <a:p>
            <a:pPr algn="l"/>
            <a:r>
              <a:rPr lang="ko-KR" altLang="en-US" sz="2000">
                <a:latin typeface="Consolas" panose="020B0609020204030204" pitchFamily="49" charset="0"/>
              </a:rPr>
              <a:t>         </a:t>
            </a:r>
            <a:r>
              <a:rPr lang="en-US" altLang="ko-KR" sz="2000">
                <a:latin typeface="Consolas" panose="020B0609020204030204" pitchFamily="49" charset="0"/>
              </a:rPr>
              <a:t>6    2</a:t>
            </a:r>
          </a:p>
          <a:p>
            <a:pPr algn="l"/>
            <a:endParaRPr lang="en-US" altLang="ko-KR" sz="2000">
              <a:latin typeface="Consolas" panose="020B0609020204030204" pitchFamily="49" charset="0"/>
            </a:endParaRPr>
          </a:p>
          <a:p>
            <a:pPr algn="l"/>
            <a:r>
              <a:rPr lang="en-US" altLang="ko-KR" sz="2000">
                <a:latin typeface="Consolas" panose="020B0609020204030204" pitchFamily="49" charset="0"/>
              </a:rPr>
              <a:t>W = W - 0.01*dw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W = 3 - 0.08</a:t>
            </a:r>
            <a:endParaRPr lang="ko-KR" altLang="en-US" sz="2000">
              <a:latin typeface="Consolas" panose="020B0609020204030204" pitchFamily="49" charset="0"/>
            </a:endParaRPr>
          </a:p>
          <a:p>
            <a:pPr algn="l"/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F48C4E-6462-0657-9FFA-078DA5E51770}"/>
              </a:ext>
            </a:extLst>
          </p:cNvPr>
          <p:cNvSpPr/>
          <p:nvPr/>
        </p:nvSpPr>
        <p:spPr>
          <a:xfrm flipH="1">
            <a:off x="5585309" y="4590167"/>
            <a:ext cx="1021383" cy="508673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84F935-9F2D-4422-2D45-AAC19541BBAC}"/>
              </a:ext>
            </a:extLst>
          </p:cNvPr>
          <p:cNvCxnSpPr>
            <a:cxnSpLocks/>
          </p:cNvCxnSpPr>
          <p:nvPr/>
        </p:nvCxnSpPr>
        <p:spPr>
          <a:xfrm flipH="1">
            <a:off x="5323907" y="-169996"/>
            <a:ext cx="1544185" cy="4760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39127D-E3D8-0367-EE2E-DB79E3A00FBC}"/>
              </a:ext>
            </a:extLst>
          </p:cNvPr>
          <p:cNvSpPr txBox="1"/>
          <p:nvPr/>
        </p:nvSpPr>
        <p:spPr>
          <a:xfrm>
            <a:off x="6988196" y="84779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latin typeface="Consolas" panose="020B0609020204030204" pitchFamily="49" charset="0"/>
              </a:rPr>
              <a:t>grad=8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5E831D1-6D22-6929-0AB4-BBF577659DC0}"/>
              </a:ext>
            </a:extLst>
          </p:cNvPr>
          <p:cNvSpPr/>
          <p:nvPr/>
        </p:nvSpPr>
        <p:spPr>
          <a:xfrm>
            <a:off x="6132429" y="650286"/>
            <a:ext cx="363338" cy="363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595317-D93A-5AF9-2A63-170F926B6E03}"/>
              </a:ext>
            </a:extLst>
          </p:cNvPr>
          <p:cNvCxnSpPr>
            <a:cxnSpLocks/>
          </p:cNvCxnSpPr>
          <p:nvPr/>
        </p:nvCxnSpPr>
        <p:spPr>
          <a:xfrm flipH="1">
            <a:off x="4062221" y="1071846"/>
            <a:ext cx="2954979" cy="396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DE86BC-B603-272A-4E66-1EE9D726B697}"/>
              </a:ext>
            </a:extLst>
          </p:cNvPr>
          <p:cNvSpPr/>
          <p:nvPr/>
        </p:nvSpPr>
        <p:spPr>
          <a:xfrm>
            <a:off x="4261964" y="3486356"/>
            <a:ext cx="363338" cy="363338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7AC702E-B4C9-4261-927C-AC24184D9D3F}"/>
              </a:ext>
            </a:extLst>
          </p:cNvPr>
          <p:cNvCxnSpPr>
            <a:cxnSpLocks/>
          </p:cNvCxnSpPr>
          <p:nvPr/>
        </p:nvCxnSpPr>
        <p:spPr>
          <a:xfrm flipH="1">
            <a:off x="1971906" y="3849694"/>
            <a:ext cx="5407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9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677537" y="25338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8-1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241085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871500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3332143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792786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425342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714071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5174714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5635357" y="12394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189398-B5C9-3D47-A796-ADBD8DA4A9B5}"/>
              </a:ext>
            </a:extLst>
          </p:cNvPr>
          <p:cNvSpPr/>
          <p:nvPr/>
        </p:nvSpPr>
        <p:spPr>
          <a:xfrm>
            <a:off x="241085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A4BEC-8233-4BFF-4EFE-6BB02CD13641}"/>
              </a:ext>
            </a:extLst>
          </p:cNvPr>
          <p:cNvSpPr/>
          <p:nvPr/>
        </p:nvSpPr>
        <p:spPr>
          <a:xfrm>
            <a:off x="2871500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A6E5E3-70F8-D4D7-9AB9-690DC7D3755C}"/>
              </a:ext>
            </a:extLst>
          </p:cNvPr>
          <p:cNvSpPr/>
          <p:nvPr/>
        </p:nvSpPr>
        <p:spPr>
          <a:xfrm>
            <a:off x="3332143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ACBCD-F5BA-4055-C163-E2E03561E7DC}"/>
              </a:ext>
            </a:extLst>
          </p:cNvPr>
          <p:cNvSpPr/>
          <p:nvPr/>
        </p:nvSpPr>
        <p:spPr>
          <a:xfrm>
            <a:off x="3792786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86D77D-EE79-B6BA-E909-A1A24275D678}"/>
              </a:ext>
            </a:extLst>
          </p:cNvPr>
          <p:cNvSpPr/>
          <p:nvPr/>
        </p:nvSpPr>
        <p:spPr>
          <a:xfrm>
            <a:off x="425342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C0AD25-2B0E-393D-ED35-16105181DEC7}"/>
              </a:ext>
            </a:extLst>
          </p:cNvPr>
          <p:cNvSpPr/>
          <p:nvPr/>
        </p:nvSpPr>
        <p:spPr>
          <a:xfrm>
            <a:off x="4714071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92D745-E0E9-4C34-25E3-4422DFFE96C5}"/>
              </a:ext>
            </a:extLst>
          </p:cNvPr>
          <p:cNvSpPr/>
          <p:nvPr/>
        </p:nvSpPr>
        <p:spPr>
          <a:xfrm>
            <a:off x="5174714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38670-493E-C29A-7B0D-A1CE33826CCB}"/>
              </a:ext>
            </a:extLst>
          </p:cNvPr>
          <p:cNvSpPr/>
          <p:nvPr/>
        </p:nvSpPr>
        <p:spPr>
          <a:xfrm>
            <a:off x="5635357" y="2126556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FCA415-8B15-82F6-FC10-15BB105197C2}"/>
              </a:ext>
            </a:extLst>
          </p:cNvPr>
          <p:cNvSpPr txBox="1"/>
          <p:nvPr/>
        </p:nvSpPr>
        <p:spPr>
          <a:xfrm>
            <a:off x="1845325" y="215109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8760AF-6340-527C-E31F-038D5322A282}"/>
              </a:ext>
            </a:extLst>
          </p:cNvPr>
          <p:cNvCxnSpPr/>
          <p:nvPr/>
        </p:nvCxnSpPr>
        <p:spPr>
          <a:xfrm>
            <a:off x="1845325" y="2969050"/>
            <a:ext cx="4935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457E98-89EC-AF37-83D8-86857ED7BD31}"/>
              </a:ext>
            </a:extLst>
          </p:cNvPr>
          <p:cNvSpPr/>
          <p:nvPr/>
        </p:nvSpPr>
        <p:spPr>
          <a:xfrm>
            <a:off x="2410857" y="3157433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B4168E-9E97-46E6-94F3-7E46070EFF25}"/>
              </a:ext>
            </a:extLst>
          </p:cNvPr>
          <p:cNvSpPr/>
          <p:nvPr/>
        </p:nvSpPr>
        <p:spPr>
          <a:xfrm>
            <a:off x="2871500" y="3157433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390023-DFE6-A00A-C291-C8080FE4D023}"/>
              </a:ext>
            </a:extLst>
          </p:cNvPr>
          <p:cNvSpPr/>
          <p:nvPr/>
        </p:nvSpPr>
        <p:spPr>
          <a:xfrm>
            <a:off x="3332143" y="3157433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EDBCE7F-57F4-B0B5-33A7-1E5EA5985F79}"/>
              </a:ext>
            </a:extLst>
          </p:cNvPr>
          <p:cNvSpPr/>
          <p:nvPr/>
        </p:nvSpPr>
        <p:spPr>
          <a:xfrm>
            <a:off x="3792786" y="3157433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F2F51-B808-3B2D-5F3C-63DB76F3B699}"/>
              </a:ext>
            </a:extLst>
          </p:cNvPr>
          <p:cNvSpPr/>
          <p:nvPr/>
        </p:nvSpPr>
        <p:spPr>
          <a:xfrm>
            <a:off x="4253427" y="3157433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B42531-874D-0FB7-660D-95CA94DDA711}"/>
              </a:ext>
            </a:extLst>
          </p:cNvPr>
          <p:cNvSpPr/>
          <p:nvPr/>
        </p:nvSpPr>
        <p:spPr>
          <a:xfrm>
            <a:off x="4714071" y="3157433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3CEF57-6224-AF0D-052F-568EB035D492}"/>
              </a:ext>
            </a:extLst>
          </p:cNvPr>
          <p:cNvSpPr/>
          <p:nvPr/>
        </p:nvSpPr>
        <p:spPr>
          <a:xfrm>
            <a:off x="5174714" y="3157433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F2BD73-DDEE-7359-28DD-A4CB379A6E14}"/>
              </a:ext>
            </a:extLst>
          </p:cNvPr>
          <p:cNvSpPr/>
          <p:nvPr/>
        </p:nvSpPr>
        <p:spPr>
          <a:xfrm>
            <a:off x="5635357" y="3157433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6351298" y="130873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8844-84E2-2FD7-468F-FCCE80A6D548}"/>
              </a:ext>
            </a:extLst>
          </p:cNvPr>
          <p:cNvSpPr txBox="1"/>
          <p:nvPr/>
        </p:nvSpPr>
        <p:spPr>
          <a:xfrm>
            <a:off x="6348929" y="212655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2C086-845F-7CF8-93A5-7D06FDD5C2E9}"/>
              </a:ext>
            </a:extLst>
          </p:cNvPr>
          <p:cNvSpPr txBox="1"/>
          <p:nvPr/>
        </p:nvSpPr>
        <p:spPr>
          <a:xfrm>
            <a:off x="6332404" y="322677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2CD0DC-7D36-2F89-7504-A5B7B072BABB}"/>
              </a:ext>
            </a:extLst>
          </p:cNvPr>
          <p:cNvSpPr/>
          <p:nvPr/>
        </p:nvSpPr>
        <p:spPr>
          <a:xfrm>
            <a:off x="5174714" y="49109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047837-62BD-9AB5-C996-8253653A1504}"/>
              </a:ext>
            </a:extLst>
          </p:cNvPr>
          <p:cNvSpPr/>
          <p:nvPr/>
        </p:nvSpPr>
        <p:spPr>
          <a:xfrm>
            <a:off x="4714070" y="49109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9CC367-6B99-4A24-88FA-DA17B616E281}"/>
              </a:ext>
            </a:extLst>
          </p:cNvPr>
          <p:cNvSpPr/>
          <p:nvPr/>
        </p:nvSpPr>
        <p:spPr>
          <a:xfrm>
            <a:off x="5635356" y="49109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8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11549" y="19830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1744869" y="1184317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205512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2666155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126798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358743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048083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4508726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496936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189398-B5C9-3D47-A796-ADBD8DA4A9B5}"/>
              </a:ext>
            </a:extLst>
          </p:cNvPr>
          <p:cNvSpPr/>
          <p:nvPr/>
        </p:nvSpPr>
        <p:spPr>
          <a:xfrm>
            <a:off x="1744869" y="2071471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A4BEC-8233-4BFF-4EFE-6BB02CD13641}"/>
              </a:ext>
            </a:extLst>
          </p:cNvPr>
          <p:cNvSpPr/>
          <p:nvPr/>
        </p:nvSpPr>
        <p:spPr>
          <a:xfrm>
            <a:off x="2205512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A6E5E3-70F8-D4D7-9AB9-690DC7D3755C}"/>
              </a:ext>
            </a:extLst>
          </p:cNvPr>
          <p:cNvSpPr/>
          <p:nvPr/>
        </p:nvSpPr>
        <p:spPr>
          <a:xfrm>
            <a:off x="2666155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ACBCD-F5BA-4055-C163-E2E03561E7DC}"/>
              </a:ext>
            </a:extLst>
          </p:cNvPr>
          <p:cNvSpPr/>
          <p:nvPr/>
        </p:nvSpPr>
        <p:spPr>
          <a:xfrm>
            <a:off x="3126798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86D77D-EE79-B6BA-E909-A1A24275D678}"/>
              </a:ext>
            </a:extLst>
          </p:cNvPr>
          <p:cNvSpPr/>
          <p:nvPr/>
        </p:nvSpPr>
        <p:spPr>
          <a:xfrm>
            <a:off x="3587439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C0AD25-2B0E-393D-ED35-16105181DEC7}"/>
              </a:ext>
            </a:extLst>
          </p:cNvPr>
          <p:cNvSpPr/>
          <p:nvPr/>
        </p:nvSpPr>
        <p:spPr>
          <a:xfrm>
            <a:off x="4048083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92D745-E0E9-4C34-25E3-4422DFFE96C5}"/>
              </a:ext>
            </a:extLst>
          </p:cNvPr>
          <p:cNvSpPr/>
          <p:nvPr/>
        </p:nvSpPr>
        <p:spPr>
          <a:xfrm>
            <a:off x="4508726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38670-493E-C29A-7B0D-A1CE33826CCB}"/>
              </a:ext>
            </a:extLst>
          </p:cNvPr>
          <p:cNvSpPr/>
          <p:nvPr/>
        </p:nvSpPr>
        <p:spPr>
          <a:xfrm>
            <a:off x="4969369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FCA415-8B15-82F6-FC10-15BB105197C2}"/>
              </a:ext>
            </a:extLst>
          </p:cNvPr>
          <p:cNvSpPr txBox="1"/>
          <p:nvPr/>
        </p:nvSpPr>
        <p:spPr>
          <a:xfrm>
            <a:off x="1179337" y="209600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8760AF-6340-527C-E31F-038D5322A282}"/>
              </a:ext>
            </a:extLst>
          </p:cNvPr>
          <p:cNvCxnSpPr/>
          <p:nvPr/>
        </p:nvCxnSpPr>
        <p:spPr>
          <a:xfrm>
            <a:off x="1179337" y="2913965"/>
            <a:ext cx="4935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457E98-89EC-AF37-83D8-86857ED7BD31}"/>
              </a:ext>
            </a:extLst>
          </p:cNvPr>
          <p:cNvSpPr/>
          <p:nvPr/>
        </p:nvSpPr>
        <p:spPr>
          <a:xfrm>
            <a:off x="1744869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B4168E-9E97-46E6-94F3-7E46070EFF25}"/>
              </a:ext>
            </a:extLst>
          </p:cNvPr>
          <p:cNvSpPr/>
          <p:nvPr/>
        </p:nvSpPr>
        <p:spPr>
          <a:xfrm>
            <a:off x="2205512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390023-DFE6-A00A-C291-C8080FE4D023}"/>
              </a:ext>
            </a:extLst>
          </p:cNvPr>
          <p:cNvSpPr/>
          <p:nvPr/>
        </p:nvSpPr>
        <p:spPr>
          <a:xfrm>
            <a:off x="2666155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EDBCE7F-57F4-B0B5-33A7-1E5EA5985F79}"/>
              </a:ext>
            </a:extLst>
          </p:cNvPr>
          <p:cNvSpPr/>
          <p:nvPr/>
        </p:nvSpPr>
        <p:spPr>
          <a:xfrm>
            <a:off x="3126798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F2F51-B808-3B2D-5F3C-63DB76F3B699}"/>
              </a:ext>
            </a:extLst>
          </p:cNvPr>
          <p:cNvSpPr/>
          <p:nvPr/>
        </p:nvSpPr>
        <p:spPr>
          <a:xfrm>
            <a:off x="3587439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B42531-874D-0FB7-660D-95CA94DDA711}"/>
              </a:ext>
            </a:extLst>
          </p:cNvPr>
          <p:cNvSpPr/>
          <p:nvPr/>
        </p:nvSpPr>
        <p:spPr>
          <a:xfrm>
            <a:off x="4048083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3CEF57-6224-AF0D-052F-568EB035D492}"/>
              </a:ext>
            </a:extLst>
          </p:cNvPr>
          <p:cNvSpPr/>
          <p:nvPr/>
        </p:nvSpPr>
        <p:spPr>
          <a:xfrm>
            <a:off x="4508726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F2BD73-DDEE-7359-28DD-A4CB379A6E14}"/>
              </a:ext>
            </a:extLst>
          </p:cNvPr>
          <p:cNvSpPr/>
          <p:nvPr/>
        </p:nvSpPr>
        <p:spPr>
          <a:xfrm>
            <a:off x="4969369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5685310" y="125365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8844-84E2-2FD7-468F-FCCE80A6D548}"/>
              </a:ext>
            </a:extLst>
          </p:cNvPr>
          <p:cNvSpPr txBox="1"/>
          <p:nvPr/>
        </p:nvSpPr>
        <p:spPr>
          <a:xfrm>
            <a:off x="5682941" y="207147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2C086-845F-7CF8-93A5-7D06FDD5C2E9}"/>
              </a:ext>
            </a:extLst>
          </p:cNvPr>
          <p:cNvSpPr txBox="1"/>
          <p:nvPr/>
        </p:nvSpPr>
        <p:spPr>
          <a:xfrm>
            <a:off x="5666416" y="325431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08DDB-7084-407D-78F4-FCB4D1A1D87E}"/>
              </a:ext>
            </a:extLst>
          </p:cNvPr>
          <p:cNvSpPr txBox="1"/>
          <p:nvPr/>
        </p:nvSpPr>
        <p:spPr>
          <a:xfrm>
            <a:off x="7227597" y="269912"/>
            <a:ext cx="4865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중국수학 </a:t>
            </a:r>
            <a:r>
              <a:rPr lang="en-US" altLang="ko-KR" sz="3200">
                <a:latin typeface="Consolas" panose="020B0609020204030204" pitchFamily="49" charset="0"/>
              </a:rPr>
              <a:t>(n-1</a:t>
            </a:r>
            <a:r>
              <a:rPr lang="ko-KR" altLang="en-US" sz="3200">
                <a:latin typeface="Consolas" panose="020B0609020204030204" pitchFamily="49" charset="0"/>
              </a:rPr>
              <a:t>의 보수</a:t>
            </a:r>
            <a:r>
              <a:rPr lang="en-US" altLang="ko-KR" sz="3200">
                <a:latin typeface="Consolas" panose="020B0609020204030204" pitchFamily="49" charset="0"/>
              </a:rPr>
              <a:t>)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BD326-21C6-2ED5-CFC1-FA5520402390}"/>
              </a:ext>
            </a:extLst>
          </p:cNvPr>
          <p:cNvSpPr txBox="1"/>
          <p:nvPr/>
        </p:nvSpPr>
        <p:spPr>
          <a:xfrm>
            <a:off x="7640730" y="1218985"/>
            <a:ext cx="357501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9 = 2+x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5+7 =&gt;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200">
                <a:latin typeface="Consolas" panose="020B0609020204030204" pitchFamily="49" charset="0"/>
              </a:rPr>
              <a:t>2 =&gt; 3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B01884-AA66-2D4C-6209-D0A454957477}"/>
              </a:ext>
            </a:extLst>
          </p:cNvPr>
          <p:cNvSpPr/>
          <p:nvPr/>
        </p:nvSpPr>
        <p:spPr>
          <a:xfrm>
            <a:off x="502414" y="206133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A7F8B-5351-E389-3F02-2DEB11B50147}"/>
              </a:ext>
            </a:extLst>
          </p:cNvPr>
          <p:cNvSpPr txBox="1"/>
          <p:nvPr/>
        </p:nvSpPr>
        <p:spPr>
          <a:xfrm>
            <a:off x="108916" y="148669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carry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52405E-0CF9-AC80-9B0F-6589296D9DB3}"/>
              </a:ext>
            </a:extLst>
          </p:cNvPr>
          <p:cNvSpPr/>
          <p:nvPr/>
        </p:nvSpPr>
        <p:spPr>
          <a:xfrm>
            <a:off x="4962306" y="3989502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8C379-BAA3-2569-D81F-5C360B1C0D52}"/>
              </a:ext>
            </a:extLst>
          </p:cNvPr>
          <p:cNvSpPr txBox="1"/>
          <p:nvPr/>
        </p:nvSpPr>
        <p:spPr>
          <a:xfrm>
            <a:off x="1209935" y="3981643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B6B4163-C243-4787-55DF-EE16C9A2C93D}"/>
              </a:ext>
            </a:extLst>
          </p:cNvPr>
          <p:cNvCxnSpPr/>
          <p:nvPr/>
        </p:nvCxnSpPr>
        <p:spPr>
          <a:xfrm>
            <a:off x="1209935" y="4799600"/>
            <a:ext cx="4935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599FDF-0910-79B5-D897-1E6B377041DE}"/>
              </a:ext>
            </a:extLst>
          </p:cNvPr>
          <p:cNvSpPr/>
          <p:nvPr/>
        </p:nvSpPr>
        <p:spPr>
          <a:xfrm>
            <a:off x="1775467" y="507060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0341E3-55F9-B344-1136-8FAC01623179}"/>
              </a:ext>
            </a:extLst>
          </p:cNvPr>
          <p:cNvSpPr/>
          <p:nvPr/>
        </p:nvSpPr>
        <p:spPr>
          <a:xfrm>
            <a:off x="2236110" y="507060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18B172-7A98-32A9-D983-44D79A11FC25}"/>
              </a:ext>
            </a:extLst>
          </p:cNvPr>
          <p:cNvSpPr/>
          <p:nvPr/>
        </p:nvSpPr>
        <p:spPr>
          <a:xfrm>
            <a:off x="2696753" y="507060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A741E7-CFA9-2230-40E3-FDFFCBBF59BB}"/>
              </a:ext>
            </a:extLst>
          </p:cNvPr>
          <p:cNvSpPr/>
          <p:nvPr/>
        </p:nvSpPr>
        <p:spPr>
          <a:xfrm>
            <a:off x="3157396" y="507060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35A75F-0517-6619-0F06-9319321EFAC9}"/>
              </a:ext>
            </a:extLst>
          </p:cNvPr>
          <p:cNvSpPr/>
          <p:nvPr/>
        </p:nvSpPr>
        <p:spPr>
          <a:xfrm>
            <a:off x="3618037" y="507060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7C7E3F-1C50-4386-70AC-1B6CBB71BD2F}"/>
              </a:ext>
            </a:extLst>
          </p:cNvPr>
          <p:cNvSpPr/>
          <p:nvPr/>
        </p:nvSpPr>
        <p:spPr>
          <a:xfrm>
            <a:off x="4078681" y="507060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6F35C3B-3B42-F266-CDC7-9E83D3DA6EB6}"/>
              </a:ext>
            </a:extLst>
          </p:cNvPr>
          <p:cNvSpPr/>
          <p:nvPr/>
        </p:nvSpPr>
        <p:spPr>
          <a:xfrm>
            <a:off x="4539324" y="507060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ACA8ED-E9BE-E839-1563-71CBEA209061}"/>
              </a:ext>
            </a:extLst>
          </p:cNvPr>
          <p:cNvSpPr/>
          <p:nvPr/>
        </p:nvSpPr>
        <p:spPr>
          <a:xfrm>
            <a:off x="4999967" y="507060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E9964E-4AAB-6B98-9629-EC33BD91FD94}"/>
              </a:ext>
            </a:extLst>
          </p:cNvPr>
          <p:cNvSpPr txBox="1"/>
          <p:nvPr/>
        </p:nvSpPr>
        <p:spPr>
          <a:xfrm>
            <a:off x="5697014" y="513994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628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A37AC-0181-4FE5-72B0-81101D000FEF}"/>
              </a:ext>
            </a:extLst>
          </p:cNvPr>
          <p:cNvSpPr txBox="1"/>
          <p:nvPr/>
        </p:nvSpPr>
        <p:spPr>
          <a:xfrm>
            <a:off x="11549" y="19830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27A3C-9406-1183-1BA5-E7D652C07713}"/>
              </a:ext>
            </a:extLst>
          </p:cNvPr>
          <p:cNvSpPr/>
          <p:nvPr/>
        </p:nvSpPr>
        <p:spPr>
          <a:xfrm>
            <a:off x="1744869" y="1184317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A0BEF6-48E4-9D74-189F-46BE761BE641}"/>
              </a:ext>
            </a:extLst>
          </p:cNvPr>
          <p:cNvSpPr/>
          <p:nvPr/>
        </p:nvSpPr>
        <p:spPr>
          <a:xfrm>
            <a:off x="2205512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251AF4-5372-4967-F168-452D47F5F8FB}"/>
              </a:ext>
            </a:extLst>
          </p:cNvPr>
          <p:cNvSpPr/>
          <p:nvPr/>
        </p:nvSpPr>
        <p:spPr>
          <a:xfrm>
            <a:off x="2666155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9ADF20-DA67-548F-599C-D204007DF768}"/>
              </a:ext>
            </a:extLst>
          </p:cNvPr>
          <p:cNvSpPr/>
          <p:nvPr/>
        </p:nvSpPr>
        <p:spPr>
          <a:xfrm>
            <a:off x="3126798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C0456E-AC4D-94CE-BEF0-391E18804135}"/>
              </a:ext>
            </a:extLst>
          </p:cNvPr>
          <p:cNvSpPr/>
          <p:nvPr/>
        </p:nvSpPr>
        <p:spPr>
          <a:xfrm>
            <a:off x="358743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BBBF1-2063-A019-3AD7-7542A3F68805}"/>
              </a:ext>
            </a:extLst>
          </p:cNvPr>
          <p:cNvSpPr/>
          <p:nvPr/>
        </p:nvSpPr>
        <p:spPr>
          <a:xfrm>
            <a:off x="4048083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B72BFD-EAB4-A241-3AC2-362E5BD101A0}"/>
              </a:ext>
            </a:extLst>
          </p:cNvPr>
          <p:cNvSpPr/>
          <p:nvPr/>
        </p:nvSpPr>
        <p:spPr>
          <a:xfrm>
            <a:off x="4508726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43CED00-4095-E8F7-5607-953F5C795191}"/>
              </a:ext>
            </a:extLst>
          </p:cNvPr>
          <p:cNvSpPr/>
          <p:nvPr/>
        </p:nvSpPr>
        <p:spPr>
          <a:xfrm>
            <a:off x="4969369" y="1184317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189398-B5C9-3D47-A796-ADBD8DA4A9B5}"/>
              </a:ext>
            </a:extLst>
          </p:cNvPr>
          <p:cNvSpPr/>
          <p:nvPr/>
        </p:nvSpPr>
        <p:spPr>
          <a:xfrm>
            <a:off x="1744869" y="2071471"/>
            <a:ext cx="460643" cy="65411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CA4BEC-8233-4BFF-4EFE-6BB02CD13641}"/>
              </a:ext>
            </a:extLst>
          </p:cNvPr>
          <p:cNvSpPr/>
          <p:nvPr/>
        </p:nvSpPr>
        <p:spPr>
          <a:xfrm>
            <a:off x="2205512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CA6E5E3-70F8-D4D7-9AB9-690DC7D3755C}"/>
              </a:ext>
            </a:extLst>
          </p:cNvPr>
          <p:cNvSpPr/>
          <p:nvPr/>
        </p:nvSpPr>
        <p:spPr>
          <a:xfrm>
            <a:off x="2666155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EACBCD-F5BA-4055-C163-E2E03561E7DC}"/>
              </a:ext>
            </a:extLst>
          </p:cNvPr>
          <p:cNvSpPr/>
          <p:nvPr/>
        </p:nvSpPr>
        <p:spPr>
          <a:xfrm>
            <a:off x="3126798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686D77D-EE79-B6BA-E909-A1A24275D678}"/>
              </a:ext>
            </a:extLst>
          </p:cNvPr>
          <p:cNvSpPr/>
          <p:nvPr/>
        </p:nvSpPr>
        <p:spPr>
          <a:xfrm>
            <a:off x="3587439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1C0AD25-2B0E-393D-ED35-16105181DEC7}"/>
              </a:ext>
            </a:extLst>
          </p:cNvPr>
          <p:cNvSpPr/>
          <p:nvPr/>
        </p:nvSpPr>
        <p:spPr>
          <a:xfrm>
            <a:off x="4048083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192D745-E0E9-4C34-25E3-4422DFFE96C5}"/>
              </a:ext>
            </a:extLst>
          </p:cNvPr>
          <p:cNvSpPr/>
          <p:nvPr/>
        </p:nvSpPr>
        <p:spPr>
          <a:xfrm>
            <a:off x="4508726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338670-493E-C29A-7B0D-A1CE33826CCB}"/>
              </a:ext>
            </a:extLst>
          </p:cNvPr>
          <p:cNvSpPr/>
          <p:nvPr/>
        </p:nvSpPr>
        <p:spPr>
          <a:xfrm>
            <a:off x="4969369" y="2071471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DFCA415-8B15-82F6-FC10-15BB105197C2}"/>
              </a:ext>
            </a:extLst>
          </p:cNvPr>
          <p:cNvSpPr txBox="1"/>
          <p:nvPr/>
        </p:nvSpPr>
        <p:spPr>
          <a:xfrm>
            <a:off x="1179337" y="209600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+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38760AF-6340-527C-E31F-038D5322A282}"/>
              </a:ext>
            </a:extLst>
          </p:cNvPr>
          <p:cNvCxnSpPr/>
          <p:nvPr/>
        </p:nvCxnSpPr>
        <p:spPr>
          <a:xfrm>
            <a:off x="1179337" y="2913965"/>
            <a:ext cx="49355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457E98-89EC-AF37-83D8-86857ED7BD31}"/>
              </a:ext>
            </a:extLst>
          </p:cNvPr>
          <p:cNvSpPr/>
          <p:nvPr/>
        </p:nvSpPr>
        <p:spPr>
          <a:xfrm>
            <a:off x="1744869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3B4168E-9E97-46E6-94F3-7E46070EFF25}"/>
              </a:ext>
            </a:extLst>
          </p:cNvPr>
          <p:cNvSpPr/>
          <p:nvPr/>
        </p:nvSpPr>
        <p:spPr>
          <a:xfrm>
            <a:off x="2205512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A390023-DFE6-A00A-C291-C8080FE4D023}"/>
              </a:ext>
            </a:extLst>
          </p:cNvPr>
          <p:cNvSpPr/>
          <p:nvPr/>
        </p:nvSpPr>
        <p:spPr>
          <a:xfrm>
            <a:off x="2666155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EDBCE7F-57F4-B0B5-33A7-1E5EA5985F79}"/>
              </a:ext>
            </a:extLst>
          </p:cNvPr>
          <p:cNvSpPr/>
          <p:nvPr/>
        </p:nvSpPr>
        <p:spPr>
          <a:xfrm>
            <a:off x="3126798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99F2F51-B808-3B2D-5F3C-63DB76F3B699}"/>
              </a:ext>
            </a:extLst>
          </p:cNvPr>
          <p:cNvSpPr/>
          <p:nvPr/>
        </p:nvSpPr>
        <p:spPr>
          <a:xfrm>
            <a:off x="3587439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FB42531-874D-0FB7-660D-95CA94DDA711}"/>
              </a:ext>
            </a:extLst>
          </p:cNvPr>
          <p:cNvSpPr/>
          <p:nvPr/>
        </p:nvSpPr>
        <p:spPr>
          <a:xfrm>
            <a:off x="4048083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3CEF57-6224-AF0D-052F-568EB035D492}"/>
              </a:ext>
            </a:extLst>
          </p:cNvPr>
          <p:cNvSpPr/>
          <p:nvPr/>
        </p:nvSpPr>
        <p:spPr>
          <a:xfrm>
            <a:off x="4508726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F2BD73-DDEE-7359-28DD-A4CB379A6E14}"/>
              </a:ext>
            </a:extLst>
          </p:cNvPr>
          <p:cNvSpPr/>
          <p:nvPr/>
        </p:nvSpPr>
        <p:spPr>
          <a:xfrm>
            <a:off x="4969369" y="3184974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F3FB8-6D3D-C180-EE83-57DA07B68DEE}"/>
              </a:ext>
            </a:extLst>
          </p:cNvPr>
          <p:cNvSpPr txBox="1"/>
          <p:nvPr/>
        </p:nvSpPr>
        <p:spPr>
          <a:xfrm>
            <a:off x="5685310" y="1253654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18844-84E2-2FD7-468F-FCCE80A6D548}"/>
              </a:ext>
            </a:extLst>
          </p:cNvPr>
          <p:cNvSpPr txBox="1"/>
          <p:nvPr/>
        </p:nvSpPr>
        <p:spPr>
          <a:xfrm>
            <a:off x="5682941" y="207147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-2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2C086-845F-7CF8-93A5-7D06FDD5C2E9}"/>
              </a:ext>
            </a:extLst>
          </p:cNvPr>
          <p:cNvSpPr txBox="1"/>
          <p:nvPr/>
        </p:nvSpPr>
        <p:spPr>
          <a:xfrm>
            <a:off x="5666416" y="325431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08DDB-7084-407D-78F4-FCB4D1A1D87E}"/>
              </a:ext>
            </a:extLst>
          </p:cNvPr>
          <p:cNvSpPr txBox="1"/>
          <p:nvPr/>
        </p:nvSpPr>
        <p:spPr>
          <a:xfrm>
            <a:off x="7227597" y="269912"/>
            <a:ext cx="4413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>
                <a:latin typeface="Consolas" panose="020B0609020204030204" pitchFamily="49" charset="0"/>
              </a:rPr>
              <a:t>중국수학 </a:t>
            </a:r>
            <a:r>
              <a:rPr lang="en-US" altLang="ko-KR" sz="3200">
                <a:latin typeface="Consolas" panose="020B0609020204030204" pitchFamily="49" charset="0"/>
              </a:rPr>
              <a:t>(n</a:t>
            </a:r>
            <a:r>
              <a:rPr lang="ko-KR" altLang="en-US" sz="3200">
                <a:latin typeface="Consolas" panose="020B0609020204030204" pitchFamily="49" charset="0"/>
              </a:rPr>
              <a:t>의 보수</a:t>
            </a:r>
            <a:r>
              <a:rPr lang="en-US" altLang="ko-KR" sz="3200">
                <a:latin typeface="Consolas" panose="020B0609020204030204" pitchFamily="49" charset="0"/>
              </a:rPr>
              <a:t>)</a:t>
            </a:r>
            <a:r>
              <a:rPr lang="ko-KR" altLang="en-US" sz="3200">
                <a:latin typeface="Consolas" panose="020B0609020204030204" pitchFamily="49" charset="0"/>
              </a:rPr>
              <a:t> </a:t>
            </a:r>
            <a:endParaRPr lang="en-US" altLang="ko-KR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BD326-21C6-2ED5-CFC1-FA5520402390}"/>
              </a:ext>
            </a:extLst>
          </p:cNvPr>
          <p:cNvSpPr txBox="1"/>
          <p:nvPr/>
        </p:nvSpPr>
        <p:spPr>
          <a:xfrm>
            <a:off x="7640730" y="1218985"/>
            <a:ext cx="221887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5-2</a:t>
            </a: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10 = 2+x</a:t>
            </a:r>
          </a:p>
          <a:p>
            <a:pPr algn="l"/>
            <a:endParaRPr lang="en-US" altLang="ko-KR" sz="3200">
              <a:latin typeface="Consolas" panose="020B0609020204030204" pitchFamily="49" charset="0"/>
            </a:endParaRPr>
          </a:p>
          <a:p>
            <a:pPr algn="l"/>
            <a:r>
              <a:rPr lang="en-US" altLang="ko-KR" sz="3200">
                <a:latin typeface="Consolas" panose="020B0609020204030204" pitchFamily="49" charset="0"/>
              </a:rPr>
              <a:t>5+8 =&gt; </a:t>
            </a:r>
            <a:r>
              <a:rPr lang="en-US" altLang="ko-KR" sz="3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320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B01884-AA66-2D4C-6209-D0A454957477}"/>
              </a:ext>
            </a:extLst>
          </p:cNvPr>
          <p:cNvSpPr/>
          <p:nvPr/>
        </p:nvSpPr>
        <p:spPr>
          <a:xfrm>
            <a:off x="502414" y="2061339"/>
            <a:ext cx="460643" cy="654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A7F8B-5351-E389-3F02-2DEB11B50147}"/>
              </a:ext>
            </a:extLst>
          </p:cNvPr>
          <p:cNvSpPr txBox="1"/>
          <p:nvPr/>
        </p:nvSpPr>
        <p:spPr>
          <a:xfrm>
            <a:off x="108916" y="148669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>
                <a:latin typeface="Consolas" panose="020B0609020204030204" pitchFamily="49" charset="0"/>
              </a:rPr>
              <a:t>carry</a:t>
            </a:r>
          </a:p>
        </p:txBody>
      </p:sp>
    </p:spTree>
    <p:extLst>
      <p:ext uri="{BB962C8B-B14F-4D97-AF65-F5344CB8AC3E}">
        <p14:creationId xmlns:p14="http://schemas.microsoft.com/office/powerpoint/2010/main" val="98799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</a:spPr>
      <a:bodyPr lIns="36000" rIns="36000" rtlCol="0" anchor="ctr"/>
      <a:lstStyle>
        <a:defPPr algn="ctr">
          <a:defRPr sz="20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4196</Words>
  <Application>Microsoft Office PowerPoint</Application>
  <PresentationFormat>와이드스크린</PresentationFormat>
  <Paragraphs>1635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Noto Sans KR</vt:lpstr>
      <vt:lpstr>Arial</vt:lpstr>
      <vt:lpstr>Cambria Math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jungin kim</dc:creator>
  <cp:lastModifiedBy>jungin kim</cp:lastModifiedBy>
  <cp:revision>7</cp:revision>
  <dcterms:created xsi:type="dcterms:W3CDTF">2024-08-02T05:42:33Z</dcterms:created>
  <dcterms:modified xsi:type="dcterms:W3CDTF">2025-10-18T08:29:24Z</dcterms:modified>
</cp:coreProperties>
</file>