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7441" r:id="rId1"/>
    <p:sldMasterId id="2147487443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440988" cy="6858000"/>
  <p:notesSz cx="6797675" cy="9926638"/>
  <p:embeddedFontLst>
    <p:embeddedFont>
      <p:font typeface="Candara" panose="020E050203030302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Microsoft Sans Serif" panose="020B0604020202020204" pitchFamily="34" charset="0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3399FF"/>
    <a:srgbClr val="CCFFCC"/>
    <a:srgbClr val="FF6600"/>
    <a:srgbClr val="FFFFCC"/>
    <a:srgbClr val="F2F2F2"/>
    <a:srgbClr val="FEF0F3"/>
    <a:srgbClr val="FCD0D8"/>
    <a:srgbClr val="E2E2F6"/>
    <a:srgbClr val="F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3" autoAdjust="0"/>
    <p:restoredTop sz="96224" autoAdjust="0"/>
  </p:normalViewPr>
  <p:slideViewPr>
    <p:cSldViewPr snapToGrid="0">
      <p:cViewPr varScale="1">
        <p:scale>
          <a:sx n="120" d="100"/>
          <a:sy n="120" d="100"/>
        </p:scale>
        <p:origin x="892" y="72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2C24C-9CBE-4463-B49C-C3CD3B6470C4}"/>
              </a:ext>
            </a:extLst>
          </p:cNvPr>
          <p:cNvSpPr txBox="1"/>
          <p:nvPr/>
        </p:nvSpPr>
        <p:spPr>
          <a:xfrm>
            <a:off x="303029" y="217967"/>
            <a:ext cx="9782586" cy="402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1989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년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15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일 여의도 농민 폭력 시위를 주도한 혐의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폭력행위등처벌에관한법률위반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) 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으로 지명수배되었다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. 1989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년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3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12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일 서울지방검찰청 공안부는 임종석의 사전구속영장을 발부받았다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. 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같은 해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6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30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일 평양축전에 임수경을 대표로 파견하여 국가보안법위반 혐의가 추가되었다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. 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경찰은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12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18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일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~ 20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일 사이 서울 경희대학교에서 임종석이 성명 발표를 추진하고 있다는 첩보를 입수했고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, 12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18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일 오전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7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시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40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분 경 가스총과 전자봉으로 무장한 특공조 및 대공과 직원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12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명 등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22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명의 사복 경찰을 승용차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8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대에 나누어 경희대학교에 투입했다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. 1989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년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12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18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일 오전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8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시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15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분 경 서울청량리경찰서는 호위 학생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5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명과 함께 경희대학교 학생회관 건물 계단을 내려오는 임종석을 발견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검거해 구속을 집행했다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. 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임종석은 청량리경찰서에서 약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시간 동안 조사를 받은 뒤 오전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9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시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50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분 경 서울 장안동의 서울지방경찰청 공안분실로 인계되었다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.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1989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년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6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30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일 평양축전에 대표로 파견 된 인물은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?</a:t>
            </a:r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10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2C24C-9CBE-4463-B49C-C3CD3B6470C4}"/>
              </a:ext>
            </a:extLst>
          </p:cNvPr>
          <p:cNvSpPr txBox="1"/>
          <p:nvPr/>
        </p:nvSpPr>
        <p:spPr>
          <a:xfrm>
            <a:off x="303029" y="217967"/>
            <a:ext cx="9782586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1989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년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6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30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일 평양축전에 대표로 파견 된 인물은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?</a:t>
            </a:r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8CBE5-CC85-4501-A44E-926878B854E0}"/>
              </a:ext>
            </a:extLst>
          </p:cNvPr>
          <p:cNvSpPr txBox="1"/>
          <p:nvPr/>
        </p:nvSpPr>
        <p:spPr>
          <a:xfrm>
            <a:off x="303029" y="1143000"/>
            <a:ext cx="9782586" cy="366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["1989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년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"6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월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"30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일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평양축전에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대표로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파견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된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인물은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?"]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   0        1      2         3           4       5      6      7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tokenized_question = tokenizer.encode(question)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[[SEP], "1989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년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"6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월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"30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일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평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양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축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전에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대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표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로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파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견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된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인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물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은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"?", [SEP]] 19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[102, 76485,  17253,  40636,   9926,  37114,  70122,  68767,   9069,  37824,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 11261, 9901, 118634, 9099, 9640, 29364, 10892, 136, 102] 19</a:t>
            </a:r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2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2C24C-9CBE-4463-B49C-C3CD3B6470C4}"/>
              </a:ext>
            </a:extLst>
          </p:cNvPr>
          <p:cNvSpPr txBox="1"/>
          <p:nvPr/>
        </p:nvSpPr>
        <p:spPr>
          <a:xfrm>
            <a:off x="303029" y="217967"/>
            <a:ext cx="9782586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1989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년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6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30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일 평양축전에 대표로 파견 된 인물은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?</a:t>
            </a:r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8CBE5-CC85-4501-A44E-926878B854E0}"/>
              </a:ext>
            </a:extLst>
          </p:cNvPr>
          <p:cNvSpPr txBox="1"/>
          <p:nvPr/>
        </p:nvSpPr>
        <p:spPr>
          <a:xfrm>
            <a:off x="260499" y="2578395"/>
            <a:ext cx="9782586" cy="294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context[0:5]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[[SEP], "1989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년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"6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월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"30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일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평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양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축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전에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대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표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로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파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견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된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인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물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은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"?", [SEP]] 19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[(0, 0), (0, 5), (6, 8), (9, 12), (13, 14), (14, 15), (15, 16), (16, 18), (19, 20), (20, 21), (21, 22), (23, 24), (24, 25), (26, 27), (28, 29), (29, 30), (30, 31), (31, 32), (0, 0)]</a:t>
            </a:r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ECCA-10D8-471D-96AC-63B8495DC7A8}"/>
              </a:ext>
            </a:extLst>
          </p:cNvPr>
          <p:cNvSpPr/>
          <p:nvPr/>
        </p:nvSpPr>
        <p:spPr>
          <a:xfrm>
            <a:off x="223284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FD2E1F-80B6-4649-91F8-FB6C33585773}"/>
              </a:ext>
            </a:extLst>
          </p:cNvPr>
          <p:cNvSpPr/>
          <p:nvPr/>
        </p:nvSpPr>
        <p:spPr>
          <a:xfrm>
            <a:off x="537831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7142D4-43AA-496B-A4AC-DD38FEF6306F}"/>
              </a:ext>
            </a:extLst>
          </p:cNvPr>
          <p:cNvSpPr/>
          <p:nvPr/>
        </p:nvSpPr>
        <p:spPr>
          <a:xfrm>
            <a:off x="851492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2D9244-5E94-4E29-8F93-25B525E80B47}"/>
              </a:ext>
            </a:extLst>
          </p:cNvPr>
          <p:cNvSpPr/>
          <p:nvPr/>
        </p:nvSpPr>
        <p:spPr>
          <a:xfrm>
            <a:off x="1165153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8C52B9-B83D-4A9F-886B-6C4860072D9C}"/>
              </a:ext>
            </a:extLst>
          </p:cNvPr>
          <p:cNvSpPr/>
          <p:nvPr/>
        </p:nvSpPr>
        <p:spPr>
          <a:xfrm>
            <a:off x="1478814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C07474-3AA0-44DD-BB88-297B31B47BB0}"/>
              </a:ext>
            </a:extLst>
          </p:cNvPr>
          <p:cNvSpPr/>
          <p:nvPr/>
        </p:nvSpPr>
        <p:spPr>
          <a:xfrm>
            <a:off x="1792475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C731F0-A3E8-4614-8584-AB03D6746F85}"/>
              </a:ext>
            </a:extLst>
          </p:cNvPr>
          <p:cNvSpPr/>
          <p:nvPr/>
        </p:nvSpPr>
        <p:spPr>
          <a:xfrm>
            <a:off x="2106136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F29CC4-18E4-447B-8F96-F59507E5A482}"/>
              </a:ext>
            </a:extLst>
          </p:cNvPr>
          <p:cNvSpPr/>
          <p:nvPr/>
        </p:nvSpPr>
        <p:spPr>
          <a:xfrm>
            <a:off x="2419797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B99E40-456D-4373-93F8-8C070E4B9502}"/>
              </a:ext>
            </a:extLst>
          </p:cNvPr>
          <p:cNvSpPr/>
          <p:nvPr/>
        </p:nvSpPr>
        <p:spPr>
          <a:xfrm>
            <a:off x="2733458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76B3DD-71A5-4FB3-B97E-65143BB2E3AC}"/>
              </a:ext>
            </a:extLst>
          </p:cNvPr>
          <p:cNvSpPr/>
          <p:nvPr/>
        </p:nvSpPr>
        <p:spPr>
          <a:xfrm>
            <a:off x="3047119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C419BF-A881-4A2A-9E1B-3A69A0C234D6}"/>
              </a:ext>
            </a:extLst>
          </p:cNvPr>
          <p:cNvSpPr/>
          <p:nvPr/>
        </p:nvSpPr>
        <p:spPr>
          <a:xfrm>
            <a:off x="3360780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A58565-0E07-442E-8AFA-F6FF0F258D7D}"/>
              </a:ext>
            </a:extLst>
          </p:cNvPr>
          <p:cNvSpPr/>
          <p:nvPr/>
        </p:nvSpPr>
        <p:spPr>
          <a:xfrm>
            <a:off x="3674441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24A246-DE0F-4205-8389-44A7C534491B}"/>
              </a:ext>
            </a:extLst>
          </p:cNvPr>
          <p:cNvSpPr/>
          <p:nvPr/>
        </p:nvSpPr>
        <p:spPr>
          <a:xfrm>
            <a:off x="3988102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2A8675-9891-497C-B124-20EDB70E1546}"/>
              </a:ext>
            </a:extLst>
          </p:cNvPr>
          <p:cNvSpPr/>
          <p:nvPr/>
        </p:nvSpPr>
        <p:spPr>
          <a:xfrm>
            <a:off x="4301763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평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D7C621-0BF9-4B49-9FA0-C7CB504EF6F7}"/>
              </a:ext>
            </a:extLst>
          </p:cNvPr>
          <p:cNvSpPr/>
          <p:nvPr/>
        </p:nvSpPr>
        <p:spPr>
          <a:xfrm>
            <a:off x="4615424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양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E8AC56-D749-4BD6-8F8A-608ED70769D5}"/>
              </a:ext>
            </a:extLst>
          </p:cNvPr>
          <p:cNvSpPr/>
          <p:nvPr/>
        </p:nvSpPr>
        <p:spPr>
          <a:xfrm>
            <a:off x="4929085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B5F0C6-F371-4A0B-A46E-CBF8BFD64228}"/>
              </a:ext>
            </a:extLst>
          </p:cNvPr>
          <p:cNvSpPr/>
          <p:nvPr/>
        </p:nvSpPr>
        <p:spPr>
          <a:xfrm>
            <a:off x="5242746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BE3360-6960-428F-8D6C-6C8D700BC69C}"/>
              </a:ext>
            </a:extLst>
          </p:cNvPr>
          <p:cNvSpPr/>
          <p:nvPr/>
        </p:nvSpPr>
        <p:spPr>
          <a:xfrm>
            <a:off x="5556407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B5DC3A-1A7D-4751-98BA-C331E98329B5}"/>
              </a:ext>
            </a:extLst>
          </p:cNvPr>
          <p:cNvSpPr/>
          <p:nvPr/>
        </p:nvSpPr>
        <p:spPr>
          <a:xfrm>
            <a:off x="5870068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624B5D-BFB1-4A5C-8944-E43B3B381296}"/>
              </a:ext>
            </a:extLst>
          </p:cNvPr>
          <p:cNvSpPr/>
          <p:nvPr/>
        </p:nvSpPr>
        <p:spPr>
          <a:xfrm>
            <a:off x="6183729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378BB9-3E92-408E-9465-847091C2B2C2}"/>
              </a:ext>
            </a:extLst>
          </p:cNvPr>
          <p:cNvSpPr/>
          <p:nvPr/>
        </p:nvSpPr>
        <p:spPr>
          <a:xfrm>
            <a:off x="6497390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03FC00-3D5B-47EE-8E16-DF08E793B67F}"/>
              </a:ext>
            </a:extLst>
          </p:cNvPr>
          <p:cNvSpPr/>
          <p:nvPr/>
        </p:nvSpPr>
        <p:spPr>
          <a:xfrm>
            <a:off x="6811051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32C3B1-CB82-4F6A-A1ED-85CFDD669C79}"/>
              </a:ext>
            </a:extLst>
          </p:cNvPr>
          <p:cNvSpPr/>
          <p:nvPr/>
        </p:nvSpPr>
        <p:spPr>
          <a:xfrm>
            <a:off x="7124712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AE0D7E-D3E3-49F7-B76D-E7B6B58FA14D}"/>
              </a:ext>
            </a:extLst>
          </p:cNvPr>
          <p:cNvSpPr/>
          <p:nvPr/>
        </p:nvSpPr>
        <p:spPr>
          <a:xfrm>
            <a:off x="7438373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C28497-3A95-4608-A197-2DE34A65A9F7}"/>
              </a:ext>
            </a:extLst>
          </p:cNvPr>
          <p:cNvSpPr/>
          <p:nvPr/>
        </p:nvSpPr>
        <p:spPr>
          <a:xfrm>
            <a:off x="7752034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FD5ABD-6665-4F84-A1A9-B285C2CBD44C}"/>
              </a:ext>
            </a:extLst>
          </p:cNvPr>
          <p:cNvSpPr/>
          <p:nvPr/>
        </p:nvSpPr>
        <p:spPr>
          <a:xfrm>
            <a:off x="8065695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B3C8B1-FD43-451F-96B1-C3972E4BA014}"/>
              </a:ext>
            </a:extLst>
          </p:cNvPr>
          <p:cNvSpPr/>
          <p:nvPr/>
        </p:nvSpPr>
        <p:spPr>
          <a:xfrm>
            <a:off x="8379356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628B25-952E-4576-8F71-7E319412A73A}"/>
              </a:ext>
            </a:extLst>
          </p:cNvPr>
          <p:cNvSpPr/>
          <p:nvPr/>
        </p:nvSpPr>
        <p:spPr>
          <a:xfrm>
            <a:off x="8693017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FFC6EF-2063-4233-8EA3-8539B466C7BF}"/>
              </a:ext>
            </a:extLst>
          </p:cNvPr>
          <p:cNvSpPr/>
          <p:nvPr/>
        </p:nvSpPr>
        <p:spPr>
          <a:xfrm>
            <a:off x="9006678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6CEEE8-B2A8-4C44-BE84-9ECC0F1097FA}"/>
              </a:ext>
            </a:extLst>
          </p:cNvPr>
          <p:cNvSpPr/>
          <p:nvPr/>
        </p:nvSpPr>
        <p:spPr>
          <a:xfrm>
            <a:off x="9320339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214539-75A7-40BD-B079-0BEDEDA11C72}"/>
              </a:ext>
            </a:extLst>
          </p:cNvPr>
          <p:cNvSpPr/>
          <p:nvPr/>
        </p:nvSpPr>
        <p:spPr>
          <a:xfrm>
            <a:off x="9634000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41B597-D3B2-4A22-8465-DA3E3D2F3702}"/>
              </a:ext>
            </a:extLst>
          </p:cNvPr>
          <p:cNvSpPr/>
          <p:nvPr/>
        </p:nvSpPr>
        <p:spPr>
          <a:xfrm>
            <a:off x="9935941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648050-1D93-4EC4-895A-385103922D91}"/>
              </a:ext>
            </a:extLst>
          </p:cNvPr>
          <p:cNvSpPr/>
          <p:nvPr/>
        </p:nvSpPr>
        <p:spPr>
          <a:xfrm>
            <a:off x="221513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811A17-BD29-41D8-97CB-0D4D0B5CAE8A}"/>
              </a:ext>
            </a:extLst>
          </p:cNvPr>
          <p:cNvSpPr/>
          <p:nvPr/>
        </p:nvSpPr>
        <p:spPr>
          <a:xfrm>
            <a:off x="536060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331588-E6CC-4842-BEF5-1098905B4F70}"/>
              </a:ext>
            </a:extLst>
          </p:cNvPr>
          <p:cNvSpPr/>
          <p:nvPr/>
        </p:nvSpPr>
        <p:spPr>
          <a:xfrm>
            <a:off x="849721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C634F0-8B1F-47B9-AA07-1130E94961DD}"/>
              </a:ext>
            </a:extLst>
          </p:cNvPr>
          <p:cNvSpPr/>
          <p:nvPr/>
        </p:nvSpPr>
        <p:spPr>
          <a:xfrm>
            <a:off x="1163382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28F0C5-662C-4C59-BEEA-B43644A7F29C}"/>
              </a:ext>
            </a:extLst>
          </p:cNvPr>
          <p:cNvSpPr/>
          <p:nvPr/>
        </p:nvSpPr>
        <p:spPr>
          <a:xfrm>
            <a:off x="1477043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0496A2-8C5D-46C5-9D76-314AA18E18FD}"/>
              </a:ext>
            </a:extLst>
          </p:cNvPr>
          <p:cNvSpPr/>
          <p:nvPr/>
        </p:nvSpPr>
        <p:spPr>
          <a:xfrm>
            <a:off x="1790704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21C6C8-EE49-4B9A-8D4A-45E76E37F4E9}"/>
              </a:ext>
            </a:extLst>
          </p:cNvPr>
          <p:cNvSpPr/>
          <p:nvPr/>
        </p:nvSpPr>
        <p:spPr>
          <a:xfrm>
            <a:off x="2104365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766197-C946-4EA4-B13D-7C61E1552D00}"/>
              </a:ext>
            </a:extLst>
          </p:cNvPr>
          <p:cNvSpPr/>
          <p:nvPr/>
        </p:nvSpPr>
        <p:spPr>
          <a:xfrm>
            <a:off x="2418026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E42A62-9991-4997-A733-8272D9DE508A}"/>
              </a:ext>
            </a:extLst>
          </p:cNvPr>
          <p:cNvSpPr/>
          <p:nvPr/>
        </p:nvSpPr>
        <p:spPr>
          <a:xfrm>
            <a:off x="2731687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92CFF4-2D8A-43FF-823C-763C7D3AEBFE}"/>
              </a:ext>
            </a:extLst>
          </p:cNvPr>
          <p:cNvSpPr/>
          <p:nvPr/>
        </p:nvSpPr>
        <p:spPr>
          <a:xfrm>
            <a:off x="3045348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BF31BA-829C-4E00-9E9B-B2FC1596235E}"/>
              </a:ext>
            </a:extLst>
          </p:cNvPr>
          <p:cNvSpPr/>
          <p:nvPr/>
        </p:nvSpPr>
        <p:spPr>
          <a:xfrm>
            <a:off x="3359009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57B21A5-D34E-4883-9FF2-D4FD7C1EDC5B}"/>
              </a:ext>
            </a:extLst>
          </p:cNvPr>
          <p:cNvSpPr/>
          <p:nvPr/>
        </p:nvSpPr>
        <p:spPr>
          <a:xfrm>
            <a:off x="3672670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FDD6CB-06F1-43B1-8F81-C39C3A8C840B}"/>
              </a:ext>
            </a:extLst>
          </p:cNvPr>
          <p:cNvSpPr/>
          <p:nvPr/>
        </p:nvSpPr>
        <p:spPr>
          <a:xfrm>
            <a:off x="3986331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1FCC02D-3210-49AA-81A1-4C5953981AE4}"/>
              </a:ext>
            </a:extLst>
          </p:cNvPr>
          <p:cNvSpPr/>
          <p:nvPr/>
        </p:nvSpPr>
        <p:spPr>
          <a:xfrm>
            <a:off x="4299992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F2602F-11C2-4685-A87D-ABBE11070794}"/>
              </a:ext>
            </a:extLst>
          </p:cNvPr>
          <p:cNvSpPr/>
          <p:nvPr/>
        </p:nvSpPr>
        <p:spPr>
          <a:xfrm>
            <a:off x="4613653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526D56A-A78F-4FD4-97CE-D5FF191E832D}"/>
              </a:ext>
            </a:extLst>
          </p:cNvPr>
          <p:cNvSpPr/>
          <p:nvPr/>
        </p:nvSpPr>
        <p:spPr>
          <a:xfrm>
            <a:off x="4927314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A629EBE-39A3-46E6-8814-4E2A638B9947}"/>
              </a:ext>
            </a:extLst>
          </p:cNvPr>
          <p:cNvSpPr/>
          <p:nvPr/>
        </p:nvSpPr>
        <p:spPr>
          <a:xfrm>
            <a:off x="5240975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85DEA4-2DE4-4C8F-8184-9D4491F1BE59}"/>
              </a:ext>
            </a:extLst>
          </p:cNvPr>
          <p:cNvSpPr/>
          <p:nvPr/>
        </p:nvSpPr>
        <p:spPr>
          <a:xfrm>
            <a:off x="5554636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7D1A2EA-B7BC-43F2-A775-9570A886DC1E}"/>
              </a:ext>
            </a:extLst>
          </p:cNvPr>
          <p:cNvSpPr/>
          <p:nvPr/>
        </p:nvSpPr>
        <p:spPr>
          <a:xfrm>
            <a:off x="5868297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64BF45-5DAD-483A-A709-D9FACFD817AC}"/>
              </a:ext>
            </a:extLst>
          </p:cNvPr>
          <p:cNvSpPr/>
          <p:nvPr/>
        </p:nvSpPr>
        <p:spPr>
          <a:xfrm>
            <a:off x="6181958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8FBED7-3AB4-40FE-9BED-561CA22B176E}"/>
              </a:ext>
            </a:extLst>
          </p:cNvPr>
          <p:cNvSpPr/>
          <p:nvPr/>
        </p:nvSpPr>
        <p:spPr>
          <a:xfrm>
            <a:off x="6495619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6EFC202-D7CD-47AB-957D-45C5A3AF1FC9}"/>
              </a:ext>
            </a:extLst>
          </p:cNvPr>
          <p:cNvSpPr/>
          <p:nvPr/>
        </p:nvSpPr>
        <p:spPr>
          <a:xfrm>
            <a:off x="6809280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E0A2169-8282-4202-ACA8-46266556B634}"/>
              </a:ext>
            </a:extLst>
          </p:cNvPr>
          <p:cNvSpPr/>
          <p:nvPr/>
        </p:nvSpPr>
        <p:spPr>
          <a:xfrm>
            <a:off x="7122941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D58FAB-D358-49E6-80BF-7A9B6D1E1B8D}"/>
              </a:ext>
            </a:extLst>
          </p:cNvPr>
          <p:cNvSpPr/>
          <p:nvPr/>
        </p:nvSpPr>
        <p:spPr>
          <a:xfrm>
            <a:off x="7436602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87A45E5-C1B4-46C3-8856-0258106C1829}"/>
              </a:ext>
            </a:extLst>
          </p:cNvPr>
          <p:cNvSpPr/>
          <p:nvPr/>
        </p:nvSpPr>
        <p:spPr>
          <a:xfrm>
            <a:off x="7750263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2B1A2FE-711D-451A-BB1D-361B6C854BAD}"/>
              </a:ext>
            </a:extLst>
          </p:cNvPr>
          <p:cNvSpPr/>
          <p:nvPr/>
        </p:nvSpPr>
        <p:spPr>
          <a:xfrm>
            <a:off x="8063924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3FB610-C4DB-4CDE-8EE3-D535EA1E5C46}"/>
              </a:ext>
            </a:extLst>
          </p:cNvPr>
          <p:cNvSpPr/>
          <p:nvPr/>
        </p:nvSpPr>
        <p:spPr>
          <a:xfrm>
            <a:off x="8377585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E32B482-365C-4542-8D67-CEC71222F98F}"/>
              </a:ext>
            </a:extLst>
          </p:cNvPr>
          <p:cNvSpPr/>
          <p:nvPr/>
        </p:nvSpPr>
        <p:spPr>
          <a:xfrm>
            <a:off x="8691246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AD4CFB8-FC54-4446-9D8C-0886F350F163}"/>
              </a:ext>
            </a:extLst>
          </p:cNvPr>
          <p:cNvSpPr/>
          <p:nvPr/>
        </p:nvSpPr>
        <p:spPr>
          <a:xfrm>
            <a:off x="9004907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B032FC9-3DB4-4830-9AF2-627B35323D48}"/>
              </a:ext>
            </a:extLst>
          </p:cNvPr>
          <p:cNvSpPr/>
          <p:nvPr/>
        </p:nvSpPr>
        <p:spPr>
          <a:xfrm>
            <a:off x="9318568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A0B0FB7-CEFB-4A69-8251-ADF4B9C60B18}"/>
              </a:ext>
            </a:extLst>
          </p:cNvPr>
          <p:cNvSpPr/>
          <p:nvPr/>
        </p:nvSpPr>
        <p:spPr>
          <a:xfrm>
            <a:off x="9632229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13ED9E-76AA-45B3-889C-D6A8598F8856}"/>
              </a:ext>
            </a:extLst>
          </p:cNvPr>
          <p:cNvSpPr/>
          <p:nvPr/>
        </p:nvSpPr>
        <p:spPr>
          <a:xfrm>
            <a:off x="9934170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9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2C24C-9CBE-4463-B49C-C3CD3B6470C4}"/>
              </a:ext>
            </a:extLst>
          </p:cNvPr>
          <p:cNvSpPr txBox="1"/>
          <p:nvPr/>
        </p:nvSpPr>
        <p:spPr>
          <a:xfrm>
            <a:off x="303029" y="217967"/>
            <a:ext cx="9782586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pred_context</a:t>
            </a:r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8CBE5-CC85-4501-A44E-926878B854E0}"/>
              </a:ext>
            </a:extLst>
          </p:cNvPr>
          <p:cNvSpPr txBox="1"/>
          <p:nvPr/>
        </p:nvSpPr>
        <p:spPr>
          <a:xfrm>
            <a:off x="349682" y="4726172"/>
            <a:ext cx="9782586" cy="1862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[[SEP], "1989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년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"6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월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"30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일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평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양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축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전에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대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표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로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파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견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된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인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물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은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"?", [SEP]] 19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offsets = [(0, 0), (0, 5), (6, 8), (9, 12), (13, 14), (14, 15), (15, 16), (16, 18), (19, 20), (20, 21), (21, 22), (23, 24), (24, 25), (26, 27), (28, 29), (29, 30), (30, 31), (31, 32), (0, 0)]</a:t>
            </a:r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ECCA-10D8-471D-96AC-63B8495DC7A8}"/>
              </a:ext>
            </a:extLst>
          </p:cNvPr>
          <p:cNvSpPr/>
          <p:nvPr/>
        </p:nvSpPr>
        <p:spPr>
          <a:xfrm>
            <a:off x="223284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FD2E1F-80B6-4649-91F8-FB6C33585773}"/>
              </a:ext>
            </a:extLst>
          </p:cNvPr>
          <p:cNvSpPr/>
          <p:nvPr/>
        </p:nvSpPr>
        <p:spPr>
          <a:xfrm>
            <a:off x="537831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7142D4-43AA-496B-A4AC-DD38FEF6306F}"/>
              </a:ext>
            </a:extLst>
          </p:cNvPr>
          <p:cNvSpPr/>
          <p:nvPr/>
        </p:nvSpPr>
        <p:spPr>
          <a:xfrm>
            <a:off x="851492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2D9244-5E94-4E29-8F93-25B525E80B47}"/>
              </a:ext>
            </a:extLst>
          </p:cNvPr>
          <p:cNvSpPr/>
          <p:nvPr/>
        </p:nvSpPr>
        <p:spPr>
          <a:xfrm>
            <a:off x="1165153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8C52B9-B83D-4A9F-886B-6C4860072D9C}"/>
              </a:ext>
            </a:extLst>
          </p:cNvPr>
          <p:cNvSpPr/>
          <p:nvPr/>
        </p:nvSpPr>
        <p:spPr>
          <a:xfrm>
            <a:off x="1478814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C07474-3AA0-44DD-BB88-297B31B47BB0}"/>
              </a:ext>
            </a:extLst>
          </p:cNvPr>
          <p:cNvSpPr/>
          <p:nvPr/>
        </p:nvSpPr>
        <p:spPr>
          <a:xfrm>
            <a:off x="1792475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C731F0-A3E8-4614-8584-AB03D6746F85}"/>
              </a:ext>
            </a:extLst>
          </p:cNvPr>
          <p:cNvSpPr/>
          <p:nvPr/>
        </p:nvSpPr>
        <p:spPr>
          <a:xfrm>
            <a:off x="2106136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F29CC4-18E4-447B-8F96-F59507E5A482}"/>
              </a:ext>
            </a:extLst>
          </p:cNvPr>
          <p:cNvSpPr/>
          <p:nvPr/>
        </p:nvSpPr>
        <p:spPr>
          <a:xfrm>
            <a:off x="2419797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B99E40-456D-4373-93F8-8C070E4B9502}"/>
              </a:ext>
            </a:extLst>
          </p:cNvPr>
          <p:cNvSpPr/>
          <p:nvPr/>
        </p:nvSpPr>
        <p:spPr>
          <a:xfrm>
            <a:off x="2733458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76B3DD-71A5-4FB3-B97E-65143BB2E3AC}"/>
              </a:ext>
            </a:extLst>
          </p:cNvPr>
          <p:cNvSpPr/>
          <p:nvPr/>
        </p:nvSpPr>
        <p:spPr>
          <a:xfrm>
            <a:off x="3047119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C419BF-A881-4A2A-9E1B-3A69A0C234D6}"/>
              </a:ext>
            </a:extLst>
          </p:cNvPr>
          <p:cNvSpPr/>
          <p:nvPr/>
        </p:nvSpPr>
        <p:spPr>
          <a:xfrm>
            <a:off x="3360780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A58565-0E07-442E-8AFA-F6FF0F258D7D}"/>
              </a:ext>
            </a:extLst>
          </p:cNvPr>
          <p:cNvSpPr/>
          <p:nvPr/>
        </p:nvSpPr>
        <p:spPr>
          <a:xfrm>
            <a:off x="3674441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24A246-DE0F-4205-8389-44A7C534491B}"/>
              </a:ext>
            </a:extLst>
          </p:cNvPr>
          <p:cNvSpPr/>
          <p:nvPr/>
        </p:nvSpPr>
        <p:spPr>
          <a:xfrm>
            <a:off x="3988102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2A8675-9891-497C-B124-20EDB70E1546}"/>
              </a:ext>
            </a:extLst>
          </p:cNvPr>
          <p:cNvSpPr/>
          <p:nvPr/>
        </p:nvSpPr>
        <p:spPr>
          <a:xfrm>
            <a:off x="4301763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평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D7C621-0BF9-4B49-9FA0-C7CB504EF6F7}"/>
              </a:ext>
            </a:extLst>
          </p:cNvPr>
          <p:cNvSpPr/>
          <p:nvPr/>
        </p:nvSpPr>
        <p:spPr>
          <a:xfrm>
            <a:off x="4615424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양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E8AC56-D749-4BD6-8F8A-608ED70769D5}"/>
              </a:ext>
            </a:extLst>
          </p:cNvPr>
          <p:cNvSpPr/>
          <p:nvPr/>
        </p:nvSpPr>
        <p:spPr>
          <a:xfrm>
            <a:off x="4929085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B5F0C6-F371-4A0B-A46E-CBF8BFD64228}"/>
              </a:ext>
            </a:extLst>
          </p:cNvPr>
          <p:cNvSpPr/>
          <p:nvPr/>
        </p:nvSpPr>
        <p:spPr>
          <a:xfrm>
            <a:off x="5242746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BE3360-6960-428F-8D6C-6C8D700BC69C}"/>
              </a:ext>
            </a:extLst>
          </p:cNvPr>
          <p:cNvSpPr/>
          <p:nvPr/>
        </p:nvSpPr>
        <p:spPr>
          <a:xfrm>
            <a:off x="5556407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B5DC3A-1A7D-4751-98BA-C331E98329B5}"/>
              </a:ext>
            </a:extLst>
          </p:cNvPr>
          <p:cNvSpPr/>
          <p:nvPr/>
        </p:nvSpPr>
        <p:spPr>
          <a:xfrm>
            <a:off x="5870068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624B5D-BFB1-4A5C-8944-E43B3B381296}"/>
              </a:ext>
            </a:extLst>
          </p:cNvPr>
          <p:cNvSpPr/>
          <p:nvPr/>
        </p:nvSpPr>
        <p:spPr>
          <a:xfrm>
            <a:off x="6183729" y="1020660"/>
            <a:ext cx="313661" cy="313661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378BB9-3E92-408E-9465-847091C2B2C2}"/>
              </a:ext>
            </a:extLst>
          </p:cNvPr>
          <p:cNvSpPr/>
          <p:nvPr/>
        </p:nvSpPr>
        <p:spPr>
          <a:xfrm>
            <a:off x="6497390" y="1020660"/>
            <a:ext cx="313661" cy="313661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03FC00-3D5B-47EE-8E16-DF08E793B67F}"/>
              </a:ext>
            </a:extLst>
          </p:cNvPr>
          <p:cNvSpPr/>
          <p:nvPr/>
        </p:nvSpPr>
        <p:spPr>
          <a:xfrm>
            <a:off x="6811051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32C3B1-CB82-4F6A-A1ED-85CFDD669C79}"/>
              </a:ext>
            </a:extLst>
          </p:cNvPr>
          <p:cNvSpPr/>
          <p:nvPr/>
        </p:nvSpPr>
        <p:spPr>
          <a:xfrm>
            <a:off x="7124712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AE0D7E-D3E3-49F7-B76D-E7B6B58FA14D}"/>
              </a:ext>
            </a:extLst>
          </p:cNvPr>
          <p:cNvSpPr/>
          <p:nvPr/>
        </p:nvSpPr>
        <p:spPr>
          <a:xfrm>
            <a:off x="7438373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C28497-3A95-4608-A197-2DE34A65A9F7}"/>
              </a:ext>
            </a:extLst>
          </p:cNvPr>
          <p:cNvSpPr/>
          <p:nvPr/>
        </p:nvSpPr>
        <p:spPr>
          <a:xfrm>
            <a:off x="7752034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FD5ABD-6665-4F84-A1A9-B285C2CBD44C}"/>
              </a:ext>
            </a:extLst>
          </p:cNvPr>
          <p:cNvSpPr/>
          <p:nvPr/>
        </p:nvSpPr>
        <p:spPr>
          <a:xfrm>
            <a:off x="8065695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B3C8B1-FD43-451F-96B1-C3972E4BA014}"/>
              </a:ext>
            </a:extLst>
          </p:cNvPr>
          <p:cNvSpPr/>
          <p:nvPr/>
        </p:nvSpPr>
        <p:spPr>
          <a:xfrm>
            <a:off x="8379356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628B25-952E-4576-8F71-7E319412A73A}"/>
              </a:ext>
            </a:extLst>
          </p:cNvPr>
          <p:cNvSpPr/>
          <p:nvPr/>
        </p:nvSpPr>
        <p:spPr>
          <a:xfrm>
            <a:off x="8693017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FFC6EF-2063-4233-8EA3-8539B466C7BF}"/>
              </a:ext>
            </a:extLst>
          </p:cNvPr>
          <p:cNvSpPr/>
          <p:nvPr/>
        </p:nvSpPr>
        <p:spPr>
          <a:xfrm>
            <a:off x="9006678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6CEEE8-B2A8-4C44-BE84-9ECC0F1097FA}"/>
              </a:ext>
            </a:extLst>
          </p:cNvPr>
          <p:cNvSpPr/>
          <p:nvPr/>
        </p:nvSpPr>
        <p:spPr>
          <a:xfrm>
            <a:off x="9320339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214539-75A7-40BD-B079-0BEDEDA11C72}"/>
              </a:ext>
            </a:extLst>
          </p:cNvPr>
          <p:cNvSpPr/>
          <p:nvPr/>
        </p:nvSpPr>
        <p:spPr>
          <a:xfrm>
            <a:off x="9634000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41B597-D3B2-4A22-8465-DA3E3D2F3702}"/>
              </a:ext>
            </a:extLst>
          </p:cNvPr>
          <p:cNvSpPr/>
          <p:nvPr/>
        </p:nvSpPr>
        <p:spPr>
          <a:xfrm>
            <a:off x="9935941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648050-1D93-4EC4-895A-385103922D91}"/>
              </a:ext>
            </a:extLst>
          </p:cNvPr>
          <p:cNvSpPr/>
          <p:nvPr/>
        </p:nvSpPr>
        <p:spPr>
          <a:xfrm>
            <a:off x="221513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811A17-BD29-41D8-97CB-0D4D0B5CAE8A}"/>
              </a:ext>
            </a:extLst>
          </p:cNvPr>
          <p:cNvSpPr/>
          <p:nvPr/>
        </p:nvSpPr>
        <p:spPr>
          <a:xfrm>
            <a:off x="536060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331588-E6CC-4842-BEF5-1098905B4F70}"/>
              </a:ext>
            </a:extLst>
          </p:cNvPr>
          <p:cNvSpPr/>
          <p:nvPr/>
        </p:nvSpPr>
        <p:spPr>
          <a:xfrm>
            <a:off x="849721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C634F0-8B1F-47B9-AA07-1130E94961DD}"/>
              </a:ext>
            </a:extLst>
          </p:cNvPr>
          <p:cNvSpPr/>
          <p:nvPr/>
        </p:nvSpPr>
        <p:spPr>
          <a:xfrm>
            <a:off x="1163382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28F0C5-662C-4C59-BEEA-B43644A7F29C}"/>
              </a:ext>
            </a:extLst>
          </p:cNvPr>
          <p:cNvSpPr/>
          <p:nvPr/>
        </p:nvSpPr>
        <p:spPr>
          <a:xfrm>
            <a:off x="1477043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0496A2-8C5D-46C5-9D76-314AA18E18FD}"/>
              </a:ext>
            </a:extLst>
          </p:cNvPr>
          <p:cNvSpPr/>
          <p:nvPr/>
        </p:nvSpPr>
        <p:spPr>
          <a:xfrm>
            <a:off x="1790704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21C6C8-EE49-4B9A-8D4A-45E76E37F4E9}"/>
              </a:ext>
            </a:extLst>
          </p:cNvPr>
          <p:cNvSpPr/>
          <p:nvPr/>
        </p:nvSpPr>
        <p:spPr>
          <a:xfrm>
            <a:off x="2104365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766197-C946-4EA4-B13D-7C61E1552D00}"/>
              </a:ext>
            </a:extLst>
          </p:cNvPr>
          <p:cNvSpPr/>
          <p:nvPr/>
        </p:nvSpPr>
        <p:spPr>
          <a:xfrm>
            <a:off x="2418026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E42A62-9991-4997-A733-8272D9DE508A}"/>
              </a:ext>
            </a:extLst>
          </p:cNvPr>
          <p:cNvSpPr/>
          <p:nvPr/>
        </p:nvSpPr>
        <p:spPr>
          <a:xfrm>
            <a:off x="2731687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92CFF4-2D8A-43FF-823C-763C7D3AEBFE}"/>
              </a:ext>
            </a:extLst>
          </p:cNvPr>
          <p:cNvSpPr/>
          <p:nvPr/>
        </p:nvSpPr>
        <p:spPr>
          <a:xfrm>
            <a:off x="3045348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BF31BA-829C-4E00-9E9B-B2FC1596235E}"/>
              </a:ext>
            </a:extLst>
          </p:cNvPr>
          <p:cNvSpPr/>
          <p:nvPr/>
        </p:nvSpPr>
        <p:spPr>
          <a:xfrm>
            <a:off x="3359009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57B21A5-D34E-4883-9FF2-D4FD7C1EDC5B}"/>
              </a:ext>
            </a:extLst>
          </p:cNvPr>
          <p:cNvSpPr/>
          <p:nvPr/>
        </p:nvSpPr>
        <p:spPr>
          <a:xfrm>
            <a:off x="3672670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FDD6CB-06F1-43B1-8F81-C39C3A8C840B}"/>
              </a:ext>
            </a:extLst>
          </p:cNvPr>
          <p:cNvSpPr/>
          <p:nvPr/>
        </p:nvSpPr>
        <p:spPr>
          <a:xfrm>
            <a:off x="3986331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1FCC02D-3210-49AA-81A1-4C5953981AE4}"/>
              </a:ext>
            </a:extLst>
          </p:cNvPr>
          <p:cNvSpPr/>
          <p:nvPr/>
        </p:nvSpPr>
        <p:spPr>
          <a:xfrm>
            <a:off x="4299992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F2602F-11C2-4685-A87D-ABBE11070794}"/>
              </a:ext>
            </a:extLst>
          </p:cNvPr>
          <p:cNvSpPr/>
          <p:nvPr/>
        </p:nvSpPr>
        <p:spPr>
          <a:xfrm>
            <a:off x="4613653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526D56A-A78F-4FD4-97CE-D5FF191E832D}"/>
              </a:ext>
            </a:extLst>
          </p:cNvPr>
          <p:cNvSpPr/>
          <p:nvPr/>
        </p:nvSpPr>
        <p:spPr>
          <a:xfrm>
            <a:off x="4927314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A629EBE-39A3-46E6-8814-4E2A638B9947}"/>
              </a:ext>
            </a:extLst>
          </p:cNvPr>
          <p:cNvSpPr/>
          <p:nvPr/>
        </p:nvSpPr>
        <p:spPr>
          <a:xfrm>
            <a:off x="5240975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85DEA4-2DE4-4C8F-8184-9D4491F1BE59}"/>
              </a:ext>
            </a:extLst>
          </p:cNvPr>
          <p:cNvSpPr/>
          <p:nvPr/>
        </p:nvSpPr>
        <p:spPr>
          <a:xfrm>
            <a:off x="5554636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7D1A2EA-B7BC-43F2-A775-9570A886DC1E}"/>
              </a:ext>
            </a:extLst>
          </p:cNvPr>
          <p:cNvSpPr/>
          <p:nvPr/>
        </p:nvSpPr>
        <p:spPr>
          <a:xfrm>
            <a:off x="5868297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64BF45-5DAD-483A-A709-D9FACFD817AC}"/>
              </a:ext>
            </a:extLst>
          </p:cNvPr>
          <p:cNvSpPr/>
          <p:nvPr/>
        </p:nvSpPr>
        <p:spPr>
          <a:xfrm>
            <a:off x="6181958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8FBED7-3AB4-40FE-9BED-561CA22B176E}"/>
              </a:ext>
            </a:extLst>
          </p:cNvPr>
          <p:cNvSpPr/>
          <p:nvPr/>
        </p:nvSpPr>
        <p:spPr>
          <a:xfrm>
            <a:off x="6495619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6EFC202-D7CD-47AB-957D-45C5A3AF1FC9}"/>
              </a:ext>
            </a:extLst>
          </p:cNvPr>
          <p:cNvSpPr/>
          <p:nvPr/>
        </p:nvSpPr>
        <p:spPr>
          <a:xfrm>
            <a:off x="6809280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E0A2169-8282-4202-ACA8-46266556B634}"/>
              </a:ext>
            </a:extLst>
          </p:cNvPr>
          <p:cNvSpPr/>
          <p:nvPr/>
        </p:nvSpPr>
        <p:spPr>
          <a:xfrm>
            <a:off x="7122941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D58FAB-D358-49E6-80BF-7A9B6D1E1B8D}"/>
              </a:ext>
            </a:extLst>
          </p:cNvPr>
          <p:cNvSpPr/>
          <p:nvPr/>
        </p:nvSpPr>
        <p:spPr>
          <a:xfrm>
            <a:off x="7436602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87A45E5-C1B4-46C3-8856-0258106C1829}"/>
              </a:ext>
            </a:extLst>
          </p:cNvPr>
          <p:cNvSpPr/>
          <p:nvPr/>
        </p:nvSpPr>
        <p:spPr>
          <a:xfrm>
            <a:off x="7750263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2B1A2FE-711D-451A-BB1D-361B6C854BAD}"/>
              </a:ext>
            </a:extLst>
          </p:cNvPr>
          <p:cNvSpPr/>
          <p:nvPr/>
        </p:nvSpPr>
        <p:spPr>
          <a:xfrm>
            <a:off x="8063924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3FB610-C4DB-4CDE-8EE3-D535EA1E5C46}"/>
              </a:ext>
            </a:extLst>
          </p:cNvPr>
          <p:cNvSpPr/>
          <p:nvPr/>
        </p:nvSpPr>
        <p:spPr>
          <a:xfrm>
            <a:off x="8377585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E32B482-365C-4542-8D67-CEC71222F98F}"/>
              </a:ext>
            </a:extLst>
          </p:cNvPr>
          <p:cNvSpPr/>
          <p:nvPr/>
        </p:nvSpPr>
        <p:spPr>
          <a:xfrm>
            <a:off x="8691246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AD4CFB8-FC54-4446-9D8C-0886F350F163}"/>
              </a:ext>
            </a:extLst>
          </p:cNvPr>
          <p:cNvSpPr/>
          <p:nvPr/>
        </p:nvSpPr>
        <p:spPr>
          <a:xfrm>
            <a:off x="9004907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B032FC9-3DB4-4830-9AF2-627B35323D48}"/>
              </a:ext>
            </a:extLst>
          </p:cNvPr>
          <p:cNvSpPr/>
          <p:nvPr/>
        </p:nvSpPr>
        <p:spPr>
          <a:xfrm>
            <a:off x="9318568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A0B0FB7-CEFB-4A69-8251-ADF4B9C60B18}"/>
              </a:ext>
            </a:extLst>
          </p:cNvPr>
          <p:cNvSpPr/>
          <p:nvPr/>
        </p:nvSpPr>
        <p:spPr>
          <a:xfrm>
            <a:off x="9632229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13ED9E-76AA-45B3-889C-D6A8598F8856}"/>
              </a:ext>
            </a:extLst>
          </p:cNvPr>
          <p:cNvSpPr/>
          <p:nvPr/>
        </p:nvSpPr>
        <p:spPr>
          <a:xfrm>
            <a:off x="9934170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4E97F-34E0-413E-813A-333B743CBE9E}"/>
              </a:ext>
            </a:extLst>
          </p:cNvPr>
          <p:cNvSpPr txBox="1"/>
          <p:nvPr/>
        </p:nvSpPr>
        <p:spPr>
          <a:xfrm>
            <a:off x="535174" y="1632098"/>
            <a:ext cx="9302547" cy="2942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pred_start, pred_end = model.predict(x_pred)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pred_start_offset_index = np.argmax(pred_start)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pred_end_offset_index = np.argmax(pred_end)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print(pred_start_offset_index ,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pred_end_offset_index)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pred_start_offset = offsets[pred_start_offset_index]  # (19, 20)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pred_end_offset = offsets[pred_end_offset_index]      #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(20, 21)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answer = pred_context[pred_start_offset[0]:pred_end_offset[1]] # [19:21]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대표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266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2C24C-9CBE-4463-B49C-C3CD3B6470C4}"/>
              </a:ext>
            </a:extLst>
          </p:cNvPr>
          <p:cNvSpPr txBox="1"/>
          <p:nvPr/>
        </p:nvSpPr>
        <p:spPr>
          <a:xfrm>
            <a:off x="303029" y="217967"/>
            <a:ext cx="9782586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pred_context</a:t>
            </a:r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8CBE5-CC85-4501-A44E-926878B854E0}"/>
              </a:ext>
            </a:extLst>
          </p:cNvPr>
          <p:cNvSpPr txBox="1"/>
          <p:nvPr/>
        </p:nvSpPr>
        <p:spPr>
          <a:xfrm>
            <a:off x="349682" y="4726172"/>
            <a:ext cx="9782586" cy="1862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[[SEP], "1989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년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"6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월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"30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일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평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양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축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전에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대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표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로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파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견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된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인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물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"##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은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",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"?", [SEP]] 19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offsets = [(0, 0), (0, 5), (6, 8), (9, 12), (13, 14), (14, 15), (15, 16), (16, 18), (19, 20), (20, 21), (21, 22), (23, 24), (24, 25), (26, 27), (28, 29), (29, 30), (30, 31), (31, 32), (0, 0)]</a:t>
            </a:r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ECCA-10D8-471D-96AC-63B8495DC7A8}"/>
              </a:ext>
            </a:extLst>
          </p:cNvPr>
          <p:cNvSpPr/>
          <p:nvPr/>
        </p:nvSpPr>
        <p:spPr>
          <a:xfrm>
            <a:off x="223284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FD2E1F-80B6-4649-91F8-FB6C33585773}"/>
              </a:ext>
            </a:extLst>
          </p:cNvPr>
          <p:cNvSpPr/>
          <p:nvPr/>
        </p:nvSpPr>
        <p:spPr>
          <a:xfrm>
            <a:off x="537831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7142D4-43AA-496B-A4AC-DD38FEF6306F}"/>
              </a:ext>
            </a:extLst>
          </p:cNvPr>
          <p:cNvSpPr/>
          <p:nvPr/>
        </p:nvSpPr>
        <p:spPr>
          <a:xfrm>
            <a:off x="851492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2D9244-5E94-4E29-8F93-25B525E80B47}"/>
              </a:ext>
            </a:extLst>
          </p:cNvPr>
          <p:cNvSpPr/>
          <p:nvPr/>
        </p:nvSpPr>
        <p:spPr>
          <a:xfrm>
            <a:off x="1165153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8C52B9-B83D-4A9F-886B-6C4860072D9C}"/>
              </a:ext>
            </a:extLst>
          </p:cNvPr>
          <p:cNvSpPr/>
          <p:nvPr/>
        </p:nvSpPr>
        <p:spPr>
          <a:xfrm>
            <a:off x="1478814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C07474-3AA0-44DD-BB88-297B31B47BB0}"/>
              </a:ext>
            </a:extLst>
          </p:cNvPr>
          <p:cNvSpPr/>
          <p:nvPr/>
        </p:nvSpPr>
        <p:spPr>
          <a:xfrm>
            <a:off x="1792475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C731F0-A3E8-4614-8584-AB03D6746F85}"/>
              </a:ext>
            </a:extLst>
          </p:cNvPr>
          <p:cNvSpPr/>
          <p:nvPr/>
        </p:nvSpPr>
        <p:spPr>
          <a:xfrm>
            <a:off x="2106136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F29CC4-18E4-447B-8F96-F59507E5A482}"/>
              </a:ext>
            </a:extLst>
          </p:cNvPr>
          <p:cNvSpPr/>
          <p:nvPr/>
        </p:nvSpPr>
        <p:spPr>
          <a:xfrm>
            <a:off x="2419797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B99E40-456D-4373-93F8-8C070E4B9502}"/>
              </a:ext>
            </a:extLst>
          </p:cNvPr>
          <p:cNvSpPr/>
          <p:nvPr/>
        </p:nvSpPr>
        <p:spPr>
          <a:xfrm>
            <a:off x="2733458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76B3DD-71A5-4FB3-B97E-65143BB2E3AC}"/>
              </a:ext>
            </a:extLst>
          </p:cNvPr>
          <p:cNvSpPr/>
          <p:nvPr/>
        </p:nvSpPr>
        <p:spPr>
          <a:xfrm>
            <a:off x="3047119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C419BF-A881-4A2A-9E1B-3A69A0C234D6}"/>
              </a:ext>
            </a:extLst>
          </p:cNvPr>
          <p:cNvSpPr/>
          <p:nvPr/>
        </p:nvSpPr>
        <p:spPr>
          <a:xfrm>
            <a:off x="3360780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A58565-0E07-442E-8AFA-F6FF0F258D7D}"/>
              </a:ext>
            </a:extLst>
          </p:cNvPr>
          <p:cNvSpPr/>
          <p:nvPr/>
        </p:nvSpPr>
        <p:spPr>
          <a:xfrm>
            <a:off x="3674441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24A246-DE0F-4205-8389-44A7C534491B}"/>
              </a:ext>
            </a:extLst>
          </p:cNvPr>
          <p:cNvSpPr/>
          <p:nvPr/>
        </p:nvSpPr>
        <p:spPr>
          <a:xfrm>
            <a:off x="3988102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2A8675-9891-497C-B124-20EDB70E1546}"/>
              </a:ext>
            </a:extLst>
          </p:cNvPr>
          <p:cNvSpPr/>
          <p:nvPr/>
        </p:nvSpPr>
        <p:spPr>
          <a:xfrm>
            <a:off x="4301763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평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D7C621-0BF9-4B49-9FA0-C7CB504EF6F7}"/>
              </a:ext>
            </a:extLst>
          </p:cNvPr>
          <p:cNvSpPr/>
          <p:nvPr/>
        </p:nvSpPr>
        <p:spPr>
          <a:xfrm>
            <a:off x="4615424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양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E8AC56-D749-4BD6-8F8A-608ED70769D5}"/>
              </a:ext>
            </a:extLst>
          </p:cNvPr>
          <p:cNvSpPr/>
          <p:nvPr/>
        </p:nvSpPr>
        <p:spPr>
          <a:xfrm>
            <a:off x="4929085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B5F0C6-F371-4A0B-A46E-CBF8BFD64228}"/>
              </a:ext>
            </a:extLst>
          </p:cNvPr>
          <p:cNvSpPr/>
          <p:nvPr/>
        </p:nvSpPr>
        <p:spPr>
          <a:xfrm>
            <a:off x="5242746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BE3360-6960-428F-8D6C-6C8D700BC69C}"/>
              </a:ext>
            </a:extLst>
          </p:cNvPr>
          <p:cNvSpPr/>
          <p:nvPr/>
        </p:nvSpPr>
        <p:spPr>
          <a:xfrm>
            <a:off x="5556407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B5DC3A-1A7D-4751-98BA-C331E98329B5}"/>
              </a:ext>
            </a:extLst>
          </p:cNvPr>
          <p:cNvSpPr/>
          <p:nvPr/>
        </p:nvSpPr>
        <p:spPr>
          <a:xfrm>
            <a:off x="5870068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624B5D-BFB1-4A5C-8944-E43B3B381296}"/>
              </a:ext>
            </a:extLst>
          </p:cNvPr>
          <p:cNvSpPr/>
          <p:nvPr/>
        </p:nvSpPr>
        <p:spPr>
          <a:xfrm>
            <a:off x="6183729" y="1020660"/>
            <a:ext cx="313661" cy="313661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378BB9-3E92-408E-9465-847091C2B2C2}"/>
              </a:ext>
            </a:extLst>
          </p:cNvPr>
          <p:cNvSpPr/>
          <p:nvPr/>
        </p:nvSpPr>
        <p:spPr>
          <a:xfrm>
            <a:off x="6497390" y="1020660"/>
            <a:ext cx="313661" cy="313661"/>
          </a:xfrm>
          <a:prstGeom prst="rect">
            <a:avLst/>
          </a:prstGeom>
          <a:solidFill>
            <a:srgbClr val="CC99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03FC00-3D5B-47EE-8E16-DF08E793B67F}"/>
              </a:ext>
            </a:extLst>
          </p:cNvPr>
          <p:cNvSpPr/>
          <p:nvPr/>
        </p:nvSpPr>
        <p:spPr>
          <a:xfrm>
            <a:off x="6811051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32C3B1-CB82-4F6A-A1ED-85CFDD669C79}"/>
              </a:ext>
            </a:extLst>
          </p:cNvPr>
          <p:cNvSpPr/>
          <p:nvPr/>
        </p:nvSpPr>
        <p:spPr>
          <a:xfrm>
            <a:off x="7124712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AE0D7E-D3E3-49F7-B76D-E7B6B58FA14D}"/>
              </a:ext>
            </a:extLst>
          </p:cNvPr>
          <p:cNvSpPr/>
          <p:nvPr/>
        </p:nvSpPr>
        <p:spPr>
          <a:xfrm>
            <a:off x="7438373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C28497-3A95-4608-A197-2DE34A65A9F7}"/>
              </a:ext>
            </a:extLst>
          </p:cNvPr>
          <p:cNvSpPr/>
          <p:nvPr/>
        </p:nvSpPr>
        <p:spPr>
          <a:xfrm>
            <a:off x="7752034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FD5ABD-6665-4F84-A1A9-B285C2CBD44C}"/>
              </a:ext>
            </a:extLst>
          </p:cNvPr>
          <p:cNvSpPr/>
          <p:nvPr/>
        </p:nvSpPr>
        <p:spPr>
          <a:xfrm>
            <a:off x="8065695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B3C8B1-FD43-451F-96B1-C3972E4BA014}"/>
              </a:ext>
            </a:extLst>
          </p:cNvPr>
          <p:cNvSpPr/>
          <p:nvPr/>
        </p:nvSpPr>
        <p:spPr>
          <a:xfrm>
            <a:off x="8379356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628B25-952E-4576-8F71-7E319412A73A}"/>
              </a:ext>
            </a:extLst>
          </p:cNvPr>
          <p:cNvSpPr/>
          <p:nvPr/>
        </p:nvSpPr>
        <p:spPr>
          <a:xfrm>
            <a:off x="8693017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FFC6EF-2063-4233-8EA3-8539B466C7BF}"/>
              </a:ext>
            </a:extLst>
          </p:cNvPr>
          <p:cNvSpPr/>
          <p:nvPr/>
        </p:nvSpPr>
        <p:spPr>
          <a:xfrm>
            <a:off x="9006678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6CEEE8-B2A8-4C44-BE84-9ECC0F1097FA}"/>
              </a:ext>
            </a:extLst>
          </p:cNvPr>
          <p:cNvSpPr/>
          <p:nvPr/>
        </p:nvSpPr>
        <p:spPr>
          <a:xfrm>
            <a:off x="9320339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214539-75A7-40BD-B079-0BEDEDA11C72}"/>
              </a:ext>
            </a:extLst>
          </p:cNvPr>
          <p:cNvSpPr/>
          <p:nvPr/>
        </p:nvSpPr>
        <p:spPr>
          <a:xfrm>
            <a:off x="9634000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</a:rPr>
              <a:t>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41B597-D3B2-4A22-8465-DA3E3D2F3702}"/>
              </a:ext>
            </a:extLst>
          </p:cNvPr>
          <p:cNvSpPr/>
          <p:nvPr/>
        </p:nvSpPr>
        <p:spPr>
          <a:xfrm>
            <a:off x="9935941" y="10206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648050-1D93-4EC4-895A-385103922D91}"/>
              </a:ext>
            </a:extLst>
          </p:cNvPr>
          <p:cNvSpPr/>
          <p:nvPr/>
        </p:nvSpPr>
        <p:spPr>
          <a:xfrm>
            <a:off x="221513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811A17-BD29-41D8-97CB-0D4D0B5CAE8A}"/>
              </a:ext>
            </a:extLst>
          </p:cNvPr>
          <p:cNvSpPr/>
          <p:nvPr/>
        </p:nvSpPr>
        <p:spPr>
          <a:xfrm>
            <a:off x="536060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331588-E6CC-4842-BEF5-1098905B4F70}"/>
              </a:ext>
            </a:extLst>
          </p:cNvPr>
          <p:cNvSpPr/>
          <p:nvPr/>
        </p:nvSpPr>
        <p:spPr>
          <a:xfrm>
            <a:off x="849721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C634F0-8B1F-47B9-AA07-1130E94961DD}"/>
              </a:ext>
            </a:extLst>
          </p:cNvPr>
          <p:cNvSpPr/>
          <p:nvPr/>
        </p:nvSpPr>
        <p:spPr>
          <a:xfrm>
            <a:off x="1163382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28F0C5-662C-4C59-BEEA-B43644A7F29C}"/>
              </a:ext>
            </a:extLst>
          </p:cNvPr>
          <p:cNvSpPr/>
          <p:nvPr/>
        </p:nvSpPr>
        <p:spPr>
          <a:xfrm>
            <a:off x="1477043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0496A2-8C5D-46C5-9D76-314AA18E18FD}"/>
              </a:ext>
            </a:extLst>
          </p:cNvPr>
          <p:cNvSpPr/>
          <p:nvPr/>
        </p:nvSpPr>
        <p:spPr>
          <a:xfrm>
            <a:off x="1790704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21C6C8-EE49-4B9A-8D4A-45E76E37F4E9}"/>
              </a:ext>
            </a:extLst>
          </p:cNvPr>
          <p:cNvSpPr/>
          <p:nvPr/>
        </p:nvSpPr>
        <p:spPr>
          <a:xfrm>
            <a:off x="2104365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766197-C946-4EA4-B13D-7C61E1552D00}"/>
              </a:ext>
            </a:extLst>
          </p:cNvPr>
          <p:cNvSpPr/>
          <p:nvPr/>
        </p:nvSpPr>
        <p:spPr>
          <a:xfrm>
            <a:off x="2418026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E42A62-9991-4997-A733-8272D9DE508A}"/>
              </a:ext>
            </a:extLst>
          </p:cNvPr>
          <p:cNvSpPr/>
          <p:nvPr/>
        </p:nvSpPr>
        <p:spPr>
          <a:xfrm>
            <a:off x="2731687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992CFF4-2D8A-43FF-823C-763C7D3AEBFE}"/>
              </a:ext>
            </a:extLst>
          </p:cNvPr>
          <p:cNvSpPr/>
          <p:nvPr/>
        </p:nvSpPr>
        <p:spPr>
          <a:xfrm>
            <a:off x="3045348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1BF31BA-829C-4E00-9E9B-B2FC1596235E}"/>
              </a:ext>
            </a:extLst>
          </p:cNvPr>
          <p:cNvSpPr/>
          <p:nvPr/>
        </p:nvSpPr>
        <p:spPr>
          <a:xfrm>
            <a:off x="3359009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57B21A5-D34E-4883-9FF2-D4FD7C1EDC5B}"/>
              </a:ext>
            </a:extLst>
          </p:cNvPr>
          <p:cNvSpPr/>
          <p:nvPr/>
        </p:nvSpPr>
        <p:spPr>
          <a:xfrm>
            <a:off x="3672670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6FDD6CB-06F1-43B1-8F81-C39C3A8C840B}"/>
              </a:ext>
            </a:extLst>
          </p:cNvPr>
          <p:cNvSpPr/>
          <p:nvPr/>
        </p:nvSpPr>
        <p:spPr>
          <a:xfrm>
            <a:off x="3986331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1FCC02D-3210-49AA-81A1-4C5953981AE4}"/>
              </a:ext>
            </a:extLst>
          </p:cNvPr>
          <p:cNvSpPr/>
          <p:nvPr/>
        </p:nvSpPr>
        <p:spPr>
          <a:xfrm>
            <a:off x="4299992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F2602F-11C2-4685-A87D-ABBE11070794}"/>
              </a:ext>
            </a:extLst>
          </p:cNvPr>
          <p:cNvSpPr/>
          <p:nvPr/>
        </p:nvSpPr>
        <p:spPr>
          <a:xfrm>
            <a:off x="4613653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526D56A-A78F-4FD4-97CE-D5FF191E832D}"/>
              </a:ext>
            </a:extLst>
          </p:cNvPr>
          <p:cNvSpPr/>
          <p:nvPr/>
        </p:nvSpPr>
        <p:spPr>
          <a:xfrm>
            <a:off x="4927314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A629EBE-39A3-46E6-8814-4E2A638B9947}"/>
              </a:ext>
            </a:extLst>
          </p:cNvPr>
          <p:cNvSpPr/>
          <p:nvPr/>
        </p:nvSpPr>
        <p:spPr>
          <a:xfrm>
            <a:off x="5240975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185DEA4-2DE4-4C8F-8184-9D4491F1BE59}"/>
              </a:ext>
            </a:extLst>
          </p:cNvPr>
          <p:cNvSpPr/>
          <p:nvPr/>
        </p:nvSpPr>
        <p:spPr>
          <a:xfrm>
            <a:off x="5554636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7D1A2EA-B7BC-43F2-A775-9570A886DC1E}"/>
              </a:ext>
            </a:extLst>
          </p:cNvPr>
          <p:cNvSpPr/>
          <p:nvPr/>
        </p:nvSpPr>
        <p:spPr>
          <a:xfrm>
            <a:off x="5868297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64BF45-5DAD-483A-A709-D9FACFD817AC}"/>
              </a:ext>
            </a:extLst>
          </p:cNvPr>
          <p:cNvSpPr/>
          <p:nvPr/>
        </p:nvSpPr>
        <p:spPr>
          <a:xfrm>
            <a:off x="6181958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78FBED7-3AB4-40FE-9BED-561CA22B176E}"/>
              </a:ext>
            </a:extLst>
          </p:cNvPr>
          <p:cNvSpPr/>
          <p:nvPr/>
        </p:nvSpPr>
        <p:spPr>
          <a:xfrm>
            <a:off x="6495619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6EFC202-D7CD-47AB-957D-45C5A3AF1FC9}"/>
              </a:ext>
            </a:extLst>
          </p:cNvPr>
          <p:cNvSpPr/>
          <p:nvPr/>
        </p:nvSpPr>
        <p:spPr>
          <a:xfrm>
            <a:off x="6809280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E0A2169-8282-4202-ACA8-46266556B634}"/>
              </a:ext>
            </a:extLst>
          </p:cNvPr>
          <p:cNvSpPr/>
          <p:nvPr/>
        </p:nvSpPr>
        <p:spPr>
          <a:xfrm>
            <a:off x="7122941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D58FAB-D358-49E6-80BF-7A9B6D1E1B8D}"/>
              </a:ext>
            </a:extLst>
          </p:cNvPr>
          <p:cNvSpPr/>
          <p:nvPr/>
        </p:nvSpPr>
        <p:spPr>
          <a:xfrm>
            <a:off x="7436602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87A45E5-C1B4-46C3-8856-0258106C1829}"/>
              </a:ext>
            </a:extLst>
          </p:cNvPr>
          <p:cNvSpPr/>
          <p:nvPr/>
        </p:nvSpPr>
        <p:spPr>
          <a:xfrm>
            <a:off x="7750263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2B1A2FE-711D-451A-BB1D-361B6C854BAD}"/>
              </a:ext>
            </a:extLst>
          </p:cNvPr>
          <p:cNvSpPr/>
          <p:nvPr/>
        </p:nvSpPr>
        <p:spPr>
          <a:xfrm>
            <a:off x="8063924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3FB610-C4DB-4CDE-8EE3-D535EA1E5C46}"/>
              </a:ext>
            </a:extLst>
          </p:cNvPr>
          <p:cNvSpPr/>
          <p:nvPr/>
        </p:nvSpPr>
        <p:spPr>
          <a:xfrm>
            <a:off x="8377585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E32B482-365C-4542-8D67-CEC71222F98F}"/>
              </a:ext>
            </a:extLst>
          </p:cNvPr>
          <p:cNvSpPr/>
          <p:nvPr/>
        </p:nvSpPr>
        <p:spPr>
          <a:xfrm>
            <a:off x="8691246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AD4CFB8-FC54-4446-9D8C-0886F350F163}"/>
              </a:ext>
            </a:extLst>
          </p:cNvPr>
          <p:cNvSpPr/>
          <p:nvPr/>
        </p:nvSpPr>
        <p:spPr>
          <a:xfrm>
            <a:off x="9004907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B032FC9-3DB4-4830-9AF2-627B35323D48}"/>
              </a:ext>
            </a:extLst>
          </p:cNvPr>
          <p:cNvSpPr/>
          <p:nvPr/>
        </p:nvSpPr>
        <p:spPr>
          <a:xfrm>
            <a:off x="9318568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A0B0FB7-CEFB-4A69-8251-ADF4B9C60B18}"/>
              </a:ext>
            </a:extLst>
          </p:cNvPr>
          <p:cNvSpPr/>
          <p:nvPr/>
        </p:nvSpPr>
        <p:spPr>
          <a:xfrm>
            <a:off x="9632229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F13ED9E-76AA-45B3-889C-D6A8598F8856}"/>
              </a:ext>
            </a:extLst>
          </p:cNvPr>
          <p:cNvSpPr/>
          <p:nvPr/>
        </p:nvSpPr>
        <p:spPr>
          <a:xfrm>
            <a:off x="9934170" y="715860"/>
            <a:ext cx="313661" cy="31366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4E97F-34E0-413E-813A-333B743CBE9E}"/>
              </a:ext>
            </a:extLst>
          </p:cNvPr>
          <p:cNvSpPr txBox="1"/>
          <p:nvPr/>
        </p:nvSpPr>
        <p:spPr>
          <a:xfrm>
            <a:off x="535174" y="1632098"/>
            <a:ext cx="9302547" cy="2942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pred_start, pred_end = model.predict(x_pred)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pred_start_offset_index = np.argmax(pred_start)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pred_end_offset_index = np.argmax(pred_end)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print(pred_start_offset_index ,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pred_end_offset_index)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8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9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pred_start_offset = offsets[pred_start_offset_index]  # (19, 20)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pred_end_offset = offsets[pred_end_offset_index]      #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(20, 21)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answer = pred_context[pred_start_offset[0]:pred_end_offset[1]] # [19:21]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대표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297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2C24C-9CBE-4463-B49C-C3CD3B6470C4}"/>
              </a:ext>
            </a:extLst>
          </p:cNvPr>
          <p:cNvSpPr txBox="1"/>
          <p:nvPr/>
        </p:nvSpPr>
        <p:spPr>
          <a:xfrm>
            <a:off x="366824" y="4125432"/>
            <a:ext cx="9782586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pred_data = create_squad_examples_from_arg(pred_question, pred_context)</a:t>
            </a:r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F10EB-5A1B-48CD-88E7-B9D7D23AAF03}"/>
              </a:ext>
            </a:extLst>
          </p:cNvPr>
          <p:cNvSpPr txBox="1"/>
          <p:nvPr/>
        </p:nvSpPr>
        <p:spPr>
          <a:xfrm>
            <a:off x="281764" y="0"/>
            <a:ext cx="9782586" cy="402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1989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년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15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일 여의도 농민 폭력 시위를 주도한 혐의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( 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폭력행위등처벌에관한법률위반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) 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으로 지명수배되었다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. 1989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년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3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12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일 서울지방검찰청 공안부는 임종석의 사전구속영장을 발부받았다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. 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같은 해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6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30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일 평양축전에 임수경을 대표로 파견하여 국가보안법위반 혐의가 추가되었다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. 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경찰은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12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18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일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~ 20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일 사이 서울 경희대학교에서 임종석이 성명 발표를 추진하고 있다는 첩보를 입수했고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, 12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18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일 오전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7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시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40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분 경 가스총과 전자봉으로 무장한 특공조 및 대공과 직원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12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명 등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22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명의 사복 경찰을 승용차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8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대에 나누어 경희대학교에 투입했다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. 1989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년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12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18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일 오전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8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시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15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분 경 서울청량리경찰서는 호위 학생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5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명과 함께 경희대학교 학생회관 건물 계단을 내려오는 임종석을 발견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, 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검거해 구속을 집행했다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. 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임종석은 청량리경찰서에서 약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시간 동안 조사를 받은 뒤 오전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9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시 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50</a:t>
            </a:r>
            <a:r>
              <a:rPr lang="ko-KR" altLang="en-US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분 경 서울 장안동의 서울지방경찰청 공안분실로 인계되었다</a:t>
            </a:r>
            <a:r>
              <a:rPr lang="en-US" altLang="ko-KR" sz="1800">
                <a:solidFill>
                  <a:srgbClr val="00B0F0"/>
                </a:solidFill>
                <a:latin typeface="Consolas" panose="020B0609020204030204" pitchFamily="49" charset="0"/>
                <a:ea typeface="+mn-ea"/>
              </a:rPr>
              <a:t>.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1989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년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6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월 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30</a:t>
            </a:r>
            <a:r>
              <a:rPr lang="ko-KR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일 평양축전에 대표로 파견 된 인물은</a:t>
            </a: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?</a:t>
            </a:r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427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2C24C-9CBE-4463-B49C-C3CD3B6470C4}"/>
              </a:ext>
            </a:extLst>
          </p:cNvPr>
          <p:cNvSpPr txBox="1"/>
          <p:nvPr/>
        </p:nvSpPr>
        <p:spPr>
          <a:xfrm>
            <a:off x="547578" y="95693"/>
            <a:ext cx="9782586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pred_data = create_squad_examples_from_arg(pred_question, pred_context)</a:t>
            </a:r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67609A-3388-45F2-9F6B-DFD10CCB730F}"/>
              </a:ext>
            </a:extLst>
          </p:cNvPr>
          <p:cNvSpPr/>
          <p:nvPr/>
        </p:nvSpPr>
        <p:spPr>
          <a:xfrm>
            <a:off x="-57310" y="1557002"/>
            <a:ext cx="2434856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SquadExample_pred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E3455A-AE93-4846-A2B6-F5E28CDCFC42}"/>
              </a:ext>
            </a:extLst>
          </p:cNvPr>
          <p:cNvSpPr/>
          <p:nvPr/>
        </p:nvSpPr>
        <p:spPr>
          <a:xfrm>
            <a:off x="-57310" y="1971546"/>
            <a:ext cx="2434856" cy="41992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input_ids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2A5F40-C304-46C7-ABDF-66414893E5DC}"/>
              </a:ext>
            </a:extLst>
          </p:cNvPr>
          <p:cNvSpPr/>
          <p:nvPr/>
        </p:nvSpPr>
        <p:spPr>
          <a:xfrm>
            <a:off x="-57310" y="2386090"/>
            <a:ext cx="2434856" cy="41992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token_type_ids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7BC324-E119-4BCA-B0C2-B52D0F32EEE2}"/>
              </a:ext>
            </a:extLst>
          </p:cNvPr>
          <p:cNvSpPr/>
          <p:nvPr/>
        </p:nvSpPr>
        <p:spPr>
          <a:xfrm>
            <a:off x="5342860" y="1975066"/>
            <a:ext cx="935666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199D3A-2625-4BB5-9BD3-6013B3FF8353}"/>
              </a:ext>
            </a:extLst>
          </p:cNvPr>
          <p:cNvSpPr/>
          <p:nvPr/>
        </p:nvSpPr>
        <p:spPr>
          <a:xfrm>
            <a:off x="6278526" y="1975065"/>
            <a:ext cx="935666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D5413B-8FB9-46B8-9CAE-05B22FE85A20}"/>
              </a:ext>
            </a:extLst>
          </p:cNvPr>
          <p:cNvSpPr/>
          <p:nvPr/>
        </p:nvSpPr>
        <p:spPr>
          <a:xfrm>
            <a:off x="7214192" y="1975064"/>
            <a:ext cx="935666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59AB08-DF8F-43E6-8702-37E35C21B71C}"/>
              </a:ext>
            </a:extLst>
          </p:cNvPr>
          <p:cNvSpPr/>
          <p:nvPr/>
        </p:nvSpPr>
        <p:spPr>
          <a:xfrm>
            <a:off x="8149858" y="1975063"/>
            <a:ext cx="935666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F78280-8973-4B80-9C13-DDE115F5DED2}"/>
              </a:ext>
            </a:extLst>
          </p:cNvPr>
          <p:cNvSpPr/>
          <p:nvPr/>
        </p:nvSpPr>
        <p:spPr>
          <a:xfrm>
            <a:off x="9085524" y="1975062"/>
            <a:ext cx="935666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BE7661-3110-44A3-ADD5-D12380AE8979}"/>
              </a:ext>
            </a:extLst>
          </p:cNvPr>
          <p:cNvSpPr/>
          <p:nvPr/>
        </p:nvSpPr>
        <p:spPr>
          <a:xfrm>
            <a:off x="10021190" y="1975061"/>
            <a:ext cx="935666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5C68B-36D6-43AD-BEDF-F776A17609C8}"/>
              </a:ext>
            </a:extLst>
          </p:cNvPr>
          <p:cNvSpPr txBox="1"/>
          <p:nvPr/>
        </p:nvSpPr>
        <p:spPr>
          <a:xfrm>
            <a:off x="6810153" y="1549764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context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BFF133-B129-4A14-8BDB-78575D84C42E}"/>
              </a:ext>
            </a:extLst>
          </p:cNvPr>
          <p:cNvSpPr txBox="1"/>
          <p:nvPr/>
        </p:nvSpPr>
        <p:spPr>
          <a:xfrm>
            <a:off x="8950063" y="1549764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question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D716D0-0BDF-4E7C-B603-C0696AEA4554}"/>
              </a:ext>
            </a:extLst>
          </p:cNvPr>
          <p:cNvSpPr txBox="1"/>
          <p:nvPr/>
        </p:nvSpPr>
        <p:spPr>
          <a:xfrm>
            <a:off x="5720127" y="2556336"/>
            <a:ext cx="512351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000000000000000000000000001111111111111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1B927A-AA6E-4B4A-B120-C204CC308794}"/>
              </a:ext>
            </a:extLst>
          </p:cNvPr>
          <p:cNvSpPr txBox="1"/>
          <p:nvPr/>
        </p:nvSpPr>
        <p:spPr>
          <a:xfrm>
            <a:off x="4020487" y="192901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input_ids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237AD-7A9F-4C43-B1A4-B421E79D44FC}"/>
              </a:ext>
            </a:extLst>
          </p:cNvPr>
          <p:cNvSpPr txBox="1"/>
          <p:nvPr/>
        </p:nvSpPr>
        <p:spPr>
          <a:xfrm>
            <a:off x="3446329" y="2492569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token_type_ids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4AFF8E-E7B4-4513-8C83-F26DEDDC3FD8}"/>
              </a:ext>
            </a:extLst>
          </p:cNvPr>
          <p:cNvSpPr txBox="1"/>
          <p:nvPr/>
        </p:nvSpPr>
        <p:spPr>
          <a:xfrm>
            <a:off x="3446329" y="3005043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attention_mask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571598-EF04-4173-9BDC-68C067905460}"/>
              </a:ext>
            </a:extLst>
          </p:cNvPr>
          <p:cNvSpPr txBox="1"/>
          <p:nvPr/>
        </p:nvSpPr>
        <p:spPr>
          <a:xfrm>
            <a:off x="5720127" y="3007218"/>
            <a:ext cx="512351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111111111111111111111111111111111111111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CC44D7-920C-46F6-B7E1-679A0E999EE3}"/>
              </a:ext>
            </a:extLst>
          </p:cNvPr>
          <p:cNvSpPr/>
          <p:nvPr/>
        </p:nvSpPr>
        <p:spPr>
          <a:xfrm>
            <a:off x="-57310" y="2808349"/>
            <a:ext cx="2434856" cy="41992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attention_mask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03016F-2111-4C3B-9631-F92A4BCA4130}"/>
              </a:ext>
            </a:extLst>
          </p:cNvPr>
          <p:cNvSpPr/>
          <p:nvPr/>
        </p:nvSpPr>
        <p:spPr>
          <a:xfrm>
            <a:off x="-57310" y="3222893"/>
            <a:ext cx="2434856" cy="41992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context_token_to_char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F513756-A344-42BF-A822-FD381BE550EE}"/>
              </a:ext>
            </a:extLst>
          </p:cNvPr>
          <p:cNvCxnSpPr>
            <a:stCxn id="5" idx="3"/>
            <a:endCxn id="18" idx="3"/>
          </p:cNvCxnSpPr>
          <p:nvPr/>
        </p:nvCxnSpPr>
        <p:spPr>
          <a:xfrm flipV="1">
            <a:off x="2377546" y="2139907"/>
            <a:ext cx="2967343" cy="4160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B5D31C1-CF5A-4E36-8618-1C93AD05D73B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377546" y="2596052"/>
            <a:ext cx="3342581" cy="17117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7042F62-5A65-4DC0-B94C-BE452D0BDB89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2377546" y="3018311"/>
            <a:ext cx="3342581" cy="19979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D56976A-E6B6-4B1B-946A-7BDE05AC5C3F}"/>
              </a:ext>
            </a:extLst>
          </p:cNvPr>
          <p:cNvCxnSpPr>
            <a:cxnSpLocks/>
            <a:stCxn id="24" idx="3"/>
            <a:endCxn id="39" idx="1"/>
          </p:cNvCxnSpPr>
          <p:nvPr/>
        </p:nvCxnSpPr>
        <p:spPr>
          <a:xfrm>
            <a:off x="2377546" y="3432855"/>
            <a:ext cx="1326349" cy="129327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47E6A4-75A0-45F5-9150-F17BFD57906D}"/>
              </a:ext>
            </a:extLst>
          </p:cNvPr>
          <p:cNvSpPr txBox="1"/>
          <p:nvPr/>
        </p:nvSpPr>
        <p:spPr>
          <a:xfrm>
            <a:off x="3703895" y="3975089"/>
            <a:ext cx="6626269" cy="1502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+mn-ea"/>
              </a:rPr>
              <a:t>[(0, 0), (0, 5), (6, 8), (9, 12), (13, 14), (14, 15), (15, 16), (16, 18), (19, 20), (20, 21), (21, 22), (23, 24), (24, 25), (26, 27), (28, 29), (29, 30), (30, 31), (31, 32), (0, 0)]</a:t>
            </a:r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AAF9C9-83CA-47C3-AE2E-81F5E5ABCB80}"/>
              </a:ext>
            </a:extLst>
          </p:cNvPr>
          <p:cNvSpPr txBox="1"/>
          <p:nvPr/>
        </p:nvSpPr>
        <p:spPr>
          <a:xfrm>
            <a:off x="547578" y="103010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pred_data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943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2C24C-9CBE-4463-B49C-C3CD3B6470C4}"/>
              </a:ext>
            </a:extLst>
          </p:cNvPr>
          <p:cNvSpPr txBox="1"/>
          <p:nvPr/>
        </p:nvSpPr>
        <p:spPr>
          <a:xfrm>
            <a:off x="547578" y="95693"/>
            <a:ext cx="9782586" cy="41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pred_data = create_squad_examples_from_arg(pred_question, pred_context)</a:t>
            </a:r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67609A-3388-45F2-9F6B-DFD10CCB730F}"/>
              </a:ext>
            </a:extLst>
          </p:cNvPr>
          <p:cNvSpPr/>
          <p:nvPr/>
        </p:nvSpPr>
        <p:spPr>
          <a:xfrm>
            <a:off x="-57310" y="1557002"/>
            <a:ext cx="2434856" cy="4199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dataset_dict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E3455A-AE93-4846-A2B6-F5E28CDCFC42}"/>
              </a:ext>
            </a:extLst>
          </p:cNvPr>
          <p:cNvSpPr/>
          <p:nvPr/>
        </p:nvSpPr>
        <p:spPr>
          <a:xfrm>
            <a:off x="-57310" y="1971546"/>
            <a:ext cx="2434856" cy="41992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"input_ids"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2A5F40-C304-46C7-ABDF-66414893E5DC}"/>
              </a:ext>
            </a:extLst>
          </p:cNvPr>
          <p:cNvSpPr/>
          <p:nvPr/>
        </p:nvSpPr>
        <p:spPr>
          <a:xfrm>
            <a:off x="-57310" y="2386090"/>
            <a:ext cx="2434856" cy="41992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"token_type_ids"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CC44D7-920C-46F6-B7E1-679A0E999EE3}"/>
              </a:ext>
            </a:extLst>
          </p:cNvPr>
          <p:cNvSpPr/>
          <p:nvPr/>
        </p:nvSpPr>
        <p:spPr>
          <a:xfrm>
            <a:off x="-57310" y="2808349"/>
            <a:ext cx="2434856" cy="41992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"attention_mask"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F513756-A344-42BF-A822-FD381BE550EE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2377546" y="2181508"/>
            <a:ext cx="523928" cy="1174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B5D31C1-CF5A-4E36-8618-1C93AD05D73B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2377546" y="2596052"/>
            <a:ext cx="523928" cy="55567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7042F62-5A65-4DC0-B94C-BE452D0BDB89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flipV="1">
            <a:off x="2377546" y="2978118"/>
            <a:ext cx="523928" cy="4019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AAF9C9-83CA-47C3-AE2E-81F5E5ABCB80}"/>
              </a:ext>
            </a:extLst>
          </p:cNvPr>
          <p:cNvSpPr txBox="1"/>
          <p:nvPr/>
        </p:nvSpPr>
        <p:spPr>
          <a:xfrm>
            <a:off x="547578" y="1030101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pred_data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3743F9-22D7-4C95-AFF6-27150977F061}"/>
              </a:ext>
            </a:extLst>
          </p:cNvPr>
          <p:cNvSpPr txBox="1"/>
          <p:nvPr/>
        </p:nvSpPr>
        <p:spPr>
          <a:xfrm>
            <a:off x="2901474" y="2088066"/>
            <a:ext cx="170431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array[[...]]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BF3C76-5123-4946-92A4-5C83072F3D05}"/>
              </a:ext>
            </a:extLst>
          </p:cNvPr>
          <p:cNvSpPr txBox="1"/>
          <p:nvPr/>
        </p:nvSpPr>
        <p:spPr>
          <a:xfrm>
            <a:off x="2901474" y="2440728"/>
            <a:ext cx="3039532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array[[...]]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0D04E7-3642-483C-A047-351211ADBE48}"/>
              </a:ext>
            </a:extLst>
          </p:cNvPr>
          <p:cNvSpPr txBox="1"/>
          <p:nvPr/>
        </p:nvSpPr>
        <p:spPr>
          <a:xfrm>
            <a:off x="2901474" y="2767227"/>
            <a:ext cx="3039532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array[[...]]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562C66-D70A-4D2E-AF66-4B0DB34A3158}"/>
              </a:ext>
            </a:extLst>
          </p:cNvPr>
          <p:cNvSpPr txBox="1"/>
          <p:nvPr/>
        </p:nvSpPr>
        <p:spPr>
          <a:xfrm>
            <a:off x="1236114" y="3753028"/>
            <a:ext cx="6739345" cy="42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[ array[[...]], array[[...]], array[[...]] 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802481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66422</TotalTime>
  <Words>1660</Words>
  <Application>Microsoft Office PowerPoint</Application>
  <PresentationFormat>사용자 지정</PresentationFormat>
  <Paragraphs>241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Candara</vt:lpstr>
      <vt:lpstr>Microsoft Sans Serif</vt:lpstr>
      <vt:lpstr>Consolas</vt:lpstr>
      <vt:lpstr>Arial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3671</cp:revision>
  <dcterms:created xsi:type="dcterms:W3CDTF">2008-02-04T08:04:25Z</dcterms:created>
  <dcterms:modified xsi:type="dcterms:W3CDTF">2021-03-18T12:37:47Z</dcterms:modified>
</cp:coreProperties>
</file>