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30"/>
  </p:notesMasterIdLst>
  <p:handoutMasterIdLst>
    <p:handoutMasterId r:id="rId31"/>
  </p:handoutMasterIdLst>
  <p:sldIdLst>
    <p:sldId id="257" r:id="rId3"/>
    <p:sldId id="256" r:id="rId4"/>
    <p:sldId id="278" r:id="rId5"/>
    <p:sldId id="27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75" r:id="rId26"/>
    <p:sldId id="277" r:id="rId27"/>
    <p:sldId id="282" r:id="rId28"/>
    <p:sldId id="283" r:id="rId29"/>
  </p:sldIdLst>
  <p:sldSz cx="10440988" cy="6858000"/>
  <p:notesSz cx="6797675" cy="9926638"/>
  <p:embeddedFontLst>
    <p:embeddedFont>
      <p:font typeface="Cambria Math" panose="02040503050406030204" pitchFamily="18" charset="0"/>
      <p:regular r:id="rId32"/>
    </p:embeddedFont>
    <p:embeddedFont>
      <p:font typeface="Candara" panose="020E0502030303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icrosoft Sans Serif" panose="020B0604020202020204" pitchFamily="34" charset="0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59" d="100"/>
          <a:sy n="159" d="100"/>
        </p:scale>
        <p:origin x="1860" y="9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3038" y="649288"/>
            <a:ext cx="645477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8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2056434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96180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1265725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2035269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2804814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563678" y="334072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257242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4696988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5466533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6236077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7005622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051744" y="333160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8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2898402" y="35036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794944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1564489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2334033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3103578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629530" y="350362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425B25-457D-43AB-8F2F-C769F2017A67}"/>
              </a:ext>
            </a:extLst>
          </p:cNvPr>
          <p:cNvSpPr/>
          <p:nvPr/>
        </p:nvSpPr>
        <p:spPr>
          <a:xfrm>
            <a:off x="4793700" y="3340695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B9D5A1-AA63-4BE0-B356-F4939B8ED656}"/>
              </a:ext>
            </a:extLst>
          </p:cNvPr>
          <p:cNvSpPr/>
          <p:nvPr/>
        </p:nvSpPr>
        <p:spPr>
          <a:xfrm>
            <a:off x="5570733" y="3340695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8FAB19-F1FB-4DFF-853E-6AB4A0DD623D}"/>
              </a:ext>
            </a:extLst>
          </p:cNvPr>
          <p:cNvSpPr/>
          <p:nvPr/>
        </p:nvSpPr>
        <p:spPr>
          <a:xfrm>
            <a:off x="4793700" y="3847689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9243F4-A999-4224-A092-65BA22200F75}"/>
              </a:ext>
            </a:extLst>
          </p:cNvPr>
          <p:cNvSpPr/>
          <p:nvPr/>
        </p:nvSpPr>
        <p:spPr>
          <a:xfrm>
            <a:off x="5570733" y="3847689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37A160-8937-4FB4-8E72-54D62EF058B6}"/>
              </a:ext>
            </a:extLst>
          </p:cNvPr>
          <p:cNvSpPr/>
          <p:nvPr/>
        </p:nvSpPr>
        <p:spPr>
          <a:xfrm>
            <a:off x="4793700" y="4354683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B49129-29A7-4E86-8372-3194E9D225A0}"/>
              </a:ext>
            </a:extLst>
          </p:cNvPr>
          <p:cNvSpPr/>
          <p:nvPr/>
        </p:nvSpPr>
        <p:spPr>
          <a:xfrm>
            <a:off x="5570733" y="4354683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585290-E173-4F8D-BBC3-36A2E7481117}"/>
              </a:ext>
            </a:extLst>
          </p:cNvPr>
          <p:cNvSpPr/>
          <p:nvPr/>
        </p:nvSpPr>
        <p:spPr>
          <a:xfrm>
            <a:off x="4793700" y="4861677"/>
            <a:ext cx="777033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51B13B-0990-4728-9950-FE260A6ED25B}"/>
              </a:ext>
            </a:extLst>
          </p:cNvPr>
          <p:cNvSpPr/>
          <p:nvPr/>
        </p:nvSpPr>
        <p:spPr>
          <a:xfrm>
            <a:off x="5570733" y="4861677"/>
            <a:ext cx="77345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593866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363411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803694" y="35111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68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87818" y="42508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1332BE-CB58-4FA7-8F64-560E558D1EFC}"/>
              </a:ext>
            </a:extLst>
          </p:cNvPr>
          <p:cNvSpPr/>
          <p:nvPr/>
        </p:nvSpPr>
        <p:spPr>
          <a:xfrm>
            <a:off x="158135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3DC254-2F22-44B7-81E0-BA5EBBA1692E}"/>
              </a:ext>
            </a:extLst>
          </p:cNvPr>
          <p:cNvSpPr/>
          <p:nvPr/>
        </p:nvSpPr>
        <p:spPr>
          <a:xfrm>
            <a:off x="927680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637D8-D728-4AF7-B7AE-563521703B38}"/>
              </a:ext>
            </a:extLst>
          </p:cNvPr>
          <p:cNvSpPr/>
          <p:nvPr/>
        </p:nvSpPr>
        <p:spPr>
          <a:xfrm>
            <a:off x="169722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76F80A-FADB-4F85-8711-90986E368872}"/>
              </a:ext>
            </a:extLst>
          </p:cNvPr>
          <p:cNvSpPr/>
          <p:nvPr/>
        </p:nvSpPr>
        <p:spPr>
          <a:xfrm>
            <a:off x="15813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A2EFD4-15E3-401D-A024-73AD624A81BE}"/>
              </a:ext>
            </a:extLst>
          </p:cNvPr>
          <p:cNvSpPr/>
          <p:nvPr/>
        </p:nvSpPr>
        <p:spPr>
          <a:xfrm>
            <a:off x="92767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F843F-353D-4D7E-B374-5D4AFBE3A9FC}"/>
              </a:ext>
            </a:extLst>
          </p:cNvPr>
          <p:cNvSpPr/>
          <p:nvPr/>
        </p:nvSpPr>
        <p:spPr>
          <a:xfrm>
            <a:off x="169722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F3404-4EB3-48BB-8A0F-02045E651122}"/>
              </a:ext>
            </a:extLst>
          </p:cNvPr>
          <p:cNvSpPr/>
          <p:nvPr/>
        </p:nvSpPr>
        <p:spPr>
          <a:xfrm>
            <a:off x="7865579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A7497-3EF1-4217-B26D-7FF33426AE1F}"/>
              </a:ext>
            </a:extLst>
          </p:cNvPr>
          <p:cNvSpPr/>
          <p:nvPr/>
        </p:nvSpPr>
        <p:spPr>
          <a:xfrm>
            <a:off x="8635124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1E55C2-5C48-4812-96D2-FA3D6062BB47}"/>
              </a:ext>
            </a:extLst>
          </p:cNvPr>
          <p:cNvSpPr/>
          <p:nvPr/>
        </p:nvSpPr>
        <p:spPr>
          <a:xfrm>
            <a:off x="9404668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70802-8998-464F-9930-945CF1748768}"/>
              </a:ext>
            </a:extLst>
          </p:cNvPr>
          <p:cNvSpPr/>
          <p:nvPr/>
        </p:nvSpPr>
        <p:spPr>
          <a:xfrm>
            <a:off x="10174213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7F7AE-7D3C-4B74-B15C-CA02C594CE62}"/>
              </a:ext>
            </a:extLst>
          </p:cNvPr>
          <p:cNvSpPr/>
          <p:nvPr/>
        </p:nvSpPr>
        <p:spPr>
          <a:xfrm>
            <a:off x="7865578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6BBDBB-7541-42E9-8E85-E400CD0F5EEE}"/>
              </a:ext>
            </a:extLst>
          </p:cNvPr>
          <p:cNvSpPr/>
          <p:nvPr/>
        </p:nvSpPr>
        <p:spPr>
          <a:xfrm>
            <a:off x="8635123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DE135D-C796-4947-88CD-1BAF384C10EF}"/>
              </a:ext>
            </a:extLst>
          </p:cNvPr>
          <p:cNvSpPr/>
          <p:nvPr/>
        </p:nvSpPr>
        <p:spPr>
          <a:xfrm>
            <a:off x="9404667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E0674F-ED45-4597-B708-705596AD5DD5}"/>
              </a:ext>
            </a:extLst>
          </p:cNvPr>
          <p:cNvSpPr/>
          <p:nvPr/>
        </p:nvSpPr>
        <p:spPr>
          <a:xfrm>
            <a:off x="10174212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3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6474524" y="26845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981768" y="26936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A19E7-A50D-4D6B-83F3-31DCE9AC084E}"/>
              </a:ext>
            </a:extLst>
          </p:cNvPr>
          <p:cNvSpPr txBox="1"/>
          <p:nvPr/>
        </p:nvSpPr>
        <p:spPr>
          <a:xfrm>
            <a:off x="2001992" y="263693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DF9A0-B3CC-470B-9CE6-C956DE4D3DDA}"/>
              </a:ext>
            </a:extLst>
          </p:cNvPr>
          <p:cNvSpPr/>
          <p:nvPr/>
        </p:nvSpPr>
        <p:spPr>
          <a:xfrm>
            <a:off x="441738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FBB58-E2AF-4DF8-8C5C-17F5CD7A0368}"/>
              </a:ext>
            </a:extLst>
          </p:cNvPr>
          <p:cNvSpPr/>
          <p:nvPr/>
        </p:nvSpPr>
        <p:spPr>
          <a:xfrm>
            <a:off x="1211283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483DB-B852-449B-BE5D-6710393166FC}"/>
              </a:ext>
            </a:extLst>
          </p:cNvPr>
          <p:cNvSpPr/>
          <p:nvPr/>
        </p:nvSpPr>
        <p:spPr>
          <a:xfrm>
            <a:off x="1980827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CEF059-A4B3-4DD1-A677-A8AC3EEC6265}"/>
              </a:ext>
            </a:extLst>
          </p:cNvPr>
          <p:cNvSpPr/>
          <p:nvPr/>
        </p:nvSpPr>
        <p:spPr>
          <a:xfrm>
            <a:off x="2750372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26A0E-6AAB-47E4-8910-BB945E2C8A01}"/>
              </a:ext>
            </a:extLst>
          </p:cNvPr>
          <p:cNvSpPr txBox="1"/>
          <p:nvPr/>
        </p:nvSpPr>
        <p:spPr>
          <a:xfrm>
            <a:off x="509236" y="26460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2138A-D02F-4194-95F2-DC4A03EF39E3}"/>
              </a:ext>
            </a:extLst>
          </p:cNvPr>
          <p:cNvSpPr/>
          <p:nvPr/>
        </p:nvSpPr>
        <p:spPr>
          <a:xfrm>
            <a:off x="44173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1912DD-B48E-49F5-9508-9AB372E4BC0F}"/>
              </a:ext>
            </a:extLst>
          </p:cNvPr>
          <p:cNvSpPr/>
          <p:nvPr/>
        </p:nvSpPr>
        <p:spPr>
          <a:xfrm>
            <a:off x="121128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23B7A-E4E6-444B-B614-C3FC6340999B}"/>
              </a:ext>
            </a:extLst>
          </p:cNvPr>
          <p:cNvSpPr/>
          <p:nvPr/>
        </p:nvSpPr>
        <p:spPr>
          <a:xfrm>
            <a:off x="1980826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F38BB-24CF-4C25-A08D-8AFDC1CC6042}"/>
              </a:ext>
            </a:extLst>
          </p:cNvPr>
          <p:cNvSpPr/>
          <p:nvPr/>
        </p:nvSpPr>
        <p:spPr>
          <a:xfrm>
            <a:off x="2750371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08B47-4367-4B14-BE50-5207E9CBC927}"/>
              </a:ext>
            </a:extLst>
          </p:cNvPr>
          <p:cNvSpPr/>
          <p:nvPr/>
        </p:nvSpPr>
        <p:spPr>
          <a:xfrm>
            <a:off x="441736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D8E38-A5D4-4785-B02F-152AC8CFFAC1}"/>
              </a:ext>
            </a:extLst>
          </p:cNvPr>
          <p:cNvSpPr/>
          <p:nvPr/>
        </p:nvSpPr>
        <p:spPr>
          <a:xfrm>
            <a:off x="1211281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4BD0B9-3E43-48E4-8B8A-CD37290CBFDF}"/>
              </a:ext>
            </a:extLst>
          </p:cNvPr>
          <p:cNvSpPr/>
          <p:nvPr/>
        </p:nvSpPr>
        <p:spPr>
          <a:xfrm>
            <a:off x="1980825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17CFC-5783-4F80-BF8D-F2FFD811FFC2}"/>
              </a:ext>
            </a:extLst>
          </p:cNvPr>
          <p:cNvSpPr/>
          <p:nvPr/>
        </p:nvSpPr>
        <p:spPr>
          <a:xfrm>
            <a:off x="2750370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3CECF-0617-4AB8-A193-00E3372050F8}"/>
              </a:ext>
            </a:extLst>
          </p:cNvPr>
          <p:cNvSpPr/>
          <p:nvPr/>
        </p:nvSpPr>
        <p:spPr>
          <a:xfrm>
            <a:off x="4640776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5C932-4095-454F-907F-DBD247E973C2}"/>
              </a:ext>
            </a:extLst>
          </p:cNvPr>
          <p:cNvSpPr/>
          <p:nvPr/>
        </p:nvSpPr>
        <p:spPr>
          <a:xfrm>
            <a:off x="5410321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FF2B8-7311-4317-94D3-24784805DD8A}"/>
              </a:ext>
            </a:extLst>
          </p:cNvPr>
          <p:cNvSpPr/>
          <p:nvPr/>
        </p:nvSpPr>
        <p:spPr>
          <a:xfrm>
            <a:off x="6179865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C56EEB-F098-4058-99DA-C3DB00AECD86}"/>
              </a:ext>
            </a:extLst>
          </p:cNvPr>
          <p:cNvSpPr/>
          <p:nvPr/>
        </p:nvSpPr>
        <p:spPr>
          <a:xfrm>
            <a:off x="6949410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E69C34-8161-4720-8167-AD26BAE75A5D}"/>
              </a:ext>
            </a:extLst>
          </p:cNvPr>
          <p:cNvSpPr/>
          <p:nvPr/>
        </p:nvSpPr>
        <p:spPr>
          <a:xfrm>
            <a:off x="4640775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C986E2-4733-49E6-87AB-6FCCD3473EB4}"/>
              </a:ext>
            </a:extLst>
          </p:cNvPr>
          <p:cNvSpPr/>
          <p:nvPr/>
        </p:nvSpPr>
        <p:spPr>
          <a:xfrm>
            <a:off x="5410320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FAE38-1788-46DF-A0EE-646120D74768}"/>
              </a:ext>
            </a:extLst>
          </p:cNvPr>
          <p:cNvSpPr/>
          <p:nvPr/>
        </p:nvSpPr>
        <p:spPr>
          <a:xfrm>
            <a:off x="6179864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762909-D8C1-4D6D-90AA-372DEB37BE9C}"/>
              </a:ext>
            </a:extLst>
          </p:cNvPr>
          <p:cNvSpPr/>
          <p:nvPr/>
        </p:nvSpPr>
        <p:spPr>
          <a:xfrm>
            <a:off x="6949409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B242C2-599F-476B-AF5A-30D5AB3EF2B1}"/>
              </a:ext>
            </a:extLst>
          </p:cNvPr>
          <p:cNvSpPr/>
          <p:nvPr/>
        </p:nvSpPr>
        <p:spPr>
          <a:xfrm>
            <a:off x="4640774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B67EF-175D-4369-A6DA-29E58A8F148A}"/>
              </a:ext>
            </a:extLst>
          </p:cNvPr>
          <p:cNvSpPr/>
          <p:nvPr/>
        </p:nvSpPr>
        <p:spPr>
          <a:xfrm>
            <a:off x="5410319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736488-4526-4DD5-A0B6-BBB336C58522}"/>
              </a:ext>
            </a:extLst>
          </p:cNvPr>
          <p:cNvSpPr/>
          <p:nvPr/>
        </p:nvSpPr>
        <p:spPr>
          <a:xfrm>
            <a:off x="6179863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9F4FFB-E624-483C-A972-779B482D6D95}"/>
              </a:ext>
            </a:extLst>
          </p:cNvPr>
          <p:cNvSpPr/>
          <p:nvPr/>
        </p:nvSpPr>
        <p:spPr>
          <a:xfrm>
            <a:off x="6949408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620849" y="27970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257486" y="280600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4647-5480-46AB-9298-07054C72939D}"/>
              </a:ext>
            </a:extLst>
          </p:cNvPr>
          <p:cNvSpPr txBox="1"/>
          <p:nvPr/>
        </p:nvSpPr>
        <p:spPr>
          <a:xfrm>
            <a:off x="2349809" y="27869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E1EA2-8366-4911-94C7-8A399D31F4E1}"/>
              </a:ext>
            </a:extLst>
          </p:cNvPr>
          <p:cNvSpPr txBox="1"/>
          <p:nvPr/>
        </p:nvSpPr>
        <p:spPr>
          <a:xfrm>
            <a:off x="857053" y="27960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A4D00-E50B-4EB3-A499-D2318C76E134}"/>
              </a:ext>
            </a:extLst>
          </p:cNvPr>
          <p:cNvSpPr/>
          <p:nvPr/>
        </p:nvSpPr>
        <p:spPr>
          <a:xfrm>
            <a:off x="516061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030C4-216C-4A12-B04B-F0C5FF1356D9}"/>
              </a:ext>
            </a:extLst>
          </p:cNvPr>
          <p:cNvSpPr/>
          <p:nvPr/>
        </p:nvSpPr>
        <p:spPr>
          <a:xfrm>
            <a:off x="1285606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D6CBE-29AF-4DB7-9B58-85BFC19E08EB}"/>
              </a:ext>
            </a:extLst>
          </p:cNvPr>
          <p:cNvSpPr/>
          <p:nvPr/>
        </p:nvSpPr>
        <p:spPr>
          <a:xfrm>
            <a:off x="2055150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9D263-542E-4BBE-B4B7-959049C55D7C}"/>
              </a:ext>
            </a:extLst>
          </p:cNvPr>
          <p:cNvSpPr/>
          <p:nvPr/>
        </p:nvSpPr>
        <p:spPr>
          <a:xfrm>
            <a:off x="2824695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1B825-5B7E-47F1-AE79-76CE4AB5771D}"/>
              </a:ext>
            </a:extLst>
          </p:cNvPr>
          <p:cNvSpPr/>
          <p:nvPr/>
        </p:nvSpPr>
        <p:spPr>
          <a:xfrm>
            <a:off x="516060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AA9BD-5E0D-4E56-85D8-8825FBC562E7}"/>
              </a:ext>
            </a:extLst>
          </p:cNvPr>
          <p:cNvSpPr/>
          <p:nvPr/>
        </p:nvSpPr>
        <p:spPr>
          <a:xfrm>
            <a:off x="1285605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65A18E-279B-4B81-A728-212D1B370899}"/>
              </a:ext>
            </a:extLst>
          </p:cNvPr>
          <p:cNvSpPr/>
          <p:nvPr/>
        </p:nvSpPr>
        <p:spPr>
          <a:xfrm>
            <a:off x="2055149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A505F6-46E1-4916-9787-6A4ECE4113B2}"/>
              </a:ext>
            </a:extLst>
          </p:cNvPr>
          <p:cNvSpPr/>
          <p:nvPr/>
        </p:nvSpPr>
        <p:spPr>
          <a:xfrm>
            <a:off x="2824694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25F42-84B6-472C-BF91-A8ACF959871E}"/>
              </a:ext>
            </a:extLst>
          </p:cNvPr>
          <p:cNvSpPr/>
          <p:nvPr/>
        </p:nvSpPr>
        <p:spPr>
          <a:xfrm>
            <a:off x="516059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9E0F17-295A-4987-919E-7CE578DA8374}"/>
              </a:ext>
            </a:extLst>
          </p:cNvPr>
          <p:cNvSpPr/>
          <p:nvPr/>
        </p:nvSpPr>
        <p:spPr>
          <a:xfrm>
            <a:off x="1285604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535551-BCF5-45D8-B329-092839CA23B1}"/>
              </a:ext>
            </a:extLst>
          </p:cNvPr>
          <p:cNvSpPr/>
          <p:nvPr/>
        </p:nvSpPr>
        <p:spPr>
          <a:xfrm>
            <a:off x="2055148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7178FF-D51C-4596-AB0A-D45026042866}"/>
              </a:ext>
            </a:extLst>
          </p:cNvPr>
          <p:cNvSpPr/>
          <p:nvPr/>
        </p:nvSpPr>
        <p:spPr>
          <a:xfrm>
            <a:off x="2824693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BFA90-D6F8-4C09-8A3C-695EBB5AB98A}"/>
              </a:ext>
            </a:extLst>
          </p:cNvPr>
          <p:cNvSpPr/>
          <p:nvPr/>
        </p:nvSpPr>
        <p:spPr>
          <a:xfrm>
            <a:off x="4286352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7F8345-23CA-47F2-9550-95C11E90B708}"/>
              </a:ext>
            </a:extLst>
          </p:cNvPr>
          <p:cNvSpPr/>
          <p:nvPr/>
        </p:nvSpPr>
        <p:spPr>
          <a:xfrm>
            <a:off x="5055897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6A4884-FEF1-4093-A26D-3FA855E76369}"/>
              </a:ext>
            </a:extLst>
          </p:cNvPr>
          <p:cNvSpPr/>
          <p:nvPr/>
        </p:nvSpPr>
        <p:spPr>
          <a:xfrm>
            <a:off x="5825441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9CA5E5-1BD6-46F0-9F02-04661D6EF946}"/>
              </a:ext>
            </a:extLst>
          </p:cNvPr>
          <p:cNvSpPr/>
          <p:nvPr/>
        </p:nvSpPr>
        <p:spPr>
          <a:xfrm>
            <a:off x="6594986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4BED4-A351-4A58-B7D3-703203B879C8}"/>
              </a:ext>
            </a:extLst>
          </p:cNvPr>
          <p:cNvSpPr/>
          <p:nvPr/>
        </p:nvSpPr>
        <p:spPr>
          <a:xfrm>
            <a:off x="4286351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31CF0-0700-41BC-B32B-7EFCCD11B4A3}"/>
              </a:ext>
            </a:extLst>
          </p:cNvPr>
          <p:cNvSpPr/>
          <p:nvPr/>
        </p:nvSpPr>
        <p:spPr>
          <a:xfrm>
            <a:off x="5055896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5068E-D625-429D-BB13-038E8CF3F255}"/>
              </a:ext>
            </a:extLst>
          </p:cNvPr>
          <p:cNvSpPr/>
          <p:nvPr/>
        </p:nvSpPr>
        <p:spPr>
          <a:xfrm>
            <a:off x="5825440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C4E4F2-354C-4978-98C6-1AFC5D0DA3E2}"/>
              </a:ext>
            </a:extLst>
          </p:cNvPr>
          <p:cNvSpPr/>
          <p:nvPr/>
        </p:nvSpPr>
        <p:spPr>
          <a:xfrm>
            <a:off x="6594985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1CF2-022E-47E9-9A73-99F876007574}"/>
              </a:ext>
            </a:extLst>
          </p:cNvPr>
          <p:cNvSpPr/>
          <p:nvPr/>
        </p:nvSpPr>
        <p:spPr>
          <a:xfrm>
            <a:off x="4286350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E3EFA-47C0-4256-A0CE-25313E168A5A}"/>
              </a:ext>
            </a:extLst>
          </p:cNvPr>
          <p:cNvSpPr/>
          <p:nvPr/>
        </p:nvSpPr>
        <p:spPr>
          <a:xfrm>
            <a:off x="5055895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958FD1-FEA8-4F2B-899E-B1FC714FC6C1}"/>
              </a:ext>
            </a:extLst>
          </p:cNvPr>
          <p:cNvSpPr/>
          <p:nvPr/>
        </p:nvSpPr>
        <p:spPr>
          <a:xfrm>
            <a:off x="5825439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81AE1-366F-4BA1-AFAF-3FCFFC7E80AB}"/>
              </a:ext>
            </a:extLst>
          </p:cNvPr>
          <p:cNvSpPr/>
          <p:nvPr/>
        </p:nvSpPr>
        <p:spPr>
          <a:xfrm>
            <a:off x="6594984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727969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497514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727969" y="299952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05364-8317-4133-A51F-E93A544EA2D4}"/>
              </a:ext>
            </a:extLst>
          </p:cNvPr>
          <p:cNvSpPr txBox="1"/>
          <p:nvPr/>
        </p:nvSpPr>
        <p:spPr>
          <a:xfrm>
            <a:off x="3099566" y="307974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E0C8-3B45-4D68-BB02-B28B35BCBF48}"/>
              </a:ext>
            </a:extLst>
          </p:cNvPr>
          <p:cNvSpPr txBox="1"/>
          <p:nvPr/>
        </p:nvSpPr>
        <p:spPr>
          <a:xfrm>
            <a:off x="736203" y="3088724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73FDF-E1EE-4007-8C4D-B0DCDF9E7560}"/>
              </a:ext>
            </a:extLst>
          </p:cNvPr>
          <p:cNvSpPr/>
          <p:nvPr/>
        </p:nvSpPr>
        <p:spPr>
          <a:xfrm>
            <a:off x="765069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DD15EF-32C1-4AC4-A99D-68826B16BE94}"/>
              </a:ext>
            </a:extLst>
          </p:cNvPr>
          <p:cNvSpPr/>
          <p:nvPr/>
        </p:nvSpPr>
        <p:spPr>
          <a:xfrm>
            <a:off x="1534614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34B46-FF4A-4306-ADB5-6D483F6236B7}"/>
              </a:ext>
            </a:extLst>
          </p:cNvPr>
          <p:cNvSpPr/>
          <p:nvPr/>
        </p:nvSpPr>
        <p:spPr>
          <a:xfrm>
            <a:off x="2304158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7379EC-3E29-4262-B677-88C29D595647}"/>
              </a:ext>
            </a:extLst>
          </p:cNvPr>
          <p:cNvSpPr/>
          <p:nvPr/>
        </p:nvSpPr>
        <p:spPr>
          <a:xfrm>
            <a:off x="3073703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19132-CDEC-4091-8AA1-2560967AE457}"/>
              </a:ext>
            </a:extLst>
          </p:cNvPr>
          <p:cNvSpPr/>
          <p:nvPr/>
        </p:nvSpPr>
        <p:spPr>
          <a:xfrm>
            <a:off x="765068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2A0D75-7745-4D8E-98FC-2B2B9615F0D5}"/>
              </a:ext>
            </a:extLst>
          </p:cNvPr>
          <p:cNvSpPr/>
          <p:nvPr/>
        </p:nvSpPr>
        <p:spPr>
          <a:xfrm>
            <a:off x="1534613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3EE91-07C8-4D30-A711-335579F4CF38}"/>
              </a:ext>
            </a:extLst>
          </p:cNvPr>
          <p:cNvSpPr/>
          <p:nvPr/>
        </p:nvSpPr>
        <p:spPr>
          <a:xfrm>
            <a:off x="2304157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77498-18CB-40C0-9F90-B324EEEC89C5}"/>
              </a:ext>
            </a:extLst>
          </p:cNvPr>
          <p:cNvSpPr/>
          <p:nvPr/>
        </p:nvSpPr>
        <p:spPr>
          <a:xfrm>
            <a:off x="3073702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3B241-2527-4B22-BE8A-9ABD523784D3}"/>
              </a:ext>
            </a:extLst>
          </p:cNvPr>
          <p:cNvSpPr/>
          <p:nvPr/>
        </p:nvSpPr>
        <p:spPr>
          <a:xfrm>
            <a:off x="765067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28B27-52FD-44E8-B586-121FBFEC8D6E}"/>
              </a:ext>
            </a:extLst>
          </p:cNvPr>
          <p:cNvSpPr/>
          <p:nvPr/>
        </p:nvSpPr>
        <p:spPr>
          <a:xfrm>
            <a:off x="1534612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46E1E3-5216-4043-8630-75F2F48742A6}"/>
              </a:ext>
            </a:extLst>
          </p:cNvPr>
          <p:cNvSpPr/>
          <p:nvPr/>
        </p:nvSpPr>
        <p:spPr>
          <a:xfrm>
            <a:off x="2304156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1E512-2311-47A9-8B9C-E5E176B930CA}"/>
              </a:ext>
            </a:extLst>
          </p:cNvPr>
          <p:cNvSpPr/>
          <p:nvPr/>
        </p:nvSpPr>
        <p:spPr>
          <a:xfrm>
            <a:off x="3073701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3DC8D8-DED7-47EE-9B28-D1DAACFC488B}"/>
              </a:ext>
            </a:extLst>
          </p:cNvPr>
          <p:cNvSpPr txBox="1"/>
          <p:nvPr/>
        </p:nvSpPr>
        <p:spPr>
          <a:xfrm>
            <a:off x="8669102" y="299708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D35EF-8E94-4AE3-8F6F-52FECDDB912B}"/>
              </a:ext>
            </a:extLst>
          </p:cNvPr>
          <p:cNvSpPr/>
          <p:nvPr/>
        </p:nvSpPr>
        <p:spPr>
          <a:xfrm>
            <a:off x="7727969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3A8C0C-0AFF-45FC-B730-4AF474738269}"/>
              </a:ext>
            </a:extLst>
          </p:cNvPr>
          <p:cNvSpPr/>
          <p:nvPr/>
        </p:nvSpPr>
        <p:spPr>
          <a:xfrm>
            <a:off x="8497514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87E0-BD77-4D92-9D33-4003ECBBA527}"/>
              </a:ext>
            </a:extLst>
          </p:cNvPr>
          <p:cNvSpPr/>
          <p:nvPr/>
        </p:nvSpPr>
        <p:spPr>
          <a:xfrm>
            <a:off x="7727969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5A57CE-AFEA-471D-B3DA-D8787D4C2755}"/>
              </a:ext>
            </a:extLst>
          </p:cNvPr>
          <p:cNvSpPr/>
          <p:nvPr/>
        </p:nvSpPr>
        <p:spPr>
          <a:xfrm>
            <a:off x="8497514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7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67853" y="0"/>
            <a:ext cx="9065302" cy="518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small_transformer = transformer(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vocab_size = 9000,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num_layers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dff = 512,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d_model = 128,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num_heads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dropout = 0.3,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name="small_transformer")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encoder(vocab_size=vocab_size, num_layers=num_layers, dff=dff,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d_model=d_model, num_heads=num_heads, dropout=dropout,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 = model(inputs=[inputs, enc_padding_mask]) #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call method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호출된다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2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707750" y="409048"/>
            <a:ext cx="6009979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tensorflow.keras.models import Sequential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model=Sequential()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model.add(Dense(4, input_dim=40))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model.add(Dense(3))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model.add(Dense(1, activation='sigmoid'))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61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642778" y="371382"/>
            <a:ext cx="6391493" cy="370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Input,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텐서를 리턴한다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inputs = Input(shape=(40,))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hidden1 = Dense(4)(inputs)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hidden2 = Dense(3)(hidden1)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Dense(1, activation='sigmoid')(hidden2)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Model(inputs=inputs, outputs=output)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13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59947" y="4897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59947" y="42450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3318379" y="4648713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59947" y="35558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59947" y="559258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18379" y="5300730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29540" y="599365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18379" y="3959439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18378" y="410226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16112" y="5434239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16112" y="4126324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59947" y="295036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18379" y="3353993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57679" y="23340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16111" y="2737682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57679" y="16373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57679" y="9480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16111" y="2040967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16111" y="1351693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16112" y="150288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18" idx="2"/>
            <a:endCxn id="48" idx="2"/>
          </p:cNvCxnSpPr>
          <p:nvPr/>
        </p:nvCxnSpPr>
        <p:spPr>
          <a:xfrm rot="10800000">
            <a:off x="3316112" y="1526947"/>
            <a:ext cx="12700" cy="3931355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09334" y="650104"/>
            <a:ext cx="3811508" cy="59300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1982708" y="2476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EF4EF-47AF-4923-B794-711224FAC1CA}"/>
              </a:ext>
            </a:extLst>
          </p:cNvPr>
          <p:cNvSpPr/>
          <p:nvPr/>
        </p:nvSpPr>
        <p:spPr>
          <a:xfrm>
            <a:off x="7227641" y="62279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6A39C7-90F1-4722-B65B-1FA11974004A}"/>
              </a:ext>
            </a:extLst>
          </p:cNvPr>
          <p:cNvSpPr/>
          <p:nvPr/>
        </p:nvSpPr>
        <p:spPr>
          <a:xfrm>
            <a:off x="7227641" y="608401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7905AC-F01A-4D1B-B3DB-ACA7328AB5CF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8249931" y="6173102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887BEF-EE0C-42D8-B3F6-ED79587B8F6E}"/>
              </a:ext>
            </a:extLst>
          </p:cNvPr>
          <p:cNvSpPr/>
          <p:nvPr/>
        </p:nvSpPr>
        <p:spPr>
          <a:xfrm>
            <a:off x="7227641" y="593186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7E3D4A-2AFB-44FF-8E8A-12459F95BCD3}"/>
              </a:ext>
            </a:extLst>
          </p:cNvPr>
          <p:cNvSpPr/>
          <p:nvPr/>
        </p:nvSpPr>
        <p:spPr>
          <a:xfrm>
            <a:off x="7227641" y="638144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BDB5E54-E16F-44C4-8A21-B42F9B39278F}"/>
              </a:ext>
            </a:extLst>
          </p:cNvPr>
          <p:cNvCxnSpPr>
            <a:cxnSpLocks/>
            <a:stCxn id="61" idx="0"/>
            <a:endCxn id="57" idx="2"/>
          </p:cNvCxnSpPr>
          <p:nvPr/>
        </p:nvCxnSpPr>
        <p:spPr>
          <a:xfrm flipV="1">
            <a:off x="8249931" y="6317019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A5C354-B1B1-4BF7-8563-0B5BFE397E8D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8249931" y="6020961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D289620-6FE6-4632-AE6F-BF19EE5DD0E0}"/>
              </a:ext>
            </a:extLst>
          </p:cNvPr>
          <p:cNvSpPr/>
          <p:nvPr/>
        </p:nvSpPr>
        <p:spPr>
          <a:xfrm>
            <a:off x="8249930" y="6052486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D9B7E17-5621-4FBB-87DC-93B8B9042685}"/>
              </a:ext>
            </a:extLst>
          </p:cNvPr>
          <p:cNvSpPr/>
          <p:nvPr/>
        </p:nvSpPr>
        <p:spPr>
          <a:xfrm>
            <a:off x="8248089" y="634648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CF49A79-83F3-4B5E-8EAA-8259EC33567F}"/>
              </a:ext>
            </a:extLst>
          </p:cNvPr>
          <p:cNvCxnSpPr>
            <a:stCxn id="66" idx="2"/>
            <a:endCxn id="65" idx="2"/>
          </p:cNvCxnSpPr>
          <p:nvPr/>
        </p:nvCxnSpPr>
        <p:spPr>
          <a:xfrm rot="10800000" flipH="1">
            <a:off x="8248089" y="6057797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9C0A02-75C7-4CB9-AA82-6885FD159D70}"/>
              </a:ext>
            </a:extLst>
          </p:cNvPr>
          <p:cNvSpPr/>
          <p:nvPr/>
        </p:nvSpPr>
        <p:spPr>
          <a:xfrm>
            <a:off x="7227641" y="579823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C235BA-0E32-40E4-A825-C20EF7791E97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8249931" y="5887323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31DE43-0789-4732-AAE8-9A7AF3C9553E}"/>
              </a:ext>
            </a:extLst>
          </p:cNvPr>
          <p:cNvSpPr/>
          <p:nvPr/>
        </p:nvSpPr>
        <p:spPr>
          <a:xfrm>
            <a:off x="7225799" y="566219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2E411C-4DB7-4589-BE92-53290BEE3D1D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8248089" y="5751287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DC1FC-46DC-4BA5-9662-7FB78766DD61}"/>
              </a:ext>
            </a:extLst>
          </p:cNvPr>
          <p:cNvSpPr/>
          <p:nvPr/>
        </p:nvSpPr>
        <p:spPr>
          <a:xfrm>
            <a:off x="7225799" y="550841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4EF49E-D1DF-4689-BC35-F00AF66815E8}"/>
              </a:ext>
            </a:extLst>
          </p:cNvPr>
          <p:cNvSpPr/>
          <p:nvPr/>
        </p:nvSpPr>
        <p:spPr>
          <a:xfrm>
            <a:off x="7225799" y="535627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378075F-25A2-4AE7-8922-E0B2D97C40D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8248089" y="5597504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5C6FB95-3F8C-40B6-8B18-B3F1C9E5F1F1}"/>
              </a:ext>
            </a:extLst>
          </p:cNvPr>
          <p:cNvCxnSpPr>
            <a:cxnSpLocks/>
            <a:stCxn id="72" idx="0"/>
            <a:endCxn id="73" idx="2"/>
          </p:cNvCxnSpPr>
          <p:nvPr/>
        </p:nvCxnSpPr>
        <p:spPr>
          <a:xfrm flipV="1">
            <a:off x="8248089" y="544536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5CF4426-D940-4DE7-B806-B2A8F62908F3}"/>
              </a:ext>
            </a:extLst>
          </p:cNvPr>
          <p:cNvSpPr/>
          <p:nvPr/>
        </p:nvSpPr>
        <p:spPr>
          <a:xfrm>
            <a:off x="8248089" y="5478735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845537-C57E-4F42-AF0F-DA7D28BFBB0E}"/>
              </a:ext>
            </a:extLst>
          </p:cNvPr>
          <p:cNvCxnSpPr>
            <a:cxnSpLocks/>
            <a:stCxn id="66" idx="2"/>
            <a:endCxn id="76" idx="2"/>
          </p:cNvCxnSpPr>
          <p:nvPr/>
        </p:nvCxnSpPr>
        <p:spPr>
          <a:xfrm rot="10800000">
            <a:off x="8248089" y="5484046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55409" y="5290504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38801D-8CB3-4EC9-BB20-2F1BF0D170E0}"/>
              </a:ext>
            </a:extLst>
          </p:cNvPr>
          <p:cNvSpPr/>
          <p:nvPr/>
        </p:nvSpPr>
        <p:spPr>
          <a:xfrm>
            <a:off x="7227641" y="48295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53E7CF-C9C8-410B-B49D-8790D393A6DC}"/>
              </a:ext>
            </a:extLst>
          </p:cNvPr>
          <p:cNvSpPr/>
          <p:nvPr/>
        </p:nvSpPr>
        <p:spPr>
          <a:xfrm>
            <a:off x="7227641" y="468564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8966F8-C6A0-4E7C-8C8B-05CA069EF3CF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8249931" y="4774734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9DF0E2-A557-497F-A1BD-76119A2F22BB}"/>
              </a:ext>
            </a:extLst>
          </p:cNvPr>
          <p:cNvSpPr/>
          <p:nvPr/>
        </p:nvSpPr>
        <p:spPr>
          <a:xfrm>
            <a:off x="7227641" y="453350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713537-74C4-454F-B0C3-A23D1F34F021}"/>
              </a:ext>
            </a:extLst>
          </p:cNvPr>
          <p:cNvSpPr/>
          <p:nvPr/>
        </p:nvSpPr>
        <p:spPr>
          <a:xfrm>
            <a:off x="7227641" y="498307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AE0F474-C88B-42A7-833C-ACDD7DCF0A12}"/>
              </a:ext>
            </a:extLst>
          </p:cNvPr>
          <p:cNvCxnSpPr>
            <a:cxnSpLocks/>
            <a:stCxn id="84" idx="0"/>
            <a:endCxn id="80" idx="2"/>
          </p:cNvCxnSpPr>
          <p:nvPr/>
        </p:nvCxnSpPr>
        <p:spPr>
          <a:xfrm flipV="1">
            <a:off x="8249931" y="4918651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B32C78-366D-4FDA-AFD6-B3895C57D714}"/>
              </a:ext>
            </a:extLst>
          </p:cNvPr>
          <p:cNvSpPr txBox="1"/>
          <p:nvPr/>
        </p:nvSpPr>
        <p:spPr>
          <a:xfrm>
            <a:off x="7609116" y="5071599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16DF0B-52FD-43DA-B1D9-AD8BF0D35CD0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49931" y="462259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BF8C75-C623-489A-BF4A-192DDA8D2AC9}"/>
              </a:ext>
            </a:extLst>
          </p:cNvPr>
          <p:cNvSpPr/>
          <p:nvPr/>
        </p:nvSpPr>
        <p:spPr>
          <a:xfrm>
            <a:off x="8249930" y="465411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5642414-A659-4E8C-99DE-BAC25350E508}"/>
              </a:ext>
            </a:extLst>
          </p:cNvPr>
          <p:cNvSpPr/>
          <p:nvPr/>
        </p:nvSpPr>
        <p:spPr>
          <a:xfrm>
            <a:off x="8248089" y="494812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0942523-CB3A-42B5-BDE3-0FA2F3E38000}"/>
              </a:ext>
            </a:extLst>
          </p:cNvPr>
          <p:cNvCxnSpPr>
            <a:stCxn id="89" idx="2"/>
            <a:endCxn id="88" idx="2"/>
          </p:cNvCxnSpPr>
          <p:nvPr/>
        </p:nvCxnSpPr>
        <p:spPr>
          <a:xfrm rot="10800000" flipH="1">
            <a:off x="8248089" y="4659429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6AF48D-BC86-4239-B82C-AD962DEEADFC}"/>
              </a:ext>
            </a:extLst>
          </p:cNvPr>
          <p:cNvSpPr/>
          <p:nvPr/>
        </p:nvSpPr>
        <p:spPr>
          <a:xfrm>
            <a:off x="7227641" y="439986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26977C3-9ACB-40D0-A01F-C038F75D34D1}"/>
              </a:ext>
            </a:extLst>
          </p:cNvPr>
          <p:cNvCxnSpPr>
            <a:cxnSpLocks/>
            <a:stCxn id="83" idx="0"/>
            <a:endCxn id="91" idx="2"/>
          </p:cNvCxnSpPr>
          <p:nvPr/>
        </p:nvCxnSpPr>
        <p:spPr>
          <a:xfrm flipV="1">
            <a:off x="8249931" y="4488955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AA5104-8B28-47B8-8864-FD1B814FFE03}"/>
              </a:ext>
            </a:extLst>
          </p:cNvPr>
          <p:cNvSpPr/>
          <p:nvPr/>
        </p:nvSpPr>
        <p:spPr>
          <a:xfrm>
            <a:off x="7225799" y="42638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EE465D9-DC00-4AEE-A25E-631E36879594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H="1" flipV="1">
            <a:off x="8248089" y="4352919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CAF630-BEB2-471E-A874-D5DF2AB75621}"/>
              </a:ext>
            </a:extLst>
          </p:cNvPr>
          <p:cNvSpPr/>
          <p:nvPr/>
        </p:nvSpPr>
        <p:spPr>
          <a:xfrm>
            <a:off x="7225799" y="411004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FA4C6F-AAC8-46E9-9EE0-5CFE194E6F8C}"/>
              </a:ext>
            </a:extLst>
          </p:cNvPr>
          <p:cNvSpPr/>
          <p:nvPr/>
        </p:nvSpPr>
        <p:spPr>
          <a:xfrm>
            <a:off x="7225799" y="395790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FB38F9-2367-4FA6-A464-0E1CABD65811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8248089" y="4199136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58B3A6-BC06-4F7A-ACE1-2F5625EE172F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8248089" y="404699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BDE4E62-4DCB-4E64-AA76-E7CE381DE272}"/>
              </a:ext>
            </a:extLst>
          </p:cNvPr>
          <p:cNvSpPr/>
          <p:nvPr/>
        </p:nvSpPr>
        <p:spPr>
          <a:xfrm>
            <a:off x="8248089" y="4080367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7AAF7B4-64E7-4276-B006-76EDF4CE2569}"/>
              </a:ext>
            </a:extLst>
          </p:cNvPr>
          <p:cNvCxnSpPr>
            <a:cxnSpLocks/>
            <a:stCxn id="89" idx="2"/>
            <a:endCxn id="99" idx="2"/>
          </p:cNvCxnSpPr>
          <p:nvPr/>
        </p:nvCxnSpPr>
        <p:spPr>
          <a:xfrm rot="10800000">
            <a:off x="8248089" y="4085678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8AFF2B6-54F9-415D-BB03-C1E023B6320F}"/>
              </a:ext>
            </a:extLst>
          </p:cNvPr>
          <p:cNvSpPr/>
          <p:nvPr/>
        </p:nvSpPr>
        <p:spPr>
          <a:xfrm>
            <a:off x="6455409" y="3892136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C82B23-44B1-4915-8A9C-7C7EF26DC7D4}"/>
              </a:ext>
            </a:extLst>
          </p:cNvPr>
          <p:cNvSpPr/>
          <p:nvPr/>
        </p:nvSpPr>
        <p:spPr>
          <a:xfrm>
            <a:off x="7227641" y="343119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556A4E-9BA3-4A45-8FC9-9ABC952C23A5}"/>
              </a:ext>
            </a:extLst>
          </p:cNvPr>
          <p:cNvSpPr/>
          <p:nvPr/>
        </p:nvSpPr>
        <p:spPr>
          <a:xfrm>
            <a:off x="7227641" y="328727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57FC46-B76D-4B7C-A7D5-2605D1B98CD3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8249931" y="3376366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A406BA-C7CF-4E6D-AC11-4CFA91DE3CE6}"/>
              </a:ext>
            </a:extLst>
          </p:cNvPr>
          <p:cNvSpPr/>
          <p:nvPr/>
        </p:nvSpPr>
        <p:spPr>
          <a:xfrm>
            <a:off x="7227641" y="313513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13EC38-84E8-4346-AC8F-D336D34B8E02}"/>
              </a:ext>
            </a:extLst>
          </p:cNvPr>
          <p:cNvSpPr/>
          <p:nvPr/>
        </p:nvSpPr>
        <p:spPr>
          <a:xfrm>
            <a:off x="7227641" y="358470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FB0404-E511-4137-AEEF-23E15E2026AA}"/>
              </a:ext>
            </a:extLst>
          </p:cNvPr>
          <p:cNvCxnSpPr>
            <a:cxnSpLocks/>
            <a:stCxn id="107" idx="0"/>
            <a:endCxn id="103" idx="2"/>
          </p:cNvCxnSpPr>
          <p:nvPr/>
        </p:nvCxnSpPr>
        <p:spPr>
          <a:xfrm flipV="1">
            <a:off x="8249931" y="3520283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0B4E08A-CE7F-485D-B2C0-8797298ED97B}"/>
              </a:ext>
            </a:extLst>
          </p:cNvPr>
          <p:cNvSpPr txBox="1"/>
          <p:nvPr/>
        </p:nvSpPr>
        <p:spPr>
          <a:xfrm>
            <a:off x="7609116" y="3673231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5D3EBA2-0327-4F5C-88BD-6DD8F566CA0D}"/>
              </a:ext>
            </a:extLst>
          </p:cNvPr>
          <p:cNvCxnSpPr>
            <a:cxnSpLocks/>
            <a:stCxn id="104" idx="0"/>
            <a:endCxn id="106" idx="2"/>
          </p:cNvCxnSpPr>
          <p:nvPr/>
        </p:nvCxnSpPr>
        <p:spPr>
          <a:xfrm flipV="1">
            <a:off x="8249931" y="322422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026FD2BD-3E8E-4E62-889A-17D4BB37FE9F}"/>
              </a:ext>
            </a:extLst>
          </p:cNvPr>
          <p:cNvSpPr/>
          <p:nvPr/>
        </p:nvSpPr>
        <p:spPr>
          <a:xfrm>
            <a:off x="8249930" y="325575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3C537EF-A7D0-4538-8CCE-0329F4F75B15}"/>
              </a:ext>
            </a:extLst>
          </p:cNvPr>
          <p:cNvSpPr/>
          <p:nvPr/>
        </p:nvSpPr>
        <p:spPr>
          <a:xfrm>
            <a:off x="8248089" y="3549752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5983E9B-E357-4539-B89B-F48A277EDFD9}"/>
              </a:ext>
            </a:extLst>
          </p:cNvPr>
          <p:cNvCxnSpPr>
            <a:stCxn id="112" idx="2"/>
            <a:endCxn id="111" idx="2"/>
          </p:cNvCxnSpPr>
          <p:nvPr/>
        </p:nvCxnSpPr>
        <p:spPr>
          <a:xfrm rot="10800000" flipH="1">
            <a:off x="8248089" y="3261061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F876DE-BD0B-462A-8CEB-EAD0BA5900CA}"/>
              </a:ext>
            </a:extLst>
          </p:cNvPr>
          <p:cNvSpPr/>
          <p:nvPr/>
        </p:nvSpPr>
        <p:spPr>
          <a:xfrm>
            <a:off x="7227641" y="300149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147B96-470B-4D01-A777-4EE68B6D2939}"/>
              </a:ext>
            </a:extLst>
          </p:cNvPr>
          <p:cNvCxnSpPr>
            <a:cxnSpLocks/>
            <a:stCxn id="106" idx="0"/>
            <a:endCxn id="114" idx="2"/>
          </p:cNvCxnSpPr>
          <p:nvPr/>
        </p:nvCxnSpPr>
        <p:spPr>
          <a:xfrm flipV="1">
            <a:off x="8249931" y="3090587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7B0562-2227-4910-8FCF-F104356EDE5A}"/>
              </a:ext>
            </a:extLst>
          </p:cNvPr>
          <p:cNvSpPr/>
          <p:nvPr/>
        </p:nvSpPr>
        <p:spPr>
          <a:xfrm>
            <a:off x="7225799" y="28654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6CB8EF-2236-4376-A725-99E52115DF86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H="1" flipV="1">
            <a:off x="8248089" y="2954551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476AD8D-BC7C-4B7F-9975-C251138F57B0}"/>
              </a:ext>
            </a:extLst>
          </p:cNvPr>
          <p:cNvSpPr/>
          <p:nvPr/>
        </p:nvSpPr>
        <p:spPr>
          <a:xfrm>
            <a:off x="7225799" y="271167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6A46B5-0F86-4C94-B0D8-7DCD3B3F3952}"/>
              </a:ext>
            </a:extLst>
          </p:cNvPr>
          <p:cNvSpPr/>
          <p:nvPr/>
        </p:nvSpPr>
        <p:spPr>
          <a:xfrm>
            <a:off x="7225799" y="255953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83D01A5-EA02-4A7B-9FCB-C614C4B29139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V="1">
            <a:off x="8248089" y="2800768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508B1D-413D-4B25-B64A-F49E9AFE627C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8248089" y="2648627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A2A82DC0-2822-402F-B17A-643031A8BB42}"/>
              </a:ext>
            </a:extLst>
          </p:cNvPr>
          <p:cNvSpPr/>
          <p:nvPr/>
        </p:nvSpPr>
        <p:spPr>
          <a:xfrm>
            <a:off x="8248089" y="2681999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6382E0F-2A63-4E43-ACE1-158F7EFE088C}"/>
              </a:ext>
            </a:extLst>
          </p:cNvPr>
          <p:cNvCxnSpPr>
            <a:cxnSpLocks/>
            <a:stCxn id="112" idx="2"/>
            <a:endCxn id="122" idx="2"/>
          </p:cNvCxnSpPr>
          <p:nvPr/>
        </p:nvCxnSpPr>
        <p:spPr>
          <a:xfrm rot="10800000">
            <a:off x="8248089" y="2687310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3288E5-6CFD-4105-AE41-64B3D43A7657}"/>
              </a:ext>
            </a:extLst>
          </p:cNvPr>
          <p:cNvSpPr/>
          <p:nvPr/>
        </p:nvSpPr>
        <p:spPr>
          <a:xfrm>
            <a:off x="6455409" y="2493768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D362C3-2C56-4D00-AED2-40494F622214}"/>
              </a:ext>
            </a:extLst>
          </p:cNvPr>
          <p:cNvGrpSpPr/>
          <p:nvPr/>
        </p:nvGrpSpPr>
        <p:grpSpPr>
          <a:xfrm>
            <a:off x="6455409" y="669396"/>
            <a:ext cx="3096286" cy="1707661"/>
            <a:chOff x="1131683" y="669957"/>
            <a:chExt cx="3811508" cy="593001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2FE0072-189F-4277-B65D-7202196DD866}"/>
                </a:ext>
              </a:extLst>
            </p:cNvPr>
            <p:cNvSpPr/>
            <p:nvPr/>
          </p:nvSpPr>
          <p:spPr>
            <a:xfrm>
              <a:off x="2082296" y="491695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MultiHeadAttention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051145D-FD51-44DE-B8FB-C228BEFAC9D5}"/>
                </a:ext>
              </a:extLst>
            </p:cNvPr>
            <p:cNvSpPr/>
            <p:nvPr/>
          </p:nvSpPr>
          <p:spPr>
            <a:xfrm>
              <a:off x="2082296" y="426493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74E89DE0-CE1B-4014-9517-2FCC1535C75C}"/>
                </a:ext>
              </a:extLst>
            </p:cNvPr>
            <p:cNvCxnSpPr>
              <a:stCxn id="126" idx="0"/>
              <a:endCxn id="127" idx="2"/>
            </p:cNvCxnSpPr>
            <p:nvPr/>
          </p:nvCxnSpPr>
          <p:spPr>
            <a:xfrm flipV="1">
              <a:off x="3340728" y="4668566"/>
              <a:ext cx="0" cy="24838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8FDBC29-C843-4283-8153-D686426777BB}"/>
                </a:ext>
              </a:extLst>
            </p:cNvPr>
            <p:cNvSpPr/>
            <p:nvPr/>
          </p:nvSpPr>
          <p:spPr>
            <a:xfrm>
              <a:off x="2082296" y="357566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75104B-DD4E-4DBA-8513-85332F407F38}"/>
                </a:ext>
              </a:extLst>
            </p:cNvPr>
            <p:cNvSpPr/>
            <p:nvPr/>
          </p:nvSpPr>
          <p:spPr>
            <a:xfrm>
              <a:off x="2082296" y="561243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291E969-6D28-4E65-9AD7-4A6B6DEF858F}"/>
                </a:ext>
              </a:extLst>
            </p:cNvPr>
            <p:cNvCxnSpPr>
              <a:cxnSpLocks/>
              <a:stCxn id="130" idx="0"/>
              <a:endCxn id="126" idx="2"/>
            </p:cNvCxnSpPr>
            <p:nvPr/>
          </p:nvCxnSpPr>
          <p:spPr>
            <a:xfrm flipV="1">
              <a:off x="3340728" y="5320583"/>
              <a:ext cx="0" cy="29185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51B07-9F12-4598-847C-7C71F64F428A}"/>
                </a:ext>
              </a:extLst>
            </p:cNvPr>
            <p:cNvSpPr txBox="1"/>
            <p:nvPr/>
          </p:nvSpPr>
          <p:spPr>
            <a:xfrm>
              <a:off x="2551889" y="6013510"/>
              <a:ext cx="1095568" cy="480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(11000, 40)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8DBFC6E-64CA-4E7A-9EB8-776F53F83458}"/>
                </a:ext>
              </a:extLst>
            </p:cNvPr>
            <p:cNvCxnSpPr>
              <a:cxnSpLocks/>
              <a:stCxn id="127" idx="0"/>
              <a:endCxn id="129" idx="2"/>
            </p:cNvCxnSpPr>
            <p:nvPr/>
          </p:nvCxnSpPr>
          <p:spPr>
            <a:xfrm flipV="1">
              <a:off x="3340728" y="3979292"/>
              <a:ext cx="0" cy="28564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9C11E65-7F0F-4A3E-80F0-29929BFE683A}"/>
                </a:ext>
              </a:extLst>
            </p:cNvPr>
            <p:cNvSpPr/>
            <p:nvPr/>
          </p:nvSpPr>
          <p:spPr>
            <a:xfrm>
              <a:off x="3340727" y="4122114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CBD3C47-54C0-4BC0-B4BC-20FD85B63486}"/>
                </a:ext>
              </a:extLst>
            </p:cNvPr>
            <p:cNvSpPr/>
            <p:nvPr/>
          </p:nvSpPr>
          <p:spPr>
            <a:xfrm>
              <a:off x="3338461" y="5454092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35414127-9704-4098-B7CA-848618D78A86}"/>
                </a:ext>
              </a:extLst>
            </p:cNvPr>
            <p:cNvCxnSpPr>
              <a:stCxn id="135" idx="2"/>
              <a:endCxn id="134" idx="2"/>
            </p:cNvCxnSpPr>
            <p:nvPr/>
          </p:nvCxnSpPr>
          <p:spPr>
            <a:xfrm rot="10800000" flipH="1">
              <a:off x="3338461" y="4146177"/>
              <a:ext cx="2266" cy="1331978"/>
            </a:xfrm>
            <a:prstGeom prst="bentConnector3">
              <a:avLst>
                <a:gd name="adj1" fmla="val -64824537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2BED73D-3D0C-4C54-8C17-E8A6A5A33C93}"/>
                </a:ext>
              </a:extLst>
            </p:cNvPr>
            <p:cNvSpPr/>
            <p:nvPr/>
          </p:nvSpPr>
          <p:spPr>
            <a:xfrm>
              <a:off x="2082296" y="297021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E5985F9-00B1-484E-9E83-CA7665FFAA46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3340728" y="3373846"/>
              <a:ext cx="0" cy="20181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F90F4A3-7FF1-44E0-AF1A-EA775AD35B1B}"/>
                </a:ext>
              </a:extLst>
            </p:cNvPr>
            <p:cNvSpPr/>
            <p:nvPr/>
          </p:nvSpPr>
          <p:spPr>
            <a:xfrm>
              <a:off x="2080028" y="2353904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2C301D7-048F-4078-8190-45B7BAE279DF}"/>
                </a:ext>
              </a:extLst>
            </p:cNvPr>
            <p:cNvCxnSpPr>
              <a:cxnSpLocks/>
              <a:stCxn id="137" idx="0"/>
              <a:endCxn id="139" idx="2"/>
            </p:cNvCxnSpPr>
            <p:nvPr/>
          </p:nvCxnSpPr>
          <p:spPr>
            <a:xfrm flipH="1" flipV="1">
              <a:off x="3338460" y="2757535"/>
              <a:ext cx="2268" cy="21268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077A31A-9CDB-4095-8F36-25A6DDBA216D}"/>
                </a:ext>
              </a:extLst>
            </p:cNvPr>
            <p:cNvSpPr/>
            <p:nvPr/>
          </p:nvSpPr>
          <p:spPr>
            <a:xfrm>
              <a:off x="2080028" y="165718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0F6D8C7-00A6-4199-ABB0-512799F5A386}"/>
                </a:ext>
              </a:extLst>
            </p:cNvPr>
            <p:cNvSpPr/>
            <p:nvPr/>
          </p:nvSpPr>
          <p:spPr>
            <a:xfrm>
              <a:off x="2080028" y="967915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0145F6E-3046-42AF-A040-B465E799C7AF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338460" y="2060820"/>
              <a:ext cx="0" cy="2930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238722A-531E-4081-94B5-F6A29FFEA1FA}"/>
                </a:ext>
              </a:extLst>
            </p:cNvPr>
            <p:cNvCxnSpPr>
              <a:cxnSpLocks/>
              <a:stCxn id="141" idx="0"/>
              <a:endCxn id="142" idx="2"/>
            </p:cNvCxnSpPr>
            <p:nvPr/>
          </p:nvCxnSpPr>
          <p:spPr>
            <a:xfrm flipV="1">
              <a:off x="3338460" y="1371546"/>
              <a:ext cx="0" cy="28564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91BD73-9731-43EA-B5DF-A9406F17F3B3}"/>
                </a:ext>
              </a:extLst>
            </p:cNvPr>
            <p:cNvSpPr/>
            <p:nvPr/>
          </p:nvSpPr>
          <p:spPr>
            <a:xfrm>
              <a:off x="3338461" y="1522737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A96EB1B-955A-450D-823F-B73AECFF3889}"/>
                </a:ext>
              </a:extLst>
            </p:cNvPr>
            <p:cNvCxnSpPr>
              <a:cxnSpLocks/>
              <a:stCxn id="135" idx="2"/>
              <a:endCxn id="145" idx="2"/>
            </p:cNvCxnSpPr>
            <p:nvPr/>
          </p:nvCxnSpPr>
          <p:spPr>
            <a:xfrm rot="10800000">
              <a:off x="3338461" y="1546800"/>
              <a:ext cx="12700" cy="3931355"/>
            </a:xfrm>
            <a:prstGeom prst="bentConnector3">
              <a:avLst>
                <a:gd name="adj1" fmla="val 14916835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50B3116-6161-45EE-A606-93B46DE5182A}"/>
                </a:ext>
              </a:extLst>
            </p:cNvPr>
            <p:cNvSpPr/>
            <p:nvPr/>
          </p:nvSpPr>
          <p:spPr>
            <a:xfrm>
              <a:off x="1131683" y="669957"/>
              <a:ext cx="3811508" cy="59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73F6B65B-CA47-40A5-83CC-C1D4355A6A53}"/>
              </a:ext>
            </a:extLst>
          </p:cNvPr>
          <p:cNvSpPr txBox="1"/>
          <p:nvPr/>
        </p:nvSpPr>
        <p:spPr>
          <a:xfrm>
            <a:off x="7583628" y="22832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/>
          <p:nvPr/>
        </p:nvCxnSpPr>
        <p:spPr>
          <a:xfrm flipH="1" flipV="1">
            <a:off x="4943191" y="650104"/>
            <a:ext cx="1512218" cy="464040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BBE970F8-B5A4-4BD2-BAE5-A393C7C5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902" y="1448032"/>
            <a:ext cx="2476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angle_rads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=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self.get_angles(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411224" y="170700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411224" y="206914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411224" y="243128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411224" y="279342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411224" y="315556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411224" y="351770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411224" y="3879843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8308336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8670475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9032614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9394753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9756892" y="171198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9435532" y="112495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30629" y="4958028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29" y="4958028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246891" y="5070116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0C119-C2BB-4644-B178-DDFF89FAFEB8}"/>
              </a:ext>
            </a:extLst>
          </p:cNvPr>
          <p:cNvSpPr txBox="1"/>
          <p:nvPr/>
        </p:nvSpPr>
        <p:spPr>
          <a:xfrm>
            <a:off x="-100565" y="4486010"/>
            <a:ext cx="1457803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angles = 1 / tf.pow(10000, (2 * (i // 2)) / tf.cast(d_model, tf.float32))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7F0DB-A36F-4157-A0A5-6BE77F075EE7}"/>
              </a:ext>
            </a:extLst>
          </p:cNvPr>
          <p:cNvSpPr txBox="1"/>
          <p:nvPr/>
        </p:nvSpPr>
        <p:spPr>
          <a:xfrm>
            <a:off x="3054077" y="6022921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(1, 128) =&gt; 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E22792-784B-40BD-B9A0-79C80D99582A}"/>
              </a:ext>
            </a:extLst>
          </p:cNvPr>
          <p:cNvSpPr txBox="1"/>
          <p:nvPr/>
        </p:nvSpPr>
        <p:spPr>
          <a:xfrm>
            <a:off x="1729734" y="6022921"/>
            <a:ext cx="156485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C44F86-F510-4198-BB4C-AAFC71A04963}"/>
              </a:ext>
            </a:extLst>
          </p:cNvPr>
          <p:cNvSpPr txBox="1"/>
          <p:nvPr/>
        </p:nvSpPr>
        <p:spPr>
          <a:xfrm>
            <a:off x="7624837" y="25353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C4418F-B56B-4178-82A4-840D659E0248}"/>
              </a:ext>
            </a:extLst>
          </p:cNvPr>
          <p:cNvSpPr/>
          <p:nvPr/>
        </p:nvSpPr>
        <p:spPr>
          <a:xfrm>
            <a:off x="8308336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E59E32-8207-4970-8038-9D71BAA2B506}"/>
              </a:ext>
            </a:extLst>
          </p:cNvPr>
          <p:cNvSpPr/>
          <p:nvPr/>
        </p:nvSpPr>
        <p:spPr>
          <a:xfrm>
            <a:off x="8670475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C8F0A9-56CE-4143-BEFA-0D92BFE2E949}"/>
              </a:ext>
            </a:extLst>
          </p:cNvPr>
          <p:cNvSpPr/>
          <p:nvPr/>
        </p:nvSpPr>
        <p:spPr>
          <a:xfrm>
            <a:off x="9032614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120439-D39E-4253-BCEE-943440D0CAB3}"/>
              </a:ext>
            </a:extLst>
          </p:cNvPr>
          <p:cNvSpPr/>
          <p:nvPr/>
        </p:nvSpPr>
        <p:spPr>
          <a:xfrm>
            <a:off x="9394753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D95A8-F51C-4A28-9F19-508C603CD86D}"/>
              </a:ext>
            </a:extLst>
          </p:cNvPr>
          <p:cNvSpPr/>
          <p:nvPr/>
        </p:nvSpPr>
        <p:spPr>
          <a:xfrm>
            <a:off x="9756892" y="20725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811814-933C-4DBB-A91A-59902DF4DA54}"/>
              </a:ext>
            </a:extLst>
          </p:cNvPr>
          <p:cNvSpPr/>
          <p:nvPr/>
        </p:nvSpPr>
        <p:spPr>
          <a:xfrm>
            <a:off x="8308336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CA7B58-561E-40DE-A601-F662F562A8AF}"/>
              </a:ext>
            </a:extLst>
          </p:cNvPr>
          <p:cNvSpPr/>
          <p:nvPr/>
        </p:nvSpPr>
        <p:spPr>
          <a:xfrm>
            <a:off x="8670475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E85FC2-9C03-4721-B95E-80278C27220E}"/>
              </a:ext>
            </a:extLst>
          </p:cNvPr>
          <p:cNvSpPr/>
          <p:nvPr/>
        </p:nvSpPr>
        <p:spPr>
          <a:xfrm>
            <a:off x="9032614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71C52AB-C552-488E-A873-B2AB74BA482A}"/>
              </a:ext>
            </a:extLst>
          </p:cNvPr>
          <p:cNvSpPr/>
          <p:nvPr/>
        </p:nvSpPr>
        <p:spPr>
          <a:xfrm>
            <a:off x="9394753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467421-A098-4B2A-9E55-FEE1FEF07402}"/>
              </a:ext>
            </a:extLst>
          </p:cNvPr>
          <p:cNvSpPr/>
          <p:nvPr/>
        </p:nvSpPr>
        <p:spPr>
          <a:xfrm>
            <a:off x="9756892" y="24330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C4F502-1E12-46D6-9072-BADD2E34BF63}"/>
              </a:ext>
            </a:extLst>
          </p:cNvPr>
          <p:cNvSpPr/>
          <p:nvPr/>
        </p:nvSpPr>
        <p:spPr>
          <a:xfrm>
            <a:off x="8308336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C1CF58-3E3D-4E9E-BA98-32C44EAC87C8}"/>
              </a:ext>
            </a:extLst>
          </p:cNvPr>
          <p:cNvSpPr/>
          <p:nvPr/>
        </p:nvSpPr>
        <p:spPr>
          <a:xfrm>
            <a:off x="8670475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84E3D4-68C8-45DA-B7A4-7F7B0326CB2D}"/>
              </a:ext>
            </a:extLst>
          </p:cNvPr>
          <p:cNvSpPr/>
          <p:nvPr/>
        </p:nvSpPr>
        <p:spPr>
          <a:xfrm>
            <a:off x="9032614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562016-9C26-4591-BCF9-1EE1D2D211D3}"/>
              </a:ext>
            </a:extLst>
          </p:cNvPr>
          <p:cNvSpPr/>
          <p:nvPr/>
        </p:nvSpPr>
        <p:spPr>
          <a:xfrm>
            <a:off x="9394753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ED93AE5-CA60-4BA1-817A-ED92C2F5DFB1}"/>
              </a:ext>
            </a:extLst>
          </p:cNvPr>
          <p:cNvSpPr/>
          <p:nvPr/>
        </p:nvSpPr>
        <p:spPr>
          <a:xfrm>
            <a:off x="9756892" y="27936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DFDB8EA-7CD2-4595-A108-D9CEFC65F2F8}"/>
              </a:ext>
            </a:extLst>
          </p:cNvPr>
          <p:cNvSpPr/>
          <p:nvPr/>
        </p:nvSpPr>
        <p:spPr>
          <a:xfrm>
            <a:off x="8308336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F95E58-1A23-4B67-BE17-621EDFB37E88}"/>
              </a:ext>
            </a:extLst>
          </p:cNvPr>
          <p:cNvSpPr/>
          <p:nvPr/>
        </p:nvSpPr>
        <p:spPr>
          <a:xfrm>
            <a:off x="8670475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12A00C4-1E81-43E2-B0CC-2529AEF1508B}"/>
              </a:ext>
            </a:extLst>
          </p:cNvPr>
          <p:cNvSpPr/>
          <p:nvPr/>
        </p:nvSpPr>
        <p:spPr>
          <a:xfrm>
            <a:off x="9032614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6757DFD-CBF3-4F19-B5C9-28677ADE8CBA}"/>
              </a:ext>
            </a:extLst>
          </p:cNvPr>
          <p:cNvSpPr/>
          <p:nvPr/>
        </p:nvSpPr>
        <p:spPr>
          <a:xfrm>
            <a:off x="9394753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A00ABC7-56FC-4A73-B7AB-5B3CEA3C3FD4}"/>
              </a:ext>
            </a:extLst>
          </p:cNvPr>
          <p:cNvSpPr/>
          <p:nvPr/>
        </p:nvSpPr>
        <p:spPr>
          <a:xfrm>
            <a:off x="9756892" y="31541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97EB4D-D9FD-49E9-B0A9-0AE4039E4978}"/>
              </a:ext>
            </a:extLst>
          </p:cNvPr>
          <p:cNvSpPr/>
          <p:nvPr/>
        </p:nvSpPr>
        <p:spPr>
          <a:xfrm>
            <a:off x="8308336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C40DBA1-2C87-4487-B2F3-5967A57380F9}"/>
              </a:ext>
            </a:extLst>
          </p:cNvPr>
          <p:cNvSpPr/>
          <p:nvPr/>
        </p:nvSpPr>
        <p:spPr>
          <a:xfrm>
            <a:off x="8670475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A738F51-7AB3-4F61-A541-A59C438B8718}"/>
              </a:ext>
            </a:extLst>
          </p:cNvPr>
          <p:cNvSpPr/>
          <p:nvPr/>
        </p:nvSpPr>
        <p:spPr>
          <a:xfrm>
            <a:off x="9032614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8171270-74F8-423F-9BBB-4D95CB314F25}"/>
              </a:ext>
            </a:extLst>
          </p:cNvPr>
          <p:cNvSpPr/>
          <p:nvPr/>
        </p:nvSpPr>
        <p:spPr>
          <a:xfrm>
            <a:off x="9394753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3A29C57-2D56-480F-8DCC-3EEF387019C7}"/>
              </a:ext>
            </a:extLst>
          </p:cNvPr>
          <p:cNvSpPr/>
          <p:nvPr/>
        </p:nvSpPr>
        <p:spPr>
          <a:xfrm>
            <a:off x="9756892" y="3514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6E5FDA-452B-448F-90A1-E3FA5657754C}"/>
              </a:ext>
            </a:extLst>
          </p:cNvPr>
          <p:cNvSpPr/>
          <p:nvPr/>
        </p:nvSpPr>
        <p:spPr>
          <a:xfrm>
            <a:off x="8308336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5869F5B-2608-4C0E-B221-E10F20369750}"/>
              </a:ext>
            </a:extLst>
          </p:cNvPr>
          <p:cNvSpPr/>
          <p:nvPr/>
        </p:nvSpPr>
        <p:spPr>
          <a:xfrm>
            <a:off x="8670475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0C0AFF2-B737-4803-945E-84644788B06A}"/>
              </a:ext>
            </a:extLst>
          </p:cNvPr>
          <p:cNvSpPr/>
          <p:nvPr/>
        </p:nvSpPr>
        <p:spPr>
          <a:xfrm>
            <a:off x="9032614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D38175B-477F-4D33-990D-D62D48A5ABF1}"/>
              </a:ext>
            </a:extLst>
          </p:cNvPr>
          <p:cNvSpPr/>
          <p:nvPr/>
        </p:nvSpPr>
        <p:spPr>
          <a:xfrm>
            <a:off x="9394753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4AB6CE8-0B6D-4515-8FD4-335081D2D26F}"/>
              </a:ext>
            </a:extLst>
          </p:cNvPr>
          <p:cNvSpPr/>
          <p:nvPr/>
        </p:nvSpPr>
        <p:spPr>
          <a:xfrm>
            <a:off x="9756892" y="38752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C0CEE7-0924-46FB-8ADC-B7360B08E1F8}"/>
              </a:ext>
            </a:extLst>
          </p:cNvPr>
          <p:cNvSpPr/>
          <p:nvPr/>
        </p:nvSpPr>
        <p:spPr>
          <a:xfrm>
            <a:off x="5773363" y="170816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1AD6FF-4DAA-4796-BD10-F9CDEFDBCC32}"/>
              </a:ext>
            </a:extLst>
          </p:cNvPr>
          <p:cNvSpPr/>
          <p:nvPr/>
        </p:nvSpPr>
        <p:spPr>
          <a:xfrm>
            <a:off x="5773363" y="207029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AF01826-63E8-41CA-89C8-8A64335BAAFE}"/>
              </a:ext>
            </a:extLst>
          </p:cNvPr>
          <p:cNvSpPr/>
          <p:nvPr/>
        </p:nvSpPr>
        <p:spPr>
          <a:xfrm>
            <a:off x="5773363" y="243243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938DCC2-8275-4C27-8EDD-454E8DDC0A2F}"/>
              </a:ext>
            </a:extLst>
          </p:cNvPr>
          <p:cNvSpPr/>
          <p:nvPr/>
        </p:nvSpPr>
        <p:spPr>
          <a:xfrm>
            <a:off x="5773363" y="279457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33CD3C5-E268-472E-BE22-2991B75F9CA8}"/>
              </a:ext>
            </a:extLst>
          </p:cNvPr>
          <p:cNvSpPr/>
          <p:nvPr/>
        </p:nvSpPr>
        <p:spPr>
          <a:xfrm>
            <a:off x="5773363" y="31567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828320-73D5-4488-BCDC-A2DC325703B9}"/>
              </a:ext>
            </a:extLst>
          </p:cNvPr>
          <p:cNvSpPr/>
          <p:nvPr/>
        </p:nvSpPr>
        <p:spPr>
          <a:xfrm>
            <a:off x="5773363" y="351885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C11A4EB-0916-43E6-BFB7-9DCC23FDAB03}"/>
              </a:ext>
            </a:extLst>
          </p:cNvPr>
          <p:cNvSpPr/>
          <p:nvPr/>
        </p:nvSpPr>
        <p:spPr>
          <a:xfrm>
            <a:off x="5773363" y="388099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4DBCD38-6587-4DD0-9938-4D24AF31ACE4}"/>
              </a:ext>
            </a:extLst>
          </p:cNvPr>
          <p:cNvSpPr/>
          <p:nvPr/>
        </p:nvSpPr>
        <p:spPr>
          <a:xfrm>
            <a:off x="6135502" y="170931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7527203-E797-4736-8AAC-B5EAFBC490A6}"/>
              </a:ext>
            </a:extLst>
          </p:cNvPr>
          <p:cNvSpPr/>
          <p:nvPr/>
        </p:nvSpPr>
        <p:spPr>
          <a:xfrm>
            <a:off x="6135502" y="207145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1DD6F9E-C7A8-4507-B5C5-85D902A19495}"/>
              </a:ext>
            </a:extLst>
          </p:cNvPr>
          <p:cNvSpPr/>
          <p:nvPr/>
        </p:nvSpPr>
        <p:spPr>
          <a:xfrm>
            <a:off x="6135502" y="243358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9554DD-480E-49D4-AC1F-42873101A135}"/>
              </a:ext>
            </a:extLst>
          </p:cNvPr>
          <p:cNvSpPr/>
          <p:nvPr/>
        </p:nvSpPr>
        <p:spPr>
          <a:xfrm>
            <a:off x="6135502" y="279572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EC6F809-F09B-4148-9E32-006A57DE60C5}"/>
              </a:ext>
            </a:extLst>
          </p:cNvPr>
          <p:cNvSpPr/>
          <p:nvPr/>
        </p:nvSpPr>
        <p:spPr>
          <a:xfrm>
            <a:off x="6135502" y="315786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3C3D534-4FEB-4A91-8DAD-9C2A6CB43881}"/>
              </a:ext>
            </a:extLst>
          </p:cNvPr>
          <p:cNvSpPr/>
          <p:nvPr/>
        </p:nvSpPr>
        <p:spPr>
          <a:xfrm>
            <a:off x="6135502" y="352000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B951109-9300-4F03-97C5-0171A19BE0BF}"/>
              </a:ext>
            </a:extLst>
          </p:cNvPr>
          <p:cNvSpPr/>
          <p:nvPr/>
        </p:nvSpPr>
        <p:spPr>
          <a:xfrm>
            <a:off x="6135502" y="388214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48524C-0289-4E82-B9FE-BAA4085D781E}"/>
              </a:ext>
            </a:extLst>
          </p:cNvPr>
          <p:cNvSpPr/>
          <p:nvPr/>
        </p:nvSpPr>
        <p:spPr>
          <a:xfrm>
            <a:off x="6497641" y="1710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E12721-03F4-4F3B-99DA-78610B7A17C7}"/>
              </a:ext>
            </a:extLst>
          </p:cNvPr>
          <p:cNvSpPr/>
          <p:nvPr/>
        </p:nvSpPr>
        <p:spPr>
          <a:xfrm>
            <a:off x="6497641" y="207260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DCF3600-E153-4EDA-906C-B5E5A54E76E6}"/>
              </a:ext>
            </a:extLst>
          </p:cNvPr>
          <p:cNvSpPr/>
          <p:nvPr/>
        </p:nvSpPr>
        <p:spPr>
          <a:xfrm>
            <a:off x="6497641" y="243474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97CB40E-D1FA-4FA4-92D5-09F9E4EBC47B}"/>
              </a:ext>
            </a:extLst>
          </p:cNvPr>
          <p:cNvSpPr/>
          <p:nvPr/>
        </p:nvSpPr>
        <p:spPr>
          <a:xfrm>
            <a:off x="6497641" y="279687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5A7CD96-DD44-4169-9874-76F651114397}"/>
              </a:ext>
            </a:extLst>
          </p:cNvPr>
          <p:cNvSpPr/>
          <p:nvPr/>
        </p:nvSpPr>
        <p:spPr>
          <a:xfrm>
            <a:off x="6497641" y="315901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60A342B-CA89-4972-B8CB-EC207E29DA72}"/>
              </a:ext>
            </a:extLst>
          </p:cNvPr>
          <p:cNvSpPr/>
          <p:nvPr/>
        </p:nvSpPr>
        <p:spPr>
          <a:xfrm>
            <a:off x="6497641" y="352115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BE30602-6012-4E9D-BEC9-503978815B18}"/>
              </a:ext>
            </a:extLst>
          </p:cNvPr>
          <p:cNvSpPr/>
          <p:nvPr/>
        </p:nvSpPr>
        <p:spPr>
          <a:xfrm>
            <a:off x="6497641" y="388329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790317-3DC7-447B-944D-36B15EC5FB01}"/>
              </a:ext>
            </a:extLst>
          </p:cNvPr>
          <p:cNvSpPr/>
          <p:nvPr/>
        </p:nvSpPr>
        <p:spPr>
          <a:xfrm>
            <a:off x="6859780" y="1711613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DDE8208-D7AF-4136-ACBB-3F2CD29C6F19}"/>
              </a:ext>
            </a:extLst>
          </p:cNvPr>
          <p:cNvSpPr/>
          <p:nvPr/>
        </p:nvSpPr>
        <p:spPr>
          <a:xfrm>
            <a:off x="6859780" y="207375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7C36CF-66F0-4588-AB74-C4BAFA4226DB}"/>
              </a:ext>
            </a:extLst>
          </p:cNvPr>
          <p:cNvSpPr/>
          <p:nvPr/>
        </p:nvSpPr>
        <p:spPr>
          <a:xfrm>
            <a:off x="6859780" y="243589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70E030F-8CA8-4961-9097-724821BFAD99}"/>
              </a:ext>
            </a:extLst>
          </p:cNvPr>
          <p:cNvSpPr/>
          <p:nvPr/>
        </p:nvSpPr>
        <p:spPr>
          <a:xfrm>
            <a:off x="6859780" y="279803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49ED238-B368-42B0-9CAA-2300FEEFF5F5}"/>
              </a:ext>
            </a:extLst>
          </p:cNvPr>
          <p:cNvSpPr/>
          <p:nvPr/>
        </p:nvSpPr>
        <p:spPr>
          <a:xfrm>
            <a:off x="6859780" y="316016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97F7EFE-23D6-4C8E-8A96-7FF15669E486}"/>
              </a:ext>
            </a:extLst>
          </p:cNvPr>
          <p:cNvSpPr/>
          <p:nvPr/>
        </p:nvSpPr>
        <p:spPr>
          <a:xfrm>
            <a:off x="6859780" y="35223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562562E-7EB2-4FF7-912C-BA244BBA11CB}"/>
              </a:ext>
            </a:extLst>
          </p:cNvPr>
          <p:cNvSpPr/>
          <p:nvPr/>
        </p:nvSpPr>
        <p:spPr>
          <a:xfrm>
            <a:off x="6859780" y="388444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7F91234-B137-4351-AC9D-3F859B93E543}"/>
              </a:ext>
            </a:extLst>
          </p:cNvPr>
          <p:cNvSpPr/>
          <p:nvPr/>
        </p:nvSpPr>
        <p:spPr>
          <a:xfrm>
            <a:off x="11202575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14FD1B-B523-4C91-AA52-50C16736D836}"/>
              </a:ext>
            </a:extLst>
          </p:cNvPr>
          <p:cNvSpPr/>
          <p:nvPr/>
        </p:nvSpPr>
        <p:spPr>
          <a:xfrm>
            <a:off x="11564714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8E8FC4-A1F5-4785-93BB-EC4E901CE929}"/>
              </a:ext>
            </a:extLst>
          </p:cNvPr>
          <p:cNvSpPr/>
          <p:nvPr/>
        </p:nvSpPr>
        <p:spPr>
          <a:xfrm>
            <a:off x="11926853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1F976F-41FA-4C9C-8709-3102A895DFFC}"/>
              </a:ext>
            </a:extLst>
          </p:cNvPr>
          <p:cNvSpPr/>
          <p:nvPr/>
        </p:nvSpPr>
        <p:spPr>
          <a:xfrm>
            <a:off x="12288992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9C1A91C-3FC2-4E48-81E7-AEAD51FD1618}"/>
              </a:ext>
            </a:extLst>
          </p:cNvPr>
          <p:cNvSpPr/>
          <p:nvPr/>
        </p:nvSpPr>
        <p:spPr>
          <a:xfrm>
            <a:off x="12651131" y="170073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C730F58-6439-4103-A1AE-E564067D8C4A}"/>
              </a:ext>
            </a:extLst>
          </p:cNvPr>
          <p:cNvSpPr/>
          <p:nvPr/>
        </p:nvSpPr>
        <p:spPr>
          <a:xfrm>
            <a:off x="11202575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746660D-A9F3-483E-82F2-3740D79879E6}"/>
              </a:ext>
            </a:extLst>
          </p:cNvPr>
          <p:cNvSpPr/>
          <p:nvPr/>
        </p:nvSpPr>
        <p:spPr>
          <a:xfrm>
            <a:off x="11564714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F79DBC0-A40C-4BA5-8430-6D2A5C106A86}"/>
              </a:ext>
            </a:extLst>
          </p:cNvPr>
          <p:cNvSpPr/>
          <p:nvPr/>
        </p:nvSpPr>
        <p:spPr>
          <a:xfrm>
            <a:off x="11926853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454E3F-9D7B-44B6-9BBF-193615594576}"/>
              </a:ext>
            </a:extLst>
          </p:cNvPr>
          <p:cNvSpPr/>
          <p:nvPr/>
        </p:nvSpPr>
        <p:spPr>
          <a:xfrm>
            <a:off x="12288992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DCCE06A-99D2-4D9E-BC5B-C8C6E4510146}"/>
              </a:ext>
            </a:extLst>
          </p:cNvPr>
          <p:cNvSpPr/>
          <p:nvPr/>
        </p:nvSpPr>
        <p:spPr>
          <a:xfrm>
            <a:off x="12651131" y="206127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E10330-D353-4D76-9276-A144D2EA7353}"/>
              </a:ext>
            </a:extLst>
          </p:cNvPr>
          <p:cNvSpPr/>
          <p:nvPr/>
        </p:nvSpPr>
        <p:spPr>
          <a:xfrm>
            <a:off x="11202575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044320B-3255-4D1A-B8B7-CF816FD10FDD}"/>
              </a:ext>
            </a:extLst>
          </p:cNvPr>
          <p:cNvSpPr/>
          <p:nvPr/>
        </p:nvSpPr>
        <p:spPr>
          <a:xfrm>
            <a:off x="11564714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21BDE35-DD63-4DFF-8154-A62F094A5623}"/>
              </a:ext>
            </a:extLst>
          </p:cNvPr>
          <p:cNvSpPr/>
          <p:nvPr/>
        </p:nvSpPr>
        <p:spPr>
          <a:xfrm>
            <a:off x="11926853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DC6BC0D-7C29-4CC5-992B-9294671C4C22}"/>
              </a:ext>
            </a:extLst>
          </p:cNvPr>
          <p:cNvSpPr/>
          <p:nvPr/>
        </p:nvSpPr>
        <p:spPr>
          <a:xfrm>
            <a:off x="12288992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07413C2-B717-4F87-885B-BA4C7326E3F7}"/>
              </a:ext>
            </a:extLst>
          </p:cNvPr>
          <p:cNvSpPr/>
          <p:nvPr/>
        </p:nvSpPr>
        <p:spPr>
          <a:xfrm>
            <a:off x="12651131" y="24218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D31218E-3C48-480D-A2F2-B58988127719}"/>
              </a:ext>
            </a:extLst>
          </p:cNvPr>
          <p:cNvSpPr/>
          <p:nvPr/>
        </p:nvSpPr>
        <p:spPr>
          <a:xfrm>
            <a:off x="11202575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CF3FF27-95B3-445E-9812-DD12318BC68A}"/>
              </a:ext>
            </a:extLst>
          </p:cNvPr>
          <p:cNvSpPr/>
          <p:nvPr/>
        </p:nvSpPr>
        <p:spPr>
          <a:xfrm>
            <a:off x="11564714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F7BDBB2-C715-49DA-B8EE-EBD1A881F65E}"/>
              </a:ext>
            </a:extLst>
          </p:cNvPr>
          <p:cNvSpPr/>
          <p:nvPr/>
        </p:nvSpPr>
        <p:spPr>
          <a:xfrm>
            <a:off x="11926853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DD5BA6-E5FB-4DFC-8117-3CC11F4F84A6}"/>
              </a:ext>
            </a:extLst>
          </p:cNvPr>
          <p:cNvSpPr/>
          <p:nvPr/>
        </p:nvSpPr>
        <p:spPr>
          <a:xfrm>
            <a:off x="12288992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D312256-0255-4401-8E64-A7EF3E60ADF8}"/>
              </a:ext>
            </a:extLst>
          </p:cNvPr>
          <p:cNvSpPr/>
          <p:nvPr/>
        </p:nvSpPr>
        <p:spPr>
          <a:xfrm>
            <a:off x="12651131" y="278237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54614DC-2056-4700-B838-72D7634EBE1D}"/>
              </a:ext>
            </a:extLst>
          </p:cNvPr>
          <p:cNvSpPr/>
          <p:nvPr/>
        </p:nvSpPr>
        <p:spPr>
          <a:xfrm>
            <a:off x="11202575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8F7994-FF55-443F-906D-56E0EF9274B4}"/>
              </a:ext>
            </a:extLst>
          </p:cNvPr>
          <p:cNvSpPr/>
          <p:nvPr/>
        </p:nvSpPr>
        <p:spPr>
          <a:xfrm>
            <a:off x="11564714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27D4574-E26C-4154-96BE-144EBB687412}"/>
              </a:ext>
            </a:extLst>
          </p:cNvPr>
          <p:cNvSpPr/>
          <p:nvPr/>
        </p:nvSpPr>
        <p:spPr>
          <a:xfrm>
            <a:off x="11926853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C8C1072-9192-401D-A79F-B9C67B60F49F}"/>
              </a:ext>
            </a:extLst>
          </p:cNvPr>
          <p:cNvSpPr/>
          <p:nvPr/>
        </p:nvSpPr>
        <p:spPr>
          <a:xfrm>
            <a:off x="12288992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B218742-2D00-4EA4-BBA1-4CBB99FE4ACD}"/>
              </a:ext>
            </a:extLst>
          </p:cNvPr>
          <p:cNvSpPr/>
          <p:nvPr/>
        </p:nvSpPr>
        <p:spPr>
          <a:xfrm>
            <a:off x="12651131" y="314291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7C54011-60A5-4E64-953F-9AD44FF67CBF}"/>
              </a:ext>
            </a:extLst>
          </p:cNvPr>
          <p:cNvSpPr/>
          <p:nvPr/>
        </p:nvSpPr>
        <p:spPr>
          <a:xfrm>
            <a:off x="11202575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332E19F-BB1B-43CA-A072-368D710685DC}"/>
              </a:ext>
            </a:extLst>
          </p:cNvPr>
          <p:cNvSpPr/>
          <p:nvPr/>
        </p:nvSpPr>
        <p:spPr>
          <a:xfrm>
            <a:off x="11564714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97E1BA5-F053-4252-8B6E-508F821FEA20}"/>
              </a:ext>
            </a:extLst>
          </p:cNvPr>
          <p:cNvSpPr/>
          <p:nvPr/>
        </p:nvSpPr>
        <p:spPr>
          <a:xfrm>
            <a:off x="11926853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EF7A15-6A13-499D-A929-AA05EB1F601F}"/>
              </a:ext>
            </a:extLst>
          </p:cNvPr>
          <p:cNvSpPr/>
          <p:nvPr/>
        </p:nvSpPr>
        <p:spPr>
          <a:xfrm>
            <a:off x="12288992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47D6013-F691-4687-B958-FB7822566664}"/>
              </a:ext>
            </a:extLst>
          </p:cNvPr>
          <p:cNvSpPr/>
          <p:nvPr/>
        </p:nvSpPr>
        <p:spPr>
          <a:xfrm>
            <a:off x="12651131" y="3503462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5CF4915-7E0F-4693-BFCB-E06DC53B1E0C}"/>
              </a:ext>
            </a:extLst>
          </p:cNvPr>
          <p:cNvSpPr/>
          <p:nvPr/>
        </p:nvSpPr>
        <p:spPr>
          <a:xfrm>
            <a:off x="11202575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E2A2BF3-C6DA-40DF-B998-B5D419C5C40D}"/>
              </a:ext>
            </a:extLst>
          </p:cNvPr>
          <p:cNvSpPr/>
          <p:nvPr/>
        </p:nvSpPr>
        <p:spPr>
          <a:xfrm>
            <a:off x="11564714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80F4031-5BD4-4CF0-A694-14DA5510BD52}"/>
              </a:ext>
            </a:extLst>
          </p:cNvPr>
          <p:cNvSpPr/>
          <p:nvPr/>
        </p:nvSpPr>
        <p:spPr>
          <a:xfrm>
            <a:off x="11926853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3E9C05-B3FF-461E-BC18-EACD82AA01A0}"/>
              </a:ext>
            </a:extLst>
          </p:cNvPr>
          <p:cNvSpPr/>
          <p:nvPr/>
        </p:nvSpPr>
        <p:spPr>
          <a:xfrm>
            <a:off x="12288992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95D39DE-8B57-4348-84AF-281F3B575702}"/>
              </a:ext>
            </a:extLst>
          </p:cNvPr>
          <p:cNvSpPr/>
          <p:nvPr/>
        </p:nvSpPr>
        <p:spPr>
          <a:xfrm>
            <a:off x="12651131" y="386400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D6C9FA-2AEF-4664-9705-5E1A37C9BD96}"/>
              </a:ext>
            </a:extLst>
          </p:cNvPr>
          <p:cNvSpPr txBox="1"/>
          <p:nvPr/>
        </p:nvSpPr>
        <p:spPr>
          <a:xfrm>
            <a:off x="10554550" y="25353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651753" y="389106"/>
            <a:ext cx="10158550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query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query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key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value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value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padding_mask : (batch_size, 1, 1,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곱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어텐션 스코어 행렬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matmul_qk = tf.matmul(query, key, transpose_b=True)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2918298" y="3871609"/>
            <a:ext cx="449033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32 ) (1, 4, 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2840476" y="511674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32) (40,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2840476" y="5656780"/>
            <a:ext cx="347723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(32,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(1, 4, 40, 40)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4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-145915" y="4695084"/>
            <a:ext cx="398378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2 ) (1, 4, 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-145915" y="5175990"/>
            <a:ext cx="360387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2) (3,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-145915" y="5716021"/>
            <a:ext cx="297068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(1, 4, 3, 3)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5AC-5182-48BC-9939-A678B47BC9A2}"/>
              </a:ext>
            </a:extLst>
          </p:cNvPr>
          <p:cNvSpPr/>
          <p:nvPr/>
        </p:nvSpPr>
        <p:spPr>
          <a:xfrm>
            <a:off x="5029200" y="4533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F5B1C-9932-4A9F-ADE5-505AEF56E3B3}"/>
              </a:ext>
            </a:extLst>
          </p:cNvPr>
          <p:cNvSpPr/>
          <p:nvPr/>
        </p:nvSpPr>
        <p:spPr>
          <a:xfrm>
            <a:off x="5603131" y="453308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EF0A5-3C04-4F85-B3CF-47B15C5F93D3}"/>
              </a:ext>
            </a:extLst>
          </p:cNvPr>
          <p:cNvSpPr/>
          <p:nvPr/>
        </p:nvSpPr>
        <p:spPr>
          <a:xfrm>
            <a:off x="5029200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0B52F-2038-419F-B1DB-11CDD5BF8379}"/>
              </a:ext>
            </a:extLst>
          </p:cNvPr>
          <p:cNvSpPr/>
          <p:nvPr/>
        </p:nvSpPr>
        <p:spPr>
          <a:xfrm>
            <a:off x="5603131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F277-C605-43CE-B8C7-3494046894B0}"/>
              </a:ext>
            </a:extLst>
          </p:cNvPr>
          <p:cNvSpPr/>
          <p:nvPr/>
        </p:nvSpPr>
        <p:spPr>
          <a:xfrm>
            <a:off x="5029200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D7F39-A7CC-4298-B4CD-189F9ED6B6B8}"/>
              </a:ext>
            </a:extLst>
          </p:cNvPr>
          <p:cNvSpPr/>
          <p:nvPr/>
        </p:nvSpPr>
        <p:spPr>
          <a:xfrm>
            <a:off x="5603131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3FF22-095A-4B9A-8170-B066FFFA98C7}"/>
              </a:ext>
            </a:extLst>
          </p:cNvPr>
          <p:cNvSpPr/>
          <p:nvPr/>
        </p:nvSpPr>
        <p:spPr>
          <a:xfrm>
            <a:off x="7023370" y="48200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3355-6E31-45FD-8FE5-45BEFBDE0258}"/>
              </a:ext>
            </a:extLst>
          </p:cNvPr>
          <p:cNvSpPr/>
          <p:nvPr/>
        </p:nvSpPr>
        <p:spPr>
          <a:xfrm>
            <a:off x="7597301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42CDF-11EE-4BDA-9432-371266DD93DD}"/>
              </a:ext>
            </a:extLst>
          </p:cNvPr>
          <p:cNvSpPr/>
          <p:nvPr/>
        </p:nvSpPr>
        <p:spPr>
          <a:xfrm>
            <a:off x="8171233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06540D-D209-4DA8-833F-CADD05BFBD26}"/>
              </a:ext>
            </a:extLst>
          </p:cNvPr>
          <p:cNvSpPr/>
          <p:nvPr/>
        </p:nvSpPr>
        <p:spPr>
          <a:xfrm>
            <a:off x="7023370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E4C55-6D5A-48F2-B0A1-43FC4075E7EA}"/>
              </a:ext>
            </a:extLst>
          </p:cNvPr>
          <p:cNvSpPr/>
          <p:nvPr/>
        </p:nvSpPr>
        <p:spPr>
          <a:xfrm>
            <a:off x="7597298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F816D-D180-406E-B83E-142666DE208F}"/>
              </a:ext>
            </a:extLst>
          </p:cNvPr>
          <p:cNvSpPr/>
          <p:nvPr/>
        </p:nvSpPr>
        <p:spPr>
          <a:xfrm>
            <a:off x="8171226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41E23-3EBF-4A9B-942E-E33C1D34EE9F}"/>
              </a:ext>
            </a:extLst>
          </p:cNvPr>
          <p:cNvSpPr txBox="1"/>
          <p:nvPr/>
        </p:nvSpPr>
        <p:spPr>
          <a:xfrm>
            <a:off x="6429983" y="51759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144D0-C20A-4EE2-8E79-0633A1AF9515}"/>
              </a:ext>
            </a:extLst>
          </p:cNvPr>
          <p:cNvSpPr txBox="1"/>
          <p:nvPr/>
        </p:nvSpPr>
        <p:spPr>
          <a:xfrm>
            <a:off x="8861888" y="51830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D67EF-4DF8-4F91-A266-CD4F78ADE3DC}"/>
              </a:ext>
            </a:extLst>
          </p:cNvPr>
          <p:cNvSpPr/>
          <p:nvPr/>
        </p:nvSpPr>
        <p:spPr>
          <a:xfrm>
            <a:off x="9591479" y="456815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7A17B-7A76-435D-A58A-1B658E14BAF1}"/>
              </a:ext>
            </a:extLst>
          </p:cNvPr>
          <p:cNvSpPr/>
          <p:nvPr/>
        </p:nvSpPr>
        <p:spPr>
          <a:xfrm>
            <a:off x="10165410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FCFE7-22F4-4F83-AFA2-0FD01FE99C0E}"/>
              </a:ext>
            </a:extLst>
          </p:cNvPr>
          <p:cNvSpPr/>
          <p:nvPr/>
        </p:nvSpPr>
        <p:spPr>
          <a:xfrm>
            <a:off x="10739342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D2095-7A72-4385-AA6D-36B3BEBD9E16}"/>
              </a:ext>
            </a:extLst>
          </p:cNvPr>
          <p:cNvSpPr/>
          <p:nvPr/>
        </p:nvSpPr>
        <p:spPr>
          <a:xfrm>
            <a:off x="9591479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6F8600-7C63-4930-BD14-93AA1AE7BDC4}"/>
              </a:ext>
            </a:extLst>
          </p:cNvPr>
          <p:cNvSpPr/>
          <p:nvPr/>
        </p:nvSpPr>
        <p:spPr>
          <a:xfrm>
            <a:off x="10165407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BE413-EA3E-44B1-B632-778407D6A35A}"/>
              </a:ext>
            </a:extLst>
          </p:cNvPr>
          <p:cNvSpPr/>
          <p:nvPr/>
        </p:nvSpPr>
        <p:spPr>
          <a:xfrm>
            <a:off x="10739335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4F691C-AAB6-4CEF-B401-FF93F08C7A7A}"/>
              </a:ext>
            </a:extLst>
          </p:cNvPr>
          <p:cNvSpPr/>
          <p:nvPr/>
        </p:nvSpPr>
        <p:spPr>
          <a:xfrm>
            <a:off x="9591468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D5B7F4-62A8-4317-8EC0-E2BB59CD8BE4}"/>
              </a:ext>
            </a:extLst>
          </p:cNvPr>
          <p:cNvSpPr/>
          <p:nvPr/>
        </p:nvSpPr>
        <p:spPr>
          <a:xfrm>
            <a:off x="10165396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ACBD8E-0D71-477F-99F7-87EC6070A279}"/>
              </a:ext>
            </a:extLst>
          </p:cNvPr>
          <p:cNvSpPr/>
          <p:nvPr/>
        </p:nvSpPr>
        <p:spPr>
          <a:xfrm>
            <a:off x="10739324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89498B-1142-479A-B2B0-CBCBD5670F45}"/>
              </a:ext>
            </a:extLst>
          </p:cNvPr>
          <p:cNvSpPr/>
          <p:nvPr/>
        </p:nvSpPr>
        <p:spPr>
          <a:xfrm>
            <a:off x="1636300" y="23608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13616F-3D39-4DA9-B132-5A9F62944774}"/>
              </a:ext>
            </a:extLst>
          </p:cNvPr>
          <p:cNvSpPr/>
          <p:nvPr/>
        </p:nvSpPr>
        <p:spPr>
          <a:xfrm>
            <a:off x="2210231" y="236083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F81BFA-16B4-4E15-A011-8FD2CA9AA99C}"/>
              </a:ext>
            </a:extLst>
          </p:cNvPr>
          <p:cNvSpPr/>
          <p:nvPr/>
        </p:nvSpPr>
        <p:spPr>
          <a:xfrm>
            <a:off x="1636300" y="29347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0A115B-CB5B-4656-88C5-5FDA58615961}"/>
              </a:ext>
            </a:extLst>
          </p:cNvPr>
          <p:cNvSpPr/>
          <p:nvPr/>
        </p:nvSpPr>
        <p:spPr>
          <a:xfrm>
            <a:off x="2210231" y="29347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653F6B-1666-4D71-AD8C-F6CE734BE843}"/>
              </a:ext>
            </a:extLst>
          </p:cNvPr>
          <p:cNvSpPr/>
          <p:nvPr/>
        </p:nvSpPr>
        <p:spPr>
          <a:xfrm>
            <a:off x="1636300" y="35086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B124F9-E6AF-43F9-B523-9D8B931DB643}"/>
              </a:ext>
            </a:extLst>
          </p:cNvPr>
          <p:cNvSpPr/>
          <p:nvPr/>
        </p:nvSpPr>
        <p:spPr>
          <a:xfrm>
            <a:off x="2210231" y="35086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AC4FBE-8F4D-426A-9AB7-684B7A0CB2A3}"/>
              </a:ext>
            </a:extLst>
          </p:cNvPr>
          <p:cNvSpPr/>
          <p:nvPr/>
        </p:nvSpPr>
        <p:spPr>
          <a:xfrm>
            <a:off x="3037250" y="236680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CD519-221F-4BF3-966D-CFBF74121F45}"/>
              </a:ext>
            </a:extLst>
          </p:cNvPr>
          <p:cNvSpPr/>
          <p:nvPr/>
        </p:nvSpPr>
        <p:spPr>
          <a:xfrm>
            <a:off x="3611181" y="236680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81A505-38A9-4FD5-897C-5CBEC42F3311}"/>
              </a:ext>
            </a:extLst>
          </p:cNvPr>
          <p:cNvSpPr/>
          <p:nvPr/>
        </p:nvSpPr>
        <p:spPr>
          <a:xfrm>
            <a:off x="3037250" y="294073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7F1649-042A-42D4-A2C3-3B12DF9F6C2C}"/>
              </a:ext>
            </a:extLst>
          </p:cNvPr>
          <p:cNvSpPr/>
          <p:nvPr/>
        </p:nvSpPr>
        <p:spPr>
          <a:xfrm>
            <a:off x="3611181" y="294073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D85EE9-882C-4A15-9951-F5C5BD2CA252}"/>
              </a:ext>
            </a:extLst>
          </p:cNvPr>
          <p:cNvSpPr/>
          <p:nvPr/>
        </p:nvSpPr>
        <p:spPr>
          <a:xfrm>
            <a:off x="3037250" y="351467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A2FE4A-F0E3-48A3-ACD8-4E7A13963EFD}"/>
              </a:ext>
            </a:extLst>
          </p:cNvPr>
          <p:cNvSpPr/>
          <p:nvPr/>
        </p:nvSpPr>
        <p:spPr>
          <a:xfrm>
            <a:off x="3611181" y="351467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293CCE-56D4-42A8-8611-0FF975E6C10F}"/>
              </a:ext>
            </a:extLst>
          </p:cNvPr>
          <p:cNvSpPr/>
          <p:nvPr/>
        </p:nvSpPr>
        <p:spPr>
          <a:xfrm>
            <a:off x="4362552" y="236680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8A7D47-E264-420B-B833-43AE51E53DC4}"/>
              </a:ext>
            </a:extLst>
          </p:cNvPr>
          <p:cNvSpPr/>
          <p:nvPr/>
        </p:nvSpPr>
        <p:spPr>
          <a:xfrm>
            <a:off x="4936483" y="236680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CE59E0-3810-4888-BAE0-C9CC7841EED6}"/>
              </a:ext>
            </a:extLst>
          </p:cNvPr>
          <p:cNvSpPr/>
          <p:nvPr/>
        </p:nvSpPr>
        <p:spPr>
          <a:xfrm>
            <a:off x="4362552" y="294073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446AE2-7C58-417B-A001-DC7684C90D52}"/>
              </a:ext>
            </a:extLst>
          </p:cNvPr>
          <p:cNvSpPr/>
          <p:nvPr/>
        </p:nvSpPr>
        <p:spPr>
          <a:xfrm>
            <a:off x="4936483" y="294073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CF6F10-2871-4EC7-9D2F-21138A57FA4B}"/>
              </a:ext>
            </a:extLst>
          </p:cNvPr>
          <p:cNvSpPr/>
          <p:nvPr/>
        </p:nvSpPr>
        <p:spPr>
          <a:xfrm>
            <a:off x="4362552" y="351467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A6A88F-F292-44CA-943F-104FE879A622}"/>
              </a:ext>
            </a:extLst>
          </p:cNvPr>
          <p:cNvSpPr/>
          <p:nvPr/>
        </p:nvSpPr>
        <p:spPr>
          <a:xfrm>
            <a:off x="4936483" y="351467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ADB022-8216-4458-8680-D6EC1E8D7B5A}"/>
              </a:ext>
            </a:extLst>
          </p:cNvPr>
          <p:cNvSpPr/>
          <p:nvPr/>
        </p:nvSpPr>
        <p:spPr>
          <a:xfrm>
            <a:off x="5721319" y="23608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41B115-5402-4F12-ACD7-5ADAE34BE6EE}"/>
              </a:ext>
            </a:extLst>
          </p:cNvPr>
          <p:cNvSpPr/>
          <p:nvPr/>
        </p:nvSpPr>
        <p:spPr>
          <a:xfrm>
            <a:off x="6295250" y="236083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0B86FB-C54E-47BF-A00B-EB6F0161DFEF}"/>
              </a:ext>
            </a:extLst>
          </p:cNvPr>
          <p:cNvSpPr/>
          <p:nvPr/>
        </p:nvSpPr>
        <p:spPr>
          <a:xfrm>
            <a:off x="5721319" y="29347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F4F73-AD2C-4873-BD00-CEE888C657B2}"/>
              </a:ext>
            </a:extLst>
          </p:cNvPr>
          <p:cNvSpPr/>
          <p:nvPr/>
        </p:nvSpPr>
        <p:spPr>
          <a:xfrm>
            <a:off x="6295250" y="29347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085228-B4D2-4448-ABEB-7F03E2302D07}"/>
              </a:ext>
            </a:extLst>
          </p:cNvPr>
          <p:cNvSpPr/>
          <p:nvPr/>
        </p:nvSpPr>
        <p:spPr>
          <a:xfrm>
            <a:off x="5721319" y="35086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5F007A-CEB2-4A55-B6D0-39DBFFC23539}"/>
              </a:ext>
            </a:extLst>
          </p:cNvPr>
          <p:cNvSpPr/>
          <p:nvPr/>
        </p:nvSpPr>
        <p:spPr>
          <a:xfrm>
            <a:off x="6295250" y="35086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49444-9DB2-4001-B3A3-467A6A14856C}"/>
              </a:ext>
            </a:extLst>
          </p:cNvPr>
          <p:cNvSpPr txBox="1"/>
          <p:nvPr/>
        </p:nvSpPr>
        <p:spPr>
          <a:xfrm>
            <a:off x="7704221" y="489284"/>
            <a:ext cx="246413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num_heads=4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d_model//num_heads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780361-0E1D-40F8-92A1-16FDA00B435F}"/>
              </a:ext>
            </a:extLst>
          </p:cNvPr>
          <p:cNvSpPr/>
          <p:nvPr/>
        </p:nvSpPr>
        <p:spPr>
          <a:xfrm>
            <a:off x="1929080" y="21059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6457DF-D309-46EA-B3E4-D4FB54A67B95}"/>
              </a:ext>
            </a:extLst>
          </p:cNvPr>
          <p:cNvSpPr/>
          <p:nvPr/>
        </p:nvSpPr>
        <p:spPr>
          <a:xfrm>
            <a:off x="2503011" y="21059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AB744A-702C-4377-8283-24050A16BD13}"/>
              </a:ext>
            </a:extLst>
          </p:cNvPr>
          <p:cNvSpPr/>
          <p:nvPr/>
        </p:nvSpPr>
        <p:spPr>
          <a:xfrm>
            <a:off x="1929080" y="78452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1F281A-58A5-4642-8277-E59D691C5370}"/>
              </a:ext>
            </a:extLst>
          </p:cNvPr>
          <p:cNvSpPr/>
          <p:nvPr/>
        </p:nvSpPr>
        <p:spPr>
          <a:xfrm>
            <a:off x="2503011" y="78452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5907D9-6591-4E71-9CBE-5320D20BE231}"/>
              </a:ext>
            </a:extLst>
          </p:cNvPr>
          <p:cNvSpPr/>
          <p:nvPr/>
        </p:nvSpPr>
        <p:spPr>
          <a:xfrm>
            <a:off x="1929080" y="13584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1AD122-963A-41C7-81AB-2909B88105DF}"/>
              </a:ext>
            </a:extLst>
          </p:cNvPr>
          <p:cNvSpPr/>
          <p:nvPr/>
        </p:nvSpPr>
        <p:spPr>
          <a:xfrm>
            <a:off x="2503011" y="13584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178245-398C-40A6-85EC-9F25C8144D0B}"/>
              </a:ext>
            </a:extLst>
          </p:cNvPr>
          <p:cNvSpPr/>
          <p:nvPr/>
        </p:nvSpPr>
        <p:spPr>
          <a:xfrm>
            <a:off x="3077355" y="21656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2F1E18-F1C3-4F23-9A7C-A3105593AF9E}"/>
              </a:ext>
            </a:extLst>
          </p:cNvPr>
          <p:cNvSpPr/>
          <p:nvPr/>
        </p:nvSpPr>
        <p:spPr>
          <a:xfrm>
            <a:off x="3651286" y="2165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8BDD55-18B9-4139-990A-EBA2FAAE7C94}"/>
              </a:ext>
            </a:extLst>
          </p:cNvPr>
          <p:cNvSpPr/>
          <p:nvPr/>
        </p:nvSpPr>
        <p:spPr>
          <a:xfrm>
            <a:off x="3077355" y="7904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6BC398-9721-426C-AF45-D9607A7AD089}"/>
              </a:ext>
            </a:extLst>
          </p:cNvPr>
          <p:cNvSpPr/>
          <p:nvPr/>
        </p:nvSpPr>
        <p:spPr>
          <a:xfrm>
            <a:off x="3651286" y="79049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0EA44CD-76AB-46E4-8632-D3FE72562764}"/>
              </a:ext>
            </a:extLst>
          </p:cNvPr>
          <p:cNvSpPr/>
          <p:nvPr/>
        </p:nvSpPr>
        <p:spPr>
          <a:xfrm>
            <a:off x="3077355" y="136442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0422781-F33E-46D8-AA45-397D5E926593}"/>
              </a:ext>
            </a:extLst>
          </p:cNvPr>
          <p:cNvSpPr/>
          <p:nvPr/>
        </p:nvSpPr>
        <p:spPr>
          <a:xfrm>
            <a:off x="3651286" y="136442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FD5EE6A-5AA3-4140-8F9D-5AA1EB6CF167}"/>
              </a:ext>
            </a:extLst>
          </p:cNvPr>
          <p:cNvSpPr/>
          <p:nvPr/>
        </p:nvSpPr>
        <p:spPr>
          <a:xfrm>
            <a:off x="4226191" y="21656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75FB20-CEB0-4CC9-AF94-3121EF07BDA5}"/>
              </a:ext>
            </a:extLst>
          </p:cNvPr>
          <p:cNvSpPr/>
          <p:nvPr/>
        </p:nvSpPr>
        <p:spPr>
          <a:xfrm>
            <a:off x="4800122" y="21656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A6709A-B1B5-4BE4-92BA-B90C9604E920}"/>
              </a:ext>
            </a:extLst>
          </p:cNvPr>
          <p:cNvSpPr/>
          <p:nvPr/>
        </p:nvSpPr>
        <p:spPr>
          <a:xfrm>
            <a:off x="4226191" y="79049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76D021-60EA-4AA6-8C6B-FC9BF52ABC41}"/>
              </a:ext>
            </a:extLst>
          </p:cNvPr>
          <p:cNvSpPr/>
          <p:nvPr/>
        </p:nvSpPr>
        <p:spPr>
          <a:xfrm>
            <a:off x="4800122" y="79049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33FC9B-57B1-4BC1-B9BB-2B8AB3ACE706}"/>
              </a:ext>
            </a:extLst>
          </p:cNvPr>
          <p:cNvSpPr/>
          <p:nvPr/>
        </p:nvSpPr>
        <p:spPr>
          <a:xfrm>
            <a:off x="4226191" y="136442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5A863B-1A14-4465-A0C8-EF7E29B5A8DB}"/>
              </a:ext>
            </a:extLst>
          </p:cNvPr>
          <p:cNvSpPr/>
          <p:nvPr/>
        </p:nvSpPr>
        <p:spPr>
          <a:xfrm>
            <a:off x="4800122" y="136442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B2C1CA-9A45-40D9-A2CF-771F798C56E9}"/>
              </a:ext>
            </a:extLst>
          </p:cNvPr>
          <p:cNvSpPr/>
          <p:nvPr/>
        </p:nvSpPr>
        <p:spPr>
          <a:xfrm>
            <a:off x="5372401" y="21059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710A5BB-DE9B-442B-B34D-649EAA0BC535}"/>
              </a:ext>
            </a:extLst>
          </p:cNvPr>
          <p:cNvSpPr/>
          <p:nvPr/>
        </p:nvSpPr>
        <p:spPr>
          <a:xfrm>
            <a:off x="5946332" y="21059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3A7012-0E1C-415A-8D26-C37C6CB6F011}"/>
              </a:ext>
            </a:extLst>
          </p:cNvPr>
          <p:cNvSpPr/>
          <p:nvPr/>
        </p:nvSpPr>
        <p:spPr>
          <a:xfrm>
            <a:off x="5372401" y="78452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ABC92A-C52C-4E95-986E-CD5F877D7AA3}"/>
              </a:ext>
            </a:extLst>
          </p:cNvPr>
          <p:cNvSpPr/>
          <p:nvPr/>
        </p:nvSpPr>
        <p:spPr>
          <a:xfrm>
            <a:off x="5946332" y="78452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373B75-DC3C-435B-8CE2-923055B59031}"/>
              </a:ext>
            </a:extLst>
          </p:cNvPr>
          <p:cNvSpPr/>
          <p:nvPr/>
        </p:nvSpPr>
        <p:spPr>
          <a:xfrm>
            <a:off x="5372401" y="13584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33483F1-B90C-48B9-94A4-3027DC29D66B}"/>
              </a:ext>
            </a:extLst>
          </p:cNvPr>
          <p:cNvSpPr/>
          <p:nvPr/>
        </p:nvSpPr>
        <p:spPr>
          <a:xfrm>
            <a:off x="5946332" y="13584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F09E54-DAC6-4887-97CB-AACEC5B14D56}"/>
              </a:ext>
            </a:extLst>
          </p:cNvPr>
          <p:cNvCxnSpPr>
            <a:stCxn id="59" idx="2"/>
            <a:endCxn id="30" idx="0"/>
          </p:cNvCxnSpPr>
          <p:nvPr/>
        </p:nvCxnSpPr>
        <p:spPr>
          <a:xfrm flipH="1">
            <a:off x="1923266" y="1932387"/>
            <a:ext cx="866711" cy="42844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018EE48-D7DF-472D-8C68-A26E55403CE9}"/>
              </a:ext>
            </a:extLst>
          </p:cNvPr>
          <p:cNvCxnSpPr>
            <a:cxnSpLocks/>
            <a:stCxn id="64" idx="2"/>
            <a:endCxn id="36" idx="0"/>
          </p:cNvCxnSpPr>
          <p:nvPr/>
        </p:nvCxnSpPr>
        <p:spPr>
          <a:xfrm flipH="1">
            <a:off x="3324216" y="1938361"/>
            <a:ext cx="40105" cy="42844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59D8A2C-564B-41A7-B284-ECD5EB0F1C79}"/>
              </a:ext>
            </a:extLst>
          </p:cNvPr>
          <p:cNvCxnSpPr>
            <a:cxnSpLocks/>
            <a:stCxn id="70" idx="2"/>
            <a:endCxn id="42" idx="0"/>
          </p:cNvCxnSpPr>
          <p:nvPr/>
        </p:nvCxnSpPr>
        <p:spPr>
          <a:xfrm>
            <a:off x="4513157" y="1938360"/>
            <a:ext cx="136361" cy="42844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90CA4DB-1435-489A-85D6-5A717ED336D4}"/>
              </a:ext>
            </a:extLst>
          </p:cNvPr>
          <p:cNvCxnSpPr>
            <a:cxnSpLocks/>
            <a:stCxn id="76" idx="2"/>
            <a:endCxn id="48" idx="0"/>
          </p:cNvCxnSpPr>
          <p:nvPr/>
        </p:nvCxnSpPr>
        <p:spPr>
          <a:xfrm>
            <a:off x="5659367" y="1932387"/>
            <a:ext cx="348918" cy="42844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8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-145915" y="4695084"/>
            <a:ext cx="398378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2 ) (1, 4, 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-145915" y="5175990"/>
            <a:ext cx="360387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2) (3,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-145915" y="5716021"/>
            <a:ext cx="297068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(1, 4, 3, 3)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5AC-5182-48BC-9939-A678B47BC9A2}"/>
              </a:ext>
            </a:extLst>
          </p:cNvPr>
          <p:cNvSpPr/>
          <p:nvPr/>
        </p:nvSpPr>
        <p:spPr>
          <a:xfrm>
            <a:off x="5029200" y="4533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F5B1C-9932-4A9F-ADE5-505AEF56E3B3}"/>
              </a:ext>
            </a:extLst>
          </p:cNvPr>
          <p:cNvSpPr/>
          <p:nvPr/>
        </p:nvSpPr>
        <p:spPr>
          <a:xfrm>
            <a:off x="5603131" y="453308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EF0A5-3C04-4F85-B3CF-47B15C5F93D3}"/>
              </a:ext>
            </a:extLst>
          </p:cNvPr>
          <p:cNvSpPr/>
          <p:nvPr/>
        </p:nvSpPr>
        <p:spPr>
          <a:xfrm>
            <a:off x="5029200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0B52F-2038-419F-B1DB-11CDD5BF8379}"/>
              </a:ext>
            </a:extLst>
          </p:cNvPr>
          <p:cNvSpPr/>
          <p:nvPr/>
        </p:nvSpPr>
        <p:spPr>
          <a:xfrm>
            <a:off x="5603131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F277-C605-43CE-B8C7-3494046894B0}"/>
              </a:ext>
            </a:extLst>
          </p:cNvPr>
          <p:cNvSpPr/>
          <p:nvPr/>
        </p:nvSpPr>
        <p:spPr>
          <a:xfrm>
            <a:off x="5029200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D7F39-A7CC-4298-B4CD-189F9ED6B6B8}"/>
              </a:ext>
            </a:extLst>
          </p:cNvPr>
          <p:cNvSpPr/>
          <p:nvPr/>
        </p:nvSpPr>
        <p:spPr>
          <a:xfrm>
            <a:off x="5603131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3FF22-095A-4B9A-8170-B066FFFA98C7}"/>
              </a:ext>
            </a:extLst>
          </p:cNvPr>
          <p:cNvSpPr/>
          <p:nvPr/>
        </p:nvSpPr>
        <p:spPr>
          <a:xfrm>
            <a:off x="7023370" y="48200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3355-6E31-45FD-8FE5-45BEFBDE0258}"/>
              </a:ext>
            </a:extLst>
          </p:cNvPr>
          <p:cNvSpPr/>
          <p:nvPr/>
        </p:nvSpPr>
        <p:spPr>
          <a:xfrm>
            <a:off x="7597301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42CDF-11EE-4BDA-9432-371266DD93DD}"/>
              </a:ext>
            </a:extLst>
          </p:cNvPr>
          <p:cNvSpPr/>
          <p:nvPr/>
        </p:nvSpPr>
        <p:spPr>
          <a:xfrm>
            <a:off x="8171233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06540D-D209-4DA8-833F-CADD05BFBD26}"/>
              </a:ext>
            </a:extLst>
          </p:cNvPr>
          <p:cNvSpPr/>
          <p:nvPr/>
        </p:nvSpPr>
        <p:spPr>
          <a:xfrm>
            <a:off x="7023370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E4C55-6D5A-48F2-B0A1-43FC4075E7EA}"/>
              </a:ext>
            </a:extLst>
          </p:cNvPr>
          <p:cNvSpPr/>
          <p:nvPr/>
        </p:nvSpPr>
        <p:spPr>
          <a:xfrm>
            <a:off x="7597298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F816D-D180-406E-B83E-142666DE208F}"/>
              </a:ext>
            </a:extLst>
          </p:cNvPr>
          <p:cNvSpPr/>
          <p:nvPr/>
        </p:nvSpPr>
        <p:spPr>
          <a:xfrm>
            <a:off x="8171226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41E23-3EBF-4A9B-942E-E33C1D34EE9F}"/>
              </a:ext>
            </a:extLst>
          </p:cNvPr>
          <p:cNvSpPr txBox="1"/>
          <p:nvPr/>
        </p:nvSpPr>
        <p:spPr>
          <a:xfrm>
            <a:off x="6429983" y="51759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144D0-C20A-4EE2-8E79-0633A1AF9515}"/>
              </a:ext>
            </a:extLst>
          </p:cNvPr>
          <p:cNvSpPr txBox="1"/>
          <p:nvPr/>
        </p:nvSpPr>
        <p:spPr>
          <a:xfrm>
            <a:off x="8861888" y="51830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D67EF-4DF8-4F91-A266-CD4F78ADE3DC}"/>
              </a:ext>
            </a:extLst>
          </p:cNvPr>
          <p:cNvSpPr/>
          <p:nvPr/>
        </p:nvSpPr>
        <p:spPr>
          <a:xfrm>
            <a:off x="9591479" y="456815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7A17B-7A76-435D-A58A-1B658E14BAF1}"/>
              </a:ext>
            </a:extLst>
          </p:cNvPr>
          <p:cNvSpPr/>
          <p:nvPr/>
        </p:nvSpPr>
        <p:spPr>
          <a:xfrm>
            <a:off x="10165410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FCFE7-22F4-4F83-AFA2-0FD01FE99C0E}"/>
              </a:ext>
            </a:extLst>
          </p:cNvPr>
          <p:cNvSpPr/>
          <p:nvPr/>
        </p:nvSpPr>
        <p:spPr>
          <a:xfrm>
            <a:off x="10739342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D2095-7A72-4385-AA6D-36B3BEBD9E16}"/>
              </a:ext>
            </a:extLst>
          </p:cNvPr>
          <p:cNvSpPr/>
          <p:nvPr/>
        </p:nvSpPr>
        <p:spPr>
          <a:xfrm>
            <a:off x="9591479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6F8600-7C63-4930-BD14-93AA1AE7BDC4}"/>
              </a:ext>
            </a:extLst>
          </p:cNvPr>
          <p:cNvSpPr/>
          <p:nvPr/>
        </p:nvSpPr>
        <p:spPr>
          <a:xfrm>
            <a:off x="10165407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BE413-EA3E-44B1-B632-778407D6A35A}"/>
              </a:ext>
            </a:extLst>
          </p:cNvPr>
          <p:cNvSpPr/>
          <p:nvPr/>
        </p:nvSpPr>
        <p:spPr>
          <a:xfrm>
            <a:off x="10739335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4F691C-AAB6-4CEF-B401-FF93F08C7A7A}"/>
              </a:ext>
            </a:extLst>
          </p:cNvPr>
          <p:cNvSpPr/>
          <p:nvPr/>
        </p:nvSpPr>
        <p:spPr>
          <a:xfrm>
            <a:off x="9591468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D5B7F4-62A8-4317-8EC0-E2BB59CD8BE4}"/>
              </a:ext>
            </a:extLst>
          </p:cNvPr>
          <p:cNvSpPr/>
          <p:nvPr/>
        </p:nvSpPr>
        <p:spPr>
          <a:xfrm>
            <a:off x="10165396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ACBD8E-0D71-477F-99F7-87EC6070A279}"/>
              </a:ext>
            </a:extLst>
          </p:cNvPr>
          <p:cNvSpPr/>
          <p:nvPr/>
        </p:nvSpPr>
        <p:spPr>
          <a:xfrm>
            <a:off x="10739324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89498B-1142-479A-B2B0-CBCBD5670F45}"/>
              </a:ext>
            </a:extLst>
          </p:cNvPr>
          <p:cNvSpPr/>
          <p:nvPr/>
        </p:nvSpPr>
        <p:spPr>
          <a:xfrm>
            <a:off x="1732552" y="20641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13616F-3D39-4DA9-B132-5A9F62944774}"/>
              </a:ext>
            </a:extLst>
          </p:cNvPr>
          <p:cNvSpPr/>
          <p:nvPr/>
        </p:nvSpPr>
        <p:spPr>
          <a:xfrm>
            <a:off x="2306483" y="20641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F81BFA-16B4-4E15-A011-8FD2CA9AA99C}"/>
              </a:ext>
            </a:extLst>
          </p:cNvPr>
          <p:cNvSpPr/>
          <p:nvPr/>
        </p:nvSpPr>
        <p:spPr>
          <a:xfrm>
            <a:off x="1732552" y="78034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0A115B-CB5B-4656-88C5-5FDA58615961}"/>
              </a:ext>
            </a:extLst>
          </p:cNvPr>
          <p:cNvSpPr/>
          <p:nvPr/>
        </p:nvSpPr>
        <p:spPr>
          <a:xfrm>
            <a:off x="2306483" y="78034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653F6B-1666-4D71-AD8C-F6CE734BE843}"/>
              </a:ext>
            </a:extLst>
          </p:cNvPr>
          <p:cNvSpPr/>
          <p:nvPr/>
        </p:nvSpPr>
        <p:spPr>
          <a:xfrm>
            <a:off x="1732552" y="135427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B124F9-E6AF-43F9-B523-9D8B931DB643}"/>
              </a:ext>
            </a:extLst>
          </p:cNvPr>
          <p:cNvSpPr/>
          <p:nvPr/>
        </p:nvSpPr>
        <p:spPr>
          <a:xfrm>
            <a:off x="2306483" y="135427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AC4FBE-8F4D-426A-9AB7-684B7A0CB2A3}"/>
              </a:ext>
            </a:extLst>
          </p:cNvPr>
          <p:cNvSpPr/>
          <p:nvPr/>
        </p:nvSpPr>
        <p:spPr>
          <a:xfrm>
            <a:off x="3446327" y="2123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CD519-221F-4BF3-966D-CFBF74121F45}"/>
              </a:ext>
            </a:extLst>
          </p:cNvPr>
          <p:cNvSpPr/>
          <p:nvPr/>
        </p:nvSpPr>
        <p:spPr>
          <a:xfrm>
            <a:off x="4020258" y="21238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81A505-38A9-4FD5-897C-5CBEC42F3311}"/>
              </a:ext>
            </a:extLst>
          </p:cNvPr>
          <p:cNvSpPr/>
          <p:nvPr/>
        </p:nvSpPr>
        <p:spPr>
          <a:xfrm>
            <a:off x="3446327" y="78631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7F1649-042A-42D4-A2C3-3B12DF9F6C2C}"/>
              </a:ext>
            </a:extLst>
          </p:cNvPr>
          <p:cNvSpPr/>
          <p:nvPr/>
        </p:nvSpPr>
        <p:spPr>
          <a:xfrm>
            <a:off x="4020258" y="78631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D85EE9-882C-4A15-9951-F5C5BD2CA252}"/>
              </a:ext>
            </a:extLst>
          </p:cNvPr>
          <p:cNvSpPr/>
          <p:nvPr/>
        </p:nvSpPr>
        <p:spPr>
          <a:xfrm>
            <a:off x="3446327" y="136024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A2FE4A-F0E3-48A3-ACD8-4E7A13963EFD}"/>
              </a:ext>
            </a:extLst>
          </p:cNvPr>
          <p:cNvSpPr/>
          <p:nvPr/>
        </p:nvSpPr>
        <p:spPr>
          <a:xfrm>
            <a:off x="4020258" y="136024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293CCE-56D4-42A8-8611-0FF975E6C10F}"/>
              </a:ext>
            </a:extLst>
          </p:cNvPr>
          <p:cNvSpPr/>
          <p:nvPr/>
        </p:nvSpPr>
        <p:spPr>
          <a:xfrm>
            <a:off x="5288992" y="21238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8A7D47-E264-420B-B833-43AE51E53DC4}"/>
              </a:ext>
            </a:extLst>
          </p:cNvPr>
          <p:cNvSpPr/>
          <p:nvPr/>
        </p:nvSpPr>
        <p:spPr>
          <a:xfrm>
            <a:off x="5862923" y="21238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CE59E0-3810-4888-BAE0-C9CC7841EED6}"/>
              </a:ext>
            </a:extLst>
          </p:cNvPr>
          <p:cNvSpPr/>
          <p:nvPr/>
        </p:nvSpPr>
        <p:spPr>
          <a:xfrm>
            <a:off x="5288992" y="78631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446AE2-7C58-417B-A001-DC7684C90D52}"/>
              </a:ext>
            </a:extLst>
          </p:cNvPr>
          <p:cNvSpPr/>
          <p:nvPr/>
        </p:nvSpPr>
        <p:spPr>
          <a:xfrm>
            <a:off x="5862923" y="78631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CF6F10-2871-4EC7-9D2F-21138A57FA4B}"/>
              </a:ext>
            </a:extLst>
          </p:cNvPr>
          <p:cNvSpPr/>
          <p:nvPr/>
        </p:nvSpPr>
        <p:spPr>
          <a:xfrm>
            <a:off x="5288992" y="136024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A6A88F-F292-44CA-943F-104FE879A622}"/>
              </a:ext>
            </a:extLst>
          </p:cNvPr>
          <p:cNvSpPr/>
          <p:nvPr/>
        </p:nvSpPr>
        <p:spPr>
          <a:xfrm>
            <a:off x="5862923" y="136024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ADB022-8216-4458-8680-D6EC1E8D7B5A}"/>
              </a:ext>
            </a:extLst>
          </p:cNvPr>
          <p:cNvSpPr/>
          <p:nvPr/>
        </p:nvSpPr>
        <p:spPr>
          <a:xfrm>
            <a:off x="7193195" y="20641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41B115-5402-4F12-ACD7-5ADAE34BE6EE}"/>
              </a:ext>
            </a:extLst>
          </p:cNvPr>
          <p:cNvSpPr/>
          <p:nvPr/>
        </p:nvSpPr>
        <p:spPr>
          <a:xfrm>
            <a:off x="7767126" y="20641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B0B86FB-C54E-47BF-A00B-EB6F0161DFEF}"/>
              </a:ext>
            </a:extLst>
          </p:cNvPr>
          <p:cNvSpPr/>
          <p:nvPr/>
        </p:nvSpPr>
        <p:spPr>
          <a:xfrm>
            <a:off x="7193195" y="78034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F4F73-AD2C-4873-BD00-CEE888C657B2}"/>
              </a:ext>
            </a:extLst>
          </p:cNvPr>
          <p:cNvSpPr/>
          <p:nvPr/>
        </p:nvSpPr>
        <p:spPr>
          <a:xfrm>
            <a:off x="7767126" y="78034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085228-B4D2-4448-ABEB-7F03E2302D07}"/>
              </a:ext>
            </a:extLst>
          </p:cNvPr>
          <p:cNvSpPr/>
          <p:nvPr/>
        </p:nvSpPr>
        <p:spPr>
          <a:xfrm>
            <a:off x="7193195" y="135427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5F007A-CEB2-4A55-B6D0-39DBFFC23539}"/>
              </a:ext>
            </a:extLst>
          </p:cNvPr>
          <p:cNvSpPr/>
          <p:nvPr/>
        </p:nvSpPr>
        <p:spPr>
          <a:xfrm>
            <a:off x="7767126" y="135427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49444-9DB2-4001-B3A3-467A6A14856C}"/>
              </a:ext>
            </a:extLst>
          </p:cNvPr>
          <p:cNvSpPr txBox="1"/>
          <p:nvPr/>
        </p:nvSpPr>
        <p:spPr>
          <a:xfrm>
            <a:off x="9507256" y="493377"/>
            <a:ext cx="2464136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num_heads=4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d_model//num_heads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65C2C6-F7D1-44EC-9351-CA9AADF1D534}"/>
              </a:ext>
            </a:extLst>
          </p:cNvPr>
          <p:cNvSpPr/>
          <p:nvPr/>
        </p:nvSpPr>
        <p:spPr>
          <a:xfrm>
            <a:off x="1272275" y="256810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24AC63-2597-4816-AA6E-8756FFA71568}"/>
              </a:ext>
            </a:extLst>
          </p:cNvPr>
          <p:cNvSpPr/>
          <p:nvPr/>
        </p:nvSpPr>
        <p:spPr>
          <a:xfrm>
            <a:off x="1846206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E167B3-19C1-43F5-A625-B6D333C87149}"/>
              </a:ext>
            </a:extLst>
          </p:cNvPr>
          <p:cNvSpPr/>
          <p:nvPr/>
        </p:nvSpPr>
        <p:spPr>
          <a:xfrm>
            <a:off x="2420138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A8490C-EE51-4A36-8946-0E6A799A5BF9}"/>
              </a:ext>
            </a:extLst>
          </p:cNvPr>
          <p:cNvSpPr/>
          <p:nvPr/>
        </p:nvSpPr>
        <p:spPr>
          <a:xfrm>
            <a:off x="1272275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0C2C5A-6282-4058-A0C3-C17493ADB773}"/>
              </a:ext>
            </a:extLst>
          </p:cNvPr>
          <p:cNvSpPr/>
          <p:nvPr/>
        </p:nvSpPr>
        <p:spPr>
          <a:xfrm>
            <a:off x="1846203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A94F1B-BA5E-4DDC-A8B7-E3B4E49ACCD9}"/>
              </a:ext>
            </a:extLst>
          </p:cNvPr>
          <p:cNvSpPr/>
          <p:nvPr/>
        </p:nvSpPr>
        <p:spPr>
          <a:xfrm>
            <a:off x="2420131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DD5F0E-8EDC-46D3-84E9-90DA787333AF}"/>
              </a:ext>
            </a:extLst>
          </p:cNvPr>
          <p:cNvSpPr/>
          <p:nvPr/>
        </p:nvSpPr>
        <p:spPr>
          <a:xfrm>
            <a:off x="3133502" y="256810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43471-E70A-40BD-8BBB-1888450CB7EF}"/>
              </a:ext>
            </a:extLst>
          </p:cNvPr>
          <p:cNvSpPr/>
          <p:nvPr/>
        </p:nvSpPr>
        <p:spPr>
          <a:xfrm>
            <a:off x="3707433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15D104-DEF9-4B2A-8887-B41ABFF0FA5A}"/>
              </a:ext>
            </a:extLst>
          </p:cNvPr>
          <p:cNvSpPr/>
          <p:nvPr/>
        </p:nvSpPr>
        <p:spPr>
          <a:xfrm>
            <a:off x="4281365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C8B295-EC99-4CBC-ADBF-1B95CADB20FB}"/>
              </a:ext>
            </a:extLst>
          </p:cNvPr>
          <p:cNvSpPr/>
          <p:nvPr/>
        </p:nvSpPr>
        <p:spPr>
          <a:xfrm>
            <a:off x="3133502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4284394-4959-45CB-82CC-0FF629AFB8EA}"/>
              </a:ext>
            </a:extLst>
          </p:cNvPr>
          <p:cNvSpPr/>
          <p:nvPr/>
        </p:nvSpPr>
        <p:spPr>
          <a:xfrm>
            <a:off x="3707430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E7DEA76-8516-4455-BF8C-14E43A2F4DB5}"/>
              </a:ext>
            </a:extLst>
          </p:cNvPr>
          <p:cNvSpPr/>
          <p:nvPr/>
        </p:nvSpPr>
        <p:spPr>
          <a:xfrm>
            <a:off x="4281358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0EADD3-25D5-4135-BD1D-B4CD0D97EFA9}"/>
              </a:ext>
            </a:extLst>
          </p:cNvPr>
          <p:cNvSpPr/>
          <p:nvPr/>
        </p:nvSpPr>
        <p:spPr>
          <a:xfrm>
            <a:off x="5011761" y="256810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5E70D8E-975A-4B14-86EF-B79953A1CB2E}"/>
              </a:ext>
            </a:extLst>
          </p:cNvPr>
          <p:cNvSpPr/>
          <p:nvPr/>
        </p:nvSpPr>
        <p:spPr>
          <a:xfrm>
            <a:off x="5585692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2AFB0B-0BCD-4BF6-B2BE-9F3B70AC3632}"/>
              </a:ext>
            </a:extLst>
          </p:cNvPr>
          <p:cNvSpPr/>
          <p:nvPr/>
        </p:nvSpPr>
        <p:spPr>
          <a:xfrm>
            <a:off x="6159624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F3D862-A523-4F1F-8764-20ED79B75DDB}"/>
              </a:ext>
            </a:extLst>
          </p:cNvPr>
          <p:cNvSpPr/>
          <p:nvPr/>
        </p:nvSpPr>
        <p:spPr>
          <a:xfrm>
            <a:off x="5011761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FC40BB-7E3D-4F10-AF6C-38E890765078}"/>
              </a:ext>
            </a:extLst>
          </p:cNvPr>
          <p:cNvSpPr/>
          <p:nvPr/>
        </p:nvSpPr>
        <p:spPr>
          <a:xfrm>
            <a:off x="5585689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86B7D9-C423-4389-8518-7B6D67167E98}"/>
              </a:ext>
            </a:extLst>
          </p:cNvPr>
          <p:cNvSpPr/>
          <p:nvPr/>
        </p:nvSpPr>
        <p:spPr>
          <a:xfrm>
            <a:off x="6159617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DA5841-E804-4D7B-B624-6A1B015C690E}"/>
              </a:ext>
            </a:extLst>
          </p:cNvPr>
          <p:cNvSpPr/>
          <p:nvPr/>
        </p:nvSpPr>
        <p:spPr>
          <a:xfrm>
            <a:off x="6872994" y="2568103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430E218-7D62-4C8E-A194-8DE75E5AAC33}"/>
              </a:ext>
            </a:extLst>
          </p:cNvPr>
          <p:cNvSpPr/>
          <p:nvPr/>
        </p:nvSpPr>
        <p:spPr>
          <a:xfrm>
            <a:off x="7446925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B7C968-3FA6-44F3-956D-C9CEB29BBC62}"/>
              </a:ext>
            </a:extLst>
          </p:cNvPr>
          <p:cNvSpPr/>
          <p:nvPr/>
        </p:nvSpPr>
        <p:spPr>
          <a:xfrm>
            <a:off x="8020857" y="256810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F083AC-AD33-4EB6-936B-E84B5D6305C8}"/>
              </a:ext>
            </a:extLst>
          </p:cNvPr>
          <p:cNvSpPr/>
          <p:nvPr/>
        </p:nvSpPr>
        <p:spPr>
          <a:xfrm>
            <a:off x="6872994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7FB6AC-1559-4EA2-9086-F8E2DDDABD4B}"/>
              </a:ext>
            </a:extLst>
          </p:cNvPr>
          <p:cNvSpPr/>
          <p:nvPr/>
        </p:nvSpPr>
        <p:spPr>
          <a:xfrm>
            <a:off x="7446922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30DD850-7D7D-4C8D-B4E9-86541138BA92}"/>
              </a:ext>
            </a:extLst>
          </p:cNvPr>
          <p:cNvSpPr/>
          <p:nvPr/>
        </p:nvSpPr>
        <p:spPr>
          <a:xfrm>
            <a:off x="8020850" y="314203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4E37AD-4D0C-42D7-8E91-68C066943340}"/>
              </a:ext>
            </a:extLst>
          </p:cNvPr>
          <p:cNvSpPr txBox="1"/>
          <p:nvPr/>
        </p:nvSpPr>
        <p:spPr>
          <a:xfrm>
            <a:off x="2150831" y="194372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8C1588-5ACB-4D83-B95A-ED1D149FA548}"/>
              </a:ext>
            </a:extLst>
          </p:cNvPr>
          <p:cNvSpPr txBox="1"/>
          <p:nvPr/>
        </p:nvSpPr>
        <p:spPr>
          <a:xfrm>
            <a:off x="3853582" y="197405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BB4F66-07E9-4FE5-AE7B-7CAEA40765A4}"/>
              </a:ext>
            </a:extLst>
          </p:cNvPr>
          <p:cNvSpPr txBox="1"/>
          <p:nvPr/>
        </p:nvSpPr>
        <p:spPr>
          <a:xfrm>
            <a:off x="5734445" y="200732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6A9522-9B6F-48E8-8AA1-610C8B6B91BC}"/>
              </a:ext>
            </a:extLst>
          </p:cNvPr>
          <p:cNvSpPr txBox="1"/>
          <p:nvPr/>
        </p:nvSpPr>
        <p:spPr>
          <a:xfrm>
            <a:off x="7611474" y="200099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6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C0339C64-0441-4BED-95C8-C15A54E288FA}"/>
              </a:ext>
            </a:extLst>
          </p:cNvPr>
          <p:cNvSpPr txBox="1"/>
          <p:nvPr/>
        </p:nvSpPr>
        <p:spPr>
          <a:xfrm>
            <a:off x="3946358" y="572826"/>
            <a:ext cx="246413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[[0. 1. 1.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0. 1.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0. 0.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0. 0. 0.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0. 0. 0. 0.]]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57EB6F-0247-4E2A-9667-71345F071783}"/>
              </a:ext>
            </a:extLst>
          </p:cNvPr>
          <p:cNvSpPr/>
          <p:nvPr/>
        </p:nvSpPr>
        <p:spPr>
          <a:xfrm>
            <a:off x="1632285" y="625642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08874C-9ABA-40AB-9122-C891B5688CD3}"/>
              </a:ext>
            </a:extLst>
          </p:cNvPr>
          <p:cNvSpPr/>
          <p:nvPr/>
        </p:nvSpPr>
        <p:spPr>
          <a:xfrm>
            <a:off x="1985211" y="62564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F0B236D-D89F-4FF7-A087-8BB512AE3CDD}"/>
              </a:ext>
            </a:extLst>
          </p:cNvPr>
          <p:cNvSpPr/>
          <p:nvPr/>
        </p:nvSpPr>
        <p:spPr>
          <a:xfrm>
            <a:off x="2338137" y="62564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74295FD-268B-4A1F-8690-B1E90879AB52}"/>
              </a:ext>
            </a:extLst>
          </p:cNvPr>
          <p:cNvSpPr/>
          <p:nvPr/>
        </p:nvSpPr>
        <p:spPr>
          <a:xfrm>
            <a:off x="2691063" y="62564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DE3A09-7020-4E1E-9924-E931A315923C}"/>
              </a:ext>
            </a:extLst>
          </p:cNvPr>
          <p:cNvSpPr/>
          <p:nvPr/>
        </p:nvSpPr>
        <p:spPr>
          <a:xfrm>
            <a:off x="3043989" y="62564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A9FA623-3E31-4FE8-9EDF-08C40ED1D436}"/>
              </a:ext>
            </a:extLst>
          </p:cNvPr>
          <p:cNvSpPr/>
          <p:nvPr/>
        </p:nvSpPr>
        <p:spPr>
          <a:xfrm>
            <a:off x="1632285" y="978568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1BD6264-0476-4572-B7AC-3D1EDB4B7B12}"/>
              </a:ext>
            </a:extLst>
          </p:cNvPr>
          <p:cNvSpPr/>
          <p:nvPr/>
        </p:nvSpPr>
        <p:spPr>
          <a:xfrm>
            <a:off x="1985211" y="978568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28A4817-5245-433B-B840-35435734E688}"/>
              </a:ext>
            </a:extLst>
          </p:cNvPr>
          <p:cNvSpPr/>
          <p:nvPr/>
        </p:nvSpPr>
        <p:spPr>
          <a:xfrm>
            <a:off x="2338137" y="97856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D0C0FF1-ABB2-4811-9965-8F5066006E23}"/>
              </a:ext>
            </a:extLst>
          </p:cNvPr>
          <p:cNvSpPr/>
          <p:nvPr/>
        </p:nvSpPr>
        <p:spPr>
          <a:xfrm>
            <a:off x="2691063" y="97856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B98CAF-12E9-45B7-BEFE-7CCC9C06631B}"/>
              </a:ext>
            </a:extLst>
          </p:cNvPr>
          <p:cNvSpPr/>
          <p:nvPr/>
        </p:nvSpPr>
        <p:spPr>
          <a:xfrm>
            <a:off x="3043989" y="97856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92EA6F0-5DD3-4A6A-99FA-9CC91AAC2258}"/>
              </a:ext>
            </a:extLst>
          </p:cNvPr>
          <p:cNvSpPr/>
          <p:nvPr/>
        </p:nvSpPr>
        <p:spPr>
          <a:xfrm>
            <a:off x="1632285" y="1331494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1266FB-DFC3-4F02-B324-7AAB6584FBE5}"/>
              </a:ext>
            </a:extLst>
          </p:cNvPr>
          <p:cNvSpPr/>
          <p:nvPr/>
        </p:nvSpPr>
        <p:spPr>
          <a:xfrm>
            <a:off x="1985211" y="1331494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5E45161-A7BB-4B7D-B32B-7E95938D1A1C}"/>
              </a:ext>
            </a:extLst>
          </p:cNvPr>
          <p:cNvSpPr/>
          <p:nvPr/>
        </p:nvSpPr>
        <p:spPr>
          <a:xfrm>
            <a:off x="2338137" y="1331494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4293C59-EEC6-48FD-BF94-F40CF9DEA5BE}"/>
              </a:ext>
            </a:extLst>
          </p:cNvPr>
          <p:cNvSpPr/>
          <p:nvPr/>
        </p:nvSpPr>
        <p:spPr>
          <a:xfrm>
            <a:off x="2691063" y="133149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C6C49CF-595F-41E8-927A-F1333E81EB91}"/>
              </a:ext>
            </a:extLst>
          </p:cNvPr>
          <p:cNvSpPr/>
          <p:nvPr/>
        </p:nvSpPr>
        <p:spPr>
          <a:xfrm>
            <a:off x="3043989" y="133149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4501836-BCF3-49C7-9D83-D65F47B143EE}"/>
              </a:ext>
            </a:extLst>
          </p:cNvPr>
          <p:cNvSpPr/>
          <p:nvPr/>
        </p:nvSpPr>
        <p:spPr>
          <a:xfrm>
            <a:off x="1632285" y="1684420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8A84F5D-68CB-4527-A753-8EC0EB338B19}"/>
              </a:ext>
            </a:extLst>
          </p:cNvPr>
          <p:cNvSpPr/>
          <p:nvPr/>
        </p:nvSpPr>
        <p:spPr>
          <a:xfrm>
            <a:off x="1985211" y="1684420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B720492-530D-49B9-8E3A-CAA5FAFFB07E}"/>
              </a:ext>
            </a:extLst>
          </p:cNvPr>
          <p:cNvSpPr/>
          <p:nvPr/>
        </p:nvSpPr>
        <p:spPr>
          <a:xfrm>
            <a:off x="2338137" y="1684420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9499177-4CEA-4D1F-B9BC-4ABCA520C7AE}"/>
              </a:ext>
            </a:extLst>
          </p:cNvPr>
          <p:cNvSpPr/>
          <p:nvPr/>
        </p:nvSpPr>
        <p:spPr>
          <a:xfrm>
            <a:off x="2691063" y="1684420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5F570E2-04DE-4A06-AE70-E4C4B546F384}"/>
              </a:ext>
            </a:extLst>
          </p:cNvPr>
          <p:cNvSpPr/>
          <p:nvPr/>
        </p:nvSpPr>
        <p:spPr>
          <a:xfrm>
            <a:off x="3043989" y="1684420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543C0D6-1DA9-4298-87BD-CD78A286E698}"/>
              </a:ext>
            </a:extLst>
          </p:cNvPr>
          <p:cNvSpPr/>
          <p:nvPr/>
        </p:nvSpPr>
        <p:spPr>
          <a:xfrm>
            <a:off x="1632285" y="203734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E3DA88-8EE1-44E3-AE10-7BF539C3507F}"/>
              </a:ext>
            </a:extLst>
          </p:cNvPr>
          <p:cNvSpPr/>
          <p:nvPr/>
        </p:nvSpPr>
        <p:spPr>
          <a:xfrm>
            <a:off x="1985211" y="203734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A6446AB-1F8D-48D2-A6C7-D1C14D3CBA8F}"/>
              </a:ext>
            </a:extLst>
          </p:cNvPr>
          <p:cNvSpPr/>
          <p:nvPr/>
        </p:nvSpPr>
        <p:spPr>
          <a:xfrm>
            <a:off x="2338137" y="203734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02F99A0-7754-45F0-ADC8-CECB04271AB5}"/>
              </a:ext>
            </a:extLst>
          </p:cNvPr>
          <p:cNvSpPr/>
          <p:nvPr/>
        </p:nvSpPr>
        <p:spPr>
          <a:xfrm>
            <a:off x="2691063" y="203734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5623786-C65B-4A34-87E5-56D5760D00CE}"/>
              </a:ext>
            </a:extLst>
          </p:cNvPr>
          <p:cNvSpPr/>
          <p:nvPr/>
        </p:nvSpPr>
        <p:spPr>
          <a:xfrm>
            <a:off x="3043989" y="203734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7B8B37-55AD-48CA-B45C-9E1DF2FBA54F}"/>
              </a:ext>
            </a:extLst>
          </p:cNvPr>
          <p:cNvSpPr txBox="1"/>
          <p:nvPr/>
        </p:nvSpPr>
        <p:spPr>
          <a:xfrm>
            <a:off x="1653096" y="2382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498AF1B-246C-4D8F-92C1-CDA3F849BD2F}"/>
              </a:ext>
            </a:extLst>
          </p:cNvPr>
          <p:cNvSpPr txBox="1"/>
          <p:nvPr/>
        </p:nvSpPr>
        <p:spPr>
          <a:xfrm>
            <a:off x="2016427" y="2382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5F679B-3B2D-4432-A292-BF99A3BE7A8D}"/>
              </a:ext>
            </a:extLst>
          </p:cNvPr>
          <p:cNvSpPr txBox="1"/>
          <p:nvPr/>
        </p:nvSpPr>
        <p:spPr>
          <a:xfrm>
            <a:off x="2339762" y="2382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AD3415A-D7FF-482D-B98D-09355A9EE06D}"/>
              </a:ext>
            </a:extLst>
          </p:cNvPr>
          <p:cNvSpPr txBox="1"/>
          <p:nvPr/>
        </p:nvSpPr>
        <p:spPr>
          <a:xfrm>
            <a:off x="2732685" y="2382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44BB35-7CF2-4750-B89D-15078643397B}"/>
              </a:ext>
            </a:extLst>
          </p:cNvPr>
          <p:cNvSpPr txBox="1"/>
          <p:nvPr/>
        </p:nvSpPr>
        <p:spPr>
          <a:xfrm>
            <a:off x="3064800" y="2382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93435-1AED-443A-92FA-5C3DB07189AE}"/>
              </a:ext>
            </a:extLst>
          </p:cNvPr>
          <p:cNvSpPr txBox="1"/>
          <p:nvPr/>
        </p:nvSpPr>
        <p:spPr>
          <a:xfrm>
            <a:off x="1319464" y="55678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4AD5AF-3BAE-4F2E-8081-1E4DC4F61E2A}"/>
              </a:ext>
            </a:extLst>
          </p:cNvPr>
          <p:cNvSpPr txBox="1"/>
          <p:nvPr/>
        </p:nvSpPr>
        <p:spPr>
          <a:xfrm>
            <a:off x="1330737" y="9097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EDD52B0-FA36-41DF-A77B-6699CDC328F0}"/>
              </a:ext>
            </a:extLst>
          </p:cNvPr>
          <p:cNvSpPr txBox="1"/>
          <p:nvPr/>
        </p:nvSpPr>
        <p:spPr>
          <a:xfrm>
            <a:off x="1330737" y="122821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6F29F61-5AB8-43A2-898F-8FCFA54DEE60}"/>
              </a:ext>
            </a:extLst>
          </p:cNvPr>
          <p:cNvSpPr txBox="1"/>
          <p:nvPr/>
        </p:nvSpPr>
        <p:spPr>
          <a:xfrm>
            <a:off x="1330737" y="160452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12B6CA-C1D3-4B71-B5DC-9AD3263C4939}"/>
              </a:ext>
            </a:extLst>
          </p:cNvPr>
          <p:cNvSpPr txBox="1"/>
          <p:nvPr/>
        </p:nvSpPr>
        <p:spPr>
          <a:xfrm>
            <a:off x="1330737" y="199588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761C4-094E-45DC-A53C-FB66A17436AD}"/>
              </a:ext>
            </a:extLst>
          </p:cNvPr>
          <p:cNvSpPr txBox="1"/>
          <p:nvPr/>
        </p:nvSpPr>
        <p:spPr>
          <a:xfrm>
            <a:off x="4331369" y="238288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 am a student 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83C7D5-6C06-468C-80C5-F45C11BBF977}"/>
              </a:ext>
            </a:extLst>
          </p:cNvPr>
          <p:cNvSpPr txBox="1"/>
          <p:nvPr/>
        </p:nvSpPr>
        <p:spPr>
          <a:xfrm>
            <a:off x="3988426" y="3391302"/>
            <a:ext cx="246413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[[0. 1. 1.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1. 1.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1. 1. 1.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1. 1. 0. 1.]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[0. 1. 1. 0. 0.]]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7F8E8F7-FC0B-4E61-9CC1-E88087A723D1}"/>
              </a:ext>
            </a:extLst>
          </p:cNvPr>
          <p:cNvSpPr/>
          <p:nvPr/>
        </p:nvSpPr>
        <p:spPr>
          <a:xfrm>
            <a:off x="1674353" y="3444118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AC1DA05-D3DF-4815-A9CD-60EF9300886E}"/>
              </a:ext>
            </a:extLst>
          </p:cNvPr>
          <p:cNvSpPr/>
          <p:nvPr/>
        </p:nvSpPr>
        <p:spPr>
          <a:xfrm>
            <a:off x="2027279" y="344411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FF15978-8E09-47F2-8369-BC2702A780BB}"/>
              </a:ext>
            </a:extLst>
          </p:cNvPr>
          <p:cNvSpPr/>
          <p:nvPr/>
        </p:nvSpPr>
        <p:spPr>
          <a:xfrm>
            <a:off x="2380205" y="344411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6391927-7779-4EAF-8D69-B0830E697323}"/>
              </a:ext>
            </a:extLst>
          </p:cNvPr>
          <p:cNvSpPr/>
          <p:nvPr/>
        </p:nvSpPr>
        <p:spPr>
          <a:xfrm>
            <a:off x="2733131" y="344411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CEA0A3B-9881-4B4F-876C-5B1B4CD891A1}"/>
              </a:ext>
            </a:extLst>
          </p:cNvPr>
          <p:cNvSpPr/>
          <p:nvPr/>
        </p:nvSpPr>
        <p:spPr>
          <a:xfrm>
            <a:off x="3086057" y="3444118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DECD5FE-F8DA-4D25-A25C-B0312BFE388B}"/>
              </a:ext>
            </a:extLst>
          </p:cNvPr>
          <p:cNvSpPr/>
          <p:nvPr/>
        </p:nvSpPr>
        <p:spPr>
          <a:xfrm>
            <a:off x="1674353" y="3797044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DB68162-5451-4465-8E93-50085844D181}"/>
              </a:ext>
            </a:extLst>
          </p:cNvPr>
          <p:cNvSpPr/>
          <p:nvPr/>
        </p:nvSpPr>
        <p:spPr>
          <a:xfrm>
            <a:off x="2027279" y="379704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2CD556-0DC7-4872-A93F-0631F783B648}"/>
              </a:ext>
            </a:extLst>
          </p:cNvPr>
          <p:cNvSpPr/>
          <p:nvPr/>
        </p:nvSpPr>
        <p:spPr>
          <a:xfrm>
            <a:off x="2380205" y="379704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9BFC5AC-95AD-4D03-BEBB-453EAF9B444C}"/>
              </a:ext>
            </a:extLst>
          </p:cNvPr>
          <p:cNvSpPr/>
          <p:nvPr/>
        </p:nvSpPr>
        <p:spPr>
          <a:xfrm>
            <a:off x="2733131" y="379704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9D8F21F-6DB6-4FDB-8E1E-5C70140935EA}"/>
              </a:ext>
            </a:extLst>
          </p:cNvPr>
          <p:cNvSpPr/>
          <p:nvPr/>
        </p:nvSpPr>
        <p:spPr>
          <a:xfrm>
            <a:off x="3086057" y="3797044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2628F7A-0453-455D-B9CA-E33875B43AB4}"/>
              </a:ext>
            </a:extLst>
          </p:cNvPr>
          <p:cNvSpPr/>
          <p:nvPr/>
        </p:nvSpPr>
        <p:spPr>
          <a:xfrm>
            <a:off x="1674353" y="4149970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92300A-E688-4042-9F78-918DCEFAA88C}"/>
              </a:ext>
            </a:extLst>
          </p:cNvPr>
          <p:cNvSpPr/>
          <p:nvPr/>
        </p:nvSpPr>
        <p:spPr>
          <a:xfrm>
            <a:off x="2027279" y="4149970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34B0573-8976-4C7E-BE70-449C3C1A408A}"/>
              </a:ext>
            </a:extLst>
          </p:cNvPr>
          <p:cNvSpPr/>
          <p:nvPr/>
        </p:nvSpPr>
        <p:spPr>
          <a:xfrm>
            <a:off x="2380205" y="4149970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A1C783F-827E-470C-BB97-C98F1657F118}"/>
              </a:ext>
            </a:extLst>
          </p:cNvPr>
          <p:cNvSpPr/>
          <p:nvPr/>
        </p:nvSpPr>
        <p:spPr>
          <a:xfrm>
            <a:off x="2733131" y="4149970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CABD838-539A-40E7-8B2A-E064EE3C24AA}"/>
              </a:ext>
            </a:extLst>
          </p:cNvPr>
          <p:cNvSpPr/>
          <p:nvPr/>
        </p:nvSpPr>
        <p:spPr>
          <a:xfrm>
            <a:off x="3086057" y="4149970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CB3CB84-9A7A-440E-BF7A-AF8BEF9BDD1B}"/>
              </a:ext>
            </a:extLst>
          </p:cNvPr>
          <p:cNvSpPr/>
          <p:nvPr/>
        </p:nvSpPr>
        <p:spPr>
          <a:xfrm>
            <a:off x="1674353" y="450289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795335-AE20-464F-95DB-336DF3E78889}"/>
              </a:ext>
            </a:extLst>
          </p:cNvPr>
          <p:cNvSpPr/>
          <p:nvPr/>
        </p:nvSpPr>
        <p:spPr>
          <a:xfrm>
            <a:off x="2027279" y="4502896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A62D350-82A7-416C-9321-07A5307D3E98}"/>
              </a:ext>
            </a:extLst>
          </p:cNvPr>
          <p:cNvSpPr/>
          <p:nvPr/>
        </p:nvSpPr>
        <p:spPr>
          <a:xfrm>
            <a:off x="2380205" y="4502896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DC40AA5-FA24-4C98-A99C-61F1698A67B7}"/>
              </a:ext>
            </a:extLst>
          </p:cNvPr>
          <p:cNvSpPr/>
          <p:nvPr/>
        </p:nvSpPr>
        <p:spPr>
          <a:xfrm>
            <a:off x="2733131" y="4502896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AAB244C-85E5-4A5B-ACFF-21F0FC3C2960}"/>
              </a:ext>
            </a:extLst>
          </p:cNvPr>
          <p:cNvSpPr/>
          <p:nvPr/>
        </p:nvSpPr>
        <p:spPr>
          <a:xfrm>
            <a:off x="3086057" y="4502896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C125FA0-88D8-4490-AEC5-991CF56BF94F}"/>
              </a:ext>
            </a:extLst>
          </p:cNvPr>
          <p:cNvSpPr/>
          <p:nvPr/>
        </p:nvSpPr>
        <p:spPr>
          <a:xfrm>
            <a:off x="1674353" y="4855822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A94F81-7B6D-4E6A-86BF-EF401E57280B}"/>
              </a:ext>
            </a:extLst>
          </p:cNvPr>
          <p:cNvSpPr/>
          <p:nvPr/>
        </p:nvSpPr>
        <p:spPr>
          <a:xfrm>
            <a:off x="2027279" y="485582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4105DDA-1800-4181-BF4B-362A8A7133F9}"/>
              </a:ext>
            </a:extLst>
          </p:cNvPr>
          <p:cNvSpPr/>
          <p:nvPr/>
        </p:nvSpPr>
        <p:spPr>
          <a:xfrm>
            <a:off x="2380205" y="4855822"/>
            <a:ext cx="352926" cy="352926"/>
          </a:xfrm>
          <a:prstGeom prst="rect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A2ED4E8-6D06-4285-84A3-1FF45B19F0F2}"/>
              </a:ext>
            </a:extLst>
          </p:cNvPr>
          <p:cNvSpPr/>
          <p:nvPr/>
        </p:nvSpPr>
        <p:spPr>
          <a:xfrm>
            <a:off x="2733131" y="4855822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C79A644-7B8B-4B76-B8AC-3DFD92C90F99}"/>
              </a:ext>
            </a:extLst>
          </p:cNvPr>
          <p:cNvSpPr/>
          <p:nvPr/>
        </p:nvSpPr>
        <p:spPr>
          <a:xfrm>
            <a:off x="3086057" y="4855822"/>
            <a:ext cx="352926" cy="352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A857582-1DBB-4194-85C4-9D442A82B60E}"/>
              </a:ext>
            </a:extLst>
          </p:cNvPr>
          <p:cNvSpPr txBox="1"/>
          <p:nvPr/>
        </p:nvSpPr>
        <p:spPr>
          <a:xfrm>
            <a:off x="1695164" y="3056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01AE6B9-4225-49E7-AD3A-3C2B9D41DBBE}"/>
              </a:ext>
            </a:extLst>
          </p:cNvPr>
          <p:cNvSpPr txBox="1"/>
          <p:nvPr/>
        </p:nvSpPr>
        <p:spPr>
          <a:xfrm>
            <a:off x="2058495" y="3056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F43EA6A-5BA4-43CF-95D8-42EA38BFF0F6}"/>
              </a:ext>
            </a:extLst>
          </p:cNvPr>
          <p:cNvSpPr txBox="1"/>
          <p:nvPr/>
        </p:nvSpPr>
        <p:spPr>
          <a:xfrm>
            <a:off x="2381830" y="3056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81B5245-AE19-484C-82C4-C8551C53B834}"/>
              </a:ext>
            </a:extLst>
          </p:cNvPr>
          <p:cNvSpPr txBox="1"/>
          <p:nvPr/>
        </p:nvSpPr>
        <p:spPr>
          <a:xfrm>
            <a:off x="2774753" y="3056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EF31AF6-E528-484F-9143-7375734DBDAC}"/>
              </a:ext>
            </a:extLst>
          </p:cNvPr>
          <p:cNvSpPr txBox="1"/>
          <p:nvPr/>
        </p:nvSpPr>
        <p:spPr>
          <a:xfrm>
            <a:off x="3106868" y="3056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C75CBD7-0751-4C16-A3AC-4BB8DD8A3551}"/>
              </a:ext>
            </a:extLst>
          </p:cNvPr>
          <p:cNvSpPr txBox="1"/>
          <p:nvPr/>
        </p:nvSpPr>
        <p:spPr>
          <a:xfrm>
            <a:off x="1361532" y="33752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F190B11-9E47-4964-930A-2EA767F329FC}"/>
              </a:ext>
            </a:extLst>
          </p:cNvPr>
          <p:cNvSpPr txBox="1"/>
          <p:nvPr/>
        </p:nvSpPr>
        <p:spPr>
          <a:xfrm>
            <a:off x="1372805" y="37281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A13623-EEDD-4E53-AAAB-E2300422F572}"/>
              </a:ext>
            </a:extLst>
          </p:cNvPr>
          <p:cNvSpPr txBox="1"/>
          <p:nvPr/>
        </p:nvSpPr>
        <p:spPr>
          <a:xfrm>
            <a:off x="1372805" y="404668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4BD13E-F214-470B-B7C5-475893B90D23}"/>
              </a:ext>
            </a:extLst>
          </p:cNvPr>
          <p:cNvSpPr txBox="1"/>
          <p:nvPr/>
        </p:nvSpPr>
        <p:spPr>
          <a:xfrm>
            <a:off x="1372805" y="442299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7CDDC9B-F0F2-4C65-AB54-DEC9B79F42AF}"/>
              </a:ext>
            </a:extLst>
          </p:cNvPr>
          <p:cNvSpPr txBox="1"/>
          <p:nvPr/>
        </p:nvSpPr>
        <p:spPr>
          <a:xfrm>
            <a:off x="1372805" y="481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58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421734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FCD06-0EC9-4F7F-BAC5-E7C559BCE41F}"/>
              </a:ext>
            </a:extLst>
          </p:cNvPr>
          <p:cNvSpPr/>
          <p:nvPr/>
        </p:nvSpPr>
        <p:spPr>
          <a:xfrm>
            <a:off x="2082296" y="56124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3340728" y="5320583"/>
            <a:ext cx="0" cy="2918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2551889" y="6013510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3340728" y="4620976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76379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stCxn id="18" idx="2"/>
            <a:endCxn id="17" idx="2"/>
          </p:cNvCxnSpPr>
          <p:nvPr/>
        </p:nvCxnSpPr>
        <p:spPr>
          <a:xfrm rot="10800000" flipH="1">
            <a:off x="3338461" y="4787860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</p:cNvCxnSpPr>
          <p:nvPr/>
        </p:nvCxnSpPr>
        <p:spPr>
          <a:xfrm flipV="1">
            <a:off x="3990434" y="4007321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4891" y="182922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4891" y="12530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V="1">
            <a:off x="3343323" y="1656656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2296" y="68480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2296" y="2225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H="1" flipV="1">
            <a:off x="3340728" y="1088436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40728" y="425882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72409" y="30554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131683" y="-60153"/>
            <a:ext cx="3811508" cy="666013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-435641" y="1187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>
            <a:cxnSpLocks/>
          </p:cNvCxnSpPr>
          <p:nvPr/>
        </p:nvCxnSpPr>
        <p:spPr>
          <a:xfrm flipH="1" flipV="1">
            <a:off x="4952911" y="-65466"/>
            <a:ext cx="1515858" cy="5700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023FB-F663-4186-8B67-3B1ECE5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90" y="1438485"/>
            <a:ext cx="27527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D458F5-C158-47EE-9473-BA4B8B2DFC03}"/>
              </a:ext>
            </a:extLst>
          </p:cNvPr>
          <p:cNvSpPr/>
          <p:nvPr/>
        </p:nvSpPr>
        <p:spPr>
          <a:xfrm>
            <a:off x="2082296" y="359330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3800A78-3A67-4EC2-B026-97597279B494}"/>
              </a:ext>
            </a:extLst>
          </p:cNvPr>
          <p:cNvCxnSpPr>
            <a:cxnSpLocks/>
          </p:cNvCxnSpPr>
          <p:nvPr/>
        </p:nvCxnSpPr>
        <p:spPr>
          <a:xfrm flipV="1">
            <a:off x="3156244" y="3986222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37CFD59-1512-48FE-AB61-C08364E6006F}"/>
              </a:ext>
            </a:extLst>
          </p:cNvPr>
          <p:cNvCxnSpPr>
            <a:cxnSpLocks/>
          </p:cNvCxnSpPr>
          <p:nvPr/>
        </p:nvCxnSpPr>
        <p:spPr>
          <a:xfrm flipV="1">
            <a:off x="2370181" y="3977612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A21353-6E6F-40FB-8866-9973141FE3C6}"/>
              </a:ext>
            </a:extLst>
          </p:cNvPr>
          <p:cNvCxnSpPr/>
          <p:nvPr/>
        </p:nvCxnSpPr>
        <p:spPr>
          <a:xfrm>
            <a:off x="665747" y="4111103"/>
            <a:ext cx="249049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5362868-63DC-4854-BD8B-F66D856068CC}"/>
              </a:ext>
            </a:extLst>
          </p:cNvPr>
          <p:cNvSpPr txBox="1"/>
          <p:nvPr/>
        </p:nvSpPr>
        <p:spPr>
          <a:xfrm>
            <a:off x="-42350" y="3721860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C5370A-0AF8-4703-9422-C1DBFC09C2A5}"/>
              </a:ext>
            </a:extLst>
          </p:cNvPr>
          <p:cNvSpPr/>
          <p:nvPr/>
        </p:nvSpPr>
        <p:spPr>
          <a:xfrm>
            <a:off x="2082296" y="30094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E43537-BA1E-4D97-8521-F72CD1D0319D}"/>
              </a:ext>
            </a:extLst>
          </p:cNvPr>
          <p:cNvSpPr/>
          <p:nvPr/>
        </p:nvSpPr>
        <p:spPr>
          <a:xfrm>
            <a:off x="2084891" y="242549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E71DDC2-5B94-4E4F-8111-406844E88511}"/>
              </a:ext>
            </a:extLst>
          </p:cNvPr>
          <p:cNvCxnSpPr>
            <a:cxnSpLocks/>
            <a:stCxn id="148" idx="0"/>
            <a:endCxn id="155" idx="2"/>
          </p:cNvCxnSpPr>
          <p:nvPr/>
        </p:nvCxnSpPr>
        <p:spPr>
          <a:xfrm flipV="1">
            <a:off x="3340728" y="3413034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9EEB195-D37A-4DF2-8703-81D754328A8B}"/>
              </a:ext>
            </a:extLst>
          </p:cNvPr>
          <p:cNvCxnSpPr>
            <a:cxnSpLocks/>
            <a:stCxn id="155" idx="0"/>
            <a:endCxn id="157" idx="2"/>
          </p:cNvCxnSpPr>
          <p:nvPr/>
        </p:nvCxnSpPr>
        <p:spPr>
          <a:xfrm flipV="1">
            <a:off x="3340728" y="2829128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1D745132-4CA4-4F94-AB3D-DD914B3A0DF0}"/>
              </a:ext>
            </a:extLst>
          </p:cNvPr>
          <p:cNvSpPr/>
          <p:nvPr/>
        </p:nvSpPr>
        <p:spPr>
          <a:xfrm>
            <a:off x="3270530" y="291418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45FCA9B-ACBF-4465-9AEC-42F4756C5F06}"/>
              </a:ext>
            </a:extLst>
          </p:cNvPr>
          <p:cNvSpPr/>
          <p:nvPr/>
        </p:nvSpPr>
        <p:spPr>
          <a:xfrm>
            <a:off x="3920903" y="4108830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59BB3A7-5AF8-49AB-A80B-967A75CFB6FE}"/>
              </a:ext>
            </a:extLst>
          </p:cNvPr>
          <p:cNvCxnSpPr>
            <a:cxnSpLocks/>
            <a:stCxn id="160" idx="6"/>
            <a:endCxn id="161" idx="6"/>
          </p:cNvCxnSpPr>
          <p:nvPr/>
        </p:nvCxnSpPr>
        <p:spPr>
          <a:xfrm>
            <a:off x="3340693" y="2938244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B6D35A2-CDE2-4658-9454-43032A7B56FD}"/>
              </a:ext>
            </a:extLst>
          </p:cNvPr>
          <p:cNvCxnSpPr>
            <a:cxnSpLocks/>
            <a:stCxn id="157" idx="0"/>
            <a:endCxn id="23" idx="2"/>
          </p:cNvCxnSpPr>
          <p:nvPr/>
        </p:nvCxnSpPr>
        <p:spPr>
          <a:xfrm flipV="1">
            <a:off x="3343323" y="2232858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4CFCA790-7982-4119-99B4-6434564A1A89}"/>
              </a:ext>
            </a:extLst>
          </p:cNvPr>
          <p:cNvSpPr/>
          <p:nvPr/>
        </p:nvSpPr>
        <p:spPr>
          <a:xfrm>
            <a:off x="3345654" y="55145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966A7E0B-BA31-4073-8AF4-F38030FCB2E1}"/>
              </a:ext>
            </a:extLst>
          </p:cNvPr>
          <p:cNvSpPr/>
          <p:nvPr/>
        </p:nvSpPr>
        <p:spPr>
          <a:xfrm>
            <a:off x="3335935" y="35019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C578DB9-FECA-4A29-A34E-3842A052E492}"/>
              </a:ext>
            </a:extLst>
          </p:cNvPr>
          <p:cNvCxnSpPr>
            <a:cxnSpLocks/>
            <a:stCxn id="164" idx="2"/>
            <a:endCxn id="165" idx="2"/>
          </p:cNvCxnSpPr>
          <p:nvPr/>
        </p:nvCxnSpPr>
        <p:spPr>
          <a:xfrm rot="10800000" flipV="1">
            <a:off x="3335936" y="575519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47338" y="5650046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03DF5F-D7BE-47F0-BEE9-10001B9280E3}"/>
              </a:ext>
            </a:extLst>
          </p:cNvPr>
          <p:cNvSpPr/>
          <p:nvPr/>
        </p:nvSpPr>
        <p:spPr>
          <a:xfrm>
            <a:off x="6447338" y="4624619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BB04D7B-85CD-43DD-BFE0-C2DCB85E74FE}"/>
              </a:ext>
            </a:extLst>
          </p:cNvPr>
          <p:cNvSpPr/>
          <p:nvPr/>
        </p:nvSpPr>
        <p:spPr>
          <a:xfrm>
            <a:off x="6447338" y="3613725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E9BEBCC-ACF9-49D2-BD9A-A9D828CD5D0F}"/>
              </a:ext>
            </a:extLst>
          </p:cNvPr>
          <p:cNvSpPr/>
          <p:nvPr/>
        </p:nvSpPr>
        <p:spPr>
          <a:xfrm>
            <a:off x="6447338" y="2602831"/>
            <a:ext cx="3096286" cy="9493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60DA893-D61F-4FED-BE5D-D44DC75A30CC}"/>
              </a:ext>
            </a:extLst>
          </p:cNvPr>
          <p:cNvSpPr txBox="1"/>
          <p:nvPr/>
        </p:nvSpPr>
        <p:spPr>
          <a:xfrm>
            <a:off x="7490553" y="211828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1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F8CC8-AF7C-42E4-93FF-212F9D0A4257}"/>
              </a:ext>
            </a:extLst>
          </p:cNvPr>
          <p:cNvSpPr/>
          <p:nvPr/>
        </p:nvSpPr>
        <p:spPr>
          <a:xfrm>
            <a:off x="2082296" y="491695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D091A5-4D53-4B9E-ABAF-4C1D4A00CE93}"/>
              </a:ext>
            </a:extLst>
          </p:cNvPr>
          <p:cNvSpPr/>
          <p:nvPr/>
        </p:nvSpPr>
        <p:spPr>
          <a:xfrm>
            <a:off x="2082296" y="426493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E4CE53B-B2B7-4F46-8768-BDB83EA15B9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3340728" y="4668566"/>
            <a:ext cx="0" cy="2483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08B603-AE47-4AC9-A8C2-E2FDC812C831}"/>
              </a:ext>
            </a:extLst>
          </p:cNvPr>
          <p:cNvSpPr/>
          <p:nvPr/>
        </p:nvSpPr>
        <p:spPr>
          <a:xfrm>
            <a:off x="2082296" y="357566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E176F-A2F9-44A2-B66B-672CA14A88BD}"/>
              </a:ext>
            </a:extLst>
          </p:cNvPr>
          <p:cNvCxnSpPr>
            <a:cxnSpLocks/>
            <a:stCxn id="73" idx="0"/>
            <a:endCxn id="2" idx="2"/>
          </p:cNvCxnSpPr>
          <p:nvPr/>
        </p:nvCxnSpPr>
        <p:spPr>
          <a:xfrm flipV="1">
            <a:off x="3338460" y="5320583"/>
            <a:ext cx="2268" cy="3529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4C3FB-C31A-4AAC-A878-0F9E3BB1BAD9}"/>
              </a:ext>
            </a:extLst>
          </p:cNvPr>
          <p:cNvSpPr txBox="1"/>
          <p:nvPr/>
        </p:nvSpPr>
        <p:spPr>
          <a:xfrm>
            <a:off x="505162" y="6685375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673C7-5678-4747-8550-F79DEA8E1BA4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3340728" y="3979292"/>
            <a:ext cx="0" cy="2856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B614B40-FD9D-44C2-8DA0-67A75F56C225}"/>
              </a:ext>
            </a:extLst>
          </p:cNvPr>
          <p:cNvSpPr/>
          <p:nvPr/>
        </p:nvSpPr>
        <p:spPr>
          <a:xfrm>
            <a:off x="3340727" y="412211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8EFE80-B907-44CC-AE05-07E232F64121}"/>
              </a:ext>
            </a:extLst>
          </p:cNvPr>
          <p:cNvSpPr/>
          <p:nvPr/>
        </p:nvSpPr>
        <p:spPr>
          <a:xfrm>
            <a:off x="3338461" y="545409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8B3832-BC11-490E-ADE2-DE3A9F3D81D8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10800000" flipH="1">
            <a:off x="3338461" y="4146177"/>
            <a:ext cx="2266" cy="1331978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9915B-CBDF-40B4-8920-DCB32AC45C81}"/>
              </a:ext>
            </a:extLst>
          </p:cNvPr>
          <p:cNvSpPr/>
          <p:nvPr/>
        </p:nvSpPr>
        <p:spPr>
          <a:xfrm>
            <a:off x="2082296" y="297021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0567E6-A209-40B7-A31A-ADA8C6757DD2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flipV="1">
            <a:off x="3340728" y="3373846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F48FEB-04EC-446E-BB72-7F58A5AD2831}"/>
              </a:ext>
            </a:extLst>
          </p:cNvPr>
          <p:cNvSpPr/>
          <p:nvPr/>
        </p:nvSpPr>
        <p:spPr>
          <a:xfrm>
            <a:off x="2080028" y="2353904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9E24F4-0957-4DE2-8D17-8F1B821FEDD7}"/>
              </a:ext>
            </a:extLst>
          </p:cNvPr>
          <p:cNvCxnSpPr>
            <a:cxnSpLocks/>
            <a:stCxn id="23" idx="0"/>
            <a:endCxn id="31" idx="2"/>
          </p:cNvCxnSpPr>
          <p:nvPr/>
        </p:nvCxnSpPr>
        <p:spPr>
          <a:xfrm flipH="1" flipV="1">
            <a:off x="3338460" y="2757535"/>
            <a:ext cx="2268" cy="21268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B7182B-2C32-45CD-97F9-9DA2EA7F3693}"/>
              </a:ext>
            </a:extLst>
          </p:cNvPr>
          <p:cNvSpPr/>
          <p:nvPr/>
        </p:nvSpPr>
        <p:spPr>
          <a:xfrm>
            <a:off x="2080028" y="165718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CD1B6C-A1BB-4823-8074-DDB42A617B0B}"/>
              </a:ext>
            </a:extLst>
          </p:cNvPr>
          <p:cNvSpPr/>
          <p:nvPr/>
        </p:nvSpPr>
        <p:spPr>
          <a:xfrm>
            <a:off x="2080028" y="96791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C6452B-6736-4561-8EB9-6590B427D99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flipV="1">
            <a:off x="3338460" y="2060820"/>
            <a:ext cx="0" cy="2930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A284-21D4-403F-96AA-4614B4D8DAB4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V="1">
            <a:off x="3338460" y="1371546"/>
            <a:ext cx="0" cy="2856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8398DD8-0988-490A-85E9-B61D48FE2B6A}"/>
              </a:ext>
            </a:extLst>
          </p:cNvPr>
          <p:cNvSpPr/>
          <p:nvPr/>
        </p:nvSpPr>
        <p:spPr>
          <a:xfrm>
            <a:off x="3338461" y="1522737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0787-5A76-4092-8480-067F63EA7257}"/>
              </a:ext>
            </a:extLst>
          </p:cNvPr>
          <p:cNvCxnSpPr>
            <a:cxnSpLocks/>
            <a:stCxn id="212" idx="2"/>
            <a:endCxn id="48" idx="2"/>
          </p:cNvCxnSpPr>
          <p:nvPr/>
        </p:nvCxnSpPr>
        <p:spPr>
          <a:xfrm rot="10800000" flipH="1">
            <a:off x="3335735" y="1546799"/>
            <a:ext cx="2725" cy="1944008"/>
          </a:xfrm>
          <a:prstGeom prst="bentConnector3">
            <a:avLst>
              <a:gd name="adj1" fmla="val -54013321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DCAFD3-FDD4-4C94-9D48-AE7AA9C793E8}"/>
              </a:ext>
            </a:extLst>
          </p:cNvPr>
          <p:cNvSpPr/>
          <p:nvPr/>
        </p:nvSpPr>
        <p:spPr>
          <a:xfrm>
            <a:off x="1437824" y="841931"/>
            <a:ext cx="3811508" cy="47349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538918" y="170629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4838F88-0509-4C17-B03D-71658F0AFAB4}"/>
              </a:ext>
            </a:extLst>
          </p:cNvPr>
          <p:cNvSpPr/>
          <p:nvPr/>
        </p:nvSpPr>
        <p:spPr>
          <a:xfrm>
            <a:off x="7345140" y="4945026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MultiHeadAttention(Masked)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5EE306D-DCB0-427D-80DA-68E51AB30E27}"/>
              </a:ext>
            </a:extLst>
          </p:cNvPr>
          <p:cNvSpPr/>
          <p:nvPr/>
        </p:nvSpPr>
        <p:spPr>
          <a:xfrm>
            <a:off x="7345140" y="424541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33CECE3-8FAA-4C1E-8A4D-BB1F09FCA308}"/>
              </a:ext>
            </a:extLst>
          </p:cNvPr>
          <p:cNvSpPr/>
          <p:nvPr/>
        </p:nvSpPr>
        <p:spPr>
          <a:xfrm>
            <a:off x="7340347" y="675533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FBDC8AF-7944-41BA-9C01-EB9AF320730A}"/>
              </a:ext>
            </a:extLst>
          </p:cNvPr>
          <p:cNvCxnSpPr>
            <a:cxnSpLocks/>
            <a:stCxn id="151" idx="0"/>
            <a:endCxn id="214" idx="2"/>
          </p:cNvCxnSpPr>
          <p:nvPr/>
        </p:nvCxnSpPr>
        <p:spPr>
          <a:xfrm flipV="1">
            <a:off x="8598779" y="6610952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B07BA24-CDE5-4107-A92A-9E1CB83B776B}"/>
              </a:ext>
            </a:extLst>
          </p:cNvPr>
          <p:cNvSpPr txBox="1"/>
          <p:nvPr/>
        </p:nvSpPr>
        <p:spPr>
          <a:xfrm>
            <a:off x="9864598" y="6745427"/>
            <a:ext cx="1577676" cy="289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9B89544-EDE6-4D9F-B4AE-8E491A647DCC}"/>
              </a:ext>
            </a:extLst>
          </p:cNvPr>
          <p:cNvCxnSpPr>
            <a:cxnSpLocks/>
            <a:stCxn id="148" idx="0"/>
            <a:endCxn id="149" idx="2"/>
          </p:cNvCxnSpPr>
          <p:nvPr/>
        </p:nvCxnSpPr>
        <p:spPr>
          <a:xfrm flipV="1">
            <a:off x="8603572" y="4649050"/>
            <a:ext cx="0" cy="2959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1A46AEBB-5495-4530-BEA3-FD8C71120B9F}"/>
              </a:ext>
            </a:extLst>
          </p:cNvPr>
          <p:cNvSpPr/>
          <p:nvPr/>
        </p:nvSpPr>
        <p:spPr>
          <a:xfrm>
            <a:off x="8603571" y="479187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030E9C7-93CE-40E8-92B5-ADC1181D28EA}"/>
              </a:ext>
            </a:extLst>
          </p:cNvPr>
          <p:cNvSpPr/>
          <p:nvPr/>
        </p:nvSpPr>
        <p:spPr>
          <a:xfrm>
            <a:off x="8601305" y="548216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480D3CBA-4772-48CB-A37E-4A06A9A68C93}"/>
              </a:ext>
            </a:extLst>
          </p:cNvPr>
          <p:cNvCxnSpPr>
            <a:stCxn id="159" idx="2"/>
            <a:endCxn id="158" idx="2"/>
          </p:cNvCxnSpPr>
          <p:nvPr/>
        </p:nvCxnSpPr>
        <p:spPr>
          <a:xfrm rot="10800000" flipH="1">
            <a:off x="8601305" y="4815934"/>
            <a:ext cx="2266" cy="690295"/>
          </a:xfrm>
          <a:prstGeom prst="bentConnector3">
            <a:avLst>
              <a:gd name="adj1" fmla="val -61591483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0E95186-863E-42B1-8E10-6C4BDAF8509D}"/>
              </a:ext>
            </a:extLst>
          </p:cNvPr>
          <p:cNvCxnSpPr>
            <a:cxnSpLocks/>
          </p:cNvCxnSpPr>
          <p:nvPr/>
        </p:nvCxnSpPr>
        <p:spPr>
          <a:xfrm flipV="1">
            <a:off x="9253278" y="4035395"/>
            <a:ext cx="0" cy="20181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0468E9-C776-4290-B029-7ACC04CCBBFA}"/>
              </a:ext>
            </a:extLst>
          </p:cNvPr>
          <p:cNvSpPr/>
          <p:nvPr/>
        </p:nvSpPr>
        <p:spPr>
          <a:xfrm>
            <a:off x="7347735" y="185730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595F480-9459-4962-8F2D-46BC33F69F4F}"/>
              </a:ext>
            </a:extLst>
          </p:cNvPr>
          <p:cNvSpPr/>
          <p:nvPr/>
        </p:nvSpPr>
        <p:spPr>
          <a:xfrm>
            <a:off x="7347735" y="128109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8C740DDA-DE19-4095-A700-AB62D0FA2E13}"/>
              </a:ext>
            </a:extLst>
          </p:cNvPr>
          <p:cNvCxnSpPr>
            <a:cxnSpLocks/>
            <a:stCxn id="162" idx="0"/>
            <a:endCxn id="163" idx="2"/>
          </p:cNvCxnSpPr>
          <p:nvPr/>
        </p:nvCxnSpPr>
        <p:spPr>
          <a:xfrm flipV="1">
            <a:off x="8606167" y="1684730"/>
            <a:ext cx="0" cy="17257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593E2A2-5C46-4B46-9322-6F1FDA6FC34C}"/>
              </a:ext>
            </a:extLst>
          </p:cNvPr>
          <p:cNvSpPr/>
          <p:nvPr/>
        </p:nvSpPr>
        <p:spPr>
          <a:xfrm>
            <a:off x="7345140" y="712879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87DCAB0-70DC-477E-9035-50C0B96308D1}"/>
              </a:ext>
            </a:extLst>
          </p:cNvPr>
          <p:cNvSpPr/>
          <p:nvPr/>
        </p:nvSpPr>
        <p:spPr>
          <a:xfrm>
            <a:off x="7345140" y="50325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3BE4587D-8776-4652-8B46-DA00207A0002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 flipV="1">
            <a:off x="8603572" y="1116510"/>
            <a:ext cx="2595" cy="1645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EBA3EFD-2502-4016-844E-8A02AE8D808F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V="1">
            <a:off x="8603572" y="453956"/>
            <a:ext cx="0" cy="25892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1B8B0E41-E69C-425A-A5C0-931CCDE5138A}"/>
              </a:ext>
            </a:extLst>
          </p:cNvPr>
          <p:cNvSpPr/>
          <p:nvPr/>
        </p:nvSpPr>
        <p:spPr>
          <a:xfrm>
            <a:off x="8635253" y="333618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3ED2A95-801F-43B8-BA70-D50186FF2E49}"/>
              </a:ext>
            </a:extLst>
          </p:cNvPr>
          <p:cNvSpPr/>
          <p:nvPr/>
        </p:nvSpPr>
        <p:spPr>
          <a:xfrm>
            <a:off x="6394527" y="-32079"/>
            <a:ext cx="3811508" cy="56089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3B8737-DEAA-4452-B636-C19DD7980698}"/>
              </a:ext>
            </a:extLst>
          </p:cNvPr>
          <p:cNvSpPr/>
          <p:nvPr/>
        </p:nvSpPr>
        <p:spPr>
          <a:xfrm>
            <a:off x="7345140" y="362138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08F2EE7-DC5E-44F9-A325-33F688182C44}"/>
              </a:ext>
            </a:extLst>
          </p:cNvPr>
          <p:cNvCxnSpPr>
            <a:cxnSpLocks/>
          </p:cNvCxnSpPr>
          <p:nvPr/>
        </p:nvCxnSpPr>
        <p:spPr>
          <a:xfrm flipV="1">
            <a:off x="8419088" y="4014296"/>
            <a:ext cx="0" cy="12200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A9B4470-0305-45CA-A842-DA9FEB2C10C9}"/>
              </a:ext>
            </a:extLst>
          </p:cNvPr>
          <p:cNvCxnSpPr>
            <a:cxnSpLocks/>
          </p:cNvCxnSpPr>
          <p:nvPr/>
        </p:nvCxnSpPr>
        <p:spPr>
          <a:xfrm flipV="1">
            <a:off x="7633025" y="4005686"/>
            <a:ext cx="0" cy="1306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3ACEB9-6577-4CBA-ACF5-74D7C923567B}"/>
              </a:ext>
            </a:extLst>
          </p:cNvPr>
          <p:cNvCxnSpPr>
            <a:cxnSpLocks/>
          </p:cNvCxnSpPr>
          <p:nvPr/>
        </p:nvCxnSpPr>
        <p:spPr>
          <a:xfrm>
            <a:off x="5522495" y="4139177"/>
            <a:ext cx="2896593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B6BE229-E5A0-4B20-9DDE-A9C6226B86C1}"/>
              </a:ext>
            </a:extLst>
          </p:cNvPr>
          <p:cNvSpPr txBox="1"/>
          <p:nvPr/>
        </p:nvSpPr>
        <p:spPr>
          <a:xfrm>
            <a:off x="5675240" y="3664815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A3C56A3-14EE-468B-BC94-43513822FB2F}"/>
              </a:ext>
            </a:extLst>
          </p:cNvPr>
          <p:cNvSpPr/>
          <p:nvPr/>
        </p:nvSpPr>
        <p:spPr>
          <a:xfrm>
            <a:off x="7345140" y="3037477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538904E-ABA9-4A26-9453-9C73CEE9147B}"/>
              </a:ext>
            </a:extLst>
          </p:cNvPr>
          <p:cNvSpPr/>
          <p:nvPr/>
        </p:nvSpPr>
        <p:spPr>
          <a:xfrm>
            <a:off x="7347735" y="245357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338C021-9DF7-4726-9FE8-6EAF13E37E1B}"/>
              </a:ext>
            </a:extLst>
          </p:cNvPr>
          <p:cNvCxnSpPr>
            <a:cxnSpLocks/>
            <a:stCxn id="171" idx="0"/>
            <a:endCxn id="176" idx="2"/>
          </p:cNvCxnSpPr>
          <p:nvPr/>
        </p:nvCxnSpPr>
        <p:spPr>
          <a:xfrm flipV="1">
            <a:off x="8603572" y="3441108"/>
            <a:ext cx="0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4957D360-6374-4A74-A0B4-B8AB6C181DD9}"/>
              </a:ext>
            </a:extLst>
          </p:cNvPr>
          <p:cNvCxnSpPr>
            <a:cxnSpLocks/>
            <a:stCxn id="176" idx="0"/>
            <a:endCxn id="177" idx="2"/>
          </p:cNvCxnSpPr>
          <p:nvPr/>
        </p:nvCxnSpPr>
        <p:spPr>
          <a:xfrm flipV="1">
            <a:off x="8603572" y="2857202"/>
            <a:ext cx="2595" cy="18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72AA6B81-BBD6-4DFF-B04C-C9ADE89B97D1}"/>
              </a:ext>
            </a:extLst>
          </p:cNvPr>
          <p:cNvSpPr/>
          <p:nvPr/>
        </p:nvSpPr>
        <p:spPr>
          <a:xfrm>
            <a:off x="8533374" y="2942256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9BC98C5B-8D9E-4B26-9F41-42419FCC011E}"/>
              </a:ext>
            </a:extLst>
          </p:cNvPr>
          <p:cNvSpPr/>
          <p:nvPr/>
        </p:nvSpPr>
        <p:spPr>
          <a:xfrm>
            <a:off x="9183747" y="4136904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7A256FC-E362-4F88-A8BA-A319545C3B34}"/>
              </a:ext>
            </a:extLst>
          </p:cNvPr>
          <p:cNvCxnSpPr>
            <a:cxnSpLocks/>
            <a:stCxn id="180" idx="6"/>
            <a:endCxn id="181" idx="6"/>
          </p:cNvCxnSpPr>
          <p:nvPr/>
        </p:nvCxnSpPr>
        <p:spPr>
          <a:xfrm>
            <a:off x="8603537" y="2966318"/>
            <a:ext cx="650373" cy="1194648"/>
          </a:xfrm>
          <a:prstGeom prst="bentConnector3">
            <a:avLst>
              <a:gd name="adj1" fmla="val 211614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76D64E8-E233-44C3-8A3C-8E239CC4EFC7}"/>
              </a:ext>
            </a:extLst>
          </p:cNvPr>
          <p:cNvCxnSpPr>
            <a:cxnSpLocks/>
            <a:stCxn id="177" idx="0"/>
            <a:endCxn id="162" idx="2"/>
          </p:cNvCxnSpPr>
          <p:nvPr/>
        </p:nvCxnSpPr>
        <p:spPr>
          <a:xfrm flipV="1">
            <a:off x="8606167" y="2260932"/>
            <a:ext cx="0" cy="1926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89039A1A-6E3D-4C87-B38E-8926C3E1690F}"/>
              </a:ext>
            </a:extLst>
          </p:cNvPr>
          <p:cNvSpPr/>
          <p:nvPr/>
        </p:nvSpPr>
        <p:spPr>
          <a:xfrm>
            <a:off x="8608498" y="579531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84A03E3-5DF7-40A6-9BF6-754877CD0B86}"/>
              </a:ext>
            </a:extLst>
          </p:cNvPr>
          <p:cNvSpPr/>
          <p:nvPr/>
        </p:nvSpPr>
        <p:spPr>
          <a:xfrm>
            <a:off x="8598779" y="35300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79815287-7210-405D-A8E6-1EAB93CEF2DA}"/>
              </a:ext>
            </a:extLst>
          </p:cNvPr>
          <p:cNvCxnSpPr>
            <a:cxnSpLocks/>
            <a:stCxn id="184" idx="2"/>
            <a:endCxn id="185" idx="2"/>
          </p:cNvCxnSpPr>
          <p:nvPr/>
        </p:nvCxnSpPr>
        <p:spPr>
          <a:xfrm rot="10800000" flipV="1">
            <a:off x="8598780" y="603593"/>
            <a:ext cx="9719" cy="2950514"/>
          </a:xfrm>
          <a:prstGeom prst="bentConnector3">
            <a:avLst>
              <a:gd name="adj1" fmla="val 1491406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71A278CA-F7C2-4327-AFE9-B0EC53311E2D}"/>
              </a:ext>
            </a:extLst>
          </p:cNvPr>
          <p:cNvSpPr/>
          <p:nvPr/>
        </p:nvSpPr>
        <p:spPr>
          <a:xfrm>
            <a:off x="5511056" y="4136302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FC6382A-9BB8-411B-8F50-F9D165BEFCC7}"/>
              </a:ext>
            </a:extLst>
          </p:cNvPr>
          <p:cNvCxnSpPr>
            <a:cxnSpLocks/>
            <a:stCxn id="53" idx="0"/>
            <a:endCxn id="187" idx="1"/>
          </p:cNvCxnSpPr>
          <p:nvPr/>
        </p:nvCxnSpPr>
        <p:spPr>
          <a:xfrm rot="16200000" flipH="1">
            <a:off x="2781744" y="1403764"/>
            <a:ext cx="3301419" cy="2177753"/>
          </a:xfrm>
          <a:prstGeom prst="bentConnector3">
            <a:avLst>
              <a:gd name="adj1" fmla="val -6924"/>
            </a:avLst>
          </a:prstGeom>
          <a:ln>
            <a:solidFill>
              <a:srgbClr val="00206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5A877C-DBCC-454D-917D-07AE9E7DB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5" r="18191"/>
          <a:stretch/>
        </p:blipFill>
        <p:spPr>
          <a:xfrm>
            <a:off x="-1639633" y="1845536"/>
            <a:ext cx="2664740" cy="2787512"/>
          </a:xfrm>
          <a:prstGeom prst="rect">
            <a:avLst/>
          </a:prstGeom>
        </p:spPr>
      </p:pic>
      <p:sp>
        <p:nvSpPr>
          <p:cNvPr id="212" name="타원 211">
            <a:extLst>
              <a:ext uri="{FF2B5EF4-FFF2-40B4-BE49-F238E27FC236}">
                <a16:creationId xmlns:a16="http://schemas.microsoft.com/office/drawing/2014/main" id="{7A46C421-F8AD-4273-9F04-4FCB1F71F9C6}"/>
              </a:ext>
            </a:extLst>
          </p:cNvPr>
          <p:cNvSpPr/>
          <p:nvPr/>
        </p:nvSpPr>
        <p:spPr>
          <a:xfrm>
            <a:off x="3335736" y="3466745"/>
            <a:ext cx="70163" cy="4812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195A1FC-0A87-44D4-B1D9-CE5C8BD53DDA}"/>
              </a:ext>
            </a:extLst>
          </p:cNvPr>
          <p:cNvSpPr/>
          <p:nvPr/>
        </p:nvSpPr>
        <p:spPr>
          <a:xfrm>
            <a:off x="7340347" y="565930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E17EAD6-CB0C-478E-9597-3DE0F34DEF49}"/>
              </a:ext>
            </a:extLst>
          </p:cNvPr>
          <p:cNvSpPr/>
          <p:nvPr/>
        </p:nvSpPr>
        <p:spPr>
          <a:xfrm>
            <a:off x="7340347" y="6207321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66000D24-9EC3-4C72-8A12-37A84AFFD3AD}"/>
              </a:ext>
            </a:extLst>
          </p:cNvPr>
          <p:cNvCxnSpPr>
            <a:cxnSpLocks/>
            <a:stCxn id="214" idx="0"/>
            <a:endCxn id="213" idx="2"/>
          </p:cNvCxnSpPr>
          <p:nvPr/>
        </p:nvCxnSpPr>
        <p:spPr>
          <a:xfrm flipV="1">
            <a:off x="8598779" y="6062933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F5C7E307-0CA8-4923-B25C-82A603404C30}"/>
              </a:ext>
            </a:extLst>
          </p:cNvPr>
          <p:cNvCxnSpPr>
            <a:cxnSpLocks/>
            <a:stCxn id="213" idx="0"/>
            <a:endCxn id="148" idx="2"/>
          </p:cNvCxnSpPr>
          <p:nvPr/>
        </p:nvCxnSpPr>
        <p:spPr>
          <a:xfrm flipV="1">
            <a:off x="8598779" y="5348657"/>
            <a:ext cx="4793" cy="3106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A3D0B8-6871-420A-B857-952F20BED678}"/>
              </a:ext>
            </a:extLst>
          </p:cNvPr>
          <p:cNvSpPr/>
          <p:nvPr/>
        </p:nvSpPr>
        <p:spPr>
          <a:xfrm>
            <a:off x="2080028" y="6769540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E69EE0B-718E-46D1-AEBE-F48D98BB9460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flipV="1">
            <a:off x="3338460" y="6625153"/>
            <a:ext cx="0" cy="1443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8C942D-512C-4620-8F0A-3850BF8ACC4E}"/>
              </a:ext>
            </a:extLst>
          </p:cNvPr>
          <p:cNvSpPr/>
          <p:nvPr/>
        </p:nvSpPr>
        <p:spPr>
          <a:xfrm>
            <a:off x="2080028" y="5673503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Positional Encoding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80A478-FF49-4FAD-A406-D34B391B8D15}"/>
              </a:ext>
            </a:extLst>
          </p:cNvPr>
          <p:cNvSpPr/>
          <p:nvPr/>
        </p:nvSpPr>
        <p:spPr>
          <a:xfrm>
            <a:off x="2080028" y="6221522"/>
            <a:ext cx="2516863" cy="4036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embedding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662900-D8A9-43BE-9D4F-E20325C1B7E7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V="1">
            <a:off x="3338460" y="6077134"/>
            <a:ext cx="0" cy="14438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71B53-4E44-4248-906A-4025C5A63889}"/>
              </a:ext>
            </a:extLst>
          </p:cNvPr>
          <p:cNvSpPr txBox="1"/>
          <p:nvPr/>
        </p:nvSpPr>
        <p:spPr>
          <a:xfrm>
            <a:off x="223587" y="178186"/>
            <a:ext cx="30570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D_MODEL = 256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NUM_LAYERS = 2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NUM_HEADS = 8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DFF = 512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DROPOUT = 0.1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model = transformer(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vocab_size=VOCAB_SIZE,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num_layers=NUM_LAYERS,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dff=DFF,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d_model=D_MODEL,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num_heads=NUM_HEADS,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dropout=DROPOUT)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model.fit(dataset, epochs=EPOCHS)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변신 로봇">
            <a:extLst>
              <a:ext uri="{FF2B5EF4-FFF2-40B4-BE49-F238E27FC236}">
                <a16:creationId xmlns:a16="http://schemas.microsoft.com/office/drawing/2014/main" id="{27FF5029-EEA8-453A-A3B1-CEF13A95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47" y="0"/>
            <a:ext cx="5705475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EC749-8685-4E2C-A8B2-20F9CD02F115}"/>
              </a:ext>
            </a:extLst>
          </p:cNvPr>
          <p:cNvSpPr txBox="1"/>
          <p:nvPr/>
        </p:nvSpPr>
        <p:spPr>
          <a:xfrm>
            <a:off x="4114800" y="6333849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(11823, 40)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CDC25-FE9D-4AC6-BAA0-EC5F8160CEDB}"/>
              </a:ext>
            </a:extLst>
          </p:cNvPr>
          <p:cNvSpPr txBox="1"/>
          <p:nvPr/>
        </p:nvSpPr>
        <p:spPr>
          <a:xfrm>
            <a:off x="3938337" y="4832684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(8180, 256)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FD83C-9244-4DAE-AFB1-1802BE0EA6AC}"/>
              </a:ext>
            </a:extLst>
          </p:cNvPr>
          <p:cNvSpPr txBox="1"/>
          <p:nvPr/>
        </p:nvSpPr>
        <p:spPr>
          <a:xfrm>
            <a:off x="4837447" y="5333072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(8180, 256)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7D2A5-D91F-43D0-B7F7-CFA9B63DCD28}"/>
              </a:ext>
            </a:extLst>
          </p:cNvPr>
          <p:cNvSpPr txBox="1"/>
          <p:nvPr/>
        </p:nvSpPr>
        <p:spPr>
          <a:xfrm>
            <a:off x="6316577" y="618947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49AC-2316-4260-A57D-DBFA408827C4}"/>
              </a:ext>
            </a:extLst>
          </p:cNvPr>
          <p:cNvSpPr txBox="1"/>
          <p:nvPr/>
        </p:nvSpPr>
        <p:spPr>
          <a:xfrm>
            <a:off x="6755888" y="498631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CDD6-55D6-4B97-834C-A50B41B6FB85}"/>
              </a:ext>
            </a:extLst>
          </p:cNvPr>
          <p:cNvSpPr txBox="1"/>
          <p:nvPr/>
        </p:nvSpPr>
        <p:spPr>
          <a:xfrm>
            <a:off x="6772253" y="456453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91031-F69A-4FCF-8DDC-490BED70FFDF}"/>
              </a:ext>
            </a:extLst>
          </p:cNvPr>
          <p:cNvSpPr txBox="1"/>
          <p:nvPr/>
        </p:nvSpPr>
        <p:spPr>
          <a:xfrm>
            <a:off x="6772253" y="375206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ACF4D-D91E-4540-BE72-E8284CA038F3}"/>
              </a:ext>
            </a:extLst>
          </p:cNvPr>
          <p:cNvSpPr txBox="1"/>
          <p:nvPr/>
        </p:nvSpPr>
        <p:spPr>
          <a:xfrm>
            <a:off x="6547664" y="2293469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(1,40, 256)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16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05CE83-968D-4A5D-A3CF-9A767D70995B}"/>
              </a:ext>
            </a:extLst>
          </p:cNvPr>
          <p:cNvSpPr/>
          <p:nvPr/>
        </p:nvSpPr>
        <p:spPr>
          <a:xfrm>
            <a:off x="5009146" y="3352800"/>
            <a:ext cx="2414337" cy="1648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4AC974-63F0-40C5-9D01-A073FCB78C11}"/>
              </a:ext>
            </a:extLst>
          </p:cNvPr>
          <p:cNvCxnSpPr/>
          <p:nvPr/>
        </p:nvCxnSpPr>
        <p:spPr>
          <a:xfrm flipV="1">
            <a:off x="1844842" y="360947"/>
            <a:ext cx="0" cy="266299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9C2F6F-F192-4DD9-BD52-38E4CBEC40D9}"/>
              </a:ext>
            </a:extLst>
          </p:cNvPr>
          <p:cNvCxnSpPr/>
          <p:nvPr/>
        </p:nvCxnSpPr>
        <p:spPr>
          <a:xfrm>
            <a:off x="1540042" y="2875547"/>
            <a:ext cx="546233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84B6466-FF80-4DD3-9E68-D210E064AA06}"/>
              </a:ext>
            </a:extLst>
          </p:cNvPr>
          <p:cNvSpPr/>
          <p:nvPr/>
        </p:nvSpPr>
        <p:spPr>
          <a:xfrm>
            <a:off x="1836821" y="1419722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7355B-E58C-451F-8312-2B69F3FDE9BD}"/>
              </a:ext>
            </a:extLst>
          </p:cNvPr>
          <p:cNvSpPr txBox="1"/>
          <p:nvPr/>
        </p:nvSpPr>
        <p:spPr>
          <a:xfrm>
            <a:off x="2578766" y="2755227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C2637A3-7955-4FB1-9D3C-A3CC2507940F}"/>
              </a:ext>
            </a:extLst>
          </p:cNvPr>
          <p:cNvSpPr txBox="1"/>
          <p:nvPr/>
        </p:nvSpPr>
        <p:spPr>
          <a:xfrm>
            <a:off x="1540042" y="116873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40E683B-2D0C-4221-A485-49F4D29165DD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844842" y="1419722"/>
            <a:ext cx="1002632" cy="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D79488B3-9E19-4A72-ADFC-0A69BD98F641}"/>
              </a:ext>
            </a:extLst>
          </p:cNvPr>
          <p:cNvSpPr/>
          <p:nvPr/>
        </p:nvSpPr>
        <p:spPr>
          <a:xfrm rot="10800000">
            <a:off x="3673642" y="2875547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86B1F46-135B-4DA5-A2DF-F568019E7CBC}"/>
              </a:ext>
            </a:extLst>
          </p:cNvPr>
          <p:cNvSpPr txBox="1"/>
          <p:nvPr/>
        </p:nvSpPr>
        <p:spPr>
          <a:xfrm>
            <a:off x="3450660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331623F-B6DE-4C80-B1A6-3456F320D9B4}"/>
              </a:ext>
            </a:extLst>
          </p:cNvPr>
          <p:cNvSpPr txBox="1"/>
          <p:nvPr/>
        </p:nvSpPr>
        <p:spPr>
          <a:xfrm>
            <a:off x="4255166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270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26AC57D-386E-41F2-AD78-4316713F9490}"/>
              </a:ext>
            </a:extLst>
          </p:cNvPr>
          <p:cNvSpPr txBox="1"/>
          <p:nvPr/>
        </p:nvSpPr>
        <p:spPr>
          <a:xfrm>
            <a:off x="5140789" y="275522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A81BC27-E89E-4247-945A-12346807DD69}"/>
              </a:ext>
            </a:extLst>
          </p:cNvPr>
          <p:cNvSpPr/>
          <p:nvPr/>
        </p:nvSpPr>
        <p:spPr>
          <a:xfrm>
            <a:off x="7002379" y="641684"/>
            <a:ext cx="1808732" cy="180873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008E86-F70D-4095-A49A-A21C4162AA3B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7920789" y="1546050"/>
            <a:ext cx="890322" cy="4446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CD4620-CF20-41E9-9972-12E8F1E6DD89}"/>
              </a:ext>
            </a:extLst>
          </p:cNvPr>
          <p:cNvSpPr txBox="1"/>
          <p:nvPr/>
        </p:nvSpPr>
        <p:spPr>
          <a:xfrm>
            <a:off x="8263272" y="14815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31623D8-F879-44A8-B9C4-27936C1E3E94}"/>
              </a:ext>
            </a:extLst>
          </p:cNvPr>
          <p:cNvCxnSpPr>
            <a:cxnSpLocks/>
          </p:cNvCxnSpPr>
          <p:nvPr/>
        </p:nvCxnSpPr>
        <p:spPr>
          <a:xfrm flipV="1">
            <a:off x="7920789" y="713874"/>
            <a:ext cx="381000" cy="8766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1A926-6A76-4230-8D4F-39CD830AAF30}"/>
                  </a:ext>
                </a:extLst>
              </p:cNvPr>
              <p:cNvSpPr txBox="1"/>
              <p:nvPr/>
            </p:nvSpPr>
            <p:spPr>
              <a:xfrm>
                <a:off x="7960424" y="1281396"/>
                <a:ext cx="263214" cy="360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𝜃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1A926-6A76-4230-8D4F-39CD830A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4" y="1281396"/>
                <a:ext cx="263214" cy="360099"/>
              </a:xfrm>
              <a:prstGeom prst="rect">
                <a:avLst/>
              </a:prstGeom>
              <a:blipFill>
                <a:blip r:embed="rId2"/>
                <a:stretch>
                  <a:fillRect l="-9302" r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28FEBFA9-FC91-4D54-8718-41892A5E2840}"/>
              </a:ext>
            </a:extLst>
          </p:cNvPr>
          <p:cNvSpPr txBox="1"/>
          <p:nvPr/>
        </p:nvSpPr>
        <p:spPr>
          <a:xfrm>
            <a:off x="8598816" y="74694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4C4BA3-464F-4348-BD5F-31401F1CC689}"/>
                  </a:ext>
                </a:extLst>
              </p:cNvPr>
              <p:cNvSpPr txBox="1"/>
              <p:nvPr/>
            </p:nvSpPr>
            <p:spPr>
              <a:xfrm>
                <a:off x="7616193" y="2626345"/>
                <a:ext cx="1520160" cy="6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  <m:r>
                        <a:rPr lang="ko-KR" alt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𝜋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94C4BA3-464F-4348-BD5F-31401F1CC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193" y="2626345"/>
                <a:ext cx="1520160" cy="679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8D12FD6-7743-4101-B968-F7DB849EE507}"/>
                  </a:ext>
                </a:extLst>
              </p:cNvPr>
              <p:cNvSpPr txBox="1"/>
              <p:nvPr/>
            </p:nvSpPr>
            <p:spPr>
              <a:xfrm>
                <a:off x="7717471" y="3254110"/>
                <a:ext cx="1296958" cy="6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𝜋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8D12FD6-7743-4101-B968-F7DB849E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71" y="3254110"/>
                <a:ext cx="1296958" cy="679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C2EEB7A-1CF8-414A-A40D-92487F597331}"/>
                  </a:ext>
                </a:extLst>
              </p:cNvPr>
              <p:cNvSpPr txBox="1"/>
              <p:nvPr/>
            </p:nvSpPr>
            <p:spPr>
              <a:xfrm>
                <a:off x="7721474" y="3944686"/>
                <a:ext cx="949299" cy="67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ko-KR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C2EEB7A-1CF8-414A-A40D-92487F59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474" y="3944686"/>
                <a:ext cx="949299" cy="6765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182977-6484-46A6-AB49-1620614B9741}"/>
                  </a:ext>
                </a:extLst>
              </p:cNvPr>
              <p:cNvSpPr txBox="1"/>
              <p:nvPr/>
            </p:nvSpPr>
            <p:spPr>
              <a:xfrm>
                <a:off x="7319211" y="4848726"/>
                <a:ext cx="2504212" cy="934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ko-KR" altLang="en-US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라디안 으로 치환 </a:t>
                </a:r>
                <a:endPara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angle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 = x : 1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182977-6484-46A6-AB49-1620614B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211" y="4848726"/>
                <a:ext cx="2504212" cy="934102"/>
              </a:xfrm>
              <a:prstGeom prst="rect">
                <a:avLst/>
              </a:prstGeom>
              <a:blipFill>
                <a:blip r:embed="rId6"/>
                <a:stretch>
                  <a:fillRect l="-2195" r="-1220" b="-3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D03C344-5480-4D5D-B1BD-74D48165ED5A}"/>
                  </a:ext>
                </a:extLst>
              </p:cNvPr>
              <p:cNvSpPr txBox="1"/>
              <p:nvPr/>
            </p:nvSpPr>
            <p:spPr>
              <a:xfrm>
                <a:off x="7346710" y="5763797"/>
                <a:ext cx="1794081" cy="544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angle*</a:t>
                </a:r>
                <a:r>
                  <a:rPr lang="en-US" altLang="ko-KR" sz="1800" b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Consolas" panose="020B0609020204030204" pitchFamily="49" charset="0"/>
                    <a:ea typeface="+mn-ea"/>
                  </a:rPr>
                  <a:t> = x</a:t>
                </a:r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D03C344-5480-4D5D-B1BD-74D48165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10" y="5763797"/>
                <a:ext cx="1794081" cy="544701"/>
              </a:xfrm>
              <a:prstGeom prst="rect">
                <a:avLst/>
              </a:prstGeom>
              <a:blipFill>
                <a:blip r:embed="rId7"/>
                <a:stretch>
                  <a:fillRect l="-2721" r="-2381"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035E219-446F-4CD4-B501-B53622795A42}"/>
              </a:ext>
            </a:extLst>
          </p:cNvPr>
          <p:cNvSpPr txBox="1"/>
          <p:nvPr/>
        </p:nvSpPr>
        <p:spPr>
          <a:xfrm>
            <a:off x="1533319" y="352691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you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39ACDEC-D76E-42E0-AE5E-3AE10A8250C1}"/>
              </a:ext>
            </a:extLst>
          </p:cNvPr>
          <p:cNvSpPr txBox="1"/>
          <p:nvPr/>
        </p:nvSpPr>
        <p:spPr>
          <a:xfrm>
            <a:off x="4191847" y="433939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you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4ED03689-1C80-411C-95EA-C7EAA78333D6}"/>
              </a:ext>
            </a:extLst>
          </p:cNvPr>
          <p:cNvSpPr/>
          <p:nvPr/>
        </p:nvSpPr>
        <p:spPr>
          <a:xfrm>
            <a:off x="867881" y="1393651"/>
            <a:ext cx="1915424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892611CC-4F1D-4175-991E-1007627E6F0C}"/>
              </a:ext>
            </a:extLst>
          </p:cNvPr>
          <p:cNvSpPr/>
          <p:nvPr/>
        </p:nvSpPr>
        <p:spPr>
          <a:xfrm rot="10800000">
            <a:off x="2783305" y="2844460"/>
            <a:ext cx="1840832" cy="1463846"/>
          </a:xfrm>
          <a:custGeom>
            <a:avLst/>
            <a:gdLst>
              <a:gd name="connsiteX0" fmla="*/ 0 w 1840832"/>
              <a:gd name="connsiteY0" fmla="*/ 1451815 h 1463846"/>
              <a:gd name="connsiteX1" fmla="*/ 1010653 w 1840832"/>
              <a:gd name="connsiteY1" fmla="*/ 4 h 1463846"/>
              <a:gd name="connsiteX2" fmla="*/ 1840832 w 1840832"/>
              <a:gd name="connsiteY2" fmla="*/ 1463846 h 14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832" h="1463846">
                <a:moveTo>
                  <a:pt x="0" y="1451815"/>
                </a:moveTo>
                <a:cubicBezTo>
                  <a:pt x="351924" y="724907"/>
                  <a:pt x="703848" y="-2001"/>
                  <a:pt x="1010653" y="4"/>
                </a:cubicBezTo>
                <a:cubicBezTo>
                  <a:pt x="1317458" y="2009"/>
                  <a:pt x="1579145" y="732927"/>
                  <a:pt x="1840832" y="1463846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변신 로봇">
            <a:extLst>
              <a:ext uri="{FF2B5EF4-FFF2-40B4-BE49-F238E27FC236}">
                <a16:creationId xmlns:a16="http://schemas.microsoft.com/office/drawing/2014/main" id="{F22D902B-EE8F-423C-8AB5-A5AC4D73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58" y="-154154"/>
            <a:ext cx="5705475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05CE83-968D-4A5D-A3CF-9A767D70995B}"/>
              </a:ext>
            </a:extLst>
          </p:cNvPr>
          <p:cNvSpPr/>
          <p:nvPr/>
        </p:nvSpPr>
        <p:spPr>
          <a:xfrm>
            <a:off x="5009146" y="3352800"/>
            <a:ext cx="2414337" cy="1648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np.set_printoptions(suppress=True)  # 1000000 =&gt; 1.0e+5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tf.constant([[10,0,0],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[0,0,10]], dtype=tf.float32)  # (4,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1448554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1955548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2462542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1448554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1955548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2462542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1448554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1955548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2462542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1448554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1955548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2462542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 = tf.constant([[   1,0],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 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[ 100,5],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[1000,6]], dtype=tf.float32)  # (4, 2)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85CAB-741E-4C02-B20B-81F0994F9AD6}"/>
              </a:ext>
            </a:extLst>
          </p:cNvPr>
          <p:cNvGrpSpPr/>
          <p:nvPr/>
        </p:nvGrpSpPr>
        <p:grpSpPr>
          <a:xfrm>
            <a:off x="1321806" y="3512745"/>
            <a:ext cx="2308634" cy="2027976"/>
            <a:chOff x="1448554" y="3512745"/>
            <a:chExt cx="1520982" cy="20279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DB6FF7-5DAD-407D-8DCF-68C89B5E72D7}"/>
                </a:ext>
              </a:extLst>
            </p:cNvPr>
            <p:cNvSpPr/>
            <p:nvPr/>
          </p:nvSpPr>
          <p:spPr>
            <a:xfrm>
              <a:off x="1448554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8615A5-6C44-4983-AC06-AEEA35D12F4C}"/>
                </a:ext>
              </a:extLst>
            </p:cNvPr>
            <p:cNvSpPr/>
            <p:nvPr/>
          </p:nvSpPr>
          <p:spPr>
            <a:xfrm>
              <a:off x="1955548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A07696-E1FF-46B2-887A-0A8252BDFAE3}"/>
                </a:ext>
              </a:extLst>
            </p:cNvPr>
            <p:cNvSpPr/>
            <p:nvPr/>
          </p:nvSpPr>
          <p:spPr>
            <a:xfrm>
              <a:off x="2462542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D8B742-90ED-4B91-A809-48CDE55B28F5}"/>
                </a:ext>
              </a:extLst>
            </p:cNvPr>
            <p:cNvSpPr/>
            <p:nvPr/>
          </p:nvSpPr>
          <p:spPr>
            <a:xfrm>
              <a:off x="1448554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401230-183E-4292-88AD-F2FC25CAAE6D}"/>
                </a:ext>
              </a:extLst>
            </p:cNvPr>
            <p:cNvSpPr/>
            <p:nvPr/>
          </p:nvSpPr>
          <p:spPr>
            <a:xfrm>
              <a:off x="1955548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1D3E8E-AFFD-4D50-A018-145CA6B13F43}"/>
                </a:ext>
              </a:extLst>
            </p:cNvPr>
            <p:cNvSpPr/>
            <p:nvPr/>
          </p:nvSpPr>
          <p:spPr>
            <a:xfrm>
              <a:off x="2462542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A221F2-0A84-41E1-A212-95E84BCB38CF}"/>
                </a:ext>
              </a:extLst>
            </p:cNvPr>
            <p:cNvSpPr/>
            <p:nvPr/>
          </p:nvSpPr>
          <p:spPr>
            <a:xfrm>
              <a:off x="1448554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7C0791-B2D8-49FA-9878-BB1E5235BB92}"/>
                </a:ext>
              </a:extLst>
            </p:cNvPr>
            <p:cNvSpPr/>
            <p:nvPr/>
          </p:nvSpPr>
          <p:spPr>
            <a:xfrm>
              <a:off x="1955548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496BAF-AF36-42C2-9CDC-B36ACD480EA1}"/>
                </a:ext>
              </a:extLst>
            </p:cNvPr>
            <p:cNvSpPr/>
            <p:nvPr/>
          </p:nvSpPr>
          <p:spPr>
            <a:xfrm>
              <a:off x="2462542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32361D-1206-4569-86B4-4A3B9B0F9966}"/>
                </a:ext>
              </a:extLst>
            </p:cNvPr>
            <p:cNvSpPr/>
            <p:nvPr/>
          </p:nvSpPr>
          <p:spPr>
            <a:xfrm>
              <a:off x="1448554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0A6478-2907-4721-9419-DFEA2D4EF395}"/>
                </a:ext>
              </a:extLst>
            </p:cNvPr>
            <p:cNvSpPr/>
            <p:nvPr/>
          </p:nvSpPr>
          <p:spPr>
            <a:xfrm>
              <a:off x="1955548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D13CC7-08BB-4DD9-A809-80BC8FA1DE6B}"/>
                </a:ext>
              </a:extLst>
            </p:cNvPr>
            <p:cNvSpPr/>
            <p:nvPr/>
          </p:nvSpPr>
          <p:spPr>
            <a:xfrm>
              <a:off x="2462542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6380803" y="3512745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6683803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5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93065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tf.constant([[0, 0, 10]], dtype=tf.float32)  # (1,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494637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264182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033726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494637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264182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033726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494637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264182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033726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494637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264182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033726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847722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7990853" y="3458390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8293853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204726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74271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743815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57811" y="292789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2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9385903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  # np.dot( query, key.T 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38267" y="42007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1992939" y="31323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432685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1202230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1971774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2741319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500183" y="314148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5985637" y="314148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425383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5194928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596447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673401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492881" y="3150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69199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66498</TotalTime>
  <Words>2337</Words>
  <Application>Microsoft Office PowerPoint</Application>
  <PresentationFormat>사용자 지정</PresentationFormat>
  <Paragraphs>872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Candara</vt:lpstr>
      <vt:lpstr>Microsoft Sans Serif</vt:lpstr>
      <vt:lpstr>Arial</vt:lpstr>
      <vt:lpstr>Cambria Math</vt:lpstr>
      <vt:lpstr>굴림</vt:lpstr>
      <vt:lpstr>Consolas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3666</cp:revision>
  <dcterms:created xsi:type="dcterms:W3CDTF">2008-02-04T08:04:25Z</dcterms:created>
  <dcterms:modified xsi:type="dcterms:W3CDTF">2021-03-09T13:07:36Z</dcterms:modified>
</cp:coreProperties>
</file>