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7441" r:id="rId1"/>
    <p:sldMasterId id="2147487443" r:id="rId2"/>
  </p:sldMasterIdLst>
  <p:notesMasterIdLst>
    <p:notesMasterId r:id="rId26"/>
  </p:notesMasterIdLst>
  <p:handoutMasterIdLst>
    <p:handoutMasterId r:id="rId27"/>
  </p:handoutMasterIdLst>
  <p:sldIdLst>
    <p:sldId id="257" r:id="rId3"/>
    <p:sldId id="256" r:id="rId4"/>
    <p:sldId id="278" r:id="rId5"/>
    <p:sldId id="279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7" r:id="rId25"/>
  </p:sldIdLst>
  <p:sldSz cx="10440988" cy="6858000"/>
  <p:notesSz cx="6797675" cy="9926638"/>
  <p:embeddedFontLst>
    <p:embeddedFont>
      <p:font typeface="Cambria Math" panose="02040503050406030204" pitchFamily="18" charset="0"/>
      <p:regular r:id="rId28"/>
    </p:embeddedFont>
    <p:embeddedFont>
      <p:font typeface="Candara" panose="020E0502030303020204" pitchFamily="34" charset="0"/>
      <p:regular r:id="rId29"/>
      <p:bold r:id="rId30"/>
      <p:italic r:id="rId31"/>
      <p:boldItalic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Microsoft Sans Serif" panose="020B0604020202020204" pitchFamily="34" charset="0"/>
      <p:regular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3">
          <p15:clr>
            <a:srgbClr val="A4A3A4"/>
          </p15:clr>
        </p15:guide>
        <p15:guide id="2" orient="horz" pos="587">
          <p15:clr>
            <a:srgbClr val="A4A3A4"/>
          </p15:clr>
        </p15:guide>
        <p15:guide id="3" pos="3287">
          <p15:clr>
            <a:srgbClr val="A4A3A4"/>
          </p15:clr>
        </p15:guide>
        <p15:guide id="4" pos="505">
          <p15:clr>
            <a:srgbClr val="A4A3A4"/>
          </p15:clr>
        </p15:guide>
        <p15:guide id="5" pos="6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070">
          <p15:clr>
            <a:srgbClr val="A4A3A4"/>
          </p15:clr>
        </p15:guide>
        <p15:guide id="2" orient="horz" pos="3081">
          <p15:clr>
            <a:srgbClr val="A4A3A4"/>
          </p15:clr>
        </p15:guide>
        <p15:guide id="3" orient="horz" pos="6252">
          <p15:clr>
            <a:srgbClr val="A4A3A4"/>
          </p15:clr>
        </p15:guide>
        <p15:guide id="4" orient="horz" pos="409">
          <p15:clr>
            <a:srgbClr val="A4A3A4"/>
          </p15:clr>
        </p15:guide>
        <p15:guide id="5" pos="4146">
          <p15:clr>
            <a:srgbClr val="A4A3A4"/>
          </p15:clr>
        </p15:guide>
        <p15:guide id="6" pos="1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ungin" initials="kj" lastIdx="1" clrIdx="0">
    <p:extLst>
      <p:ext uri="{19B8F6BF-5375-455C-9EA6-DF929625EA0E}">
        <p15:presenceInfo xmlns:p15="http://schemas.microsoft.com/office/powerpoint/2012/main" userId="c39f039de71889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3399FF"/>
    <a:srgbClr val="CCFFCC"/>
    <a:srgbClr val="FF6600"/>
    <a:srgbClr val="FFFFCC"/>
    <a:srgbClr val="F2F2F2"/>
    <a:srgbClr val="FEF0F3"/>
    <a:srgbClr val="FCD0D8"/>
    <a:srgbClr val="E2E2F6"/>
    <a:srgbClr val="F4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3" autoAdjust="0"/>
    <p:restoredTop sz="96224" autoAdjust="0"/>
  </p:normalViewPr>
  <p:slideViewPr>
    <p:cSldViewPr snapToGrid="0">
      <p:cViewPr varScale="1">
        <p:scale>
          <a:sx n="159" d="100"/>
          <a:sy n="159" d="100"/>
        </p:scale>
        <p:origin x="1860" y="92"/>
      </p:cViewPr>
      <p:guideLst>
        <p:guide orient="horz" pos="4203"/>
        <p:guide orient="horz" pos="587"/>
        <p:guide pos="3287"/>
        <p:guide pos="505"/>
        <p:guide pos="61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4"/>
    </p:cViewPr>
  </p:sorterViewPr>
  <p:notesViewPr>
    <p:cSldViewPr snapToGrid="0">
      <p:cViewPr>
        <p:scale>
          <a:sx n="70" d="100"/>
          <a:sy n="70" d="100"/>
        </p:scale>
        <p:origin x="-3498" y="-366"/>
      </p:cViewPr>
      <p:guideLst>
        <p:guide orient="horz" pos="6070"/>
        <p:guide orient="horz" pos="3081"/>
        <p:guide orient="horz" pos="6252"/>
        <p:guide orient="horz" pos="409"/>
        <p:guide pos="4146"/>
        <p:guide pos="138"/>
      </p:guideLst>
    </p:cSldViewPr>
  </p:notesViewPr>
  <p:gridSpacing cx="1800225" cy="180022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2.fntdata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Copyright 2011 ⓒ  LG CNS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73F57E-B711-4ED3-B930-475FA2038F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7416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075" y="649288"/>
            <a:ext cx="6362700" cy="424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43"/>
          <p:cNvSpPr>
            <a:spLocks noChangeArrowheads="1"/>
          </p:cNvSpPr>
          <p:nvPr/>
        </p:nvSpPr>
        <p:spPr bwMode="auto">
          <a:xfrm>
            <a:off x="2536825" y="9612313"/>
            <a:ext cx="1630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15" tIns="47407" rIns="94815" bIns="47407"/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900">
                <a:solidFill>
                  <a:schemeClr val="tx1"/>
                </a:solidFill>
                <a:ea typeface="맑은 고딕" pitchFamily="50" charset="-127"/>
              </a:rPr>
              <a:t>8 - </a:t>
            </a:r>
            <a:fld id="{B4A63CC8-0311-4756-8E8F-89FEA17E331B}" type="slidenum">
              <a:rPr lang="en-US" altLang="ko-KR" sz="900" smtClean="0">
                <a:solidFill>
                  <a:schemeClr val="tx1"/>
                </a:solidFill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9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9075" y="5222875"/>
            <a:ext cx="6362700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noProof="0" dirty="0"/>
          </a:p>
          <a:p>
            <a:pPr lvl="0"/>
            <a:endParaRPr lang="en-US" altLang="ko-KR" noProof="0" dirty="0"/>
          </a:p>
        </p:txBody>
      </p:sp>
      <p:sp>
        <p:nvSpPr>
          <p:cNvPr id="29701" name="Line 41"/>
          <p:cNvSpPr>
            <a:spLocks noChangeShapeType="1"/>
          </p:cNvSpPr>
          <p:nvPr/>
        </p:nvSpPr>
        <p:spPr bwMode="auto">
          <a:xfrm flipV="1">
            <a:off x="230188" y="4699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2" name="Line 46"/>
          <p:cNvSpPr>
            <a:spLocks noChangeShapeType="1"/>
          </p:cNvSpPr>
          <p:nvPr/>
        </p:nvSpPr>
        <p:spPr bwMode="auto">
          <a:xfrm flipV="1">
            <a:off x="230188" y="94996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5" name="Text Box 47"/>
          <p:cNvSpPr txBox="1">
            <a:spLocks noChangeArrowheads="1"/>
          </p:cNvSpPr>
          <p:nvPr/>
        </p:nvSpPr>
        <p:spPr bwMode="auto">
          <a:xfrm>
            <a:off x="157163" y="150813"/>
            <a:ext cx="21732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C Programming</a:t>
            </a:r>
            <a:endParaRPr lang="ko-KR" altLang="en-US" sz="10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7656" name="Text Box 48"/>
          <p:cNvSpPr txBox="1">
            <a:spLocks noChangeArrowheads="1"/>
          </p:cNvSpPr>
          <p:nvPr/>
        </p:nvSpPr>
        <p:spPr bwMode="auto">
          <a:xfrm>
            <a:off x="4468813" y="150813"/>
            <a:ext cx="2173287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6. </a:t>
            </a:r>
            <a:r>
              <a:rPr lang="ko-KR" altLang="en-US" sz="1000">
                <a:solidFill>
                  <a:schemeClr val="tx1"/>
                </a:solidFill>
                <a:ea typeface="맑은 고딕" pitchFamily="50" charset="-127"/>
              </a:rPr>
              <a:t>기억 부류</a:t>
            </a:r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141288" y="9563100"/>
            <a:ext cx="1752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latinLnBrk="0">
              <a:defRPr/>
            </a:pPr>
            <a:r>
              <a:rPr lang="en-US" altLang="ko-KR" sz="100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Copyright 2011 ⓒ  LG CNS</a:t>
            </a:r>
          </a:p>
        </p:txBody>
      </p:sp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9582150"/>
            <a:ext cx="790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4980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Candara" pitchFamily="34" charset="0"/>
        <a:ea typeface="맑은 고딕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73038" y="649288"/>
            <a:ext cx="6454775" cy="4241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486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92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4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206375" y="171450"/>
            <a:ext cx="781050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4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2"/>
          <p:cNvSpPr>
            <a:spLocks noChangeArrowheads="1"/>
          </p:cNvSpPr>
          <p:nvPr/>
        </p:nvSpPr>
        <p:spPr bwMode="auto">
          <a:xfrm>
            <a:off x="8059449" y="6400223"/>
            <a:ext cx="3600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53D09533-6346-489D-BB52-9E4FE8C89C72}" type="slidenum">
              <a:rPr lang="en-US" altLang="ko-KR" b="1" smtClean="0">
                <a:solidFill>
                  <a:srgbClr val="000000"/>
                </a:solidFill>
                <a:ea typeface="나눔고딕 Bold"/>
                <a:cs typeface="나눔고딕 Bold"/>
              </a:rPr>
              <a:pPr algn="ctr" eaLnBrk="1" hangingPunct="1">
                <a:defRPr/>
              </a:pPr>
              <a:t>‹#›</a:t>
            </a:fld>
            <a:r>
              <a:rPr lang="en-US" altLang="ko-KR" b="1">
                <a:solidFill>
                  <a:srgbClr val="000000"/>
                </a:solidFill>
                <a:ea typeface="나눔고딕 Bold"/>
                <a:cs typeface="나눔고딕 Bold"/>
              </a:rPr>
              <a:t> </a:t>
            </a: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  <a:p>
            <a:pPr algn="ctr" eaLnBrk="1" hangingPunct="1">
              <a:defRPr/>
            </a:pP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733425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5" r:id="rId1"/>
  </p:sldLayoutIdLst>
  <p:hf sldNum="0"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5pPr>
      <a:lvl6pPr marL="4572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6pPr>
      <a:lvl7pPr marL="9144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7pPr>
      <a:lvl8pPr marL="13716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8pPr>
      <a:lvl9pPr marL="18288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3828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561342-324B-4944-937E-2AC93ABA69A2}"/>
              </a:ext>
            </a:extLst>
          </p:cNvPr>
          <p:cNvSpPr/>
          <p:nvPr/>
        </p:nvSpPr>
        <p:spPr>
          <a:xfrm>
            <a:off x="321395" y="1348962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CA6DD57-AC55-4207-B893-365AE31417D5}"/>
              </a:ext>
            </a:extLst>
          </p:cNvPr>
          <p:cNvSpPr/>
          <p:nvPr/>
        </p:nvSpPr>
        <p:spPr>
          <a:xfrm>
            <a:off x="321394" y="1865005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48804B6-C640-4975-9CFA-10DC57D03F00}"/>
              </a:ext>
            </a:extLst>
          </p:cNvPr>
          <p:cNvSpPr/>
          <p:nvPr/>
        </p:nvSpPr>
        <p:spPr>
          <a:xfrm>
            <a:off x="321393" y="2381048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93C240B-AC6F-4C9D-9CDE-8C2FE2D44B0B}"/>
              </a:ext>
            </a:extLst>
          </p:cNvPr>
          <p:cNvSpPr/>
          <p:nvPr/>
        </p:nvSpPr>
        <p:spPr>
          <a:xfrm>
            <a:off x="3675701" y="1321789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C889D8B-1DA8-42F1-8FEE-7C0B306D2DD5}"/>
              </a:ext>
            </a:extLst>
          </p:cNvPr>
          <p:cNvSpPr/>
          <p:nvPr/>
        </p:nvSpPr>
        <p:spPr>
          <a:xfrm>
            <a:off x="4191748" y="1321788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2290ADA-FFE7-4B81-82D9-BFA51DA5C3D1}"/>
              </a:ext>
            </a:extLst>
          </p:cNvPr>
          <p:cNvSpPr/>
          <p:nvPr/>
        </p:nvSpPr>
        <p:spPr>
          <a:xfrm>
            <a:off x="4707795" y="1321787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7583538-8CD0-4503-A423-6E848F50BE39}"/>
              </a:ext>
            </a:extLst>
          </p:cNvPr>
          <p:cNvSpPr/>
          <p:nvPr/>
        </p:nvSpPr>
        <p:spPr>
          <a:xfrm>
            <a:off x="5223842" y="1321786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140D577-DA46-466F-A072-330956C6EDC3}"/>
              </a:ext>
            </a:extLst>
          </p:cNvPr>
          <p:cNvSpPr/>
          <p:nvPr/>
        </p:nvSpPr>
        <p:spPr>
          <a:xfrm>
            <a:off x="5739889" y="1321785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6B606E-D48A-471D-842A-9D09F943AA00}"/>
              </a:ext>
            </a:extLst>
          </p:cNvPr>
          <p:cNvSpPr txBox="1"/>
          <p:nvPr/>
        </p:nvSpPr>
        <p:spPr>
          <a:xfrm>
            <a:off x="3176017" y="1884961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55B3B19-1F90-4DF4-88EA-2B1D14E7E8D7}"/>
              </a:ext>
            </a:extLst>
          </p:cNvPr>
          <p:cNvSpPr/>
          <p:nvPr/>
        </p:nvSpPr>
        <p:spPr>
          <a:xfrm>
            <a:off x="7106963" y="1321789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04BAF0B-1E38-4734-A1B8-C6DBB689824E}"/>
              </a:ext>
            </a:extLst>
          </p:cNvPr>
          <p:cNvSpPr/>
          <p:nvPr/>
        </p:nvSpPr>
        <p:spPr>
          <a:xfrm>
            <a:off x="7623010" y="1321788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CAA5016-9B01-45CE-B307-25D8D71F8259}"/>
              </a:ext>
            </a:extLst>
          </p:cNvPr>
          <p:cNvSpPr/>
          <p:nvPr/>
        </p:nvSpPr>
        <p:spPr>
          <a:xfrm>
            <a:off x="8139057" y="1321787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38DE381-C5BD-44DD-ABC4-598473CCB672}"/>
              </a:ext>
            </a:extLst>
          </p:cNvPr>
          <p:cNvSpPr/>
          <p:nvPr/>
        </p:nvSpPr>
        <p:spPr>
          <a:xfrm>
            <a:off x="8655104" y="1321786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17E036D-E930-4DB6-B4E3-BF76B1678F8E}"/>
              </a:ext>
            </a:extLst>
          </p:cNvPr>
          <p:cNvSpPr/>
          <p:nvPr/>
        </p:nvSpPr>
        <p:spPr>
          <a:xfrm>
            <a:off x="9171151" y="1321785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C12CA5E-019A-4F8F-867C-BB4FA2188D33}"/>
              </a:ext>
            </a:extLst>
          </p:cNvPr>
          <p:cNvSpPr/>
          <p:nvPr/>
        </p:nvSpPr>
        <p:spPr>
          <a:xfrm>
            <a:off x="7106963" y="1837836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23B6799-35E6-4A3E-A4BB-6C651F54ED98}"/>
              </a:ext>
            </a:extLst>
          </p:cNvPr>
          <p:cNvSpPr/>
          <p:nvPr/>
        </p:nvSpPr>
        <p:spPr>
          <a:xfrm>
            <a:off x="7623010" y="1837835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7999204-5E5B-4C27-BE09-ECDCB2C855AF}"/>
              </a:ext>
            </a:extLst>
          </p:cNvPr>
          <p:cNvSpPr/>
          <p:nvPr/>
        </p:nvSpPr>
        <p:spPr>
          <a:xfrm>
            <a:off x="8139057" y="1837834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243EBD4-A133-4DA6-BB70-D54D521D539A}"/>
              </a:ext>
            </a:extLst>
          </p:cNvPr>
          <p:cNvSpPr/>
          <p:nvPr/>
        </p:nvSpPr>
        <p:spPr>
          <a:xfrm>
            <a:off x="8655104" y="1837833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25BDF64-D3A7-4D04-A9B9-EA853A9F8755}"/>
              </a:ext>
            </a:extLst>
          </p:cNvPr>
          <p:cNvSpPr/>
          <p:nvPr/>
        </p:nvSpPr>
        <p:spPr>
          <a:xfrm>
            <a:off x="9171151" y="1837832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F5816DE-D373-48EF-A41C-0401FA4FAEB0}"/>
              </a:ext>
            </a:extLst>
          </p:cNvPr>
          <p:cNvSpPr/>
          <p:nvPr/>
        </p:nvSpPr>
        <p:spPr>
          <a:xfrm>
            <a:off x="7106963" y="2353883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C92037B-00E0-43EE-A6EA-49E86B699FD7}"/>
              </a:ext>
            </a:extLst>
          </p:cNvPr>
          <p:cNvSpPr/>
          <p:nvPr/>
        </p:nvSpPr>
        <p:spPr>
          <a:xfrm>
            <a:off x="7623010" y="2353882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9170A0F-B919-41A2-90A0-E01EB13B0EA5}"/>
              </a:ext>
            </a:extLst>
          </p:cNvPr>
          <p:cNvSpPr/>
          <p:nvPr/>
        </p:nvSpPr>
        <p:spPr>
          <a:xfrm>
            <a:off x="8139057" y="2353881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41A617F-BC26-49E1-A62B-5B750788DCA8}"/>
              </a:ext>
            </a:extLst>
          </p:cNvPr>
          <p:cNvSpPr/>
          <p:nvPr/>
        </p:nvSpPr>
        <p:spPr>
          <a:xfrm>
            <a:off x="8655104" y="2353880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0229FEA-E979-44E2-A5F8-D3939B80BBBD}"/>
              </a:ext>
            </a:extLst>
          </p:cNvPr>
          <p:cNvSpPr/>
          <p:nvPr/>
        </p:nvSpPr>
        <p:spPr>
          <a:xfrm>
            <a:off x="9171151" y="2353879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927DB04-9758-448E-B2A5-8EC01331E355}"/>
              </a:ext>
            </a:extLst>
          </p:cNvPr>
          <p:cNvSpPr/>
          <p:nvPr/>
        </p:nvSpPr>
        <p:spPr>
          <a:xfrm>
            <a:off x="3675701" y="1837833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A963A6C-1FFA-4420-BC5F-AC2043C78A32}"/>
              </a:ext>
            </a:extLst>
          </p:cNvPr>
          <p:cNvSpPr/>
          <p:nvPr/>
        </p:nvSpPr>
        <p:spPr>
          <a:xfrm>
            <a:off x="4191748" y="1837832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3C6186B-4591-4956-840F-0E675BB96F01}"/>
              </a:ext>
            </a:extLst>
          </p:cNvPr>
          <p:cNvSpPr/>
          <p:nvPr/>
        </p:nvSpPr>
        <p:spPr>
          <a:xfrm>
            <a:off x="4707795" y="1837831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BDA54D5-9E0B-43CC-B5A1-C87355832C96}"/>
              </a:ext>
            </a:extLst>
          </p:cNvPr>
          <p:cNvSpPr/>
          <p:nvPr/>
        </p:nvSpPr>
        <p:spPr>
          <a:xfrm>
            <a:off x="5223842" y="1837830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8E97122-4453-4B45-A949-506362E47467}"/>
              </a:ext>
            </a:extLst>
          </p:cNvPr>
          <p:cNvSpPr/>
          <p:nvPr/>
        </p:nvSpPr>
        <p:spPr>
          <a:xfrm>
            <a:off x="5739889" y="1837829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29DC9AB-9DF5-4545-9A54-7E374640D67C}"/>
              </a:ext>
            </a:extLst>
          </p:cNvPr>
          <p:cNvSpPr/>
          <p:nvPr/>
        </p:nvSpPr>
        <p:spPr>
          <a:xfrm>
            <a:off x="3675701" y="2353877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22BADB6-48F7-450B-B7F0-66FABD7F9BEB}"/>
              </a:ext>
            </a:extLst>
          </p:cNvPr>
          <p:cNvSpPr/>
          <p:nvPr/>
        </p:nvSpPr>
        <p:spPr>
          <a:xfrm>
            <a:off x="4191748" y="2353876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B14F50C-DC58-47B5-A8A6-C8CB2A4B18D3}"/>
              </a:ext>
            </a:extLst>
          </p:cNvPr>
          <p:cNvSpPr/>
          <p:nvPr/>
        </p:nvSpPr>
        <p:spPr>
          <a:xfrm>
            <a:off x="4707795" y="2353875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06DB170-B221-49BA-903B-EBD2E918629F}"/>
              </a:ext>
            </a:extLst>
          </p:cNvPr>
          <p:cNvSpPr/>
          <p:nvPr/>
        </p:nvSpPr>
        <p:spPr>
          <a:xfrm>
            <a:off x="5223842" y="2353874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FE4F109-5D4D-4D1F-AD36-9013AA334DAC}"/>
              </a:ext>
            </a:extLst>
          </p:cNvPr>
          <p:cNvSpPr/>
          <p:nvPr/>
        </p:nvSpPr>
        <p:spPr>
          <a:xfrm>
            <a:off x="5739889" y="2353873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7595772-3FAD-4C0A-883D-805D3ED45520}"/>
              </a:ext>
            </a:extLst>
          </p:cNvPr>
          <p:cNvSpPr/>
          <p:nvPr/>
        </p:nvSpPr>
        <p:spPr>
          <a:xfrm>
            <a:off x="837440" y="1348962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E7523B-691D-4E9A-8F2F-AE8A66F4CEED}"/>
              </a:ext>
            </a:extLst>
          </p:cNvPr>
          <p:cNvSpPr/>
          <p:nvPr/>
        </p:nvSpPr>
        <p:spPr>
          <a:xfrm>
            <a:off x="837439" y="1865005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5F272CD-E1BD-4177-82A9-E5D2C03D18D9}"/>
              </a:ext>
            </a:extLst>
          </p:cNvPr>
          <p:cNvSpPr/>
          <p:nvPr/>
        </p:nvSpPr>
        <p:spPr>
          <a:xfrm>
            <a:off x="837438" y="2381048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5D46524-B700-406B-AEC5-B203C1D945E9}"/>
              </a:ext>
            </a:extLst>
          </p:cNvPr>
          <p:cNvSpPr/>
          <p:nvPr/>
        </p:nvSpPr>
        <p:spPr>
          <a:xfrm>
            <a:off x="1353485" y="1348962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2614263-0192-4EEE-A828-C34240E9EF2C}"/>
              </a:ext>
            </a:extLst>
          </p:cNvPr>
          <p:cNvSpPr/>
          <p:nvPr/>
        </p:nvSpPr>
        <p:spPr>
          <a:xfrm>
            <a:off x="1353484" y="1865005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0CDBC69-145E-4796-A215-E62F42F4E358}"/>
              </a:ext>
            </a:extLst>
          </p:cNvPr>
          <p:cNvSpPr/>
          <p:nvPr/>
        </p:nvSpPr>
        <p:spPr>
          <a:xfrm>
            <a:off x="1353483" y="2381048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B10B373-9CEE-41A2-90A2-CE19C68CF6A1}"/>
              </a:ext>
            </a:extLst>
          </p:cNvPr>
          <p:cNvSpPr/>
          <p:nvPr/>
        </p:nvSpPr>
        <p:spPr>
          <a:xfrm>
            <a:off x="1869530" y="1348962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5676851-32E6-4021-9822-B5C1B959F93C}"/>
              </a:ext>
            </a:extLst>
          </p:cNvPr>
          <p:cNvSpPr/>
          <p:nvPr/>
        </p:nvSpPr>
        <p:spPr>
          <a:xfrm>
            <a:off x="1869529" y="1865005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A065F87-A4B9-4AC0-8A5C-7CA130DDAEF4}"/>
              </a:ext>
            </a:extLst>
          </p:cNvPr>
          <p:cNvSpPr/>
          <p:nvPr/>
        </p:nvSpPr>
        <p:spPr>
          <a:xfrm>
            <a:off x="1869528" y="2381048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705CC63-FD35-4739-9110-6E67FD1E3E18}"/>
              </a:ext>
            </a:extLst>
          </p:cNvPr>
          <p:cNvSpPr/>
          <p:nvPr/>
        </p:nvSpPr>
        <p:spPr>
          <a:xfrm>
            <a:off x="2385575" y="1348962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B1F5B24-527D-4A7E-BB7D-3A2CF020B542}"/>
              </a:ext>
            </a:extLst>
          </p:cNvPr>
          <p:cNvSpPr/>
          <p:nvPr/>
        </p:nvSpPr>
        <p:spPr>
          <a:xfrm>
            <a:off x="2385574" y="1865005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9C484A9-BCED-4664-8274-423A360998A8}"/>
              </a:ext>
            </a:extLst>
          </p:cNvPr>
          <p:cNvSpPr/>
          <p:nvPr/>
        </p:nvSpPr>
        <p:spPr>
          <a:xfrm>
            <a:off x="2385573" y="2381048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988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158136" y="90518"/>
            <a:ext cx="6692858" cy="1025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scaled_dot_product_attention(query, key, value, mask):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...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attention_weights = tf.nn.softmax(logits, axis=-1)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2BB928-B7C1-4CB3-85CA-3C8EF684940D}"/>
              </a:ext>
            </a:extLst>
          </p:cNvPr>
          <p:cNvSpPr txBox="1"/>
          <p:nvPr/>
        </p:nvSpPr>
        <p:spPr>
          <a:xfrm>
            <a:off x="2056434" y="3331605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6F31210-E7E4-4D27-92D7-351340B28CB2}"/>
              </a:ext>
            </a:extLst>
          </p:cNvPr>
          <p:cNvSpPr/>
          <p:nvPr/>
        </p:nvSpPr>
        <p:spPr>
          <a:xfrm>
            <a:off x="496180" y="384110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F5C5F81-D858-4A85-8808-963310F5AA3B}"/>
              </a:ext>
            </a:extLst>
          </p:cNvPr>
          <p:cNvSpPr/>
          <p:nvPr/>
        </p:nvSpPr>
        <p:spPr>
          <a:xfrm>
            <a:off x="1265725" y="384110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718FAFD-9E9D-4A9B-BFAD-046E2F201D79}"/>
              </a:ext>
            </a:extLst>
          </p:cNvPr>
          <p:cNvSpPr/>
          <p:nvPr/>
        </p:nvSpPr>
        <p:spPr>
          <a:xfrm>
            <a:off x="2035269" y="384110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70AE2D3-2092-4843-86EF-298D43EA5A9A}"/>
              </a:ext>
            </a:extLst>
          </p:cNvPr>
          <p:cNvSpPr/>
          <p:nvPr/>
        </p:nvSpPr>
        <p:spPr>
          <a:xfrm>
            <a:off x="2804814" y="384110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939B6A-AEE9-4B21-816A-FEA9A73E510E}"/>
              </a:ext>
            </a:extLst>
          </p:cNvPr>
          <p:cNvSpPr txBox="1"/>
          <p:nvPr/>
        </p:nvSpPr>
        <p:spPr>
          <a:xfrm>
            <a:off x="563678" y="3340727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logits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8CF08D-8E47-4494-AA7F-E76FF4142847}"/>
              </a:ext>
            </a:extLst>
          </p:cNvPr>
          <p:cNvSpPr txBox="1"/>
          <p:nvPr/>
        </p:nvSpPr>
        <p:spPr>
          <a:xfrm>
            <a:off x="6257242" y="3331605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65AA2F-7B7D-4037-86A4-9617D6336319}"/>
              </a:ext>
            </a:extLst>
          </p:cNvPr>
          <p:cNvSpPr/>
          <p:nvPr/>
        </p:nvSpPr>
        <p:spPr>
          <a:xfrm>
            <a:off x="4696988" y="384110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4A3319-7475-4BD1-8133-E1488024D733}"/>
              </a:ext>
            </a:extLst>
          </p:cNvPr>
          <p:cNvSpPr/>
          <p:nvPr/>
        </p:nvSpPr>
        <p:spPr>
          <a:xfrm>
            <a:off x="5466533" y="384110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8AD7CEC-15CA-4CC1-8F1D-277787259204}"/>
              </a:ext>
            </a:extLst>
          </p:cNvPr>
          <p:cNvSpPr/>
          <p:nvPr/>
        </p:nvSpPr>
        <p:spPr>
          <a:xfrm>
            <a:off x="6236077" y="384110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6B6083-F75E-4977-8859-EC774DA7D9D5}"/>
              </a:ext>
            </a:extLst>
          </p:cNvPr>
          <p:cNvSpPr/>
          <p:nvPr/>
        </p:nvSpPr>
        <p:spPr>
          <a:xfrm>
            <a:off x="7005622" y="384110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3168D1-E886-4457-BE72-8A846AD433F6}"/>
              </a:ext>
            </a:extLst>
          </p:cNvPr>
          <p:cNvSpPr txBox="1"/>
          <p:nvPr/>
        </p:nvSpPr>
        <p:spPr>
          <a:xfrm>
            <a:off x="4051744" y="3331605"/>
            <a:ext cx="233749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attention_weights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4180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158136" y="90518"/>
            <a:ext cx="6692858" cy="134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scaled_dot_product_attention(query, key, value, mask):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...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output = tf.matmul(attention_weights, value)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output, attention_weights</a:t>
            </a:r>
            <a:endParaRPr lang="fr-FR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8CF08D-8E47-4494-AA7F-E76FF4142847}"/>
              </a:ext>
            </a:extLst>
          </p:cNvPr>
          <p:cNvSpPr txBox="1"/>
          <p:nvPr/>
        </p:nvSpPr>
        <p:spPr>
          <a:xfrm>
            <a:off x="2898402" y="3503620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65AA2F-7B7D-4037-86A4-9617D6336319}"/>
              </a:ext>
            </a:extLst>
          </p:cNvPr>
          <p:cNvSpPr/>
          <p:nvPr/>
        </p:nvSpPr>
        <p:spPr>
          <a:xfrm>
            <a:off x="794944" y="401312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4A3319-7475-4BD1-8133-E1488024D733}"/>
              </a:ext>
            </a:extLst>
          </p:cNvPr>
          <p:cNvSpPr/>
          <p:nvPr/>
        </p:nvSpPr>
        <p:spPr>
          <a:xfrm>
            <a:off x="1564489" y="401312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8AD7CEC-15CA-4CC1-8F1D-277787259204}"/>
              </a:ext>
            </a:extLst>
          </p:cNvPr>
          <p:cNvSpPr/>
          <p:nvPr/>
        </p:nvSpPr>
        <p:spPr>
          <a:xfrm>
            <a:off x="2334033" y="401312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6B6083-F75E-4977-8859-EC774DA7D9D5}"/>
              </a:ext>
            </a:extLst>
          </p:cNvPr>
          <p:cNvSpPr/>
          <p:nvPr/>
        </p:nvSpPr>
        <p:spPr>
          <a:xfrm>
            <a:off x="3103578" y="401312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3168D1-E886-4457-BE72-8A846AD433F6}"/>
              </a:ext>
            </a:extLst>
          </p:cNvPr>
          <p:cNvSpPr txBox="1"/>
          <p:nvPr/>
        </p:nvSpPr>
        <p:spPr>
          <a:xfrm>
            <a:off x="629530" y="3503620"/>
            <a:ext cx="233749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attention_weights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3425B25-457D-43AB-8F2F-C769F2017A67}"/>
              </a:ext>
            </a:extLst>
          </p:cNvPr>
          <p:cNvSpPr/>
          <p:nvPr/>
        </p:nvSpPr>
        <p:spPr>
          <a:xfrm>
            <a:off x="4793700" y="3340695"/>
            <a:ext cx="777033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B9D5A1-AA63-4BE0-B356-F4939B8ED656}"/>
              </a:ext>
            </a:extLst>
          </p:cNvPr>
          <p:cNvSpPr/>
          <p:nvPr/>
        </p:nvSpPr>
        <p:spPr>
          <a:xfrm>
            <a:off x="5570733" y="3340695"/>
            <a:ext cx="77345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8FAB19-F1FB-4DFF-853E-6AB4A0DD623D}"/>
              </a:ext>
            </a:extLst>
          </p:cNvPr>
          <p:cNvSpPr/>
          <p:nvPr/>
        </p:nvSpPr>
        <p:spPr>
          <a:xfrm>
            <a:off x="4793700" y="3847689"/>
            <a:ext cx="777033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19243F4-A999-4224-A092-65BA22200F75}"/>
              </a:ext>
            </a:extLst>
          </p:cNvPr>
          <p:cNvSpPr/>
          <p:nvPr/>
        </p:nvSpPr>
        <p:spPr>
          <a:xfrm>
            <a:off x="5570733" y="3847689"/>
            <a:ext cx="77345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437A160-8937-4FB4-8E72-54D62EF058B6}"/>
              </a:ext>
            </a:extLst>
          </p:cNvPr>
          <p:cNvSpPr/>
          <p:nvPr/>
        </p:nvSpPr>
        <p:spPr>
          <a:xfrm>
            <a:off x="4793700" y="4354683"/>
            <a:ext cx="777033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3B49129-29A7-4E86-8372-3194E9D225A0}"/>
              </a:ext>
            </a:extLst>
          </p:cNvPr>
          <p:cNvSpPr/>
          <p:nvPr/>
        </p:nvSpPr>
        <p:spPr>
          <a:xfrm>
            <a:off x="5570733" y="4354683"/>
            <a:ext cx="77345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D585290-E173-4F8D-BBC3-36A2E7481117}"/>
              </a:ext>
            </a:extLst>
          </p:cNvPr>
          <p:cNvSpPr/>
          <p:nvPr/>
        </p:nvSpPr>
        <p:spPr>
          <a:xfrm>
            <a:off x="4793700" y="4861677"/>
            <a:ext cx="777033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851B13B-0990-4728-9950-FE260A6ED25B}"/>
              </a:ext>
            </a:extLst>
          </p:cNvPr>
          <p:cNvSpPr/>
          <p:nvPr/>
        </p:nvSpPr>
        <p:spPr>
          <a:xfrm>
            <a:off x="5570733" y="4861677"/>
            <a:ext cx="77345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60DAB9-4DC6-4313-BC78-A5ECCA1A7976}"/>
              </a:ext>
            </a:extLst>
          </p:cNvPr>
          <p:cNvSpPr txBox="1"/>
          <p:nvPr/>
        </p:nvSpPr>
        <p:spPr>
          <a:xfrm>
            <a:off x="4723644" y="2833701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value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166D71-6A5E-4317-99B1-96EE9B188882}"/>
              </a:ext>
            </a:extLst>
          </p:cNvPr>
          <p:cNvSpPr txBox="1"/>
          <p:nvPr/>
        </p:nvSpPr>
        <p:spPr>
          <a:xfrm>
            <a:off x="5541497" y="2833701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(4, 2)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AB9DCBD-6C29-4B39-A04D-E5B17799ECE4}"/>
              </a:ext>
            </a:extLst>
          </p:cNvPr>
          <p:cNvSpPr/>
          <p:nvPr/>
        </p:nvSpPr>
        <p:spPr>
          <a:xfrm>
            <a:off x="7593866" y="401312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550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4B0B4F-6ED2-4127-A3E0-C8B5EBD0643D}"/>
              </a:ext>
            </a:extLst>
          </p:cNvPr>
          <p:cNvSpPr/>
          <p:nvPr/>
        </p:nvSpPr>
        <p:spPr>
          <a:xfrm>
            <a:off x="8363411" y="401312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F1538A-69C5-4668-9A59-4DDA312240A7}"/>
              </a:ext>
            </a:extLst>
          </p:cNvPr>
          <p:cNvSpPr txBox="1"/>
          <p:nvPr/>
        </p:nvSpPr>
        <p:spPr>
          <a:xfrm>
            <a:off x="4183459" y="3932901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539546-3375-4F10-B44A-F9523140A14B}"/>
              </a:ext>
            </a:extLst>
          </p:cNvPr>
          <p:cNvSpPr txBox="1"/>
          <p:nvPr/>
        </p:nvSpPr>
        <p:spPr>
          <a:xfrm>
            <a:off x="6784037" y="4033670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5E65EA-07F0-4F58-9B0B-F3B4325046AC}"/>
              </a:ext>
            </a:extLst>
          </p:cNvPr>
          <p:cNvSpPr txBox="1"/>
          <p:nvPr/>
        </p:nvSpPr>
        <p:spPr>
          <a:xfrm>
            <a:off x="7803694" y="3511119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output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8689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158136" y="90518"/>
            <a:ext cx="6692858" cy="705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scaled_dot_product_attention(query, key, value, mask):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matmul_qk = tf.matmul(query, key, transpose_b=True)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DB6FF7-5DAD-407D-8DCF-68C89B5E72D7}"/>
              </a:ext>
            </a:extLst>
          </p:cNvPr>
          <p:cNvSpPr/>
          <p:nvPr/>
        </p:nvSpPr>
        <p:spPr>
          <a:xfrm>
            <a:off x="3576118" y="132170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98615A5-6C44-4983-AC06-AEEA35D12F4C}"/>
              </a:ext>
            </a:extLst>
          </p:cNvPr>
          <p:cNvSpPr/>
          <p:nvPr/>
        </p:nvSpPr>
        <p:spPr>
          <a:xfrm>
            <a:off x="4345663" y="132170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A07696-E1FF-46B2-887A-0A8252BDFAE3}"/>
              </a:ext>
            </a:extLst>
          </p:cNvPr>
          <p:cNvSpPr/>
          <p:nvPr/>
        </p:nvSpPr>
        <p:spPr>
          <a:xfrm>
            <a:off x="5115207" y="132170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D8B742-90ED-4B91-A809-48CDE55B28F5}"/>
              </a:ext>
            </a:extLst>
          </p:cNvPr>
          <p:cNvSpPr/>
          <p:nvPr/>
        </p:nvSpPr>
        <p:spPr>
          <a:xfrm>
            <a:off x="3576118" y="182869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401230-183E-4292-88AD-F2FC25CAAE6D}"/>
              </a:ext>
            </a:extLst>
          </p:cNvPr>
          <p:cNvSpPr/>
          <p:nvPr/>
        </p:nvSpPr>
        <p:spPr>
          <a:xfrm>
            <a:off x="4345663" y="182869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D1D3E8E-AFFD-4D50-A018-145CA6B13F43}"/>
              </a:ext>
            </a:extLst>
          </p:cNvPr>
          <p:cNvSpPr/>
          <p:nvPr/>
        </p:nvSpPr>
        <p:spPr>
          <a:xfrm>
            <a:off x="5115207" y="182869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EA221F2-0A84-41E1-A212-95E84BCB38CF}"/>
              </a:ext>
            </a:extLst>
          </p:cNvPr>
          <p:cNvSpPr/>
          <p:nvPr/>
        </p:nvSpPr>
        <p:spPr>
          <a:xfrm>
            <a:off x="3576118" y="2335692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7C0791-B2D8-49FA-9878-BB1E5235BB92}"/>
              </a:ext>
            </a:extLst>
          </p:cNvPr>
          <p:cNvSpPr/>
          <p:nvPr/>
        </p:nvSpPr>
        <p:spPr>
          <a:xfrm>
            <a:off x="4345663" y="2335692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B496BAF-AF36-42C2-9CDC-B36ACD480EA1}"/>
              </a:ext>
            </a:extLst>
          </p:cNvPr>
          <p:cNvSpPr/>
          <p:nvPr/>
        </p:nvSpPr>
        <p:spPr>
          <a:xfrm>
            <a:off x="5115207" y="2335692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132361D-1206-4569-86B4-4A3B9B0F9966}"/>
              </a:ext>
            </a:extLst>
          </p:cNvPr>
          <p:cNvSpPr/>
          <p:nvPr/>
        </p:nvSpPr>
        <p:spPr>
          <a:xfrm>
            <a:off x="3576118" y="2842686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80A6478-2907-4721-9419-DFEA2D4EF395}"/>
              </a:ext>
            </a:extLst>
          </p:cNvPr>
          <p:cNvSpPr/>
          <p:nvPr/>
        </p:nvSpPr>
        <p:spPr>
          <a:xfrm>
            <a:off x="4345663" y="2842686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9D13CC7-08BB-4DD9-A809-80BC8FA1DE6B}"/>
              </a:ext>
            </a:extLst>
          </p:cNvPr>
          <p:cNvSpPr/>
          <p:nvPr/>
        </p:nvSpPr>
        <p:spPr>
          <a:xfrm>
            <a:off x="5115207" y="2842686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21FBE9-8BF5-4224-8D16-F6B494A7F9B6}"/>
              </a:ext>
            </a:extLst>
          </p:cNvPr>
          <p:cNvSpPr txBox="1"/>
          <p:nvPr/>
        </p:nvSpPr>
        <p:spPr>
          <a:xfrm>
            <a:off x="3929203" y="845567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key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696C5E-05ED-4810-ACF8-9458456D0498}"/>
              </a:ext>
            </a:extLst>
          </p:cNvPr>
          <p:cNvSpPr/>
          <p:nvPr/>
        </p:nvSpPr>
        <p:spPr>
          <a:xfrm>
            <a:off x="158136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67DF5D-69DC-432E-9E10-0A013746A69F}"/>
              </a:ext>
            </a:extLst>
          </p:cNvPr>
          <p:cNvSpPr/>
          <p:nvPr/>
        </p:nvSpPr>
        <p:spPr>
          <a:xfrm>
            <a:off x="927681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9B34022-E4C7-425A-955A-F3232ACC0BF6}"/>
              </a:ext>
            </a:extLst>
          </p:cNvPr>
          <p:cNvSpPr/>
          <p:nvPr/>
        </p:nvSpPr>
        <p:spPr>
          <a:xfrm>
            <a:off x="1697225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DB2FAB-D31F-4F31-8F68-9AEEF8DA4D60}"/>
              </a:ext>
            </a:extLst>
          </p:cNvPr>
          <p:cNvSpPr txBox="1"/>
          <p:nvPr/>
        </p:nvSpPr>
        <p:spPr>
          <a:xfrm>
            <a:off x="511221" y="3778923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query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283EEB-20B7-4EDD-8E05-8CF4A403104D}"/>
              </a:ext>
            </a:extLst>
          </p:cNvPr>
          <p:cNvSpPr/>
          <p:nvPr/>
        </p:nvSpPr>
        <p:spPr>
          <a:xfrm>
            <a:off x="3449369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8E24C53-F961-445E-BC79-DA34661F8651}"/>
              </a:ext>
            </a:extLst>
          </p:cNvPr>
          <p:cNvSpPr/>
          <p:nvPr/>
        </p:nvSpPr>
        <p:spPr>
          <a:xfrm>
            <a:off x="4218914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CDA0778-5771-4820-95CE-B098E0037907}"/>
              </a:ext>
            </a:extLst>
          </p:cNvPr>
          <p:cNvSpPr/>
          <p:nvPr/>
        </p:nvSpPr>
        <p:spPr>
          <a:xfrm>
            <a:off x="4988458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7BF26E-E728-4196-A617-2B2C59CB76DF}"/>
              </a:ext>
            </a:extLst>
          </p:cNvPr>
          <p:cNvSpPr/>
          <p:nvPr/>
        </p:nvSpPr>
        <p:spPr>
          <a:xfrm>
            <a:off x="3449369" y="47620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F21A24-DDE7-45F3-B872-8037DBB2059D}"/>
              </a:ext>
            </a:extLst>
          </p:cNvPr>
          <p:cNvSpPr/>
          <p:nvPr/>
        </p:nvSpPr>
        <p:spPr>
          <a:xfrm>
            <a:off x="4218914" y="47620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BDFE622-0B60-4AE7-8816-16D0D30B7F11}"/>
              </a:ext>
            </a:extLst>
          </p:cNvPr>
          <p:cNvSpPr/>
          <p:nvPr/>
        </p:nvSpPr>
        <p:spPr>
          <a:xfrm>
            <a:off x="4988458" y="47620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AEF7FCF-D1EF-4DFE-A7A7-52CF6448AE36}"/>
              </a:ext>
            </a:extLst>
          </p:cNvPr>
          <p:cNvSpPr/>
          <p:nvPr/>
        </p:nvSpPr>
        <p:spPr>
          <a:xfrm>
            <a:off x="3449369" y="52690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DEFBF7E-7CE7-4F0B-A102-BAD6409FDB59}"/>
              </a:ext>
            </a:extLst>
          </p:cNvPr>
          <p:cNvSpPr/>
          <p:nvPr/>
        </p:nvSpPr>
        <p:spPr>
          <a:xfrm>
            <a:off x="4218914" y="52690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D427812-8D61-4F57-9C94-CBA253DD21AC}"/>
              </a:ext>
            </a:extLst>
          </p:cNvPr>
          <p:cNvSpPr/>
          <p:nvPr/>
        </p:nvSpPr>
        <p:spPr>
          <a:xfrm>
            <a:off x="4988458" y="52690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9C51FB1-8AE3-458C-94C1-5CCDDBC8B4F1}"/>
              </a:ext>
            </a:extLst>
          </p:cNvPr>
          <p:cNvSpPr/>
          <p:nvPr/>
        </p:nvSpPr>
        <p:spPr>
          <a:xfrm>
            <a:off x="5758003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81A82D7-838D-4280-9675-2D82E1E6FC51}"/>
              </a:ext>
            </a:extLst>
          </p:cNvPr>
          <p:cNvSpPr/>
          <p:nvPr/>
        </p:nvSpPr>
        <p:spPr>
          <a:xfrm>
            <a:off x="5758003" y="47620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13F532A-A4EF-42AC-8BC6-EDC3C31F3CAE}"/>
              </a:ext>
            </a:extLst>
          </p:cNvPr>
          <p:cNvSpPr/>
          <p:nvPr/>
        </p:nvSpPr>
        <p:spPr>
          <a:xfrm>
            <a:off x="5758003" y="52690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EC60E2-2039-4F4E-B5D9-6B130F4D2365}"/>
              </a:ext>
            </a:extLst>
          </p:cNvPr>
          <p:cNvSpPr txBox="1"/>
          <p:nvPr/>
        </p:nvSpPr>
        <p:spPr>
          <a:xfrm>
            <a:off x="1437716" y="3778923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(3, 3)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DB59F4-7A4B-4D1A-B73B-5298FE98B572}"/>
              </a:ext>
            </a:extLst>
          </p:cNvPr>
          <p:cNvSpPr txBox="1"/>
          <p:nvPr/>
        </p:nvSpPr>
        <p:spPr>
          <a:xfrm>
            <a:off x="5161772" y="3748066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9FFCECF-F803-411E-A5CC-AD031AA0EA1E}"/>
              </a:ext>
            </a:extLst>
          </p:cNvPr>
          <p:cNvSpPr txBox="1"/>
          <p:nvPr/>
        </p:nvSpPr>
        <p:spPr>
          <a:xfrm>
            <a:off x="3864564" y="3709038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key.T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FAB3FA-ED85-4116-8306-3C1693FB1C58}"/>
              </a:ext>
            </a:extLst>
          </p:cNvPr>
          <p:cNvSpPr txBox="1"/>
          <p:nvPr/>
        </p:nvSpPr>
        <p:spPr>
          <a:xfrm>
            <a:off x="2780115" y="4255060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A1EC30-2C28-45E1-B10A-2503009CAA57}"/>
              </a:ext>
            </a:extLst>
          </p:cNvPr>
          <p:cNvSpPr txBox="1"/>
          <p:nvPr/>
        </p:nvSpPr>
        <p:spPr>
          <a:xfrm>
            <a:off x="9425834" y="3738944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7A4C0A7-C4D0-49BF-A1CA-C3031B7E9377}"/>
              </a:ext>
            </a:extLst>
          </p:cNvPr>
          <p:cNvSpPr/>
          <p:nvPr/>
        </p:nvSpPr>
        <p:spPr>
          <a:xfrm>
            <a:off x="7865580" y="42484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9B74BF7-99DC-4285-8F38-71F450B5C01F}"/>
              </a:ext>
            </a:extLst>
          </p:cNvPr>
          <p:cNvSpPr/>
          <p:nvPr/>
        </p:nvSpPr>
        <p:spPr>
          <a:xfrm>
            <a:off x="8635125" y="42484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B01E02F-3A02-4B1F-BF48-ADC554EECE81}"/>
              </a:ext>
            </a:extLst>
          </p:cNvPr>
          <p:cNvSpPr/>
          <p:nvPr/>
        </p:nvSpPr>
        <p:spPr>
          <a:xfrm>
            <a:off x="9404669" y="42484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7E3B624-BD9E-4BE7-8158-E6BDF41E6ACA}"/>
              </a:ext>
            </a:extLst>
          </p:cNvPr>
          <p:cNvSpPr/>
          <p:nvPr/>
        </p:nvSpPr>
        <p:spPr>
          <a:xfrm>
            <a:off x="10174214" y="42484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CA9768-0EE5-4434-9F14-4D3A9C5E30C1}"/>
              </a:ext>
            </a:extLst>
          </p:cNvPr>
          <p:cNvSpPr txBox="1"/>
          <p:nvPr/>
        </p:nvSpPr>
        <p:spPr>
          <a:xfrm>
            <a:off x="7933078" y="3748066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matmul_qk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262EC9F-9A34-40E9-B470-7C4C871DCC75}"/>
              </a:ext>
            </a:extLst>
          </p:cNvPr>
          <p:cNvSpPr txBox="1"/>
          <p:nvPr/>
        </p:nvSpPr>
        <p:spPr>
          <a:xfrm>
            <a:off x="7087818" y="4250817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E1332BE-CB58-4FA7-8F64-560E558D1EFC}"/>
              </a:ext>
            </a:extLst>
          </p:cNvPr>
          <p:cNvSpPr/>
          <p:nvPr/>
        </p:nvSpPr>
        <p:spPr>
          <a:xfrm>
            <a:off x="158135" y="47620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C3DC254-2F22-44B7-81E0-BA5EBBA1692E}"/>
              </a:ext>
            </a:extLst>
          </p:cNvPr>
          <p:cNvSpPr/>
          <p:nvPr/>
        </p:nvSpPr>
        <p:spPr>
          <a:xfrm>
            <a:off x="927680" y="47620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17637D8-D728-4AF7-B7AE-563521703B38}"/>
              </a:ext>
            </a:extLst>
          </p:cNvPr>
          <p:cNvSpPr/>
          <p:nvPr/>
        </p:nvSpPr>
        <p:spPr>
          <a:xfrm>
            <a:off x="1697224" y="47620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476F80A-FADB-4F85-8711-90986E368872}"/>
              </a:ext>
            </a:extLst>
          </p:cNvPr>
          <p:cNvSpPr/>
          <p:nvPr/>
        </p:nvSpPr>
        <p:spPr>
          <a:xfrm>
            <a:off x="158134" y="52690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EA2EFD4-15E3-401D-A024-73AD624A81BE}"/>
              </a:ext>
            </a:extLst>
          </p:cNvPr>
          <p:cNvSpPr/>
          <p:nvPr/>
        </p:nvSpPr>
        <p:spPr>
          <a:xfrm>
            <a:off x="927679" y="52690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0DF843F-353D-4D7E-B374-5D4AFBE3A9FC}"/>
              </a:ext>
            </a:extLst>
          </p:cNvPr>
          <p:cNvSpPr/>
          <p:nvPr/>
        </p:nvSpPr>
        <p:spPr>
          <a:xfrm>
            <a:off x="1697223" y="52690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92F3404-4EB3-48BB-8A0F-02045E651122}"/>
              </a:ext>
            </a:extLst>
          </p:cNvPr>
          <p:cNvSpPr/>
          <p:nvPr/>
        </p:nvSpPr>
        <p:spPr>
          <a:xfrm>
            <a:off x="7865579" y="4753001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EFA7497-3EF1-4217-B26D-7FF33426AE1F}"/>
              </a:ext>
            </a:extLst>
          </p:cNvPr>
          <p:cNvSpPr/>
          <p:nvPr/>
        </p:nvSpPr>
        <p:spPr>
          <a:xfrm>
            <a:off x="8635124" y="4753001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C1E55C2-5C48-4812-96D2-FA3D6062BB47}"/>
              </a:ext>
            </a:extLst>
          </p:cNvPr>
          <p:cNvSpPr/>
          <p:nvPr/>
        </p:nvSpPr>
        <p:spPr>
          <a:xfrm>
            <a:off x="9404668" y="4753001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5470802-8998-464F-9930-945CF1748768}"/>
              </a:ext>
            </a:extLst>
          </p:cNvPr>
          <p:cNvSpPr/>
          <p:nvPr/>
        </p:nvSpPr>
        <p:spPr>
          <a:xfrm>
            <a:off x="10174213" y="4753001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CA7F7AE-7D3C-4B74-B15C-CA02C594CE62}"/>
              </a:ext>
            </a:extLst>
          </p:cNvPr>
          <p:cNvSpPr/>
          <p:nvPr/>
        </p:nvSpPr>
        <p:spPr>
          <a:xfrm>
            <a:off x="7865578" y="52575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06BBDBB-7541-42E9-8E85-E400CD0F5EEE}"/>
              </a:ext>
            </a:extLst>
          </p:cNvPr>
          <p:cNvSpPr/>
          <p:nvPr/>
        </p:nvSpPr>
        <p:spPr>
          <a:xfrm>
            <a:off x="8635123" y="52575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8DE135D-C796-4947-88CD-1BAF384C10EF}"/>
              </a:ext>
            </a:extLst>
          </p:cNvPr>
          <p:cNvSpPr/>
          <p:nvPr/>
        </p:nvSpPr>
        <p:spPr>
          <a:xfrm>
            <a:off x="9404667" y="52575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CE0674F-ED45-4597-B708-705596AD5DD5}"/>
              </a:ext>
            </a:extLst>
          </p:cNvPr>
          <p:cNvSpPr/>
          <p:nvPr/>
        </p:nvSpPr>
        <p:spPr>
          <a:xfrm>
            <a:off x="10174212" y="52575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639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158136" y="90518"/>
            <a:ext cx="6692858" cy="134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scaled_dot_product_attention(query, key, value, mask):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...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depth = tf.cast(tf.shape(key)[-1], tf.float32)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logits = matmul_qk / tf.math.sqrt(depth)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2BB928-B7C1-4CB3-85CA-3C8EF684940D}"/>
              </a:ext>
            </a:extLst>
          </p:cNvPr>
          <p:cNvSpPr txBox="1"/>
          <p:nvPr/>
        </p:nvSpPr>
        <p:spPr>
          <a:xfrm>
            <a:off x="6474524" y="2684569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939B6A-AEE9-4B21-816A-FEA9A73E510E}"/>
              </a:ext>
            </a:extLst>
          </p:cNvPr>
          <p:cNvSpPr txBox="1"/>
          <p:nvPr/>
        </p:nvSpPr>
        <p:spPr>
          <a:xfrm>
            <a:off x="4981768" y="2693691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logits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DA19E7-A50D-4D6B-83F3-31DCE9AC084E}"/>
              </a:ext>
            </a:extLst>
          </p:cNvPr>
          <p:cNvSpPr txBox="1"/>
          <p:nvPr/>
        </p:nvSpPr>
        <p:spPr>
          <a:xfrm>
            <a:off x="2001992" y="2636930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7DF9A0-B3CC-470B-9CE6-C956DE4D3DDA}"/>
              </a:ext>
            </a:extLst>
          </p:cNvPr>
          <p:cNvSpPr/>
          <p:nvPr/>
        </p:nvSpPr>
        <p:spPr>
          <a:xfrm>
            <a:off x="441738" y="31464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6FBB58-E2AF-4DF8-8C5C-17F5CD7A0368}"/>
              </a:ext>
            </a:extLst>
          </p:cNvPr>
          <p:cNvSpPr/>
          <p:nvPr/>
        </p:nvSpPr>
        <p:spPr>
          <a:xfrm>
            <a:off x="1211283" y="31464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F483DB-B852-449B-BE5D-6710393166FC}"/>
              </a:ext>
            </a:extLst>
          </p:cNvPr>
          <p:cNvSpPr/>
          <p:nvPr/>
        </p:nvSpPr>
        <p:spPr>
          <a:xfrm>
            <a:off x="1980827" y="31464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CEF059-A4B3-4DD1-A677-A8AC3EEC6265}"/>
              </a:ext>
            </a:extLst>
          </p:cNvPr>
          <p:cNvSpPr/>
          <p:nvPr/>
        </p:nvSpPr>
        <p:spPr>
          <a:xfrm>
            <a:off x="2750372" y="31464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226A0E-6AAB-47E4-8910-BB945E2C8A01}"/>
              </a:ext>
            </a:extLst>
          </p:cNvPr>
          <p:cNvSpPr txBox="1"/>
          <p:nvPr/>
        </p:nvSpPr>
        <p:spPr>
          <a:xfrm>
            <a:off x="509236" y="2646052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matmul_qk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22138A-D02F-4194-95F2-DC4A03EF39E3}"/>
              </a:ext>
            </a:extLst>
          </p:cNvPr>
          <p:cNvSpPr/>
          <p:nvPr/>
        </p:nvSpPr>
        <p:spPr>
          <a:xfrm>
            <a:off x="441737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1912DD-B48E-49F5-9508-9AB372E4BC0F}"/>
              </a:ext>
            </a:extLst>
          </p:cNvPr>
          <p:cNvSpPr/>
          <p:nvPr/>
        </p:nvSpPr>
        <p:spPr>
          <a:xfrm>
            <a:off x="1211282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0523B7A-E4E6-444B-B614-C3FC6340999B}"/>
              </a:ext>
            </a:extLst>
          </p:cNvPr>
          <p:cNvSpPr/>
          <p:nvPr/>
        </p:nvSpPr>
        <p:spPr>
          <a:xfrm>
            <a:off x="1980826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40F38BB-24CF-4C25-A08D-8AFDC1CC6042}"/>
              </a:ext>
            </a:extLst>
          </p:cNvPr>
          <p:cNvSpPr/>
          <p:nvPr/>
        </p:nvSpPr>
        <p:spPr>
          <a:xfrm>
            <a:off x="2750371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8308B47-4367-4B14-BE50-5207E9CBC927}"/>
              </a:ext>
            </a:extLst>
          </p:cNvPr>
          <p:cNvSpPr/>
          <p:nvPr/>
        </p:nvSpPr>
        <p:spPr>
          <a:xfrm>
            <a:off x="441736" y="41555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ED8E38-A5D4-4785-B02F-152AC8CFFAC1}"/>
              </a:ext>
            </a:extLst>
          </p:cNvPr>
          <p:cNvSpPr/>
          <p:nvPr/>
        </p:nvSpPr>
        <p:spPr>
          <a:xfrm>
            <a:off x="1211281" y="41555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14BD0B9-3E43-48E4-8B8A-CD37290CBFDF}"/>
              </a:ext>
            </a:extLst>
          </p:cNvPr>
          <p:cNvSpPr/>
          <p:nvPr/>
        </p:nvSpPr>
        <p:spPr>
          <a:xfrm>
            <a:off x="1980825" y="41555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3117CFC-5783-4F80-BF8D-F2FFD811FFC2}"/>
              </a:ext>
            </a:extLst>
          </p:cNvPr>
          <p:cNvSpPr/>
          <p:nvPr/>
        </p:nvSpPr>
        <p:spPr>
          <a:xfrm>
            <a:off x="2750370" y="41555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443CECF-0617-4AB8-A193-00E3372050F8}"/>
              </a:ext>
            </a:extLst>
          </p:cNvPr>
          <p:cNvSpPr/>
          <p:nvPr/>
        </p:nvSpPr>
        <p:spPr>
          <a:xfrm>
            <a:off x="4640776" y="31464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2F5C932-4095-454F-907F-DBD247E973C2}"/>
              </a:ext>
            </a:extLst>
          </p:cNvPr>
          <p:cNvSpPr/>
          <p:nvPr/>
        </p:nvSpPr>
        <p:spPr>
          <a:xfrm>
            <a:off x="5410321" y="31464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62FF2B8-7311-4317-94D3-24784805DD8A}"/>
              </a:ext>
            </a:extLst>
          </p:cNvPr>
          <p:cNvSpPr/>
          <p:nvPr/>
        </p:nvSpPr>
        <p:spPr>
          <a:xfrm>
            <a:off x="6179865" y="31464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C56EEB-F098-4058-99DA-C3DB00AECD86}"/>
              </a:ext>
            </a:extLst>
          </p:cNvPr>
          <p:cNvSpPr/>
          <p:nvPr/>
        </p:nvSpPr>
        <p:spPr>
          <a:xfrm>
            <a:off x="6949410" y="31464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5E69C34-8161-4720-8167-AD26BAE75A5D}"/>
              </a:ext>
            </a:extLst>
          </p:cNvPr>
          <p:cNvSpPr/>
          <p:nvPr/>
        </p:nvSpPr>
        <p:spPr>
          <a:xfrm>
            <a:off x="4640775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1C986E2-4733-49E6-87AB-6FCCD3473EB4}"/>
              </a:ext>
            </a:extLst>
          </p:cNvPr>
          <p:cNvSpPr/>
          <p:nvPr/>
        </p:nvSpPr>
        <p:spPr>
          <a:xfrm>
            <a:off x="5410320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EDFAE38-1788-46DF-A0EE-646120D74768}"/>
              </a:ext>
            </a:extLst>
          </p:cNvPr>
          <p:cNvSpPr/>
          <p:nvPr/>
        </p:nvSpPr>
        <p:spPr>
          <a:xfrm>
            <a:off x="6179864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9762909-D8C1-4D6D-90AA-372DEB37BE9C}"/>
              </a:ext>
            </a:extLst>
          </p:cNvPr>
          <p:cNvSpPr/>
          <p:nvPr/>
        </p:nvSpPr>
        <p:spPr>
          <a:xfrm>
            <a:off x="6949409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BB242C2-599F-476B-AF5A-30D5AB3EF2B1}"/>
              </a:ext>
            </a:extLst>
          </p:cNvPr>
          <p:cNvSpPr/>
          <p:nvPr/>
        </p:nvSpPr>
        <p:spPr>
          <a:xfrm>
            <a:off x="4640774" y="41555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C1B67EF-175D-4369-A6DA-29E58A8F148A}"/>
              </a:ext>
            </a:extLst>
          </p:cNvPr>
          <p:cNvSpPr/>
          <p:nvPr/>
        </p:nvSpPr>
        <p:spPr>
          <a:xfrm>
            <a:off x="5410319" y="41555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6736488-4526-4DD5-A0B6-BBB336C58522}"/>
              </a:ext>
            </a:extLst>
          </p:cNvPr>
          <p:cNvSpPr/>
          <p:nvPr/>
        </p:nvSpPr>
        <p:spPr>
          <a:xfrm>
            <a:off x="6179863" y="41555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79F4FFB-E624-483C-A972-779B482D6D95}"/>
              </a:ext>
            </a:extLst>
          </p:cNvPr>
          <p:cNvSpPr/>
          <p:nvPr/>
        </p:nvSpPr>
        <p:spPr>
          <a:xfrm>
            <a:off x="6949408" y="41555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456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158136" y="90518"/>
            <a:ext cx="6692858" cy="1025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scaled_dot_product_attention(query, key, value, mask):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...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attention_weights = tf.nn.softmax(logits, axis=-1)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8CF08D-8E47-4494-AA7F-E76FF4142847}"/>
              </a:ext>
            </a:extLst>
          </p:cNvPr>
          <p:cNvSpPr txBox="1"/>
          <p:nvPr/>
        </p:nvSpPr>
        <p:spPr>
          <a:xfrm>
            <a:off x="6620849" y="2797023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3168D1-E886-4457-BE72-8A846AD433F6}"/>
              </a:ext>
            </a:extLst>
          </p:cNvPr>
          <p:cNvSpPr txBox="1"/>
          <p:nvPr/>
        </p:nvSpPr>
        <p:spPr>
          <a:xfrm>
            <a:off x="4257486" y="2806000"/>
            <a:ext cx="233749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attention_weights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F24647-5480-46AB-9298-07054C72939D}"/>
              </a:ext>
            </a:extLst>
          </p:cNvPr>
          <p:cNvSpPr txBox="1"/>
          <p:nvPr/>
        </p:nvSpPr>
        <p:spPr>
          <a:xfrm>
            <a:off x="2349809" y="2786969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6E1EA2-8366-4911-94C7-8A399D31F4E1}"/>
              </a:ext>
            </a:extLst>
          </p:cNvPr>
          <p:cNvSpPr txBox="1"/>
          <p:nvPr/>
        </p:nvSpPr>
        <p:spPr>
          <a:xfrm>
            <a:off x="857053" y="2796091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logits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9CA4D00-E50B-4EB3-A499-D2318C76E134}"/>
              </a:ext>
            </a:extLst>
          </p:cNvPr>
          <p:cNvSpPr/>
          <p:nvPr/>
        </p:nvSpPr>
        <p:spPr>
          <a:xfrm>
            <a:off x="516061" y="32488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6030C4-216C-4A12-B04B-F0C5FF1356D9}"/>
              </a:ext>
            </a:extLst>
          </p:cNvPr>
          <p:cNvSpPr/>
          <p:nvPr/>
        </p:nvSpPr>
        <p:spPr>
          <a:xfrm>
            <a:off x="1285606" y="32488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3D6CBE-29AF-4DB7-9B58-85BFC19E08EB}"/>
              </a:ext>
            </a:extLst>
          </p:cNvPr>
          <p:cNvSpPr/>
          <p:nvPr/>
        </p:nvSpPr>
        <p:spPr>
          <a:xfrm>
            <a:off x="2055150" y="32488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9E9D263-542E-4BBE-B4B7-959049C55D7C}"/>
              </a:ext>
            </a:extLst>
          </p:cNvPr>
          <p:cNvSpPr/>
          <p:nvPr/>
        </p:nvSpPr>
        <p:spPr>
          <a:xfrm>
            <a:off x="2824695" y="32488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21B825-5B7E-47F1-AE79-76CE4AB5771D}"/>
              </a:ext>
            </a:extLst>
          </p:cNvPr>
          <p:cNvSpPr/>
          <p:nvPr/>
        </p:nvSpPr>
        <p:spPr>
          <a:xfrm>
            <a:off x="516060" y="37533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AAA9BD-5E0D-4E56-85D8-8825FBC562E7}"/>
              </a:ext>
            </a:extLst>
          </p:cNvPr>
          <p:cNvSpPr/>
          <p:nvPr/>
        </p:nvSpPr>
        <p:spPr>
          <a:xfrm>
            <a:off x="1285605" y="37533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965A18E-279B-4B81-A728-212D1B370899}"/>
              </a:ext>
            </a:extLst>
          </p:cNvPr>
          <p:cNvSpPr/>
          <p:nvPr/>
        </p:nvSpPr>
        <p:spPr>
          <a:xfrm>
            <a:off x="2055149" y="37533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DA505F6-46E1-4916-9787-6A4ECE4113B2}"/>
              </a:ext>
            </a:extLst>
          </p:cNvPr>
          <p:cNvSpPr/>
          <p:nvPr/>
        </p:nvSpPr>
        <p:spPr>
          <a:xfrm>
            <a:off x="2824694" y="37533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0725F42-84B6-472C-BF91-A8ACF959871E}"/>
              </a:ext>
            </a:extLst>
          </p:cNvPr>
          <p:cNvSpPr/>
          <p:nvPr/>
        </p:nvSpPr>
        <p:spPr>
          <a:xfrm>
            <a:off x="516059" y="42579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69E0F17-295A-4987-919E-7CE578DA8374}"/>
              </a:ext>
            </a:extLst>
          </p:cNvPr>
          <p:cNvSpPr/>
          <p:nvPr/>
        </p:nvSpPr>
        <p:spPr>
          <a:xfrm>
            <a:off x="1285604" y="42579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0535551-BCF5-45D8-B329-092839CA23B1}"/>
              </a:ext>
            </a:extLst>
          </p:cNvPr>
          <p:cNvSpPr/>
          <p:nvPr/>
        </p:nvSpPr>
        <p:spPr>
          <a:xfrm>
            <a:off x="2055148" y="42579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E7178FF-D51C-4596-AB0A-D45026042866}"/>
              </a:ext>
            </a:extLst>
          </p:cNvPr>
          <p:cNvSpPr/>
          <p:nvPr/>
        </p:nvSpPr>
        <p:spPr>
          <a:xfrm>
            <a:off x="2824693" y="42579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6BFA90-D6F8-4C09-8A3C-695EBB5AB98A}"/>
              </a:ext>
            </a:extLst>
          </p:cNvPr>
          <p:cNvSpPr/>
          <p:nvPr/>
        </p:nvSpPr>
        <p:spPr>
          <a:xfrm>
            <a:off x="4286352" y="3246393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07F8345-23CA-47F2-9550-95C11E90B708}"/>
              </a:ext>
            </a:extLst>
          </p:cNvPr>
          <p:cNvSpPr/>
          <p:nvPr/>
        </p:nvSpPr>
        <p:spPr>
          <a:xfrm>
            <a:off x="5055897" y="3246393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76A4884-FEF1-4093-A26D-3FA855E76369}"/>
              </a:ext>
            </a:extLst>
          </p:cNvPr>
          <p:cNvSpPr/>
          <p:nvPr/>
        </p:nvSpPr>
        <p:spPr>
          <a:xfrm>
            <a:off x="5825441" y="3246393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9CA5E5-1BD6-46F0-9F02-04661D6EF946}"/>
              </a:ext>
            </a:extLst>
          </p:cNvPr>
          <p:cNvSpPr/>
          <p:nvPr/>
        </p:nvSpPr>
        <p:spPr>
          <a:xfrm>
            <a:off x="6594986" y="3246393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0C4BED4-A351-4A58-B7D3-703203B879C8}"/>
              </a:ext>
            </a:extLst>
          </p:cNvPr>
          <p:cNvSpPr/>
          <p:nvPr/>
        </p:nvSpPr>
        <p:spPr>
          <a:xfrm>
            <a:off x="4286351" y="3750946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4431CF0-0700-41BC-B32B-7EFCCD11B4A3}"/>
              </a:ext>
            </a:extLst>
          </p:cNvPr>
          <p:cNvSpPr/>
          <p:nvPr/>
        </p:nvSpPr>
        <p:spPr>
          <a:xfrm>
            <a:off x="5055896" y="3750946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15068E-D625-429D-BB13-038E8CF3F255}"/>
              </a:ext>
            </a:extLst>
          </p:cNvPr>
          <p:cNvSpPr/>
          <p:nvPr/>
        </p:nvSpPr>
        <p:spPr>
          <a:xfrm>
            <a:off x="5825440" y="3750946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0C4E4F2-354C-4978-98C6-1AFC5D0DA3E2}"/>
              </a:ext>
            </a:extLst>
          </p:cNvPr>
          <p:cNvSpPr/>
          <p:nvPr/>
        </p:nvSpPr>
        <p:spPr>
          <a:xfrm>
            <a:off x="6594985" y="3750946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B311CF2-022E-47E9-9A73-99F876007574}"/>
              </a:ext>
            </a:extLst>
          </p:cNvPr>
          <p:cNvSpPr/>
          <p:nvPr/>
        </p:nvSpPr>
        <p:spPr>
          <a:xfrm>
            <a:off x="4286350" y="425549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A8E3EFA-47C0-4256-A0CE-25313E168A5A}"/>
              </a:ext>
            </a:extLst>
          </p:cNvPr>
          <p:cNvSpPr/>
          <p:nvPr/>
        </p:nvSpPr>
        <p:spPr>
          <a:xfrm>
            <a:off x="5055895" y="425549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6958FD1-FEA8-4F2B-899E-B1FC714FC6C1}"/>
              </a:ext>
            </a:extLst>
          </p:cNvPr>
          <p:cNvSpPr/>
          <p:nvPr/>
        </p:nvSpPr>
        <p:spPr>
          <a:xfrm>
            <a:off x="5825439" y="425549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4981AE1-366F-4BA1-AFAF-3FCFFC7E80AB}"/>
              </a:ext>
            </a:extLst>
          </p:cNvPr>
          <p:cNvSpPr/>
          <p:nvPr/>
        </p:nvSpPr>
        <p:spPr>
          <a:xfrm>
            <a:off x="6594984" y="425549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625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158136" y="90518"/>
            <a:ext cx="6692858" cy="134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scaled_dot_product_attention(query, key, value, mask):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...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output = tf.matmul(attention_weights, value)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output, attention_weights</a:t>
            </a:r>
            <a:endParaRPr lang="fr-FR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417478C-786C-4C0D-AD96-DBAA64C65AE8}"/>
              </a:ext>
            </a:extLst>
          </p:cNvPr>
          <p:cNvGrpSpPr/>
          <p:nvPr/>
        </p:nvGrpSpPr>
        <p:grpSpPr>
          <a:xfrm>
            <a:off x="4767820" y="3340695"/>
            <a:ext cx="1550488" cy="2027976"/>
            <a:chOff x="6455121" y="3512745"/>
            <a:chExt cx="1016333" cy="202797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3425B25-457D-43AB-8F2F-C769F2017A67}"/>
                </a:ext>
              </a:extLst>
            </p:cNvPr>
            <p:cNvSpPr/>
            <p:nvPr/>
          </p:nvSpPr>
          <p:spPr>
            <a:xfrm>
              <a:off x="6455121" y="3512745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FB9D5A1-AA63-4BE0-B356-F4939B8ED656}"/>
                </a:ext>
              </a:extLst>
            </p:cNvPr>
            <p:cNvSpPr/>
            <p:nvPr/>
          </p:nvSpPr>
          <p:spPr>
            <a:xfrm>
              <a:off x="6964460" y="3512745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8FAB19-F1FB-4DFF-853E-6AB4A0DD623D}"/>
                </a:ext>
              </a:extLst>
            </p:cNvPr>
            <p:cNvSpPr/>
            <p:nvPr/>
          </p:nvSpPr>
          <p:spPr>
            <a:xfrm>
              <a:off x="6455121" y="4019739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19243F4-A999-4224-A092-65BA22200F75}"/>
                </a:ext>
              </a:extLst>
            </p:cNvPr>
            <p:cNvSpPr/>
            <p:nvPr/>
          </p:nvSpPr>
          <p:spPr>
            <a:xfrm>
              <a:off x="6964460" y="4019739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437A160-8937-4FB4-8E72-54D62EF058B6}"/>
                </a:ext>
              </a:extLst>
            </p:cNvPr>
            <p:cNvSpPr/>
            <p:nvPr/>
          </p:nvSpPr>
          <p:spPr>
            <a:xfrm>
              <a:off x="6455121" y="4526733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3B49129-29A7-4E86-8372-3194E9D225A0}"/>
                </a:ext>
              </a:extLst>
            </p:cNvPr>
            <p:cNvSpPr/>
            <p:nvPr/>
          </p:nvSpPr>
          <p:spPr>
            <a:xfrm>
              <a:off x="6964460" y="4526733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D585290-E173-4F8D-BBC3-36A2E7481117}"/>
                </a:ext>
              </a:extLst>
            </p:cNvPr>
            <p:cNvSpPr/>
            <p:nvPr/>
          </p:nvSpPr>
          <p:spPr>
            <a:xfrm>
              <a:off x="6455121" y="5033727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1000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851B13B-0990-4728-9950-FE260A6ED25B}"/>
                </a:ext>
              </a:extLst>
            </p:cNvPr>
            <p:cNvSpPr/>
            <p:nvPr/>
          </p:nvSpPr>
          <p:spPr>
            <a:xfrm>
              <a:off x="6964460" y="5033727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460DAB9-4DC6-4313-BC78-A5ECCA1A7976}"/>
              </a:ext>
            </a:extLst>
          </p:cNvPr>
          <p:cNvSpPr txBox="1"/>
          <p:nvPr/>
        </p:nvSpPr>
        <p:spPr>
          <a:xfrm>
            <a:off x="4723644" y="2833701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value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166D71-6A5E-4317-99B1-96EE9B188882}"/>
              </a:ext>
            </a:extLst>
          </p:cNvPr>
          <p:cNvSpPr txBox="1"/>
          <p:nvPr/>
        </p:nvSpPr>
        <p:spPr>
          <a:xfrm>
            <a:off x="5541497" y="2833701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(4, 2)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AB9DCBD-6C29-4B39-A04D-E5B17799ECE4}"/>
              </a:ext>
            </a:extLst>
          </p:cNvPr>
          <p:cNvSpPr/>
          <p:nvPr/>
        </p:nvSpPr>
        <p:spPr>
          <a:xfrm>
            <a:off x="7727969" y="350152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550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4B0B4F-6ED2-4127-A3E0-C8B5EBD0643D}"/>
              </a:ext>
            </a:extLst>
          </p:cNvPr>
          <p:cNvSpPr/>
          <p:nvPr/>
        </p:nvSpPr>
        <p:spPr>
          <a:xfrm>
            <a:off x="8497514" y="350152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F1538A-69C5-4668-9A59-4DDA312240A7}"/>
              </a:ext>
            </a:extLst>
          </p:cNvPr>
          <p:cNvSpPr txBox="1"/>
          <p:nvPr/>
        </p:nvSpPr>
        <p:spPr>
          <a:xfrm>
            <a:off x="4183459" y="3932901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539546-3375-4F10-B44A-F9523140A14B}"/>
              </a:ext>
            </a:extLst>
          </p:cNvPr>
          <p:cNvSpPr txBox="1"/>
          <p:nvPr/>
        </p:nvSpPr>
        <p:spPr>
          <a:xfrm>
            <a:off x="6784037" y="4033670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5E65EA-07F0-4F58-9B0B-F3B4325046AC}"/>
              </a:ext>
            </a:extLst>
          </p:cNvPr>
          <p:cNvSpPr txBox="1"/>
          <p:nvPr/>
        </p:nvSpPr>
        <p:spPr>
          <a:xfrm>
            <a:off x="7727969" y="2999524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output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E05364-8317-4133-A51F-E93A544EA2D4}"/>
              </a:ext>
            </a:extLst>
          </p:cNvPr>
          <p:cNvSpPr txBox="1"/>
          <p:nvPr/>
        </p:nvSpPr>
        <p:spPr>
          <a:xfrm>
            <a:off x="3099566" y="3079747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98E0C8-3B45-4D68-BB02-B28B35BCBF48}"/>
              </a:ext>
            </a:extLst>
          </p:cNvPr>
          <p:cNvSpPr txBox="1"/>
          <p:nvPr/>
        </p:nvSpPr>
        <p:spPr>
          <a:xfrm>
            <a:off x="736203" y="3088724"/>
            <a:ext cx="233749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attention_weights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8873FDF-E1EE-4007-8C4D-B0DCDF9E7560}"/>
              </a:ext>
            </a:extLst>
          </p:cNvPr>
          <p:cNvSpPr/>
          <p:nvPr/>
        </p:nvSpPr>
        <p:spPr>
          <a:xfrm>
            <a:off x="765069" y="352911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2DD15EF-32C1-4AC4-A99D-68826B16BE94}"/>
              </a:ext>
            </a:extLst>
          </p:cNvPr>
          <p:cNvSpPr/>
          <p:nvPr/>
        </p:nvSpPr>
        <p:spPr>
          <a:xfrm>
            <a:off x="1534614" y="352911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934B46-FF4A-4306-ADB5-6D483F6236B7}"/>
              </a:ext>
            </a:extLst>
          </p:cNvPr>
          <p:cNvSpPr/>
          <p:nvPr/>
        </p:nvSpPr>
        <p:spPr>
          <a:xfrm>
            <a:off x="2304158" y="352911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E7379EC-3E29-4262-B677-88C29D595647}"/>
              </a:ext>
            </a:extLst>
          </p:cNvPr>
          <p:cNvSpPr/>
          <p:nvPr/>
        </p:nvSpPr>
        <p:spPr>
          <a:xfrm>
            <a:off x="3073703" y="352911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9B19132-CDEC-4091-8AA1-2560967AE457}"/>
              </a:ext>
            </a:extLst>
          </p:cNvPr>
          <p:cNvSpPr/>
          <p:nvPr/>
        </p:nvSpPr>
        <p:spPr>
          <a:xfrm>
            <a:off x="765068" y="403367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D2A0D75-7745-4D8E-98FC-2B2B9615F0D5}"/>
              </a:ext>
            </a:extLst>
          </p:cNvPr>
          <p:cNvSpPr/>
          <p:nvPr/>
        </p:nvSpPr>
        <p:spPr>
          <a:xfrm>
            <a:off x="1534613" y="403367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AA3EE91-07C8-4D30-A711-335579F4CF38}"/>
              </a:ext>
            </a:extLst>
          </p:cNvPr>
          <p:cNvSpPr/>
          <p:nvPr/>
        </p:nvSpPr>
        <p:spPr>
          <a:xfrm>
            <a:off x="2304157" y="403367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2077498-18CB-40C0-9F90-B324EEEC89C5}"/>
              </a:ext>
            </a:extLst>
          </p:cNvPr>
          <p:cNvSpPr/>
          <p:nvPr/>
        </p:nvSpPr>
        <p:spPr>
          <a:xfrm>
            <a:off x="3073702" y="403367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083B241-2527-4B22-BE8A-9ABD523784D3}"/>
              </a:ext>
            </a:extLst>
          </p:cNvPr>
          <p:cNvSpPr/>
          <p:nvPr/>
        </p:nvSpPr>
        <p:spPr>
          <a:xfrm>
            <a:off x="765067" y="4538223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6B28B27-52FD-44E8-B586-121FBFEC8D6E}"/>
              </a:ext>
            </a:extLst>
          </p:cNvPr>
          <p:cNvSpPr/>
          <p:nvPr/>
        </p:nvSpPr>
        <p:spPr>
          <a:xfrm>
            <a:off x="1534612" y="4538223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146E1E3-5216-4043-8630-75F2F48742A6}"/>
              </a:ext>
            </a:extLst>
          </p:cNvPr>
          <p:cNvSpPr/>
          <p:nvPr/>
        </p:nvSpPr>
        <p:spPr>
          <a:xfrm>
            <a:off x="2304156" y="4538223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491E512-2311-47A9-8B9C-E5E176B930CA}"/>
              </a:ext>
            </a:extLst>
          </p:cNvPr>
          <p:cNvSpPr/>
          <p:nvPr/>
        </p:nvSpPr>
        <p:spPr>
          <a:xfrm>
            <a:off x="3073701" y="4538223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13DC8D8-DED7-47EE-9B28-D1DAACFC488B}"/>
              </a:ext>
            </a:extLst>
          </p:cNvPr>
          <p:cNvSpPr txBox="1"/>
          <p:nvPr/>
        </p:nvSpPr>
        <p:spPr>
          <a:xfrm>
            <a:off x="8669102" y="2997087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(3, 2)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C8D35EF-8E94-4AE3-8F6F-52FECDDB912B}"/>
              </a:ext>
            </a:extLst>
          </p:cNvPr>
          <p:cNvSpPr/>
          <p:nvPr/>
        </p:nvSpPr>
        <p:spPr>
          <a:xfrm>
            <a:off x="7727969" y="40109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D3A8C0C-0AFF-45FC-B730-4AF474738269}"/>
              </a:ext>
            </a:extLst>
          </p:cNvPr>
          <p:cNvSpPr/>
          <p:nvPr/>
        </p:nvSpPr>
        <p:spPr>
          <a:xfrm>
            <a:off x="8497514" y="40109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CDA87E0-BD77-4D92-9D33-4003ECBBA527}"/>
              </a:ext>
            </a:extLst>
          </p:cNvPr>
          <p:cNvSpPr/>
          <p:nvPr/>
        </p:nvSpPr>
        <p:spPr>
          <a:xfrm>
            <a:off x="7727969" y="4520391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85A57CE-AFEA-471D-B3DA-D8787D4C2755}"/>
              </a:ext>
            </a:extLst>
          </p:cNvPr>
          <p:cNvSpPr/>
          <p:nvPr/>
        </p:nvSpPr>
        <p:spPr>
          <a:xfrm>
            <a:off x="8497514" y="4520391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877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67853" y="0"/>
            <a:ext cx="9065302" cy="5186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small_transformer = transformer(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vocab_size = 9000,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num_layers = 4,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dff = 512,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d_model = 128,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num_heads = 4,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dropout = 0.3,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name="small_transformer")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fr-FR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fr-FR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model = encoder(vocab_size=vocab_size, num_layers=num_layers, dff=dff,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d_model=d_model, num_heads=num_heads, dropout=dropout,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fr-FR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enc_outputs = model(inputs=[inputs, enc_padding_mask]) # 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call method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가 호출된다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fr-FR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fr-FR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1120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EEB5724C-AAF2-454C-9ACC-FDA0033D9046}"/>
              </a:ext>
            </a:extLst>
          </p:cNvPr>
          <p:cNvSpPr/>
          <p:nvPr/>
        </p:nvSpPr>
        <p:spPr>
          <a:xfrm>
            <a:off x="1602463" y="679010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704D603-E1E8-4E5B-A14C-6FF461BABE5D}"/>
              </a:ext>
            </a:extLst>
          </p:cNvPr>
          <p:cNvSpPr/>
          <p:nvPr/>
        </p:nvSpPr>
        <p:spPr>
          <a:xfrm>
            <a:off x="1602463" y="1599446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26398A-0F73-4385-864D-B79EEA7CF387}"/>
              </a:ext>
            </a:extLst>
          </p:cNvPr>
          <p:cNvSpPr/>
          <p:nvPr/>
        </p:nvSpPr>
        <p:spPr>
          <a:xfrm>
            <a:off x="1602463" y="2519882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4E7D7E8-E8BC-42EA-BDA7-94CC1EF69783}"/>
              </a:ext>
            </a:extLst>
          </p:cNvPr>
          <p:cNvSpPr/>
          <p:nvPr/>
        </p:nvSpPr>
        <p:spPr>
          <a:xfrm>
            <a:off x="1602463" y="3440318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66CE6-935B-46C6-8F63-05833C3838F9}"/>
              </a:ext>
            </a:extLst>
          </p:cNvPr>
          <p:cNvSpPr txBox="1"/>
          <p:nvPr/>
        </p:nvSpPr>
        <p:spPr>
          <a:xfrm>
            <a:off x="-725519" y="0"/>
            <a:ext cx="1451038" cy="781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input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(10000,40)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A82986-AC4A-465D-9B9A-34C7164A76EE}"/>
              </a:ext>
            </a:extLst>
          </p:cNvPr>
          <p:cNvSpPr txBox="1"/>
          <p:nvPr/>
        </p:nvSpPr>
        <p:spPr>
          <a:xfrm>
            <a:off x="1438036" y="163319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(40,4)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902E866-3DD9-4B0A-ABAB-1C820AC0CB79}"/>
              </a:ext>
            </a:extLst>
          </p:cNvPr>
          <p:cNvSpPr/>
          <p:nvPr/>
        </p:nvSpPr>
        <p:spPr>
          <a:xfrm>
            <a:off x="3032910" y="1327842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3B5FC04-0AD0-4EC6-B0FB-8AF908D40D6D}"/>
              </a:ext>
            </a:extLst>
          </p:cNvPr>
          <p:cNvSpPr/>
          <p:nvPr/>
        </p:nvSpPr>
        <p:spPr>
          <a:xfrm>
            <a:off x="3032910" y="2231680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C2A2AA-0AF1-4C85-890C-5C6B55E2AF4F}"/>
              </a:ext>
            </a:extLst>
          </p:cNvPr>
          <p:cNvSpPr/>
          <p:nvPr/>
        </p:nvSpPr>
        <p:spPr>
          <a:xfrm>
            <a:off x="3032910" y="3135518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8658C4-4881-4251-BDBB-3FDC3D682556}"/>
              </a:ext>
            </a:extLst>
          </p:cNvPr>
          <p:cNvSpPr txBox="1"/>
          <p:nvPr/>
        </p:nvSpPr>
        <p:spPr>
          <a:xfrm>
            <a:off x="2931801" y="775937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(4,3)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84429B9-07E7-4493-9936-B4C09E5F3426}"/>
              </a:ext>
            </a:extLst>
          </p:cNvPr>
          <p:cNvSpPr/>
          <p:nvPr/>
        </p:nvSpPr>
        <p:spPr>
          <a:xfrm>
            <a:off x="4354716" y="2231680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D4E299-ECE3-41FF-862A-5432D96A98CB}"/>
              </a:ext>
            </a:extLst>
          </p:cNvPr>
          <p:cNvSpPr txBox="1"/>
          <p:nvPr/>
        </p:nvSpPr>
        <p:spPr>
          <a:xfrm>
            <a:off x="4253607" y="1696373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EA7EBE-345D-477D-BB90-2C773D0117DB}"/>
              </a:ext>
            </a:extLst>
          </p:cNvPr>
          <p:cNvSpPr txBox="1"/>
          <p:nvPr/>
        </p:nvSpPr>
        <p:spPr>
          <a:xfrm>
            <a:off x="1428983" y="4149863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Dense()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5FB021B-8424-4BF5-99E8-69212F051995}"/>
              </a:ext>
            </a:extLst>
          </p:cNvPr>
          <p:cNvCxnSpPr>
            <a:cxnSpLocks/>
          </p:cNvCxnSpPr>
          <p:nvPr/>
        </p:nvCxnSpPr>
        <p:spPr>
          <a:xfrm>
            <a:off x="1823538" y="140150"/>
            <a:ext cx="54267" cy="4149863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680767-C617-4A8F-BCFE-ED1F1D9E115F}"/>
              </a:ext>
            </a:extLst>
          </p:cNvPr>
          <p:cNvSpPr txBox="1"/>
          <p:nvPr/>
        </p:nvSpPr>
        <p:spPr>
          <a:xfrm>
            <a:off x="2930878" y="4173032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Dense()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E05DD65-7349-4493-817E-AFC94ADFD793}"/>
              </a:ext>
            </a:extLst>
          </p:cNvPr>
          <p:cNvCxnSpPr>
            <a:cxnSpLocks/>
          </p:cNvCxnSpPr>
          <p:nvPr/>
        </p:nvCxnSpPr>
        <p:spPr>
          <a:xfrm>
            <a:off x="3325433" y="163319"/>
            <a:ext cx="54267" cy="4149863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915495-D751-4741-9512-5FCDBD083182}"/>
              </a:ext>
            </a:extLst>
          </p:cNvPr>
          <p:cNvSpPr txBox="1"/>
          <p:nvPr/>
        </p:nvSpPr>
        <p:spPr>
          <a:xfrm>
            <a:off x="4243740" y="4173032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Dense()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0D11D36-9B9D-4434-BB1A-658C328F2D2E}"/>
              </a:ext>
            </a:extLst>
          </p:cNvPr>
          <p:cNvCxnSpPr>
            <a:cxnSpLocks/>
          </p:cNvCxnSpPr>
          <p:nvPr/>
        </p:nvCxnSpPr>
        <p:spPr>
          <a:xfrm>
            <a:off x="4638295" y="163319"/>
            <a:ext cx="54267" cy="4149863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398A70-0B42-4229-9FAE-6F3AFA76AE90}"/>
              </a:ext>
            </a:extLst>
          </p:cNvPr>
          <p:cNvSpPr txBox="1"/>
          <p:nvPr/>
        </p:nvSpPr>
        <p:spPr>
          <a:xfrm>
            <a:off x="4205023" y="169711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output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A84F01-6F82-41FE-A680-9ECD0AF900CB}"/>
              </a:ext>
            </a:extLst>
          </p:cNvPr>
          <p:cNvSpPr txBox="1"/>
          <p:nvPr/>
        </p:nvSpPr>
        <p:spPr>
          <a:xfrm>
            <a:off x="5707750" y="409048"/>
            <a:ext cx="6009979" cy="3302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from tensorflow.keras.models import Sequential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from tensorflow.keras.layers import Dense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model=Sequential()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model.add(Dense(4, input_dim=40))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model.add(Dense(3))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model.add(Dense(1, activation='sigmoid'))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model.compile()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model.fit()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1613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EEB5724C-AAF2-454C-9ACC-FDA0033D9046}"/>
              </a:ext>
            </a:extLst>
          </p:cNvPr>
          <p:cNvSpPr/>
          <p:nvPr/>
        </p:nvSpPr>
        <p:spPr>
          <a:xfrm>
            <a:off x="1602463" y="679010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704D603-E1E8-4E5B-A14C-6FF461BABE5D}"/>
              </a:ext>
            </a:extLst>
          </p:cNvPr>
          <p:cNvSpPr/>
          <p:nvPr/>
        </p:nvSpPr>
        <p:spPr>
          <a:xfrm>
            <a:off x="1602463" y="1599446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26398A-0F73-4385-864D-B79EEA7CF387}"/>
              </a:ext>
            </a:extLst>
          </p:cNvPr>
          <p:cNvSpPr/>
          <p:nvPr/>
        </p:nvSpPr>
        <p:spPr>
          <a:xfrm>
            <a:off x="1602463" y="2519882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4E7D7E8-E8BC-42EA-BDA7-94CC1EF69783}"/>
              </a:ext>
            </a:extLst>
          </p:cNvPr>
          <p:cNvSpPr/>
          <p:nvPr/>
        </p:nvSpPr>
        <p:spPr>
          <a:xfrm>
            <a:off x="1602463" y="3440318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66CE6-935B-46C6-8F63-05833C3838F9}"/>
              </a:ext>
            </a:extLst>
          </p:cNvPr>
          <p:cNvSpPr txBox="1"/>
          <p:nvPr/>
        </p:nvSpPr>
        <p:spPr>
          <a:xfrm>
            <a:off x="-725519" y="0"/>
            <a:ext cx="1451038" cy="781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input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(10000,40)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A82986-AC4A-465D-9B9A-34C7164A76EE}"/>
              </a:ext>
            </a:extLst>
          </p:cNvPr>
          <p:cNvSpPr txBox="1"/>
          <p:nvPr/>
        </p:nvSpPr>
        <p:spPr>
          <a:xfrm>
            <a:off x="1438036" y="163319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(40,4)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902E866-3DD9-4B0A-ABAB-1C820AC0CB79}"/>
              </a:ext>
            </a:extLst>
          </p:cNvPr>
          <p:cNvSpPr/>
          <p:nvPr/>
        </p:nvSpPr>
        <p:spPr>
          <a:xfrm>
            <a:off x="3032910" y="1327842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3B5FC04-0AD0-4EC6-B0FB-8AF908D40D6D}"/>
              </a:ext>
            </a:extLst>
          </p:cNvPr>
          <p:cNvSpPr/>
          <p:nvPr/>
        </p:nvSpPr>
        <p:spPr>
          <a:xfrm>
            <a:off x="3032910" y="2231680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C2A2AA-0AF1-4C85-890C-5C6B55E2AF4F}"/>
              </a:ext>
            </a:extLst>
          </p:cNvPr>
          <p:cNvSpPr/>
          <p:nvPr/>
        </p:nvSpPr>
        <p:spPr>
          <a:xfrm>
            <a:off x="3032910" y="3135518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8658C4-4881-4251-BDBB-3FDC3D682556}"/>
              </a:ext>
            </a:extLst>
          </p:cNvPr>
          <p:cNvSpPr txBox="1"/>
          <p:nvPr/>
        </p:nvSpPr>
        <p:spPr>
          <a:xfrm>
            <a:off x="2931801" y="775937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(4,3)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84429B9-07E7-4493-9936-B4C09E5F3426}"/>
              </a:ext>
            </a:extLst>
          </p:cNvPr>
          <p:cNvSpPr/>
          <p:nvPr/>
        </p:nvSpPr>
        <p:spPr>
          <a:xfrm>
            <a:off x="4354716" y="2231680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D4E299-ECE3-41FF-862A-5432D96A98CB}"/>
              </a:ext>
            </a:extLst>
          </p:cNvPr>
          <p:cNvSpPr txBox="1"/>
          <p:nvPr/>
        </p:nvSpPr>
        <p:spPr>
          <a:xfrm>
            <a:off x="4253607" y="1696373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EA7EBE-345D-477D-BB90-2C773D0117DB}"/>
              </a:ext>
            </a:extLst>
          </p:cNvPr>
          <p:cNvSpPr txBox="1"/>
          <p:nvPr/>
        </p:nvSpPr>
        <p:spPr>
          <a:xfrm>
            <a:off x="1428983" y="4149863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Dense()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5FB021B-8424-4BF5-99E8-69212F051995}"/>
              </a:ext>
            </a:extLst>
          </p:cNvPr>
          <p:cNvCxnSpPr>
            <a:cxnSpLocks/>
          </p:cNvCxnSpPr>
          <p:nvPr/>
        </p:nvCxnSpPr>
        <p:spPr>
          <a:xfrm>
            <a:off x="1823538" y="140150"/>
            <a:ext cx="54267" cy="4149863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680767-C617-4A8F-BCFE-ED1F1D9E115F}"/>
              </a:ext>
            </a:extLst>
          </p:cNvPr>
          <p:cNvSpPr txBox="1"/>
          <p:nvPr/>
        </p:nvSpPr>
        <p:spPr>
          <a:xfrm>
            <a:off x="2930878" y="4173032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Dense()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E05DD65-7349-4493-817E-AFC94ADFD793}"/>
              </a:ext>
            </a:extLst>
          </p:cNvPr>
          <p:cNvCxnSpPr>
            <a:cxnSpLocks/>
          </p:cNvCxnSpPr>
          <p:nvPr/>
        </p:nvCxnSpPr>
        <p:spPr>
          <a:xfrm>
            <a:off x="3325433" y="163319"/>
            <a:ext cx="54267" cy="4149863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915495-D751-4741-9512-5FCDBD083182}"/>
              </a:ext>
            </a:extLst>
          </p:cNvPr>
          <p:cNvSpPr txBox="1"/>
          <p:nvPr/>
        </p:nvSpPr>
        <p:spPr>
          <a:xfrm>
            <a:off x="4243740" y="4173032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Dense()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0D11D36-9B9D-4434-BB1A-658C328F2D2E}"/>
              </a:ext>
            </a:extLst>
          </p:cNvPr>
          <p:cNvCxnSpPr>
            <a:cxnSpLocks/>
          </p:cNvCxnSpPr>
          <p:nvPr/>
        </p:nvCxnSpPr>
        <p:spPr>
          <a:xfrm>
            <a:off x="4638295" y="163319"/>
            <a:ext cx="54267" cy="4149863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398A70-0B42-4229-9FAE-6F3AFA76AE90}"/>
              </a:ext>
            </a:extLst>
          </p:cNvPr>
          <p:cNvSpPr txBox="1"/>
          <p:nvPr/>
        </p:nvSpPr>
        <p:spPr>
          <a:xfrm>
            <a:off x="4205023" y="169711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output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A84F01-6F82-41FE-A680-9ECD0AF900CB}"/>
              </a:ext>
            </a:extLst>
          </p:cNvPr>
          <p:cNvSpPr txBox="1"/>
          <p:nvPr/>
        </p:nvSpPr>
        <p:spPr>
          <a:xfrm>
            <a:off x="5642778" y="371382"/>
            <a:ext cx="6391493" cy="3702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from tensorflow.keras.layers import Input, Dense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텐서를 리턴한다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inputs = Input(shape=(40,))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hidden1 = Dense(4)(inputs)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hidden2 = Dense(3)(hidden1)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output = Dense(1, activation='sigmoid')(hidden2)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 = Model(inputs=inputs, outputs=output)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model.compile()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model.fit()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4131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FF8CC8-AF7C-42E4-93FF-212F9D0A4257}"/>
              </a:ext>
            </a:extLst>
          </p:cNvPr>
          <p:cNvSpPr/>
          <p:nvPr/>
        </p:nvSpPr>
        <p:spPr>
          <a:xfrm>
            <a:off x="2059947" y="4897099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MultiHeadAttention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5D091A5-4D53-4B9E-ABAF-4C1D4A00CE93}"/>
              </a:ext>
            </a:extLst>
          </p:cNvPr>
          <p:cNvSpPr/>
          <p:nvPr/>
        </p:nvSpPr>
        <p:spPr>
          <a:xfrm>
            <a:off x="2059947" y="4245083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Dropout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E4CE53B-B2B7-4F46-8768-BDB83EA15B99}"/>
              </a:ext>
            </a:extLst>
          </p:cNvPr>
          <p:cNvCxnSpPr>
            <a:stCxn id="2" idx="0"/>
            <a:endCxn id="3" idx="2"/>
          </p:cNvCxnSpPr>
          <p:nvPr/>
        </p:nvCxnSpPr>
        <p:spPr>
          <a:xfrm flipV="1">
            <a:off x="3318379" y="4648713"/>
            <a:ext cx="0" cy="24838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08B603-AE47-4AC9-A8C2-E2FDC812C831}"/>
              </a:ext>
            </a:extLst>
          </p:cNvPr>
          <p:cNvSpPr/>
          <p:nvPr/>
        </p:nvSpPr>
        <p:spPr>
          <a:xfrm>
            <a:off x="2059947" y="3555809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LayerNormalization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EFCD06-0EC9-4F7F-BAC5-E7C559BCE41F}"/>
              </a:ext>
            </a:extLst>
          </p:cNvPr>
          <p:cNvSpPr/>
          <p:nvPr/>
        </p:nvSpPr>
        <p:spPr>
          <a:xfrm>
            <a:off x="2059947" y="5592586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Input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CBE176F-A2F9-44A2-B66B-672CA14A88BD}"/>
              </a:ext>
            </a:extLst>
          </p:cNvPr>
          <p:cNvCxnSpPr>
            <a:cxnSpLocks/>
            <a:stCxn id="9" idx="0"/>
            <a:endCxn id="2" idx="2"/>
          </p:cNvCxnSpPr>
          <p:nvPr/>
        </p:nvCxnSpPr>
        <p:spPr>
          <a:xfrm flipV="1">
            <a:off x="3318379" y="5300730"/>
            <a:ext cx="0" cy="29185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94C3FB-C31A-4AAC-A878-0F9E3BB1BAD9}"/>
              </a:ext>
            </a:extLst>
          </p:cNvPr>
          <p:cNvSpPr txBox="1"/>
          <p:nvPr/>
        </p:nvSpPr>
        <p:spPr>
          <a:xfrm>
            <a:off x="2529540" y="5993657"/>
            <a:ext cx="1577676" cy="289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(11000, 40)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65673C7-5678-4747-8550-F79DEA8E1BA4}"/>
              </a:ext>
            </a:extLst>
          </p:cNvPr>
          <p:cNvCxnSpPr>
            <a:cxnSpLocks/>
            <a:stCxn id="3" idx="0"/>
            <a:endCxn id="7" idx="2"/>
          </p:cNvCxnSpPr>
          <p:nvPr/>
        </p:nvCxnSpPr>
        <p:spPr>
          <a:xfrm flipV="1">
            <a:off x="3318379" y="3959439"/>
            <a:ext cx="0" cy="28564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AB614B40-FD9D-44C2-8DA0-67A75F56C225}"/>
              </a:ext>
            </a:extLst>
          </p:cNvPr>
          <p:cNvSpPr/>
          <p:nvPr/>
        </p:nvSpPr>
        <p:spPr>
          <a:xfrm>
            <a:off x="3318378" y="4102261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B8EFE80-B907-44CC-AE05-07E232F64121}"/>
              </a:ext>
            </a:extLst>
          </p:cNvPr>
          <p:cNvSpPr/>
          <p:nvPr/>
        </p:nvSpPr>
        <p:spPr>
          <a:xfrm>
            <a:off x="3316112" y="5434239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158B3832-BC11-490E-ADE2-DE3A9F3D81D8}"/>
              </a:ext>
            </a:extLst>
          </p:cNvPr>
          <p:cNvCxnSpPr>
            <a:stCxn id="18" idx="2"/>
            <a:endCxn id="17" idx="2"/>
          </p:cNvCxnSpPr>
          <p:nvPr/>
        </p:nvCxnSpPr>
        <p:spPr>
          <a:xfrm rot="10800000" flipH="1">
            <a:off x="3316112" y="4126324"/>
            <a:ext cx="2266" cy="1331978"/>
          </a:xfrm>
          <a:prstGeom prst="bentConnector3">
            <a:avLst>
              <a:gd name="adj1" fmla="val -64824537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19915B-CBDF-40B4-8920-DCB32AC45C81}"/>
              </a:ext>
            </a:extLst>
          </p:cNvPr>
          <p:cNvSpPr/>
          <p:nvPr/>
        </p:nvSpPr>
        <p:spPr>
          <a:xfrm>
            <a:off x="2059947" y="2950363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Dense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0567E6-A209-40B7-A31A-ADA8C6757DD2}"/>
              </a:ext>
            </a:extLst>
          </p:cNvPr>
          <p:cNvCxnSpPr>
            <a:cxnSpLocks/>
            <a:stCxn id="7" idx="0"/>
            <a:endCxn id="23" idx="2"/>
          </p:cNvCxnSpPr>
          <p:nvPr/>
        </p:nvCxnSpPr>
        <p:spPr>
          <a:xfrm flipV="1">
            <a:off x="3318379" y="3353993"/>
            <a:ext cx="0" cy="20181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6F48FEB-04EC-446E-BB72-7F58A5AD2831}"/>
              </a:ext>
            </a:extLst>
          </p:cNvPr>
          <p:cNvSpPr/>
          <p:nvPr/>
        </p:nvSpPr>
        <p:spPr>
          <a:xfrm>
            <a:off x="2057679" y="2334051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Dense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C9E24F4-0957-4DE2-8D17-8F1B821FEDD7}"/>
              </a:ext>
            </a:extLst>
          </p:cNvPr>
          <p:cNvCxnSpPr>
            <a:cxnSpLocks/>
            <a:stCxn id="23" idx="0"/>
            <a:endCxn id="31" idx="2"/>
          </p:cNvCxnSpPr>
          <p:nvPr/>
        </p:nvCxnSpPr>
        <p:spPr>
          <a:xfrm flipH="1" flipV="1">
            <a:off x="3316111" y="2737682"/>
            <a:ext cx="2268" cy="212681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3B7182B-2C32-45CD-97F9-9DA2EA7F3693}"/>
              </a:ext>
            </a:extLst>
          </p:cNvPr>
          <p:cNvSpPr/>
          <p:nvPr/>
        </p:nvSpPr>
        <p:spPr>
          <a:xfrm>
            <a:off x="2057679" y="1637336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Dropout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CCD1B6C-A1BB-4823-8074-DDB42A617B0B}"/>
              </a:ext>
            </a:extLst>
          </p:cNvPr>
          <p:cNvSpPr/>
          <p:nvPr/>
        </p:nvSpPr>
        <p:spPr>
          <a:xfrm>
            <a:off x="2057679" y="948062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LayerNormalization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BC6452B-6736-4561-8EB9-6590B427D99E}"/>
              </a:ext>
            </a:extLst>
          </p:cNvPr>
          <p:cNvCxnSpPr>
            <a:cxnSpLocks/>
            <a:stCxn id="31" idx="0"/>
            <a:endCxn id="39" idx="2"/>
          </p:cNvCxnSpPr>
          <p:nvPr/>
        </p:nvCxnSpPr>
        <p:spPr>
          <a:xfrm flipV="1">
            <a:off x="3316111" y="2040967"/>
            <a:ext cx="0" cy="29308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78DA284-21D4-403F-96AA-4614B4D8DAB4}"/>
              </a:ext>
            </a:extLst>
          </p:cNvPr>
          <p:cNvCxnSpPr>
            <a:cxnSpLocks/>
            <a:stCxn id="39" idx="0"/>
            <a:endCxn id="40" idx="2"/>
          </p:cNvCxnSpPr>
          <p:nvPr/>
        </p:nvCxnSpPr>
        <p:spPr>
          <a:xfrm flipV="1">
            <a:off x="3316111" y="1351693"/>
            <a:ext cx="0" cy="28564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8398DD8-0988-490A-85E9-B61D48FE2B6A}"/>
              </a:ext>
            </a:extLst>
          </p:cNvPr>
          <p:cNvSpPr/>
          <p:nvPr/>
        </p:nvSpPr>
        <p:spPr>
          <a:xfrm>
            <a:off x="3316112" y="1502884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4FB90787-5A76-4092-8480-067F63EA7257}"/>
              </a:ext>
            </a:extLst>
          </p:cNvPr>
          <p:cNvCxnSpPr>
            <a:cxnSpLocks/>
            <a:stCxn id="18" idx="2"/>
            <a:endCxn id="48" idx="2"/>
          </p:cNvCxnSpPr>
          <p:nvPr/>
        </p:nvCxnSpPr>
        <p:spPr>
          <a:xfrm rot="10800000">
            <a:off x="3316112" y="1526947"/>
            <a:ext cx="12700" cy="3931355"/>
          </a:xfrm>
          <a:prstGeom prst="bentConnector3">
            <a:avLst>
              <a:gd name="adj1" fmla="val 14916835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9DCAFD3-FDD4-4C94-9D48-AE7AA9C793E8}"/>
              </a:ext>
            </a:extLst>
          </p:cNvPr>
          <p:cNvSpPr/>
          <p:nvPr/>
        </p:nvSpPr>
        <p:spPr>
          <a:xfrm>
            <a:off x="1109334" y="650104"/>
            <a:ext cx="3811508" cy="593001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29C122-D03D-49E2-BB6B-CA013DF9946B}"/>
              </a:ext>
            </a:extLst>
          </p:cNvPr>
          <p:cNvSpPr txBox="1"/>
          <p:nvPr/>
        </p:nvSpPr>
        <p:spPr>
          <a:xfrm>
            <a:off x="1982708" y="247615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encoder_layer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20EF4EF-47AF-4923-B794-711224FAC1CA}"/>
              </a:ext>
            </a:extLst>
          </p:cNvPr>
          <p:cNvSpPr/>
          <p:nvPr/>
        </p:nvSpPr>
        <p:spPr>
          <a:xfrm>
            <a:off x="7227641" y="6227927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MultiHeadAttention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A6A39C7-90F1-4722-B65B-1FA11974004A}"/>
              </a:ext>
            </a:extLst>
          </p:cNvPr>
          <p:cNvSpPr/>
          <p:nvPr/>
        </p:nvSpPr>
        <p:spPr>
          <a:xfrm>
            <a:off x="7227641" y="6084010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Dropout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97905AC-F01A-4D1B-B3DB-ACA7328AB5CF}"/>
              </a:ext>
            </a:extLst>
          </p:cNvPr>
          <p:cNvCxnSpPr>
            <a:stCxn id="57" idx="0"/>
            <a:endCxn id="58" idx="2"/>
          </p:cNvCxnSpPr>
          <p:nvPr/>
        </p:nvCxnSpPr>
        <p:spPr>
          <a:xfrm flipV="1">
            <a:off x="8249931" y="6173102"/>
            <a:ext cx="0" cy="5482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A887BEF-EE0C-42D8-B3F6-ED79587B8F6E}"/>
              </a:ext>
            </a:extLst>
          </p:cNvPr>
          <p:cNvSpPr/>
          <p:nvPr/>
        </p:nvSpPr>
        <p:spPr>
          <a:xfrm>
            <a:off x="7227641" y="5931869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LayerNormalization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B7E3D4A-2AFB-44FF-8E8A-12459F95BCD3}"/>
              </a:ext>
            </a:extLst>
          </p:cNvPr>
          <p:cNvSpPr/>
          <p:nvPr/>
        </p:nvSpPr>
        <p:spPr>
          <a:xfrm>
            <a:off x="7227641" y="6381440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Input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BDB5E54-E16F-44C4-8A21-B42F9B39278F}"/>
              </a:ext>
            </a:extLst>
          </p:cNvPr>
          <p:cNvCxnSpPr>
            <a:cxnSpLocks/>
            <a:stCxn id="61" idx="0"/>
            <a:endCxn id="57" idx="2"/>
          </p:cNvCxnSpPr>
          <p:nvPr/>
        </p:nvCxnSpPr>
        <p:spPr>
          <a:xfrm flipV="1">
            <a:off x="8249931" y="6317019"/>
            <a:ext cx="0" cy="6442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326C23A-41BF-42C0-AE8B-B687D07226DD}"/>
              </a:ext>
            </a:extLst>
          </p:cNvPr>
          <p:cNvSpPr txBox="1"/>
          <p:nvPr/>
        </p:nvSpPr>
        <p:spPr>
          <a:xfrm>
            <a:off x="7459250" y="6601697"/>
            <a:ext cx="1577676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(11000, 40)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1A5C354-B1B1-4BF7-8563-0B5BFE397E8D}"/>
              </a:ext>
            </a:extLst>
          </p:cNvPr>
          <p:cNvCxnSpPr>
            <a:cxnSpLocks/>
            <a:stCxn id="58" idx="0"/>
            <a:endCxn id="60" idx="2"/>
          </p:cNvCxnSpPr>
          <p:nvPr/>
        </p:nvCxnSpPr>
        <p:spPr>
          <a:xfrm flipV="1">
            <a:off x="8249931" y="6020961"/>
            <a:ext cx="0" cy="6304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ED289620-6FE6-4632-AE6F-BF19EE5DD0E0}"/>
              </a:ext>
            </a:extLst>
          </p:cNvPr>
          <p:cNvSpPr/>
          <p:nvPr/>
        </p:nvSpPr>
        <p:spPr>
          <a:xfrm>
            <a:off x="8249930" y="6052486"/>
            <a:ext cx="56997" cy="10622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D9B7E17-5621-4FBB-87DC-93B8B9042685}"/>
              </a:ext>
            </a:extLst>
          </p:cNvPr>
          <p:cNvSpPr/>
          <p:nvPr/>
        </p:nvSpPr>
        <p:spPr>
          <a:xfrm>
            <a:off x="8248089" y="6346488"/>
            <a:ext cx="56997" cy="10622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6CF49A79-83F3-4B5E-8EAA-8259EC33567F}"/>
              </a:ext>
            </a:extLst>
          </p:cNvPr>
          <p:cNvCxnSpPr>
            <a:stCxn id="66" idx="2"/>
            <a:endCxn id="65" idx="2"/>
          </p:cNvCxnSpPr>
          <p:nvPr/>
        </p:nvCxnSpPr>
        <p:spPr>
          <a:xfrm rot="10800000" flipH="1">
            <a:off x="8248089" y="6057797"/>
            <a:ext cx="1841" cy="294003"/>
          </a:xfrm>
          <a:prstGeom prst="bentConnector3">
            <a:avLst>
              <a:gd name="adj1" fmla="val -64824537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9C0A02-75C7-4CB9-AA82-6885FD159D70}"/>
              </a:ext>
            </a:extLst>
          </p:cNvPr>
          <p:cNvSpPr/>
          <p:nvPr/>
        </p:nvSpPr>
        <p:spPr>
          <a:xfrm>
            <a:off x="7227641" y="5798232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Dense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FC235BA-0E32-40E4-A825-C20EF7791E97}"/>
              </a:ext>
            </a:extLst>
          </p:cNvPr>
          <p:cNvCxnSpPr>
            <a:cxnSpLocks/>
            <a:stCxn id="60" idx="0"/>
            <a:endCxn id="68" idx="2"/>
          </p:cNvCxnSpPr>
          <p:nvPr/>
        </p:nvCxnSpPr>
        <p:spPr>
          <a:xfrm flipV="1">
            <a:off x="8249931" y="5887323"/>
            <a:ext cx="0" cy="4454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F31DE43-0789-4732-AAE8-9A7AF3C9553E}"/>
              </a:ext>
            </a:extLst>
          </p:cNvPr>
          <p:cNvSpPr/>
          <p:nvPr/>
        </p:nvSpPr>
        <p:spPr>
          <a:xfrm>
            <a:off x="7225799" y="5662195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Dense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72E411C-4DB7-4589-BE92-53290BEE3D1D}"/>
              </a:ext>
            </a:extLst>
          </p:cNvPr>
          <p:cNvCxnSpPr>
            <a:cxnSpLocks/>
            <a:stCxn id="68" idx="0"/>
            <a:endCxn id="70" idx="2"/>
          </p:cNvCxnSpPr>
          <p:nvPr/>
        </p:nvCxnSpPr>
        <p:spPr>
          <a:xfrm flipH="1" flipV="1">
            <a:off x="8248089" y="5751287"/>
            <a:ext cx="1842" cy="4694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72DC1FC-46DC-4BA5-9662-7FB78766DD61}"/>
              </a:ext>
            </a:extLst>
          </p:cNvPr>
          <p:cNvSpPr/>
          <p:nvPr/>
        </p:nvSpPr>
        <p:spPr>
          <a:xfrm>
            <a:off x="7225799" y="5508412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Dropout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64EF49E-D1DF-4689-BC35-F00AF66815E8}"/>
              </a:ext>
            </a:extLst>
          </p:cNvPr>
          <p:cNvSpPr/>
          <p:nvPr/>
        </p:nvSpPr>
        <p:spPr>
          <a:xfrm>
            <a:off x="7225799" y="5356271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LayerNormalization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378075F-25A2-4AE7-8922-E0B2D97C40DE}"/>
              </a:ext>
            </a:extLst>
          </p:cNvPr>
          <p:cNvCxnSpPr>
            <a:cxnSpLocks/>
            <a:stCxn id="70" idx="0"/>
            <a:endCxn id="72" idx="2"/>
          </p:cNvCxnSpPr>
          <p:nvPr/>
        </p:nvCxnSpPr>
        <p:spPr>
          <a:xfrm flipV="1">
            <a:off x="8248089" y="5597504"/>
            <a:ext cx="0" cy="64691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5C6FB95-3F8C-40B6-8B18-B3F1C9E5F1F1}"/>
              </a:ext>
            </a:extLst>
          </p:cNvPr>
          <p:cNvCxnSpPr>
            <a:cxnSpLocks/>
            <a:stCxn id="72" idx="0"/>
            <a:endCxn id="73" idx="2"/>
          </p:cNvCxnSpPr>
          <p:nvPr/>
        </p:nvCxnSpPr>
        <p:spPr>
          <a:xfrm flipV="1">
            <a:off x="8248089" y="5445363"/>
            <a:ext cx="0" cy="6304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75CF4426-D940-4DE7-B806-B2A8F62908F3}"/>
              </a:ext>
            </a:extLst>
          </p:cNvPr>
          <p:cNvSpPr/>
          <p:nvPr/>
        </p:nvSpPr>
        <p:spPr>
          <a:xfrm>
            <a:off x="8248089" y="5478735"/>
            <a:ext cx="56997" cy="10622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CB845537-C57E-4F42-AF0F-DA7D28BFBB0E}"/>
              </a:ext>
            </a:extLst>
          </p:cNvPr>
          <p:cNvCxnSpPr>
            <a:cxnSpLocks/>
            <a:stCxn id="66" idx="2"/>
            <a:endCxn id="76" idx="2"/>
          </p:cNvCxnSpPr>
          <p:nvPr/>
        </p:nvCxnSpPr>
        <p:spPr>
          <a:xfrm rot="10800000">
            <a:off x="8248089" y="5484046"/>
            <a:ext cx="10317" cy="867753"/>
          </a:xfrm>
          <a:prstGeom prst="bentConnector3">
            <a:avLst>
              <a:gd name="adj1" fmla="val 14916835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0FE6895-9078-430D-93BF-5FBED7EA391F}"/>
              </a:ext>
            </a:extLst>
          </p:cNvPr>
          <p:cNvSpPr/>
          <p:nvPr/>
        </p:nvSpPr>
        <p:spPr>
          <a:xfrm>
            <a:off x="6455409" y="5290504"/>
            <a:ext cx="3096286" cy="130891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038801D-8CB3-4EC9-BB20-2F1BF0D170E0}"/>
              </a:ext>
            </a:extLst>
          </p:cNvPr>
          <p:cNvSpPr/>
          <p:nvPr/>
        </p:nvSpPr>
        <p:spPr>
          <a:xfrm>
            <a:off x="7227641" y="4829559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MultiHeadAttention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853E7CF-C9C8-410B-B49D-8790D393A6DC}"/>
              </a:ext>
            </a:extLst>
          </p:cNvPr>
          <p:cNvSpPr/>
          <p:nvPr/>
        </p:nvSpPr>
        <p:spPr>
          <a:xfrm>
            <a:off x="7227641" y="4685642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Dropout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E8966F8-C6A0-4E7C-8C8B-05CA069EF3CF}"/>
              </a:ext>
            </a:extLst>
          </p:cNvPr>
          <p:cNvCxnSpPr>
            <a:stCxn id="80" idx="0"/>
            <a:endCxn id="81" idx="2"/>
          </p:cNvCxnSpPr>
          <p:nvPr/>
        </p:nvCxnSpPr>
        <p:spPr>
          <a:xfrm flipV="1">
            <a:off x="8249931" y="4774734"/>
            <a:ext cx="0" cy="5482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A9DF0E2-A557-497F-A1BD-76119A2F22BB}"/>
              </a:ext>
            </a:extLst>
          </p:cNvPr>
          <p:cNvSpPr/>
          <p:nvPr/>
        </p:nvSpPr>
        <p:spPr>
          <a:xfrm>
            <a:off x="7227641" y="4533501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LayerNormalization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6713537-74C4-454F-B0C3-A23D1F34F021}"/>
              </a:ext>
            </a:extLst>
          </p:cNvPr>
          <p:cNvSpPr/>
          <p:nvPr/>
        </p:nvSpPr>
        <p:spPr>
          <a:xfrm>
            <a:off x="7227641" y="4983072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Input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AE0F474-C88B-42A7-833C-ACDD7DCF0A12}"/>
              </a:ext>
            </a:extLst>
          </p:cNvPr>
          <p:cNvCxnSpPr>
            <a:cxnSpLocks/>
            <a:stCxn id="84" idx="0"/>
            <a:endCxn id="80" idx="2"/>
          </p:cNvCxnSpPr>
          <p:nvPr/>
        </p:nvCxnSpPr>
        <p:spPr>
          <a:xfrm flipV="1">
            <a:off x="8249931" y="4918651"/>
            <a:ext cx="0" cy="6442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EB32C78-366D-4FDA-AFD6-B3895C57D714}"/>
              </a:ext>
            </a:extLst>
          </p:cNvPr>
          <p:cNvSpPr txBox="1"/>
          <p:nvPr/>
        </p:nvSpPr>
        <p:spPr>
          <a:xfrm>
            <a:off x="7609116" y="5071599"/>
            <a:ext cx="889987" cy="10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(11000, 40)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116DF0B-52FD-43DA-B1D9-AD8BF0D35CD0}"/>
              </a:ext>
            </a:extLst>
          </p:cNvPr>
          <p:cNvCxnSpPr>
            <a:cxnSpLocks/>
            <a:stCxn id="81" idx="0"/>
            <a:endCxn id="83" idx="2"/>
          </p:cNvCxnSpPr>
          <p:nvPr/>
        </p:nvCxnSpPr>
        <p:spPr>
          <a:xfrm flipV="1">
            <a:off x="8249931" y="4622593"/>
            <a:ext cx="0" cy="6304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40BF8C75-C623-489A-BF4A-192DDA8D2AC9}"/>
              </a:ext>
            </a:extLst>
          </p:cNvPr>
          <p:cNvSpPr/>
          <p:nvPr/>
        </p:nvSpPr>
        <p:spPr>
          <a:xfrm>
            <a:off x="8249930" y="4654118"/>
            <a:ext cx="56997" cy="10622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75642414-A659-4E8C-99DE-BAC25350E508}"/>
              </a:ext>
            </a:extLst>
          </p:cNvPr>
          <p:cNvSpPr/>
          <p:nvPr/>
        </p:nvSpPr>
        <p:spPr>
          <a:xfrm>
            <a:off x="8248089" y="4948120"/>
            <a:ext cx="56997" cy="10622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C0942523-CB3A-42B5-BDE3-0FA2F3E38000}"/>
              </a:ext>
            </a:extLst>
          </p:cNvPr>
          <p:cNvCxnSpPr>
            <a:stCxn id="89" idx="2"/>
            <a:endCxn id="88" idx="2"/>
          </p:cNvCxnSpPr>
          <p:nvPr/>
        </p:nvCxnSpPr>
        <p:spPr>
          <a:xfrm rot="10800000" flipH="1">
            <a:off x="8248089" y="4659429"/>
            <a:ext cx="1841" cy="294003"/>
          </a:xfrm>
          <a:prstGeom prst="bentConnector3">
            <a:avLst>
              <a:gd name="adj1" fmla="val -64824537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56AF48D-BC86-4239-B82C-AD962DEEADFC}"/>
              </a:ext>
            </a:extLst>
          </p:cNvPr>
          <p:cNvSpPr/>
          <p:nvPr/>
        </p:nvSpPr>
        <p:spPr>
          <a:xfrm>
            <a:off x="7227641" y="4399864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Dense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26977C3-9ACB-40D0-A01F-C038F75D34D1}"/>
              </a:ext>
            </a:extLst>
          </p:cNvPr>
          <p:cNvCxnSpPr>
            <a:cxnSpLocks/>
            <a:stCxn id="83" idx="0"/>
            <a:endCxn id="91" idx="2"/>
          </p:cNvCxnSpPr>
          <p:nvPr/>
        </p:nvCxnSpPr>
        <p:spPr>
          <a:xfrm flipV="1">
            <a:off x="8249931" y="4488955"/>
            <a:ext cx="0" cy="4454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DAA5104-8B28-47B8-8864-FD1B814FFE03}"/>
              </a:ext>
            </a:extLst>
          </p:cNvPr>
          <p:cNvSpPr/>
          <p:nvPr/>
        </p:nvSpPr>
        <p:spPr>
          <a:xfrm>
            <a:off x="7225799" y="4263827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Dense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7EE465D9-DC00-4AEE-A25E-631E36879594}"/>
              </a:ext>
            </a:extLst>
          </p:cNvPr>
          <p:cNvCxnSpPr>
            <a:cxnSpLocks/>
            <a:stCxn id="91" idx="0"/>
            <a:endCxn id="93" idx="2"/>
          </p:cNvCxnSpPr>
          <p:nvPr/>
        </p:nvCxnSpPr>
        <p:spPr>
          <a:xfrm flipH="1" flipV="1">
            <a:off x="8248089" y="4352919"/>
            <a:ext cx="1842" cy="4694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7CAF630-BEB2-471E-A874-D5DF2AB75621}"/>
              </a:ext>
            </a:extLst>
          </p:cNvPr>
          <p:cNvSpPr/>
          <p:nvPr/>
        </p:nvSpPr>
        <p:spPr>
          <a:xfrm>
            <a:off x="7225799" y="4110044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Dropout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E5FA4C6F-AAC8-46E9-9EE0-5CFE194E6F8C}"/>
              </a:ext>
            </a:extLst>
          </p:cNvPr>
          <p:cNvSpPr/>
          <p:nvPr/>
        </p:nvSpPr>
        <p:spPr>
          <a:xfrm>
            <a:off x="7225799" y="3957903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LayerNormalization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5FB38F9-2367-4FA6-A464-0E1CABD65811}"/>
              </a:ext>
            </a:extLst>
          </p:cNvPr>
          <p:cNvCxnSpPr>
            <a:cxnSpLocks/>
            <a:stCxn id="93" idx="0"/>
            <a:endCxn id="95" idx="2"/>
          </p:cNvCxnSpPr>
          <p:nvPr/>
        </p:nvCxnSpPr>
        <p:spPr>
          <a:xfrm flipV="1">
            <a:off x="8248089" y="4199136"/>
            <a:ext cx="0" cy="64691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158B3A6-BC06-4F7A-ACE1-2F5625EE172F}"/>
              </a:ext>
            </a:extLst>
          </p:cNvPr>
          <p:cNvCxnSpPr>
            <a:cxnSpLocks/>
            <a:stCxn id="95" idx="0"/>
            <a:endCxn id="96" idx="2"/>
          </p:cNvCxnSpPr>
          <p:nvPr/>
        </p:nvCxnSpPr>
        <p:spPr>
          <a:xfrm flipV="1">
            <a:off x="8248089" y="4046995"/>
            <a:ext cx="0" cy="6304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3BDE4E62-4DCB-4E64-AA76-E7CE381DE272}"/>
              </a:ext>
            </a:extLst>
          </p:cNvPr>
          <p:cNvSpPr/>
          <p:nvPr/>
        </p:nvSpPr>
        <p:spPr>
          <a:xfrm>
            <a:off x="8248089" y="4080367"/>
            <a:ext cx="56997" cy="10622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87AAF7B4-64E7-4276-B006-76EDF4CE2569}"/>
              </a:ext>
            </a:extLst>
          </p:cNvPr>
          <p:cNvCxnSpPr>
            <a:cxnSpLocks/>
            <a:stCxn id="89" idx="2"/>
            <a:endCxn id="99" idx="2"/>
          </p:cNvCxnSpPr>
          <p:nvPr/>
        </p:nvCxnSpPr>
        <p:spPr>
          <a:xfrm rot="10800000">
            <a:off x="8248089" y="4085678"/>
            <a:ext cx="10317" cy="867753"/>
          </a:xfrm>
          <a:prstGeom prst="bentConnector3">
            <a:avLst>
              <a:gd name="adj1" fmla="val 14916835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8AFF2B6-54F9-415D-BB03-C1E023B6320F}"/>
              </a:ext>
            </a:extLst>
          </p:cNvPr>
          <p:cNvSpPr/>
          <p:nvPr/>
        </p:nvSpPr>
        <p:spPr>
          <a:xfrm>
            <a:off x="6455409" y="3892136"/>
            <a:ext cx="3096286" cy="130891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9C82B23-44B1-4915-8A9C-7C7EF26DC7D4}"/>
              </a:ext>
            </a:extLst>
          </p:cNvPr>
          <p:cNvSpPr/>
          <p:nvPr/>
        </p:nvSpPr>
        <p:spPr>
          <a:xfrm>
            <a:off x="7227641" y="3431191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MultiHeadAttention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9556A4E-9BA3-4A45-8FC9-9ABC952C23A5}"/>
              </a:ext>
            </a:extLst>
          </p:cNvPr>
          <p:cNvSpPr/>
          <p:nvPr/>
        </p:nvSpPr>
        <p:spPr>
          <a:xfrm>
            <a:off x="7227641" y="3287274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Dropout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E57FC46-B76D-4B7C-A7D5-2605D1B98CD3}"/>
              </a:ext>
            </a:extLst>
          </p:cNvPr>
          <p:cNvCxnSpPr>
            <a:stCxn id="103" idx="0"/>
            <a:endCxn id="104" idx="2"/>
          </p:cNvCxnSpPr>
          <p:nvPr/>
        </p:nvCxnSpPr>
        <p:spPr>
          <a:xfrm flipV="1">
            <a:off x="8249931" y="3376366"/>
            <a:ext cx="0" cy="5482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2A406BA-C7CF-4E6D-AC11-4CFA91DE3CE6}"/>
              </a:ext>
            </a:extLst>
          </p:cNvPr>
          <p:cNvSpPr/>
          <p:nvPr/>
        </p:nvSpPr>
        <p:spPr>
          <a:xfrm>
            <a:off x="7227641" y="3135133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LayerNormalization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213EC38-84E8-4346-AC8F-D336D34B8E02}"/>
              </a:ext>
            </a:extLst>
          </p:cNvPr>
          <p:cNvSpPr/>
          <p:nvPr/>
        </p:nvSpPr>
        <p:spPr>
          <a:xfrm>
            <a:off x="7227641" y="3584704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Input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18FB0404-E511-4137-AEEF-23E15E2026AA}"/>
              </a:ext>
            </a:extLst>
          </p:cNvPr>
          <p:cNvCxnSpPr>
            <a:cxnSpLocks/>
            <a:stCxn id="107" idx="0"/>
            <a:endCxn id="103" idx="2"/>
          </p:cNvCxnSpPr>
          <p:nvPr/>
        </p:nvCxnSpPr>
        <p:spPr>
          <a:xfrm flipV="1">
            <a:off x="8249931" y="3520283"/>
            <a:ext cx="0" cy="6442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0B4E08A-CE7F-485D-B2C0-8797298ED97B}"/>
              </a:ext>
            </a:extLst>
          </p:cNvPr>
          <p:cNvSpPr txBox="1"/>
          <p:nvPr/>
        </p:nvSpPr>
        <p:spPr>
          <a:xfrm>
            <a:off x="7609116" y="3673231"/>
            <a:ext cx="889987" cy="10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(11000, 40)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05D3EBA2-0327-4F5C-88BD-6DD8F566CA0D}"/>
              </a:ext>
            </a:extLst>
          </p:cNvPr>
          <p:cNvCxnSpPr>
            <a:cxnSpLocks/>
            <a:stCxn id="104" idx="0"/>
            <a:endCxn id="106" idx="2"/>
          </p:cNvCxnSpPr>
          <p:nvPr/>
        </p:nvCxnSpPr>
        <p:spPr>
          <a:xfrm flipV="1">
            <a:off x="8249931" y="3224225"/>
            <a:ext cx="0" cy="6304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>
            <a:extLst>
              <a:ext uri="{FF2B5EF4-FFF2-40B4-BE49-F238E27FC236}">
                <a16:creationId xmlns:a16="http://schemas.microsoft.com/office/drawing/2014/main" id="{026FD2BD-3E8E-4E62-889A-17D4BB37FE9F}"/>
              </a:ext>
            </a:extLst>
          </p:cNvPr>
          <p:cNvSpPr/>
          <p:nvPr/>
        </p:nvSpPr>
        <p:spPr>
          <a:xfrm>
            <a:off x="8249930" y="3255750"/>
            <a:ext cx="56997" cy="10622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63C537EF-A7D0-4538-8CCE-0329F4F75B15}"/>
              </a:ext>
            </a:extLst>
          </p:cNvPr>
          <p:cNvSpPr/>
          <p:nvPr/>
        </p:nvSpPr>
        <p:spPr>
          <a:xfrm>
            <a:off x="8248089" y="3549752"/>
            <a:ext cx="56997" cy="10622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E5983E9B-E357-4539-B89B-F48A277EDFD9}"/>
              </a:ext>
            </a:extLst>
          </p:cNvPr>
          <p:cNvCxnSpPr>
            <a:stCxn id="112" idx="2"/>
            <a:endCxn id="111" idx="2"/>
          </p:cNvCxnSpPr>
          <p:nvPr/>
        </p:nvCxnSpPr>
        <p:spPr>
          <a:xfrm rot="10800000" flipH="1">
            <a:off x="8248089" y="3261061"/>
            <a:ext cx="1841" cy="294003"/>
          </a:xfrm>
          <a:prstGeom prst="bentConnector3">
            <a:avLst>
              <a:gd name="adj1" fmla="val -64824537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FF876DE-BD0B-462A-8CEB-EAD0BA5900CA}"/>
              </a:ext>
            </a:extLst>
          </p:cNvPr>
          <p:cNvSpPr/>
          <p:nvPr/>
        </p:nvSpPr>
        <p:spPr>
          <a:xfrm>
            <a:off x="7227641" y="3001496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Dense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B2147B96-470B-4D01-A777-4EE68B6D2939}"/>
              </a:ext>
            </a:extLst>
          </p:cNvPr>
          <p:cNvCxnSpPr>
            <a:cxnSpLocks/>
            <a:stCxn id="106" idx="0"/>
            <a:endCxn id="114" idx="2"/>
          </p:cNvCxnSpPr>
          <p:nvPr/>
        </p:nvCxnSpPr>
        <p:spPr>
          <a:xfrm flipV="1">
            <a:off x="8249931" y="3090587"/>
            <a:ext cx="0" cy="4454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17B0562-2227-4910-8FCF-F104356EDE5A}"/>
              </a:ext>
            </a:extLst>
          </p:cNvPr>
          <p:cNvSpPr/>
          <p:nvPr/>
        </p:nvSpPr>
        <p:spPr>
          <a:xfrm>
            <a:off x="7225799" y="2865459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Dense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546CB8EF-2236-4376-A725-99E52115DF86}"/>
              </a:ext>
            </a:extLst>
          </p:cNvPr>
          <p:cNvCxnSpPr>
            <a:cxnSpLocks/>
            <a:stCxn id="114" idx="0"/>
            <a:endCxn id="116" idx="2"/>
          </p:cNvCxnSpPr>
          <p:nvPr/>
        </p:nvCxnSpPr>
        <p:spPr>
          <a:xfrm flipH="1" flipV="1">
            <a:off x="8248089" y="2954551"/>
            <a:ext cx="1842" cy="4694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476AD8D-BC7C-4B7F-9975-C251138F57B0}"/>
              </a:ext>
            </a:extLst>
          </p:cNvPr>
          <p:cNvSpPr/>
          <p:nvPr/>
        </p:nvSpPr>
        <p:spPr>
          <a:xfrm>
            <a:off x="7225799" y="2711676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Dropout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A6A46B5-0F86-4C94-B0D8-7DCD3B3F3952}"/>
              </a:ext>
            </a:extLst>
          </p:cNvPr>
          <p:cNvSpPr/>
          <p:nvPr/>
        </p:nvSpPr>
        <p:spPr>
          <a:xfrm>
            <a:off x="7225799" y="2559535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LayerNormalization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F83D01A5-EA02-4A7B-9FCB-C614C4B29139}"/>
              </a:ext>
            </a:extLst>
          </p:cNvPr>
          <p:cNvCxnSpPr>
            <a:cxnSpLocks/>
            <a:stCxn id="116" idx="0"/>
            <a:endCxn id="118" idx="2"/>
          </p:cNvCxnSpPr>
          <p:nvPr/>
        </p:nvCxnSpPr>
        <p:spPr>
          <a:xfrm flipV="1">
            <a:off x="8248089" y="2800768"/>
            <a:ext cx="0" cy="64691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D4508B1D-413D-4B25-B64A-F49E9AFE627C}"/>
              </a:ext>
            </a:extLst>
          </p:cNvPr>
          <p:cNvCxnSpPr>
            <a:cxnSpLocks/>
            <a:stCxn id="118" idx="0"/>
            <a:endCxn id="119" idx="2"/>
          </p:cNvCxnSpPr>
          <p:nvPr/>
        </p:nvCxnSpPr>
        <p:spPr>
          <a:xfrm flipV="1">
            <a:off x="8248089" y="2648627"/>
            <a:ext cx="0" cy="6304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>
            <a:extLst>
              <a:ext uri="{FF2B5EF4-FFF2-40B4-BE49-F238E27FC236}">
                <a16:creationId xmlns:a16="http://schemas.microsoft.com/office/drawing/2014/main" id="{A2A82DC0-2822-402F-B17A-643031A8BB42}"/>
              </a:ext>
            </a:extLst>
          </p:cNvPr>
          <p:cNvSpPr/>
          <p:nvPr/>
        </p:nvSpPr>
        <p:spPr>
          <a:xfrm>
            <a:off x="8248089" y="2681999"/>
            <a:ext cx="56997" cy="10622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F6382E0F-2A63-4E43-ACE1-158F7EFE088C}"/>
              </a:ext>
            </a:extLst>
          </p:cNvPr>
          <p:cNvCxnSpPr>
            <a:cxnSpLocks/>
            <a:stCxn id="112" idx="2"/>
            <a:endCxn id="122" idx="2"/>
          </p:cNvCxnSpPr>
          <p:nvPr/>
        </p:nvCxnSpPr>
        <p:spPr>
          <a:xfrm rot="10800000">
            <a:off x="8248089" y="2687310"/>
            <a:ext cx="10317" cy="867753"/>
          </a:xfrm>
          <a:prstGeom prst="bentConnector3">
            <a:avLst>
              <a:gd name="adj1" fmla="val 14916835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933288E5-6CFD-4105-AE41-64B3D43A7657}"/>
              </a:ext>
            </a:extLst>
          </p:cNvPr>
          <p:cNvSpPr/>
          <p:nvPr/>
        </p:nvSpPr>
        <p:spPr>
          <a:xfrm>
            <a:off x="6455409" y="2493768"/>
            <a:ext cx="3096286" cy="130891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E4D362C3-2C56-4D00-AED2-40494F622214}"/>
              </a:ext>
            </a:extLst>
          </p:cNvPr>
          <p:cNvGrpSpPr/>
          <p:nvPr/>
        </p:nvGrpSpPr>
        <p:grpSpPr>
          <a:xfrm>
            <a:off x="6455409" y="669396"/>
            <a:ext cx="3096286" cy="1707661"/>
            <a:chOff x="1131683" y="669957"/>
            <a:chExt cx="3811508" cy="5930019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82FE0072-189F-4277-B65D-7202196DD866}"/>
                </a:ext>
              </a:extLst>
            </p:cNvPr>
            <p:cNvSpPr/>
            <p:nvPr/>
          </p:nvSpPr>
          <p:spPr>
            <a:xfrm>
              <a:off x="2082296" y="4916952"/>
              <a:ext cx="2516863" cy="40363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MultiHeadAttention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C051145D-FD51-44DE-B8FB-C228BEFAC9D5}"/>
                </a:ext>
              </a:extLst>
            </p:cNvPr>
            <p:cNvSpPr/>
            <p:nvPr/>
          </p:nvSpPr>
          <p:spPr>
            <a:xfrm>
              <a:off x="2082296" y="4264936"/>
              <a:ext cx="2516863" cy="40363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Dropout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74E89DE0-CE1B-4014-9517-2FCC1535C75C}"/>
                </a:ext>
              </a:extLst>
            </p:cNvPr>
            <p:cNvCxnSpPr>
              <a:stCxn id="126" idx="0"/>
              <a:endCxn id="127" idx="2"/>
            </p:cNvCxnSpPr>
            <p:nvPr/>
          </p:nvCxnSpPr>
          <p:spPr>
            <a:xfrm flipV="1">
              <a:off x="3340728" y="4668566"/>
              <a:ext cx="0" cy="248386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38FDBC29-C843-4283-8153-D686426777BB}"/>
                </a:ext>
              </a:extLst>
            </p:cNvPr>
            <p:cNvSpPr/>
            <p:nvPr/>
          </p:nvSpPr>
          <p:spPr>
            <a:xfrm>
              <a:off x="2082296" y="3575662"/>
              <a:ext cx="2516863" cy="40363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LayerNormalization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6775104B-DD4E-4DBA-8513-85332F407F38}"/>
                </a:ext>
              </a:extLst>
            </p:cNvPr>
            <p:cNvSpPr/>
            <p:nvPr/>
          </p:nvSpPr>
          <p:spPr>
            <a:xfrm>
              <a:off x="2082296" y="5612439"/>
              <a:ext cx="2516863" cy="40363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Input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B291E969-6D28-4E65-9AD7-4A6B6DEF858F}"/>
                </a:ext>
              </a:extLst>
            </p:cNvPr>
            <p:cNvCxnSpPr>
              <a:cxnSpLocks/>
              <a:stCxn id="130" idx="0"/>
              <a:endCxn id="126" idx="2"/>
            </p:cNvCxnSpPr>
            <p:nvPr/>
          </p:nvCxnSpPr>
          <p:spPr>
            <a:xfrm flipV="1">
              <a:off x="3340728" y="5320583"/>
              <a:ext cx="0" cy="291856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3A51B07-9F12-4598-847C-7C71F64F428A}"/>
                </a:ext>
              </a:extLst>
            </p:cNvPr>
            <p:cNvSpPr txBox="1"/>
            <p:nvPr/>
          </p:nvSpPr>
          <p:spPr>
            <a:xfrm>
              <a:off x="2551889" y="6013510"/>
              <a:ext cx="1095568" cy="480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(11000, 40)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58DBFC6E-64CA-4E7A-9EB8-776F53F83458}"/>
                </a:ext>
              </a:extLst>
            </p:cNvPr>
            <p:cNvCxnSpPr>
              <a:cxnSpLocks/>
              <a:stCxn id="127" idx="0"/>
              <a:endCxn id="129" idx="2"/>
            </p:cNvCxnSpPr>
            <p:nvPr/>
          </p:nvCxnSpPr>
          <p:spPr>
            <a:xfrm flipV="1">
              <a:off x="3340728" y="3979292"/>
              <a:ext cx="0" cy="285644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E9C11E65-7F0F-4A3E-80F0-29929BFE683A}"/>
                </a:ext>
              </a:extLst>
            </p:cNvPr>
            <p:cNvSpPr/>
            <p:nvPr/>
          </p:nvSpPr>
          <p:spPr>
            <a:xfrm>
              <a:off x="3340727" y="4122114"/>
              <a:ext cx="70163" cy="48124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BCBD3C47-54C0-4BC0-B4BC-20FD85B63486}"/>
                </a:ext>
              </a:extLst>
            </p:cNvPr>
            <p:cNvSpPr/>
            <p:nvPr/>
          </p:nvSpPr>
          <p:spPr>
            <a:xfrm>
              <a:off x="3338461" y="5454092"/>
              <a:ext cx="70163" cy="48124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36" name="연결선: 꺾임 135">
              <a:extLst>
                <a:ext uri="{FF2B5EF4-FFF2-40B4-BE49-F238E27FC236}">
                  <a16:creationId xmlns:a16="http://schemas.microsoft.com/office/drawing/2014/main" id="{35414127-9704-4098-B7CA-848618D78A86}"/>
                </a:ext>
              </a:extLst>
            </p:cNvPr>
            <p:cNvCxnSpPr>
              <a:stCxn id="135" idx="2"/>
              <a:endCxn id="134" idx="2"/>
            </p:cNvCxnSpPr>
            <p:nvPr/>
          </p:nvCxnSpPr>
          <p:spPr>
            <a:xfrm rot="10800000" flipH="1">
              <a:off x="3338461" y="4146177"/>
              <a:ext cx="2266" cy="1331978"/>
            </a:xfrm>
            <a:prstGeom prst="bentConnector3">
              <a:avLst>
                <a:gd name="adj1" fmla="val -64824537"/>
              </a:avLst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92BED73D-3D0C-4C54-8C17-E8A6A5A33C93}"/>
                </a:ext>
              </a:extLst>
            </p:cNvPr>
            <p:cNvSpPr/>
            <p:nvPr/>
          </p:nvSpPr>
          <p:spPr>
            <a:xfrm>
              <a:off x="2082296" y="2970216"/>
              <a:ext cx="2516863" cy="40363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Dense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CE5985F9-00B1-484E-9E83-CA7665FFAA46}"/>
                </a:ext>
              </a:extLst>
            </p:cNvPr>
            <p:cNvCxnSpPr>
              <a:cxnSpLocks/>
              <a:stCxn id="129" idx="0"/>
              <a:endCxn id="137" idx="2"/>
            </p:cNvCxnSpPr>
            <p:nvPr/>
          </p:nvCxnSpPr>
          <p:spPr>
            <a:xfrm flipV="1">
              <a:off x="3340728" y="3373846"/>
              <a:ext cx="0" cy="201815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0F90F4A3-7FF1-44E0-AF1A-EA775AD35B1B}"/>
                </a:ext>
              </a:extLst>
            </p:cNvPr>
            <p:cNvSpPr/>
            <p:nvPr/>
          </p:nvSpPr>
          <p:spPr>
            <a:xfrm>
              <a:off x="2080028" y="2353904"/>
              <a:ext cx="2516863" cy="40363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Dense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92C301D7-048F-4078-8190-45B7BAE279DF}"/>
                </a:ext>
              </a:extLst>
            </p:cNvPr>
            <p:cNvCxnSpPr>
              <a:cxnSpLocks/>
              <a:stCxn id="137" idx="0"/>
              <a:endCxn id="139" idx="2"/>
            </p:cNvCxnSpPr>
            <p:nvPr/>
          </p:nvCxnSpPr>
          <p:spPr>
            <a:xfrm flipH="1" flipV="1">
              <a:off x="3338460" y="2757535"/>
              <a:ext cx="2268" cy="212681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0077A31A-9CDB-4095-8F36-25A6DDBA216D}"/>
                </a:ext>
              </a:extLst>
            </p:cNvPr>
            <p:cNvSpPr/>
            <p:nvPr/>
          </p:nvSpPr>
          <p:spPr>
            <a:xfrm>
              <a:off x="2080028" y="1657189"/>
              <a:ext cx="2516863" cy="40363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Dropout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50F6D8C7-00A6-4199-ABB0-512799F5A386}"/>
                </a:ext>
              </a:extLst>
            </p:cNvPr>
            <p:cNvSpPr/>
            <p:nvPr/>
          </p:nvSpPr>
          <p:spPr>
            <a:xfrm>
              <a:off x="2080028" y="967915"/>
              <a:ext cx="2516863" cy="40363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LayerNormalization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E0145F6E-3046-42AF-A040-B465E799C7AF}"/>
                </a:ext>
              </a:extLst>
            </p:cNvPr>
            <p:cNvCxnSpPr>
              <a:cxnSpLocks/>
              <a:stCxn id="139" idx="0"/>
              <a:endCxn id="141" idx="2"/>
            </p:cNvCxnSpPr>
            <p:nvPr/>
          </p:nvCxnSpPr>
          <p:spPr>
            <a:xfrm flipV="1">
              <a:off x="3338460" y="2060820"/>
              <a:ext cx="0" cy="293084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0238722A-531E-4081-94B5-F6A29FFEA1FA}"/>
                </a:ext>
              </a:extLst>
            </p:cNvPr>
            <p:cNvCxnSpPr>
              <a:cxnSpLocks/>
              <a:stCxn id="141" idx="0"/>
              <a:endCxn id="142" idx="2"/>
            </p:cNvCxnSpPr>
            <p:nvPr/>
          </p:nvCxnSpPr>
          <p:spPr>
            <a:xfrm flipV="1">
              <a:off x="3338460" y="1371546"/>
              <a:ext cx="0" cy="285643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C691BD73-9731-43EA-B5DF-A9406F17F3B3}"/>
                </a:ext>
              </a:extLst>
            </p:cNvPr>
            <p:cNvSpPr/>
            <p:nvPr/>
          </p:nvSpPr>
          <p:spPr>
            <a:xfrm>
              <a:off x="3338461" y="1522737"/>
              <a:ext cx="70163" cy="48124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46" name="연결선: 꺾임 145">
              <a:extLst>
                <a:ext uri="{FF2B5EF4-FFF2-40B4-BE49-F238E27FC236}">
                  <a16:creationId xmlns:a16="http://schemas.microsoft.com/office/drawing/2014/main" id="{9A96EB1B-955A-450D-823F-B73AECFF3889}"/>
                </a:ext>
              </a:extLst>
            </p:cNvPr>
            <p:cNvCxnSpPr>
              <a:cxnSpLocks/>
              <a:stCxn id="135" idx="2"/>
              <a:endCxn id="145" idx="2"/>
            </p:cNvCxnSpPr>
            <p:nvPr/>
          </p:nvCxnSpPr>
          <p:spPr>
            <a:xfrm rot="10800000">
              <a:off x="3338461" y="1546800"/>
              <a:ext cx="12700" cy="3931355"/>
            </a:xfrm>
            <a:prstGeom prst="bentConnector3">
              <a:avLst>
                <a:gd name="adj1" fmla="val 14916835"/>
              </a:avLst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850B3116-6161-45EE-A606-93B46DE5182A}"/>
                </a:ext>
              </a:extLst>
            </p:cNvPr>
            <p:cNvSpPr/>
            <p:nvPr/>
          </p:nvSpPr>
          <p:spPr>
            <a:xfrm>
              <a:off x="1131683" y="669957"/>
              <a:ext cx="3811508" cy="5930019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73F6B65B-CA47-40A5-83CC-C1D4355A6A53}"/>
              </a:ext>
            </a:extLst>
          </p:cNvPr>
          <p:cNvSpPr txBox="1"/>
          <p:nvPr/>
        </p:nvSpPr>
        <p:spPr>
          <a:xfrm>
            <a:off x="7583628" y="228322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encoder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206E9481-5646-4174-A60F-C85FF6C38BC4}"/>
              </a:ext>
            </a:extLst>
          </p:cNvPr>
          <p:cNvCxnSpPr/>
          <p:nvPr/>
        </p:nvCxnSpPr>
        <p:spPr>
          <a:xfrm flipH="1" flipV="1">
            <a:off x="4943191" y="650104"/>
            <a:ext cx="1512218" cy="464040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18E71F5B-2679-4112-9BE3-7365EE8308FA}"/>
              </a:ext>
            </a:extLst>
          </p:cNvPr>
          <p:cNvCxnSpPr>
            <a:cxnSpLocks/>
          </p:cNvCxnSpPr>
          <p:nvPr/>
        </p:nvCxnSpPr>
        <p:spPr>
          <a:xfrm flipH="1" flipV="1">
            <a:off x="4920842" y="6594663"/>
            <a:ext cx="1547927" cy="1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그림 155">
            <a:extLst>
              <a:ext uri="{FF2B5EF4-FFF2-40B4-BE49-F238E27FC236}">
                <a16:creationId xmlns:a16="http://schemas.microsoft.com/office/drawing/2014/main" id="{BBE970F8-B5A4-4BD2-BAE5-A393C7C59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54902" y="1448032"/>
            <a:ext cx="24765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0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470780" y="289711"/>
            <a:ext cx="8648521" cy="1258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sample_pos_encoding = PositionalEncoding(50, 128)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angle_rads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= 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self.get_angles( (50,1) ,  (1,128),  128 ))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446843-2A34-41D1-880D-CA1BE5F4AE9B}"/>
              </a:ext>
            </a:extLst>
          </p:cNvPr>
          <p:cNvSpPr/>
          <p:nvPr/>
        </p:nvSpPr>
        <p:spPr>
          <a:xfrm>
            <a:off x="1004935" y="1702051"/>
            <a:ext cx="3775295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PositionalEncoding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5A9524-8F17-4051-8990-726936911CA6}"/>
              </a:ext>
            </a:extLst>
          </p:cNvPr>
          <p:cNvSpPr/>
          <p:nvPr/>
        </p:nvSpPr>
        <p:spPr>
          <a:xfrm>
            <a:off x="1004934" y="2160446"/>
            <a:ext cx="3775295" cy="458395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self.positional_encoding()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B67FD9-E3FB-4E06-AA41-7753D8F8438E}"/>
              </a:ext>
            </a:extLst>
          </p:cNvPr>
          <p:cNvSpPr/>
          <p:nvPr/>
        </p:nvSpPr>
        <p:spPr>
          <a:xfrm>
            <a:off x="1004933" y="2618841"/>
            <a:ext cx="3775295" cy="458395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F41DB1-0E38-473B-98BA-3B9DAEC7C238}"/>
              </a:ext>
            </a:extLst>
          </p:cNvPr>
          <p:cNvSpPr/>
          <p:nvPr/>
        </p:nvSpPr>
        <p:spPr>
          <a:xfrm>
            <a:off x="1004932" y="3077236"/>
            <a:ext cx="3775295" cy="458395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7579FA-1457-4B2C-B569-73E5C0A9D0F1}"/>
              </a:ext>
            </a:extLst>
          </p:cNvPr>
          <p:cNvSpPr/>
          <p:nvPr/>
        </p:nvSpPr>
        <p:spPr>
          <a:xfrm>
            <a:off x="5411224" y="1707009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34DE69-1E0F-416D-9DAE-55ED0467C3E9}"/>
              </a:ext>
            </a:extLst>
          </p:cNvPr>
          <p:cNvSpPr/>
          <p:nvPr/>
        </p:nvSpPr>
        <p:spPr>
          <a:xfrm>
            <a:off x="5411224" y="2069148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8E46F7-A37A-4AF5-9D48-48D62C9354E0}"/>
              </a:ext>
            </a:extLst>
          </p:cNvPr>
          <p:cNvSpPr/>
          <p:nvPr/>
        </p:nvSpPr>
        <p:spPr>
          <a:xfrm>
            <a:off x="5411224" y="243128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B18E9C-A506-473D-A124-53FDD459855D}"/>
              </a:ext>
            </a:extLst>
          </p:cNvPr>
          <p:cNvSpPr/>
          <p:nvPr/>
        </p:nvSpPr>
        <p:spPr>
          <a:xfrm>
            <a:off x="5411224" y="2793426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E927FD-4A4D-414E-84A8-8763CC700DF3}"/>
              </a:ext>
            </a:extLst>
          </p:cNvPr>
          <p:cNvSpPr/>
          <p:nvPr/>
        </p:nvSpPr>
        <p:spPr>
          <a:xfrm>
            <a:off x="5411224" y="3155565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1BF24F-4C71-4C9F-B4CA-784E0DEFFD55}"/>
              </a:ext>
            </a:extLst>
          </p:cNvPr>
          <p:cNvSpPr/>
          <p:nvPr/>
        </p:nvSpPr>
        <p:spPr>
          <a:xfrm>
            <a:off x="5411224" y="3517704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A841C2-EDA3-46BF-B869-53FD9210D098}"/>
              </a:ext>
            </a:extLst>
          </p:cNvPr>
          <p:cNvSpPr/>
          <p:nvPr/>
        </p:nvSpPr>
        <p:spPr>
          <a:xfrm>
            <a:off x="5411224" y="3879843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6707D2-7CFF-4D8E-9272-5A5CA90C8BC8}"/>
              </a:ext>
            </a:extLst>
          </p:cNvPr>
          <p:cNvSpPr txBox="1"/>
          <p:nvPr/>
        </p:nvSpPr>
        <p:spPr>
          <a:xfrm>
            <a:off x="5466939" y="1274547"/>
            <a:ext cx="119776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position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EABC87-CA63-431F-B808-6E9E13EFCF34}"/>
              </a:ext>
            </a:extLst>
          </p:cNvPr>
          <p:cNvSpPr/>
          <p:nvPr/>
        </p:nvSpPr>
        <p:spPr>
          <a:xfrm>
            <a:off x="8308336" y="1711986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F99CA0-C9A4-46C3-878C-74F1CB3E5EC5}"/>
              </a:ext>
            </a:extLst>
          </p:cNvPr>
          <p:cNvSpPr/>
          <p:nvPr/>
        </p:nvSpPr>
        <p:spPr>
          <a:xfrm>
            <a:off x="8670475" y="1711986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3CEC59-089F-4837-B690-FF8728745CF1}"/>
              </a:ext>
            </a:extLst>
          </p:cNvPr>
          <p:cNvSpPr/>
          <p:nvPr/>
        </p:nvSpPr>
        <p:spPr>
          <a:xfrm>
            <a:off x="9032614" y="1711986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37F2BF-30B8-42FA-8024-CCCECE7A5C29}"/>
              </a:ext>
            </a:extLst>
          </p:cNvPr>
          <p:cNvSpPr/>
          <p:nvPr/>
        </p:nvSpPr>
        <p:spPr>
          <a:xfrm>
            <a:off x="9394753" y="1711986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6DB95FD-9596-4D72-A18E-7F04D5005386}"/>
              </a:ext>
            </a:extLst>
          </p:cNvPr>
          <p:cNvSpPr/>
          <p:nvPr/>
        </p:nvSpPr>
        <p:spPr>
          <a:xfrm>
            <a:off x="9756892" y="1711986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76CBA0-6C18-41DE-BD0D-04D4537B9D68}"/>
              </a:ext>
            </a:extLst>
          </p:cNvPr>
          <p:cNvSpPr txBox="1"/>
          <p:nvPr/>
        </p:nvSpPr>
        <p:spPr>
          <a:xfrm>
            <a:off x="9435532" y="1124950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5BDAD9F-09BD-4474-8651-FF59E3D051D9}"/>
                  </a:ext>
                </a:extLst>
              </p:cNvPr>
              <p:cNvSpPr txBox="1"/>
              <p:nvPr/>
            </p:nvSpPr>
            <p:spPr>
              <a:xfrm>
                <a:off x="-130629" y="4958028"/>
                <a:ext cx="6224524" cy="1213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30000"/>
                  </a:lnSpc>
                  <a:buClr>
                    <a:srgbClr val="C5003D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𝑎𝑛𝑔𝑙𝑒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𝑝𝑜𝑠𝑖𝑡𝑖𝑜𝑛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∗</m:t>
                      </m:r>
                      <m:f>
                        <m:f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10000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(2∗</m:t>
                              </m:r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)/128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3200" b="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5BDAD9F-09BD-4474-8651-FF59E3D05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0629" y="4958028"/>
                <a:ext cx="6224524" cy="12136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FD3D1691-183D-4F8B-8F81-B8299C207D3C}"/>
              </a:ext>
            </a:extLst>
          </p:cNvPr>
          <p:cNvSpPr txBox="1"/>
          <p:nvPr/>
        </p:nvSpPr>
        <p:spPr>
          <a:xfrm>
            <a:off x="6246891" y="5070116"/>
            <a:ext cx="2747868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(position, i)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3B31B6-1E05-49E8-B00A-E8678911AED0}"/>
              </a:ext>
            </a:extLst>
          </p:cNvPr>
          <p:cNvSpPr txBox="1"/>
          <p:nvPr/>
        </p:nvSpPr>
        <p:spPr>
          <a:xfrm>
            <a:off x="6752063" y="5471755"/>
            <a:ext cx="1959191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(50, 128)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50C119-C2BB-4644-B178-DDFF89FAFEB8}"/>
              </a:ext>
            </a:extLst>
          </p:cNvPr>
          <p:cNvSpPr txBox="1"/>
          <p:nvPr/>
        </p:nvSpPr>
        <p:spPr>
          <a:xfrm>
            <a:off x="-100565" y="4486010"/>
            <a:ext cx="14578030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angles = 1 / tf.pow(10000, (2 * (i // 2)) / tf.cast(d_model, tf.float32))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17F0DB-A36F-4157-A0A5-6BE77F075EE7}"/>
              </a:ext>
            </a:extLst>
          </p:cNvPr>
          <p:cNvSpPr txBox="1"/>
          <p:nvPr/>
        </p:nvSpPr>
        <p:spPr>
          <a:xfrm>
            <a:off x="3054077" y="6022921"/>
            <a:ext cx="4325223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(1, 128) =&gt; (50, 128)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E22792-784B-40BD-B9A0-79C80D99582A}"/>
              </a:ext>
            </a:extLst>
          </p:cNvPr>
          <p:cNvSpPr txBox="1"/>
          <p:nvPr/>
        </p:nvSpPr>
        <p:spPr>
          <a:xfrm>
            <a:off x="1729734" y="6022921"/>
            <a:ext cx="1564852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(50, 1)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C44F86-F510-4198-BB4C-AAFC71A04963}"/>
              </a:ext>
            </a:extLst>
          </p:cNvPr>
          <p:cNvSpPr txBox="1"/>
          <p:nvPr/>
        </p:nvSpPr>
        <p:spPr>
          <a:xfrm>
            <a:off x="7624837" y="2535317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2C4418F-B56B-4178-82A4-840D659E0248}"/>
              </a:ext>
            </a:extLst>
          </p:cNvPr>
          <p:cNvSpPr/>
          <p:nvPr/>
        </p:nvSpPr>
        <p:spPr>
          <a:xfrm>
            <a:off x="8308336" y="2072532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6E59E32-8207-4970-8038-9D71BAA2B506}"/>
              </a:ext>
            </a:extLst>
          </p:cNvPr>
          <p:cNvSpPr/>
          <p:nvPr/>
        </p:nvSpPr>
        <p:spPr>
          <a:xfrm>
            <a:off x="8670475" y="2072532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EC8F0A9-56CE-4143-BEFA-0D92BFE2E949}"/>
              </a:ext>
            </a:extLst>
          </p:cNvPr>
          <p:cNvSpPr/>
          <p:nvPr/>
        </p:nvSpPr>
        <p:spPr>
          <a:xfrm>
            <a:off x="9032614" y="2072532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2120439-D39E-4253-BCEE-943440D0CAB3}"/>
              </a:ext>
            </a:extLst>
          </p:cNvPr>
          <p:cNvSpPr/>
          <p:nvPr/>
        </p:nvSpPr>
        <p:spPr>
          <a:xfrm>
            <a:off x="9394753" y="2072532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71D95A8-F51C-4A28-9F19-508C603CD86D}"/>
              </a:ext>
            </a:extLst>
          </p:cNvPr>
          <p:cNvSpPr/>
          <p:nvPr/>
        </p:nvSpPr>
        <p:spPr>
          <a:xfrm>
            <a:off x="9756892" y="2072532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1811814-933C-4DBB-A91A-59902DF4DA54}"/>
              </a:ext>
            </a:extLst>
          </p:cNvPr>
          <p:cNvSpPr/>
          <p:nvPr/>
        </p:nvSpPr>
        <p:spPr>
          <a:xfrm>
            <a:off x="8308336" y="2433078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2CA7B58-561E-40DE-A601-F662F562A8AF}"/>
              </a:ext>
            </a:extLst>
          </p:cNvPr>
          <p:cNvSpPr/>
          <p:nvPr/>
        </p:nvSpPr>
        <p:spPr>
          <a:xfrm>
            <a:off x="8670475" y="2433078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3E85FC2-9C03-4721-B95E-80278C27220E}"/>
              </a:ext>
            </a:extLst>
          </p:cNvPr>
          <p:cNvSpPr/>
          <p:nvPr/>
        </p:nvSpPr>
        <p:spPr>
          <a:xfrm>
            <a:off x="9032614" y="2433078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71C52AB-C552-488E-A873-B2AB74BA482A}"/>
              </a:ext>
            </a:extLst>
          </p:cNvPr>
          <p:cNvSpPr/>
          <p:nvPr/>
        </p:nvSpPr>
        <p:spPr>
          <a:xfrm>
            <a:off x="9394753" y="2433078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8467421-A098-4B2A-9E55-FEE1FEF07402}"/>
              </a:ext>
            </a:extLst>
          </p:cNvPr>
          <p:cNvSpPr/>
          <p:nvPr/>
        </p:nvSpPr>
        <p:spPr>
          <a:xfrm>
            <a:off x="9756892" y="2433078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1C4F502-1E12-46D6-9072-BADD2E34BF63}"/>
              </a:ext>
            </a:extLst>
          </p:cNvPr>
          <p:cNvSpPr/>
          <p:nvPr/>
        </p:nvSpPr>
        <p:spPr>
          <a:xfrm>
            <a:off x="8308336" y="2793624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2C1CF58-3E3D-4E9E-BA98-32C44EAC87C8}"/>
              </a:ext>
            </a:extLst>
          </p:cNvPr>
          <p:cNvSpPr/>
          <p:nvPr/>
        </p:nvSpPr>
        <p:spPr>
          <a:xfrm>
            <a:off x="8670475" y="2793624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384E3D4-68C8-45DA-B7A4-7F7B0326CB2D}"/>
              </a:ext>
            </a:extLst>
          </p:cNvPr>
          <p:cNvSpPr/>
          <p:nvPr/>
        </p:nvSpPr>
        <p:spPr>
          <a:xfrm>
            <a:off x="9032614" y="2793624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B562016-9C26-4591-BCF9-1EE1D2D211D3}"/>
              </a:ext>
            </a:extLst>
          </p:cNvPr>
          <p:cNvSpPr/>
          <p:nvPr/>
        </p:nvSpPr>
        <p:spPr>
          <a:xfrm>
            <a:off x="9394753" y="2793624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ED93AE5-CA60-4BA1-817A-ED92C2F5DFB1}"/>
              </a:ext>
            </a:extLst>
          </p:cNvPr>
          <p:cNvSpPr/>
          <p:nvPr/>
        </p:nvSpPr>
        <p:spPr>
          <a:xfrm>
            <a:off x="9756892" y="2793624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DFDB8EA-7CD2-4595-A108-D9CEFC65F2F8}"/>
              </a:ext>
            </a:extLst>
          </p:cNvPr>
          <p:cNvSpPr/>
          <p:nvPr/>
        </p:nvSpPr>
        <p:spPr>
          <a:xfrm>
            <a:off x="8308336" y="3154170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0F95E58-1A23-4B67-BE17-621EDFB37E88}"/>
              </a:ext>
            </a:extLst>
          </p:cNvPr>
          <p:cNvSpPr/>
          <p:nvPr/>
        </p:nvSpPr>
        <p:spPr>
          <a:xfrm>
            <a:off x="8670475" y="3154170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12A00C4-1E81-43E2-B0CC-2529AEF1508B}"/>
              </a:ext>
            </a:extLst>
          </p:cNvPr>
          <p:cNvSpPr/>
          <p:nvPr/>
        </p:nvSpPr>
        <p:spPr>
          <a:xfrm>
            <a:off x="9032614" y="3154170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6757DFD-CBF3-4F19-B5C9-28677ADE8CBA}"/>
              </a:ext>
            </a:extLst>
          </p:cNvPr>
          <p:cNvSpPr/>
          <p:nvPr/>
        </p:nvSpPr>
        <p:spPr>
          <a:xfrm>
            <a:off x="9394753" y="3154170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..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A00ABC7-56FC-4A73-B7AB-5B3CEA3C3FD4}"/>
              </a:ext>
            </a:extLst>
          </p:cNvPr>
          <p:cNvSpPr/>
          <p:nvPr/>
        </p:nvSpPr>
        <p:spPr>
          <a:xfrm>
            <a:off x="9756892" y="3154170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F97EB4D-D9FD-49E9-B0A9-0AE4039E4978}"/>
              </a:ext>
            </a:extLst>
          </p:cNvPr>
          <p:cNvSpPr/>
          <p:nvPr/>
        </p:nvSpPr>
        <p:spPr>
          <a:xfrm>
            <a:off x="8308336" y="3514716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C40DBA1-2C87-4487-B2F3-5967A57380F9}"/>
              </a:ext>
            </a:extLst>
          </p:cNvPr>
          <p:cNvSpPr/>
          <p:nvPr/>
        </p:nvSpPr>
        <p:spPr>
          <a:xfrm>
            <a:off x="8670475" y="3514716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A738F51-7AB3-4F61-A541-A59C438B8718}"/>
              </a:ext>
            </a:extLst>
          </p:cNvPr>
          <p:cNvSpPr/>
          <p:nvPr/>
        </p:nvSpPr>
        <p:spPr>
          <a:xfrm>
            <a:off x="9032614" y="3514716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8171270-74F8-423F-9BBB-4D95CB314F25}"/>
              </a:ext>
            </a:extLst>
          </p:cNvPr>
          <p:cNvSpPr/>
          <p:nvPr/>
        </p:nvSpPr>
        <p:spPr>
          <a:xfrm>
            <a:off x="9394753" y="3514716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3A29C57-2D56-480F-8DCC-3EEF387019C7}"/>
              </a:ext>
            </a:extLst>
          </p:cNvPr>
          <p:cNvSpPr/>
          <p:nvPr/>
        </p:nvSpPr>
        <p:spPr>
          <a:xfrm>
            <a:off x="9756892" y="3514716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66E5FDA-452B-448F-90A1-E3FA5657754C}"/>
              </a:ext>
            </a:extLst>
          </p:cNvPr>
          <p:cNvSpPr/>
          <p:nvPr/>
        </p:nvSpPr>
        <p:spPr>
          <a:xfrm>
            <a:off x="8308336" y="3875262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5869F5B-2608-4C0E-B221-E10F20369750}"/>
              </a:ext>
            </a:extLst>
          </p:cNvPr>
          <p:cNvSpPr/>
          <p:nvPr/>
        </p:nvSpPr>
        <p:spPr>
          <a:xfrm>
            <a:off x="8670475" y="3875262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0C0AFF2-B737-4803-945E-84644788B06A}"/>
              </a:ext>
            </a:extLst>
          </p:cNvPr>
          <p:cNvSpPr/>
          <p:nvPr/>
        </p:nvSpPr>
        <p:spPr>
          <a:xfrm>
            <a:off x="9032614" y="3875262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D38175B-477F-4D33-990D-D62D48A5ABF1}"/>
              </a:ext>
            </a:extLst>
          </p:cNvPr>
          <p:cNvSpPr/>
          <p:nvPr/>
        </p:nvSpPr>
        <p:spPr>
          <a:xfrm>
            <a:off x="9394753" y="3875262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4AB6CE8-0B6D-4515-8FD4-335081D2D26F}"/>
              </a:ext>
            </a:extLst>
          </p:cNvPr>
          <p:cNvSpPr/>
          <p:nvPr/>
        </p:nvSpPr>
        <p:spPr>
          <a:xfrm>
            <a:off x="9756892" y="3875262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5C0CEE7-0924-46FB-8ADC-B7360B08E1F8}"/>
              </a:ext>
            </a:extLst>
          </p:cNvPr>
          <p:cNvSpPr/>
          <p:nvPr/>
        </p:nvSpPr>
        <p:spPr>
          <a:xfrm>
            <a:off x="5773363" y="1708160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01AD6FF-4DAA-4796-BD10-F9CDEFDBCC32}"/>
              </a:ext>
            </a:extLst>
          </p:cNvPr>
          <p:cNvSpPr/>
          <p:nvPr/>
        </p:nvSpPr>
        <p:spPr>
          <a:xfrm>
            <a:off x="5773363" y="2070299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DAF01826-63E8-41CA-89C8-8A64335BAAFE}"/>
              </a:ext>
            </a:extLst>
          </p:cNvPr>
          <p:cNvSpPr/>
          <p:nvPr/>
        </p:nvSpPr>
        <p:spPr>
          <a:xfrm>
            <a:off x="5773363" y="2432438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938DCC2-8275-4C27-8EDD-454E8DDC0A2F}"/>
              </a:ext>
            </a:extLst>
          </p:cNvPr>
          <p:cNvSpPr/>
          <p:nvPr/>
        </p:nvSpPr>
        <p:spPr>
          <a:xfrm>
            <a:off x="5773363" y="279457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A33CD3C5-E268-472E-BE22-2991B75F9CA8}"/>
              </a:ext>
            </a:extLst>
          </p:cNvPr>
          <p:cNvSpPr/>
          <p:nvPr/>
        </p:nvSpPr>
        <p:spPr>
          <a:xfrm>
            <a:off x="5773363" y="3156716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EF828320-73D5-4488-BCDC-A2DC325703B9}"/>
              </a:ext>
            </a:extLst>
          </p:cNvPr>
          <p:cNvSpPr/>
          <p:nvPr/>
        </p:nvSpPr>
        <p:spPr>
          <a:xfrm>
            <a:off x="5773363" y="3518855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1C11A4EB-0916-43E6-BFB7-9DCC23FDAB03}"/>
              </a:ext>
            </a:extLst>
          </p:cNvPr>
          <p:cNvSpPr/>
          <p:nvPr/>
        </p:nvSpPr>
        <p:spPr>
          <a:xfrm>
            <a:off x="5773363" y="3880994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4DBCD38-6587-4DD0-9938-4D24AF31ACE4}"/>
              </a:ext>
            </a:extLst>
          </p:cNvPr>
          <p:cNvSpPr/>
          <p:nvPr/>
        </p:nvSpPr>
        <p:spPr>
          <a:xfrm>
            <a:off x="6135502" y="1709311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17527203-E797-4736-8AAC-B5EAFBC490A6}"/>
              </a:ext>
            </a:extLst>
          </p:cNvPr>
          <p:cNvSpPr/>
          <p:nvPr/>
        </p:nvSpPr>
        <p:spPr>
          <a:xfrm>
            <a:off x="6135502" y="2071450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B1DD6F9E-C7A8-4507-B5C5-85D902A19495}"/>
              </a:ext>
            </a:extLst>
          </p:cNvPr>
          <p:cNvSpPr/>
          <p:nvPr/>
        </p:nvSpPr>
        <p:spPr>
          <a:xfrm>
            <a:off x="6135502" y="2433589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A9554DD-480E-49D4-AC1F-42873101A135}"/>
              </a:ext>
            </a:extLst>
          </p:cNvPr>
          <p:cNvSpPr/>
          <p:nvPr/>
        </p:nvSpPr>
        <p:spPr>
          <a:xfrm>
            <a:off x="6135502" y="2795728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EC6F809-F09B-4148-9E32-006A57DE60C5}"/>
              </a:ext>
            </a:extLst>
          </p:cNvPr>
          <p:cNvSpPr/>
          <p:nvPr/>
        </p:nvSpPr>
        <p:spPr>
          <a:xfrm>
            <a:off x="6135502" y="315786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3C3D534-4FEB-4A91-8DAD-9C2A6CB43881}"/>
              </a:ext>
            </a:extLst>
          </p:cNvPr>
          <p:cNvSpPr/>
          <p:nvPr/>
        </p:nvSpPr>
        <p:spPr>
          <a:xfrm>
            <a:off x="6135502" y="3520006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B951109-9300-4F03-97C5-0171A19BE0BF}"/>
              </a:ext>
            </a:extLst>
          </p:cNvPr>
          <p:cNvSpPr/>
          <p:nvPr/>
        </p:nvSpPr>
        <p:spPr>
          <a:xfrm>
            <a:off x="6135502" y="3882145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848524C-0289-4E82-B9FE-BAA4085D781E}"/>
              </a:ext>
            </a:extLst>
          </p:cNvPr>
          <p:cNvSpPr/>
          <p:nvPr/>
        </p:nvSpPr>
        <p:spPr>
          <a:xfrm>
            <a:off x="6497641" y="1710462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29E12721-03F4-4F3B-99DA-78610B7A17C7}"/>
              </a:ext>
            </a:extLst>
          </p:cNvPr>
          <p:cNvSpPr/>
          <p:nvPr/>
        </p:nvSpPr>
        <p:spPr>
          <a:xfrm>
            <a:off x="6497641" y="2072601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FDCF3600-E153-4EDA-906C-B5E5A54E76E6}"/>
              </a:ext>
            </a:extLst>
          </p:cNvPr>
          <p:cNvSpPr/>
          <p:nvPr/>
        </p:nvSpPr>
        <p:spPr>
          <a:xfrm>
            <a:off x="6497641" y="2434740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97CB40E-D1FA-4FA4-92D5-09F9E4EBC47B}"/>
              </a:ext>
            </a:extLst>
          </p:cNvPr>
          <p:cNvSpPr/>
          <p:nvPr/>
        </p:nvSpPr>
        <p:spPr>
          <a:xfrm>
            <a:off x="6497641" y="2796879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5A7CD96-DD44-4169-9874-76F651114397}"/>
              </a:ext>
            </a:extLst>
          </p:cNvPr>
          <p:cNvSpPr/>
          <p:nvPr/>
        </p:nvSpPr>
        <p:spPr>
          <a:xfrm>
            <a:off x="6497641" y="3159018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..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60A342B-CA89-4972-B8CB-EC207E29DA72}"/>
              </a:ext>
            </a:extLst>
          </p:cNvPr>
          <p:cNvSpPr/>
          <p:nvPr/>
        </p:nvSpPr>
        <p:spPr>
          <a:xfrm>
            <a:off x="6497641" y="352115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BE30602-6012-4E9D-BEC9-503978815B18}"/>
              </a:ext>
            </a:extLst>
          </p:cNvPr>
          <p:cNvSpPr/>
          <p:nvPr/>
        </p:nvSpPr>
        <p:spPr>
          <a:xfrm>
            <a:off x="6497641" y="3883296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790317-3DC7-447B-944D-36B15EC5FB01}"/>
              </a:ext>
            </a:extLst>
          </p:cNvPr>
          <p:cNvSpPr/>
          <p:nvPr/>
        </p:nvSpPr>
        <p:spPr>
          <a:xfrm>
            <a:off x="6859780" y="1711613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3DDE8208-D7AF-4136-ACBB-3F2CD29C6F19}"/>
              </a:ext>
            </a:extLst>
          </p:cNvPr>
          <p:cNvSpPr/>
          <p:nvPr/>
        </p:nvSpPr>
        <p:spPr>
          <a:xfrm>
            <a:off x="6859780" y="2073752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BC7C36CF-66F0-4588-AB74-C4BAFA4226DB}"/>
              </a:ext>
            </a:extLst>
          </p:cNvPr>
          <p:cNvSpPr/>
          <p:nvPr/>
        </p:nvSpPr>
        <p:spPr>
          <a:xfrm>
            <a:off x="6859780" y="2435891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70E030F-8CA8-4961-9097-724821BFAD99}"/>
              </a:ext>
            </a:extLst>
          </p:cNvPr>
          <p:cNvSpPr/>
          <p:nvPr/>
        </p:nvSpPr>
        <p:spPr>
          <a:xfrm>
            <a:off x="6859780" y="2798030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649ED238-B368-42B0-9CAA-2300FEEFF5F5}"/>
              </a:ext>
            </a:extLst>
          </p:cNvPr>
          <p:cNvSpPr/>
          <p:nvPr/>
        </p:nvSpPr>
        <p:spPr>
          <a:xfrm>
            <a:off x="6859780" y="3160169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D97F7EFE-23D6-4C8E-8A96-7FF15669E486}"/>
              </a:ext>
            </a:extLst>
          </p:cNvPr>
          <p:cNvSpPr/>
          <p:nvPr/>
        </p:nvSpPr>
        <p:spPr>
          <a:xfrm>
            <a:off x="6859780" y="3522308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7562562E-7EB2-4FF7-912C-BA244BBA11CB}"/>
              </a:ext>
            </a:extLst>
          </p:cNvPr>
          <p:cNvSpPr/>
          <p:nvPr/>
        </p:nvSpPr>
        <p:spPr>
          <a:xfrm>
            <a:off x="6859780" y="388444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87F91234-B137-4351-AC9D-3F859B93E543}"/>
              </a:ext>
            </a:extLst>
          </p:cNvPr>
          <p:cNvSpPr/>
          <p:nvPr/>
        </p:nvSpPr>
        <p:spPr>
          <a:xfrm>
            <a:off x="11202575" y="1700732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A14FD1B-B523-4C91-AA52-50C16736D836}"/>
              </a:ext>
            </a:extLst>
          </p:cNvPr>
          <p:cNvSpPr/>
          <p:nvPr/>
        </p:nvSpPr>
        <p:spPr>
          <a:xfrm>
            <a:off x="11564714" y="1700732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78E8FC4-A1F5-4785-93BB-EC4E901CE929}"/>
              </a:ext>
            </a:extLst>
          </p:cNvPr>
          <p:cNvSpPr/>
          <p:nvPr/>
        </p:nvSpPr>
        <p:spPr>
          <a:xfrm>
            <a:off x="11926853" y="1700732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C31F976F-41FA-4C9C-8709-3102A895DFFC}"/>
              </a:ext>
            </a:extLst>
          </p:cNvPr>
          <p:cNvSpPr/>
          <p:nvPr/>
        </p:nvSpPr>
        <p:spPr>
          <a:xfrm>
            <a:off x="12288992" y="1700732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9C1A91C-3FC2-4E48-81E7-AEAD51FD1618}"/>
              </a:ext>
            </a:extLst>
          </p:cNvPr>
          <p:cNvSpPr/>
          <p:nvPr/>
        </p:nvSpPr>
        <p:spPr>
          <a:xfrm>
            <a:off x="12651131" y="1700732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7C730F58-6439-4103-A1AE-E564067D8C4A}"/>
              </a:ext>
            </a:extLst>
          </p:cNvPr>
          <p:cNvSpPr/>
          <p:nvPr/>
        </p:nvSpPr>
        <p:spPr>
          <a:xfrm>
            <a:off x="11202575" y="2061278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4746660D-A9F3-483E-82F2-3740D79879E6}"/>
              </a:ext>
            </a:extLst>
          </p:cNvPr>
          <p:cNvSpPr/>
          <p:nvPr/>
        </p:nvSpPr>
        <p:spPr>
          <a:xfrm>
            <a:off x="11564714" y="2061278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EF79DBC0-A40C-4BA5-8430-6D2A5C106A86}"/>
              </a:ext>
            </a:extLst>
          </p:cNvPr>
          <p:cNvSpPr/>
          <p:nvPr/>
        </p:nvSpPr>
        <p:spPr>
          <a:xfrm>
            <a:off x="11926853" y="2061278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B8454E3F-9D7B-44B6-9BBF-193615594576}"/>
              </a:ext>
            </a:extLst>
          </p:cNvPr>
          <p:cNvSpPr/>
          <p:nvPr/>
        </p:nvSpPr>
        <p:spPr>
          <a:xfrm>
            <a:off x="12288992" y="2061278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8DCCE06A-99D2-4D9E-BC5B-C8C6E4510146}"/>
              </a:ext>
            </a:extLst>
          </p:cNvPr>
          <p:cNvSpPr/>
          <p:nvPr/>
        </p:nvSpPr>
        <p:spPr>
          <a:xfrm>
            <a:off x="12651131" y="2061278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5E10330-D353-4D76-9276-A144D2EA7353}"/>
              </a:ext>
            </a:extLst>
          </p:cNvPr>
          <p:cNvSpPr/>
          <p:nvPr/>
        </p:nvSpPr>
        <p:spPr>
          <a:xfrm>
            <a:off x="11202575" y="2421824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E044320B-3255-4D1A-B8B7-CF816FD10FDD}"/>
              </a:ext>
            </a:extLst>
          </p:cNvPr>
          <p:cNvSpPr/>
          <p:nvPr/>
        </p:nvSpPr>
        <p:spPr>
          <a:xfrm>
            <a:off x="11564714" y="2421824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21BDE35-DD63-4DFF-8154-A62F094A5623}"/>
              </a:ext>
            </a:extLst>
          </p:cNvPr>
          <p:cNvSpPr/>
          <p:nvPr/>
        </p:nvSpPr>
        <p:spPr>
          <a:xfrm>
            <a:off x="11926853" y="2421824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DDC6BC0D-7C29-4CC5-992B-9294671C4C22}"/>
              </a:ext>
            </a:extLst>
          </p:cNvPr>
          <p:cNvSpPr/>
          <p:nvPr/>
        </p:nvSpPr>
        <p:spPr>
          <a:xfrm>
            <a:off x="12288992" y="2421824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E07413C2-B717-4F87-885B-BA4C7326E3F7}"/>
              </a:ext>
            </a:extLst>
          </p:cNvPr>
          <p:cNvSpPr/>
          <p:nvPr/>
        </p:nvSpPr>
        <p:spPr>
          <a:xfrm>
            <a:off x="12651131" y="2421824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2D31218E-3C48-480D-A2F2-B58988127719}"/>
              </a:ext>
            </a:extLst>
          </p:cNvPr>
          <p:cNvSpPr/>
          <p:nvPr/>
        </p:nvSpPr>
        <p:spPr>
          <a:xfrm>
            <a:off x="11202575" y="2782370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ECF3FF27-95B3-445E-9812-DD12318BC68A}"/>
              </a:ext>
            </a:extLst>
          </p:cNvPr>
          <p:cNvSpPr/>
          <p:nvPr/>
        </p:nvSpPr>
        <p:spPr>
          <a:xfrm>
            <a:off x="11564714" y="2782370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FF7BDBB2-C715-49DA-B8EE-EBD1A881F65E}"/>
              </a:ext>
            </a:extLst>
          </p:cNvPr>
          <p:cNvSpPr/>
          <p:nvPr/>
        </p:nvSpPr>
        <p:spPr>
          <a:xfrm>
            <a:off x="11926853" y="2782370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5CDD5BA6-E5FB-4DFC-8117-3CC11F4F84A6}"/>
              </a:ext>
            </a:extLst>
          </p:cNvPr>
          <p:cNvSpPr/>
          <p:nvPr/>
        </p:nvSpPr>
        <p:spPr>
          <a:xfrm>
            <a:off x="12288992" y="2782370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FD312256-0255-4401-8E64-A7EF3E60ADF8}"/>
              </a:ext>
            </a:extLst>
          </p:cNvPr>
          <p:cNvSpPr/>
          <p:nvPr/>
        </p:nvSpPr>
        <p:spPr>
          <a:xfrm>
            <a:off x="12651131" y="2782370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454614DC-2056-4700-B838-72D7634EBE1D}"/>
              </a:ext>
            </a:extLst>
          </p:cNvPr>
          <p:cNvSpPr/>
          <p:nvPr/>
        </p:nvSpPr>
        <p:spPr>
          <a:xfrm>
            <a:off x="11202575" y="3142916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B08F7994-FF55-443F-906D-56E0EF9274B4}"/>
              </a:ext>
            </a:extLst>
          </p:cNvPr>
          <p:cNvSpPr/>
          <p:nvPr/>
        </p:nvSpPr>
        <p:spPr>
          <a:xfrm>
            <a:off x="11564714" y="3142916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727D4574-E26C-4154-96BE-144EBB687412}"/>
              </a:ext>
            </a:extLst>
          </p:cNvPr>
          <p:cNvSpPr/>
          <p:nvPr/>
        </p:nvSpPr>
        <p:spPr>
          <a:xfrm>
            <a:off x="11926853" y="3142916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BC8C1072-9192-401D-A79F-B9C67B60F49F}"/>
              </a:ext>
            </a:extLst>
          </p:cNvPr>
          <p:cNvSpPr/>
          <p:nvPr/>
        </p:nvSpPr>
        <p:spPr>
          <a:xfrm>
            <a:off x="12288992" y="3142916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..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3B218742-2D00-4EA4-BBA1-4CBB99FE4ACD}"/>
              </a:ext>
            </a:extLst>
          </p:cNvPr>
          <p:cNvSpPr/>
          <p:nvPr/>
        </p:nvSpPr>
        <p:spPr>
          <a:xfrm>
            <a:off x="12651131" y="3142916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67C54011-60A5-4E64-953F-9AD44FF67CBF}"/>
              </a:ext>
            </a:extLst>
          </p:cNvPr>
          <p:cNvSpPr/>
          <p:nvPr/>
        </p:nvSpPr>
        <p:spPr>
          <a:xfrm>
            <a:off x="11202575" y="3503462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0332E19F-BB1B-43CA-A072-368D710685DC}"/>
              </a:ext>
            </a:extLst>
          </p:cNvPr>
          <p:cNvSpPr/>
          <p:nvPr/>
        </p:nvSpPr>
        <p:spPr>
          <a:xfrm>
            <a:off x="11564714" y="3503462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397E1BA5-F053-4252-8B6E-508F821FEA20}"/>
              </a:ext>
            </a:extLst>
          </p:cNvPr>
          <p:cNvSpPr/>
          <p:nvPr/>
        </p:nvSpPr>
        <p:spPr>
          <a:xfrm>
            <a:off x="11926853" y="3503462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CAEF7A15-6A13-499D-A929-AA05EB1F601F}"/>
              </a:ext>
            </a:extLst>
          </p:cNvPr>
          <p:cNvSpPr/>
          <p:nvPr/>
        </p:nvSpPr>
        <p:spPr>
          <a:xfrm>
            <a:off x="12288992" y="3503462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847D6013-F691-4687-B958-FB7822566664}"/>
              </a:ext>
            </a:extLst>
          </p:cNvPr>
          <p:cNvSpPr/>
          <p:nvPr/>
        </p:nvSpPr>
        <p:spPr>
          <a:xfrm>
            <a:off x="12651131" y="3503462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F5CF4915-7E0F-4693-BFCB-E06DC53B1E0C}"/>
              </a:ext>
            </a:extLst>
          </p:cNvPr>
          <p:cNvSpPr/>
          <p:nvPr/>
        </p:nvSpPr>
        <p:spPr>
          <a:xfrm>
            <a:off x="11202575" y="3864008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CE2A2BF3-C6DA-40DF-B998-B5D419C5C40D}"/>
              </a:ext>
            </a:extLst>
          </p:cNvPr>
          <p:cNvSpPr/>
          <p:nvPr/>
        </p:nvSpPr>
        <p:spPr>
          <a:xfrm>
            <a:off x="11564714" y="3864008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180F4031-5BD4-4CF0-A694-14DA5510BD52}"/>
              </a:ext>
            </a:extLst>
          </p:cNvPr>
          <p:cNvSpPr/>
          <p:nvPr/>
        </p:nvSpPr>
        <p:spPr>
          <a:xfrm>
            <a:off x="11926853" y="3864008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8F3E9C05-B3FF-461E-BC18-EACD82AA01A0}"/>
              </a:ext>
            </a:extLst>
          </p:cNvPr>
          <p:cNvSpPr/>
          <p:nvPr/>
        </p:nvSpPr>
        <p:spPr>
          <a:xfrm>
            <a:off x="12288992" y="3864008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95D39DE-8B57-4348-84AF-281F3B575702}"/>
              </a:ext>
            </a:extLst>
          </p:cNvPr>
          <p:cNvSpPr/>
          <p:nvPr/>
        </p:nvSpPr>
        <p:spPr>
          <a:xfrm>
            <a:off x="12651131" y="3864008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FD6C9FA-2AEF-4664-9705-5E1A37C9BD96}"/>
              </a:ext>
            </a:extLst>
          </p:cNvPr>
          <p:cNvSpPr txBox="1"/>
          <p:nvPr/>
        </p:nvSpPr>
        <p:spPr>
          <a:xfrm>
            <a:off x="10554550" y="2535317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7038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6AFAD9-3019-4FA7-A48B-1C472E9CAA1B}"/>
              </a:ext>
            </a:extLst>
          </p:cNvPr>
          <p:cNvSpPr txBox="1"/>
          <p:nvPr/>
        </p:nvSpPr>
        <p:spPr>
          <a:xfrm>
            <a:off x="651753" y="389106"/>
            <a:ext cx="10158550" cy="29424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scaled_dot_product_attention(query, key, value, mask):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# query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크기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(batch_size, num_heads, query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의 문장 길이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, d_model/num_heads)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# key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크기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(batch_size, num_heads, key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의 문장 길이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, d_model/num_heads)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# value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크기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(batch_size, num_heads, value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의 문장 길이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, d_model/num_heads)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# padding_mask : (batch_size, 1, 1, key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의 문장 길이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# Q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와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K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의 곱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어텐션 스코어 행렬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matmul_qk = tf.matmul(query, key, transpose_b=True)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70439C-E42F-438E-B4AA-8A7718653305}"/>
              </a:ext>
            </a:extLst>
          </p:cNvPr>
          <p:cNvSpPr txBox="1"/>
          <p:nvPr/>
        </p:nvSpPr>
        <p:spPr>
          <a:xfrm>
            <a:off x="2918298" y="3871609"/>
            <a:ext cx="449033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4, 40, 32 ) (1, 4, 40, 32 ).T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22EA5E-B5BC-4231-B624-82D3378A672D}"/>
              </a:ext>
            </a:extLst>
          </p:cNvPr>
          <p:cNvSpPr txBox="1"/>
          <p:nvPr/>
        </p:nvSpPr>
        <p:spPr>
          <a:xfrm>
            <a:off x="2840476" y="5116749"/>
            <a:ext cx="4110421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4)   (40, 32) (40, 32 ).T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BD460-EA93-499A-ACF7-7D8BF0759161}"/>
              </a:ext>
            </a:extLst>
          </p:cNvPr>
          <p:cNvSpPr txBox="1"/>
          <p:nvPr/>
        </p:nvSpPr>
        <p:spPr>
          <a:xfrm>
            <a:off x="2840476" y="5656780"/>
            <a:ext cx="3477234" cy="114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4)   (40, 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32)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(32,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40)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(1, 4, 40, 40)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4144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6AFAD9-3019-4FA7-A48B-1C472E9CAA1B}"/>
              </a:ext>
            </a:extLst>
          </p:cNvPr>
          <p:cNvSpPr txBox="1"/>
          <p:nvPr/>
        </p:nvSpPr>
        <p:spPr>
          <a:xfrm>
            <a:off x="255352" y="223354"/>
            <a:ext cx="10695557" cy="4022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temp_q = tf.constant([[[[0, 0], [0, 10], [10, 10]],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 [[0, 0], [0, 10], [10, 10]],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 [[0, 0], [0, 10], [10, 10]],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 [[0, 0], [0, 10], [10, 10]]]],dtype=tf.float32)  # (1,4,3,2)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temp_k = tf.constant([[[[0, 0], [0, 10], [10, 10]],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 [[0, 0], [0, 10], [10, 10]],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 [[0, 0], [0, 10], [10, 10]],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 [[0, 0], [0, 10], [10, 10]]]],dtype=tf.float32)  # (1,4,3,2)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matmul_qk = tf.matmul(temp_q, temp_k, transpose_b=True)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print(matmul_qk)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70439C-E42F-438E-B4AA-8A7718653305}"/>
              </a:ext>
            </a:extLst>
          </p:cNvPr>
          <p:cNvSpPr txBox="1"/>
          <p:nvPr/>
        </p:nvSpPr>
        <p:spPr>
          <a:xfrm>
            <a:off x="-145915" y="4695084"/>
            <a:ext cx="398378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4, 3, 2 ) (1, 4, 3, 2 ).T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22EA5E-B5BC-4231-B624-82D3378A672D}"/>
              </a:ext>
            </a:extLst>
          </p:cNvPr>
          <p:cNvSpPr txBox="1"/>
          <p:nvPr/>
        </p:nvSpPr>
        <p:spPr>
          <a:xfrm>
            <a:off x="-145915" y="5175990"/>
            <a:ext cx="360387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4)   (3, 2) (3, 2 ).T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BD460-EA93-499A-ACF7-7D8BF0759161}"/>
              </a:ext>
            </a:extLst>
          </p:cNvPr>
          <p:cNvSpPr txBox="1"/>
          <p:nvPr/>
        </p:nvSpPr>
        <p:spPr>
          <a:xfrm>
            <a:off x="-145915" y="5716021"/>
            <a:ext cx="2970685" cy="114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4)   (3, 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2)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(2,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(1, 4, 3, 3)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0EE5AC-5182-48BC-9939-A678B47BC9A2}"/>
              </a:ext>
            </a:extLst>
          </p:cNvPr>
          <p:cNvSpPr/>
          <p:nvPr/>
        </p:nvSpPr>
        <p:spPr>
          <a:xfrm>
            <a:off x="5029200" y="4533089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7F5B1C-9932-4A9F-ADE5-505AEF56E3B3}"/>
              </a:ext>
            </a:extLst>
          </p:cNvPr>
          <p:cNvSpPr/>
          <p:nvPr/>
        </p:nvSpPr>
        <p:spPr>
          <a:xfrm>
            <a:off x="5603131" y="4533088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7EF0A5-3C04-4F85-B3CF-47B15C5F93D3}"/>
              </a:ext>
            </a:extLst>
          </p:cNvPr>
          <p:cNvSpPr/>
          <p:nvPr/>
        </p:nvSpPr>
        <p:spPr>
          <a:xfrm>
            <a:off x="5029200" y="5107020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30B52F-2038-419F-B1DB-11CDD5BF8379}"/>
              </a:ext>
            </a:extLst>
          </p:cNvPr>
          <p:cNvSpPr/>
          <p:nvPr/>
        </p:nvSpPr>
        <p:spPr>
          <a:xfrm>
            <a:off x="5603131" y="5107020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87F277-C605-43CE-B8C7-3494046894B0}"/>
              </a:ext>
            </a:extLst>
          </p:cNvPr>
          <p:cNvSpPr/>
          <p:nvPr/>
        </p:nvSpPr>
        <p:spPr>
          <a:xfrm>
            <a:off x="5029200" y="5680952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1D7F39-A7CC-4298-B4CD-189F9ED6B6B8}"/>
              </a:ext>
            </a:extLst>
          </p:cNvPr>
          <p:cNvSpPr/>
          <p:nvPr/>
        </p:nvSpPr>
        <p:spPr>
          <a:xfrm>
            <a:off x="5603131" y="5680952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63FF22-095A-4B9A-8170-B066FFFA98C7}"/>
              </a:ext>
            </a:extLst>
          </p:cNvPr>
          <p:cNvSpPr/>
          <p:nvPr/>
        </p:nvSpPr>
        <p:spPr>
          <a:xfrm>
            <a:off x="7023370" y="4820055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0B3355-6E31-45FD-8FE5-45BEFBDE0258}"/>
              </a:ext>
            </a:extLst>
          </p:cNvPr>
          <p:cNvSpPr/>
          <p:nvPr/>
        </p:nvSpPr>
        <p:spPr>
          <a:xfrm>
            <a:off x="7597301" y="4820054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942CDF-11EE-4BDA-9432-371266DD93DD}"/>
              </a:ext>
            </a:extLst>
          </p:cNvPr>
          <p:cNvSpPr/>
          <p:nvPr/>
        </p:nvSpPr>
        <p:spPr>
          <a:xfrm>
            <a:off x="8171233" y="4820054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706540D-D209-4DA8-833F-CADD05BFBD26}"/>
              </a:ext>
            </a:extLst>
          </p:cNvPr>
          <p:cNvSpPr/>
          <p:nvPr/>
        </p:nvSpPr>
        <p:spPr>
          <a:xfrm>
            <a:off x="7023370" y="5393986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E7E4C55-6D5A-48F2-B0A1-43FC4075E7EA}"/>
              </a:ext>
            </a:extLst>
          </p:cNvPr>
          <p:cNvSpPr/>
          <p:nvPr/>
        </p:nvSpPr>
        <p:spPr>
          <a:xfrm>
            <a:off x="7597298" y="5393986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E3F816D-D180-406E-B83E-142666DE208F}"/>
              </a:ext>
            </a:extLst>
          </p:cNvPr>
          <p:cNvSpPr/>
          <p:nvPr/>
        </p:nvSpPr>
        <p:spPr>
          <a:xfrm>
            <a:off x="8171226" y="5393986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E41E23-3EBF-4A9B-942E-E33C1D34EE9F}"/>
              </a:ext>
            </a:extLst>
          </p:cNvPr>
          <p:cNvSpPr txBox="1"/>
          <p:nvPr/>
        </p:nvSpPr>
        <p:spPr>
          <a:xfrm>
            <a:off x="6429983" y="5175990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C144D0-C20A-4EE2-8E79-0633A1AF9515}"/>
              </a:ext>
            </a:extLst>
          </p:cNvPr>
          <p:cNvSpPr txBox="1"/>
          <p:nvPr/>
        </p:nvSpPr>
        <p:spPr>
          <a:xfrm>
            <a:off x="8861888" y="5183095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CCD67EF-4DF8-4F91-A266-CD4F78ADE3DC}"/>
              </a:ext>
            </a:extLst>
          </p:cNvPr>
          <p:cNvSpPr/>
          <p:nvPr/>
        </p:nvSpPr>
        <p:spPr>
          <a:xfrm>
            <a:off x="9591479" y="4568158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577A17B-7A76-435D-A58A-1B658E14BAF1}"/>
              </a:ext>
            </a:extLst>
          </p:cNvPr>
          <p:cNvSpPr/>
          <p:nvPr/>
        </p:nvSpPr>
        <p:spPr>
          <a:xfrm>
            <a:off x="10165410" y="4568157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71FCFE7-22F4-4F83-AFA2-0FD01FE99C0E}"/>
              </a:ext>
            </a:extLst>
          </p:cNvPr>
          <p:cNvSpPr/>
          <p:nvPr/>
        </p:nvSpPr>
        <p:spPr>
          <a:xfrm>
            <a:off x="10739342" y="4568157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35D2095-7A72-4385-AA6D-36B3BEBD9E16}"/>
              </a:ext>
            </a:extLst>
          </p:cNvPr>
          <p:cNvSpPr/>
          <p:nvPr/>
        </p:nvSpPr>
        <p:spPr>
          <a:xfrm>
            <a:off x="9591479" y="5142089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B6F8600-7C63-4930-BD14-93AA1AE7BDC4}"/>
              </a:ext>
            </a:extLst>
          </p:cNvPr>
          <p:cNvSpPr/>
          <p:nvPr/>
        </p:nvSpPr>
        <p:spPr>
          <a:xfrm>
            <a:off x="10165407" y="5142089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9BE413-EA3E-44B1-B632-778407D6A35A}"/>
              </a:ext>
            </a:extLst>
          </p:cNvPr>
          <p:cNvSpPr/>
          <p:nvPr/>
        </p:nvSpPr>
        <p:spPr>
          <a:xfrm>
            <a:off x="10739335" y="5142089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24F691C-AAB6-4CEF-B401-FF93F08C7A7A}"/>
              </a:ext>
            </a:extLst>
          </p:cNvPr>
          <p:cNvSpPr/>
          <p:nvPr/>
        </p:nvSpPr>
        <p:spPr>
          <a:xfrm>
            <a:off x="9591468" y="5716021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BD5B7F4-62A8-4317-8EC0-E2BB59CD8BE4}"/>
              </a:ext>
            </a:extLst>
          </p:cNvPr>
          <p:cNvSpPr/>
          <p:nvPr/>
        </p:nvSpPr>
        <p:spPr>
          <a:xfrm>
            <a:off x="10165396" y="5716021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ACBD8E-0D71-477F-99F7-87EC6070A279}"/>
              </a:ext>
            </a:extLst>
          </p:cNvPr>
          <p:cNvSpPr/>
          <p:nvPr/>
        </p:nvSpPr>
        <p:spPr>
          <a:xfrm>
            <a:off x="10739324" y="5716021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082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FF8CC8-AF7C-42E4-93FF-212F9D0A4257}"/>
              </a:ext>
            </a:extLst>
          </p:cNvPr>
          <p:cNvSpPr/>
          <p:nvPr/>
        </p:nvSpPr>
        <p:spPr>
          <a:xfrm>
            <a:off x="2082296" y="4916952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MultiHeadAttention(Masked)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08B603-AE47-4AC9-A8C2-E2FDC812C831}"/>
              </a:ext>
            </a:extLst>
          </p:cNvPr>
          <p:cNvSpPr/>
          <p:nvPr/>
        </p:nvSpPr>
        <p:spPr>
          <a:xfrm>
            <a:off x="2082296" y="4217345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LayerNormalization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EFCD06-0EC9-4F7F-BAC5-E7C559BCE41F}"/>
              </a:ext>
            </a:extLst>
          </p:cNvPr>
          <p:cNvSpPr/>
          <p:nvPr/>
        </p:nvSpPr>
        <p:spPr>
          <a:xfrm>
            <a:off x="2082296" y="5612439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Input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CBE176F-A2F9-44A2-B66B-672CA14A88BD}"/>
              </a:ext>
            </a:extLst>
          </p:cNvPr>
          <p:cNvCxnSpPr>
            <a:cxnSpLocks/>
            <a:stCxn id="9" idx="0"/>
            <a:endCxn id="2" idx="2"/>
          </p:cNvCxnSpPr>
          <p:nvPr/>
        </p:nvCxnSpPr>
        <p:spPr>
          <a:xfrm flipV="1">
            <a:off x="3340728" y="5320583"/>
            <a:ext cx="0" cy="29185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94C3FB-C31A-4AAC-A878-0F9E3BB1BAD9}"/>
              </a:ext>
            </a:extLst>
          </p:cNvPr>
          <p:cNvSpPr txBox="1"/>
          <p:nvPr/>
        </p:nvSpPr>
        <p:spPr>
          <a:xfrm>
            <a:off x="2551889" y="6013510"/>
            <a:ext cx="1577676" cy="289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(11000, 40)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65673C7-5678-4747-8550-F79DEA8E1BA4}"/>
              </a:ext>
            </a:extLst>
          </p:cNvPr>
          <p:cNvCxnSpPr>
            <a:cxnSpLocks/>
            <a:stCxn id="2" idx="0"/>
            <a:endCxn id="7" idx="2"/>
          </p:cNvCxnSpPr>
          <p:nvPr/>
        </p:nvCxnSpPr>
        <p:spPr>
          <a:xfrm flipV="1">
            <a:off x="3340728" y="4620976"/>
            <a:ext cx="0" cy="29597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AB614B40-FD9D-44C2-8DA0-67A75F56C225}"/>
              </a:ext>
            </a:extLst>
          </p:cNvPr>
          <p:cNvSpPr/>
          <p:nvPr/>
        </p:nvSpPr>
        <p:spPr>
          <a:xfrm>
            <a:off x="3340727" y="4763797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B8EFE80-B907-44CC-AE05-07E232F64121}"/>
              </a:ext>
            </a:extLst>
          </p:cNvPr>
          <p:cNvSpPr/>
          <p:nvPr/>
        </p:nvSpPr>
        <p:spPr>
          <a:xfrm>
            <a:off x="3338461" y="5454092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158B3832-BC11-490E-ADE2-DE3A9F3D81D8}"/>
              </a:ext>
            </a:extLst>
          </p:cNvPr>
          <p:cNvCxnSpPr>
            <a:stCxn id="18" idx="2"/>
            <a:endCxn id="17" idx="2"/>
          </p:cNvCxnSpPr>
          <p:nvPr/>
        </p:nvCxnSpPr>
        <p:spPr>
          <a:xfrm rot="10800000" flipH="1">
            <a:off x="3338461" y="4787860"/>
            <a:ext cx="2266" cy="690295"/>
          </a:xfrm>
          <a:prstGeom prst="bentConnector3">
            <a:avLst>
              <a:gd name="adj1" fmla="val -61591483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0567E6-A209-40B7-A31A-ADA8C6757DD2}"/>
              </a:ext>
            </a:extLst>
          </p:cNvPr>
          <p:cNvCxnSpPr>
            <a:cxnSpLocks/>
          </p:cNvCxnSpPr>
          <p:nvPr/>
        </p:nvCxnSpPr>
        <p:spPr>
          <a:xfrm flipV="1">
            <a:off x="3990434" y="4007321"/>
            <a:ext cx="0" cy="20181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19915B-CBDF-40B4-8920-DCB32AC45C81}"/>
              </a:ext>
            </a:extLst>
          </p:cNvPr>
          <p:cNvSpPr/>
          <p:nvPr/>
        </p:nvSpPr>
        <p:spPr>
          <a:xfrm>
            <a:off x="2084891" y="1829227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Dense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6F48FEB-04EC-446E-BB72-7F58A5AD2831}"/>
              </a:ext>
            </a:extLst>
          </p:cNvPr>
          <p:cNvSpPr/>
          <p:nvPr/>
        </p:nvSpPr>
        <p:spPr>
          <a:xfrm>
            <a:off x="2084891" y="1253025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Dense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C9E24F4-0957-4DE2-8D17-8F1B821FEDD7}"/>
              </a:ext>
            </a:extLst>
          </p:cNvPr>
          <p:cNvCxnSpPr>
            <a:cxnSpLocks/>
            <a:stCxn id="23" idx="0"/>
            <a:endCxn id="31" idx="2"/>
          </p:cNvCxnSpPr>
          <p:nvPr/>
        </p:nvCxnSpPr>
        <p:spPr>
          <a:xfrm flipV="1">
            <a:off x="3343323" y="1656656"/>
            <a:ext cx="0" cy="172571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3B7182B-2C32-45CD-97F9-9DA2EA7F3693}"/>
              </a:ext>
            </a:extLst>
          </p:cNvPr>
          <p:cNvSpPr/>
          <p:nvPr/>
        </p:nvSpPr>
        <p:spPr>
          <a:xfrm>
            <a:off x="2082296" y="684805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Dropout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CCD1B6C-A1BB-4823-8074-DDB42A617B0B}"/>
              </a:ext>
            </a:extLst>
          </p:cNvPr>
          <p:cNvSpPr/>
          <p:nvPr/>
        </p:nvSpPr>
        <p:spPr>
          <a:xfrm>
            <a:off x="2082296" y="22251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LayerNormalization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BC6452B-6736-4561-8EB9-6590B427D99E}"/>
              </a:ext>
            </a:extLst>
          </p:cNvPr>
          <p:cNvCxnSpPr>
            <a:cxnSpLocks/>
            <a:stCxn id="31" idx="0"/>
            <a:endCxn id="39" idx="2"/>
          </p:cNvCxnSpPr>
          <p:nvPr/>
        </p:nvCxnSpPr>
        <p:spPr>
          <a:xfrm flipH="1" flipV="1">
            <a:off x="3340728" y="1088436"/>
            <a:ext cx="2595" cy="16458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78DA284-21D4-403F-96AA-4614B4D8DAB4}"/>
              </a:ext>
            </a:extLst>
          </p:cNvPr>
          <p:cNvCxnSpPr>
            <a:cxnSpLocks/>
            <a:stCxn id="39" idx="0"/>
            <a:endCxn id="40" idx="2"/>
          </p:cNvCxnSpPr>
          <p:nvPr/>
        </p:nvCxnSpPr>
        <p:spPr>
          <a:xfrm flipV="1">
            <a:off x="3340728" y="425882"/>
            <a:ext cx="0" cy="25892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8398DD8-0988-490A-85E9-B61D48FE2B6A}"/>
              </a:ext>
            </a:extLst>
          </p:cNvPr>
          <p:cNvSpPr/>
          <p:nvPr/>
        </p:nvSpPr>
        <p:spPr>
          <a:xfrm>
            <a:off x="3372409" y="305544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9DCAFD3-FDD4-4C94-9D48-AE7AA9C793E8}"/>
              </a:ext>
            </a:extLst>
          </p:cNvPr>
          <p:cNvSpPr/>
          <p:nvPr/>
        </p:nvSpPr>
        <p:spPr>
          <a:xfrm>
            <a:off x="1131683" y="-60153"/>
            <a:ext cx="3811508" cy="666013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29C122-D03D-49E2-BB6B-CA013DF9946B}"/>
              </a:ext>
            </a:extLst>
          </p:cNvPr>
          <p:cNvSpPr txBox="1"/>
          <p:nvPr/>
        </p:nvSpPr>
        <p:spPr>
          <a:xfrm>
            <a:off x="-435641" y="118715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decoder_layer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326C23A-41BF-42C0-AE8B-B687D07226DD}"/>
              </a:ext>
            </a:extLst>
          </p:cNvPr>
          <p:cNvSpPr txBox="1"/>
          <p:nvPr/>
        </p:nvSpPr>
        <p:spPr>
          <a:xfrm>
            <a:off x="7459250" y="6601697"/>
            <a:ext cx="1577676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(11000, 40)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206E9481-5646-4174-A60F-C85FF6C38BC4}"/>
              </a:ext>
            </a:extLst>
          </p:cNvPr>
          <p:cNvCxnSpPr>
            <a:cxnSpLocks/>
          </p:cNvCxnSpPr>
          <p:nvPr/>
        </p:nvCxnSpPr>
        <p:spPr>
          <a:xfrm flipH="1" flipV="1">
            <a:off x="4952911" y="-65466"/>
            <a:ext cx="1515858" cy="570097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18E71F5B-2679-4112-9BE3-7365EE8308FA}"/>
              </a:ext>
            </a:extLst>
          </p:cNvPr>
          <p:cNvCxnSpPr>
            <a:cxnSpLocks/>
          </p:cNvCxnSpPr>
          <p:nvPr/>
        </p:nvCxnSpPr>
        <p:spPr>
          <a:xfrm flipH="1" flipV="1">
            <a:off x="4920842" y="6594663"/>
            <a:ext cx="1547927" cy="1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1023FB-F663-4186-8B67-3B1ECE5A2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790" y="1438485"/>
            <a:ext cx="275272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67D458F5-C158-47EE-9473-BA4B8B2DFC03}"/>
              </a:ext>
            </a:extLst>
          </p:cNvPr>
          <p:cNvSpPr/>
          <p:nvPr/>
        </p:nvSpPr>
        <p:spPr>
          <a:xfrm>
            <a:off x="2082296" y="3593309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MultiHeadAttention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D3800A78-3A67-4EC2-B026-97597279B494}"/>
              </a:ext>
            </a:extLst>
          </p:cNvPr>
          <p:cNvCxnSpPr>
            <a:cxnSpLocks/>
          </p:cNvCxnSpPr>
          <p:nvPr/>
        </p:nvCxnSpPr>
        <p:spPr>
          <a:xfrm flipV="1">
            <a:off x="3156244" y="3986222"/>
            <a:ext cx="0" cy="12200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937CFD59-1512-48FE-AB61-C08364E6006F}"/>
              </a:ext>
            </a:extLst>
          </p:cNvPr>
          <p:cNvCxnSpPr>
            <a:cxnSpLocks/>
          </p:cNvCxnSpPr>
          <p:nvPr/>
        </p:nvCxnSpPr>
        <p:spPr>
          <a:xfrm flipV="1">
            <a:off x="2370181" y="3977612"/>
            <a:ext cx="0" cy="13061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FA21353-6E6F-40FB-8866-9973141FE3C6}"/>
              </a:ext>
            </a:extLst>
          </p:cNvPr>
          <p:cNvCxnSpPr/>
          <p:nvPr/>
        </p:nvCxnSpPr>
        <p:spPr>
          <a:xfrm>
            <a:off x="665747" y="4111103"/>
            <a:ext cx="2490497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25362868-63DC-4854-BD8B-F66D856068CC}"/>
              </a:ext>
            </a:extLst>
          </p:cNvPr>
          <p:cNvSpPr txBox="1"/>
          <p:nvPr/>
        </p:nvSpPr>
        <p:spPr>
          <a:xfrm>
            <a:off x="-42350" y="3721860"/>
            <a:ext cx="1577676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enc_outputs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44C5370A-0AF8-4703-9422-C1DBFC09C2A5}"/>
              </a:ext>
            </a:extLst>
          </p:cNvPr>
          <p:cNvSpPr/>
          <p:nvPr/>
        </p:nvSpPr>
        <p:spPr>
          <a:xfrm>
            <a:off x="2082296" y="3009403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Dropout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5AE43537-BA1E-4D97-8521-F72CD1D0319D}"/>
              </a:ext>
            </a:extLst>
          </p:cNvPr>
          <p:cNvSpPr/>
          <p:nvPr/>
        </p:nvSpPr>
        <p:spPr>
          <a:xfrm>
            <a:off x="2084891" y="2425497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LayerNormalization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CE71DDC2-5B94-4E4F-8111-406844E88511}"/>
              </a:ext>
            </a:extLst>
          </p:cNvPr>
          <p:cNvCxnSpPr>
            <a:cxnSpLocks/>
            <a:stCxn id="148" idx="0"/>
            <a:endCxn id="155" idx="2"/>
          </p:cNvCxnSpPr>
          <p:nvPr/>
        </p:nvCxnSpPr>
        <p:spPr>
          <a:xfrm flipV="1">
            <a:off x="3340728" y="3413034"/>
            <a:ext cx="0" cy="18027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D9EEB195-D37A-4DF2-8703-81D754328A8B}"/>
              </a:ext>
            </a:extLst>
          </p:cNvPr>
          <p:cNvCxnSpPr>
            <a:cxnSpLocks/>
            <a:stCxn id="155" idx="0"/>
            <a:endCxn id="157" idx="2"/>
          </p:cNvCxnSpPr>
          <p:nvPr/>
        </p:nvCxnSpPr>
        <p:spPr>
          <a:xfrm flipV="1">
            <a:off x="3340728" y="2829128"/>
            <a:ext cx="2595" cy="18027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1D745132-4CA4-4F94-AB3D-DD914B3A0DF0}"/>
              </a:ext>
            </a:extLst>
          </p:cNvPr>
          <p:cNvSpPr/>
          <p:nvPr/>
        </p:nvSpPr>
        <p:spPr>
          <a:xfrm>
            <a:off x="3270530" y="2914182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045FCA9B-ACBF-4465-9AEC-42F4756C5F06}"/>
              </a:ext>
            </a:extLst>
          </p:cNvPr>
          <p:cNvSpPr/>
          <p:nvPr/>
        </p:nvSpPr>
        <p:spPr>
          <a:xfrm>
            <a:off x="3920903" y="4108830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E59BB3A7-5AF8-49AB-A80B-967A75CFB6FE}"/>
              </a:ext>
            </a:extLst>
          </p:cNvPr>
          <p:cNvCxnSpPr>
            <a:cxnSpLocks/>
            <a:stCxn id="160" idx="6"/>
            <a:endCxn id="161" idx="6"/>
          </p:cNvCxnSpPr>
          <p:nvPr/>
        </p:nvCxnSpPr>
        <p:spPr>
          <a:xfrm>
            <a:off x="3340693" y="2938244"/>
            <a:ext cx="650373" cy="1194648"/>
          </a:xfrm>
          <a:prstGeom prst="bentConnector3">
            <a:avLst>
              <a:gd name="adj1" fmla="val 211614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2B6D35A2-CDE2-4658-9454-43032A7B56FD}"/>
              </a:ext>
            </a:extLst>
          </p:cNvPr>
          <p:cNvCxnSpPr>
            <a:cxnSpLocks/>
            <a:stCxn id="157" idx="0"/>
            <a:endCxn id="23" idx="2"/>
          </p:cNvCxnSpPr>
          <p:nvPr/>
        </p:nvCxnSpPr>
        <p:spPr>
          <a:xfrm flipV="1">
            <a:off x="3343323" y="2232858"/>
            <a:ext cx="0" cy="19263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타원 163">
            <a:extLst>
              <a:ext uri="{FF2B5EF4-FFF2-40B4-BE49-F238E27FC236}">
                <a16:creationId xmlns:a16="http://schemas.microsoft.com/office/drawing/2014/main" id="{4CFCA790-7982-4119-99B4-6434564A1A89}"/>
              </a:ext>
            </a:extLst>
          </p:cNvPr>
          <p:cNvSpPr/>
          <p:nvPr/>
        </p:nvSpPr>
        <p:spPr>
          <a:xfrm>
            <a:off x="3345654" y="551457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966A7E0B-BA31-4073-8AF4-F38030FCB2E1}"/>
              </a:ext>
            </a:extLst>
          </p:cNvPr>
          <p:cNvSpPr/>
          <p:nvPr/>
        </p:nvSpPr>
        <p:spPr>
          <a:xfrm>
            <a:off x="3335935" y="3501971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BC578DB9-FECA-4A29-A34E-3842A052E492}"/>
              </a:ext>
            </a:extLst>
          </p:cNvPr>
          <p:cNvCxnSpPr>
            <a:cxnSpLocks/>
            <a:stCxn id="164" idx="2"/>
            <a:endCxn id="165" idx="2"/>
          </p:cNvCxnSpPr>
          <p:nvPr/>
        </p:nvCxnSpPr>
        <p:spPr>
          <a:xfrm rot="10800000" flipV="1">
            <a:off x="3335936" y="575519"/>
            <a:ext cx="9719" cy="2950514"/>
          </a:xfrm>
          <a:prstGeom prst="bentConnector3">
            <a:avLst>
              <a:gd name="adj1" fmla="val 14914065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0FE6895-9078-430D-93BF-5FBED7EA391F}"/>
              </a:ext>
            </a:extLst>
          </p:cNvPr>
          <p:cNvSpPr/>
          <p:nvPr/>
        </p:nvSpPr>
        <p:spPr>
          <a:xfrm>
            <a:off x="6447338" y="5650046"/>
            <a:ext cx="3096286" cy="94936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DA03DF5F-D7BE-47F0-BEE9-10001B9280E3}"/>
              </a:ext>
            </a:extLst>
          </p:cNvPr>
          <p:cNvSpPr/>
          <p:nvPr/>
        </p:nvSpPr>
        <p:spPr>
          <a:xfrm>
            <a:off x="6447338" y="4624619"/>
            <a:ext cx="3096286" cy="94936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1BB04D7B-85CD-43DD-BFE0-C2DCB85E74FE}"/>
              </a:ext>
            </a:extLst>
          </p:cNvPr>
          <p:cNvSpPr/>
          <p:nvPr/>
        </p:nvSpPr>
        <p:spPr>
          <a:xfrm>
            <a:off x="6447338" y="3613725"/>
            <a:ext cx="3096286" cy="94936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AE9BEBCC-ACF9-49D2-BD9A-A9D828CD5D0F}"/>
              </a:ext>
            </a:extLst>
          </p:cNvPr>
          <p:cNvSpPr/>
          <p:nvPr/>
        </p:nvSpPr>
        <p:spPr>
          <a:xfrm>
            <a:off x="6447338" y="2602831"/>
            <a:ext cx="3096286" cy="94936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60DA893-D61F-4FED-BE5D-D44DC75A30CC}"/>
              </a:ext>
            </a:extLst>
          </p:cNvPr>
          <p:cNvSpPr txBox="1"/>
          <p:nvPr/>
        </p:nvSpPr>
        <p:spPr>
          <a:xfrm>
            <a:off x="7490553" y="2118286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decoder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2311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FF8CC8-AF7C-42E4-93FF-212F9D0A4257}"/>
              </a:ext>
            </a:extLst>
          </p:cNvPr>
          <p:cNvSpPr/>
          <p:nvPr/>
        </p:nvSpPr>
        <p:spPr>
          <a:xfrm>
            <a:off x="2082296" y="4916952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MultiHeadAttention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5D091A5-4D53-4B9E-ABAF-4C1D4A00CE93}"/>
              </a:ext>
            </a:extLst>
          </p:cNvPr>
          <p:cNvSpPr/>
          <p:nvPr/>
        </p:nvSpPr>
        <p:spPr>
          <a:xfrm>
            <a:off x="2082296" y="4264936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Dropout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E4CE53B-B2B7-4F46-8768-BDB83EA15B99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V="1">
            <a:off x="3340728" y="4668566"/>
            <a:ext cx="0" cy="24838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08B603-AE47-4AC9-A8C2-E2FDC812C831}"/>
              </a:ext>
            </a:extLst>
          </p:cNvPr>
          <p:cNvSpPr/>
          <p:nvPr/>
        </p:nvSpPr>
        <p:spPr>
          <a:xfrm>
            <a:off x="2082296" y="3575662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LayerNormalization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CBE176F-A2F9-44A2-B66B-672CA14A88BD}"/>
              </a:ext>
            </a:extLst>
          </p:cNvPr>
          <p:cNvCxnSpPr>
            <a:cxnSpLocks/>
            <a:stCxn id="73" idx="0"/>
            <a:endCxn id="2" idx="2"/>
          </p:cNvCxnSpPr>
          <p:nvPr/>
        </p:nvCxnSpPr>
        <p:spPr>
          <a:xfrm flipV="1">
            <a:off x="3338460" y="5320583"/>
            <a:ext cx="2268" cy="35292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94C3FB-C31A-4AAC-A878-0F9E3BB1BAD9}"/>
              </a:ext>
            </a:extLst>
          </p:cNvPr>
          <p:cNvSpPr txBox="1"/>
          <p:nvPr/>
        </p:nvSpPr>
        <p:spPr>
          <a:xfrm>
            <a:off x="505162" y="6685375"/>
            <a:ext cx="1577676" cy="289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(11000, 40)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65673C7-5678-4747-8550-F79DEA8E1BA4}"/>
              </a:ext>
            </a:extLst>
          </p:cNvPr>
          <p:cNvCxnSpPr>
            <a:cxnSpLocks/>
            <a:stCxn id="3" idx="0"/>
            <a:endCxn id="7" idx="2"/>
          </p:cNvCxnSpPr>
          <p:nvPr/>
        </p:nvCxnSpPr>
        <p:spPr>
          <a:xfrm flipV="1">
            <a:off x="3340728" y="3979292"/>
            <a:ext cx="0" cy="28564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AB614B40-FD9D-44C2-8DA0-67A75F56C225}"/>
              </a:ext>
            </a:extLst>
          </p:cNvPr>
          <p:cNvSpPr/>
          <p:nvPr/>
        </p:nvSpPr>
        <p:spPr>
          <a:xfrm>
            <a:off x="3340727" y="4122114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B8EFE80-B907-44CC-AE05-07E232F64121}"/>
              </a:ext>
            </a:extLst>
          </p:cNvPr>
          <p:cNvSpPr/>
          <p:nvPr/>
        </p:nvSpPr>
        <p:spPr>
          <a:xfrm>
            <a:off x="3338461" y="5454092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158B3832-BC11-490E-ADE2-DE3A9F3D81D8}"/>
              </a:ext>
            </a:extLst>
          </p:cNvPr>
          <p:cNvCxnSpPr>
            <a:cxnSpLocks/>
            <a:stCxn id="18" idx="2"/>
            <a:endCxn id="17" idx="2"/>
          </p:cNvCxnSpPr>
          <p:nvPr/>
        </p:nvCxnSpPr>
        <p:spPr>
          <a:xfrm rot="10800000" flipH="1">
            <a:off x="3338461" y="4146177"/>
            <a:ext cx="2266" cy="1331978"/>
          </a:xfrm>
          <a:prstGeom prst="bentConnector3">
            <a:avLst>
              <a:gd name="adj1" fmla="val -64824537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19915B-CBDF-40B4-8920-DCB32AC45C81}"/>
              </a:ext>
            </a:extLst>
          </p:cNvPr>
          <p:cNvSpPr/>
          <p:nvPr/>
        </p:nvSpPr>
        <p:spPr>
          <a:xfrm>
            <a:off x="2082296" y="2970216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Dense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0567E6-A209-40B7-A31A-ADA8C6757DD2}"/>
              </a:ext>
            </a:extLst>
          </p:cNvPr>
          <p:cNvCxnSpPr>
            <a:cxnSpLocks/>
            <a:stCxn id="7" idx="0"/>
            <a:endCxn id="23" idx="2"/>
          </p:cNvCxnSpPr>
          <p:nvPr/>
        </p:nvCxnSpPr>
        <p:spPr>
          <a:xfrm flipV="1">
            <a:off x="3340728" y="3373846"/>
            <a:ext cx="0" cy="20181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6F48FEB-04EC-446E-BB72-7F58A5AD2831}"/>
              </a:ext>
            </a:extLst>
          </p:cNvPr>
          <p:cNvSpPr/>
          <p:nvPr/>
        </p:nvSpPr>
        <p:spPr>
          <a:xfrm>
            <a:off x="2080028" y="2353904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Dense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C9E24F4-0957-4DE2-8D17-8F1B821FEDD7}"/>
              </a:ext>
            </a:extLst>
          </p:cNvPr>
          <p:cNvCxnSpPr>
            <a:cxnSpLocks/>
            <a:stCxn id="23" idx="0"/>
            <a:endCxn id="31" idx="2"/>
          </p:cNvCxnSpPr>
          <p:nvPr/>
        </p:nvCxnSpPr>
        <p:spPr>
          <a:xfrm flipH="1" flipV="1">
            <a:off x="3338460" y="2757535"/>
            <a:ext cx="2268" cy="212681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3B7182B-2C32-45CD-97F9-9DA2EA7F3693}"/>
              </a:ext>
            </a:extLst>
          </p:cNvPr>
          <p:cNvSpPr/>
          <p:nvPr/>
        </p:nvSpPr>
        <p:spPr>
          <a:xfrm>
            <a:off x="2080028" y="1657189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Dropout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CCD1B6C-A1BB-4823-8074-DDB42A617B0B}"/>
              </a:ext>
            </a:extLst>
          </p:cNvPr>
          <p:cNvSpPr/>
          <p:nvPr/>
        </p:nvSpPr>
        <p:spPr>
          <a:xfrm>
            <a:off x="2080028" y="967915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LayerNormalization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BC6452B-6736-4561-8EB9-6590B427D99E}"/>
              </a:ext>
            </a:extLst>
          </p:cNvPr>
          <p:cNvCxnSpPr>
            <a:cxnSpLocks/>
            <a:stCxn id="31" idx="0"/>
            <a:endCxn id="39" idx="2"/>
          </p:cNvCxnSpPr>
          <p:nvPr/>
        </p:nvCxnSpPr>
        <p:spPr>
          <a:xfrm flipV="1">
            <a:off x="3338460" y="2060820"/>
            <a:ext cx="0" cy="29308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78DA284-21D4-403F-96AA-4614B4D8DAB4}"/>
              </a:ext>
            </a:extLst>
          </p:cNvPr>
          <p:cNvCxnSpPr>
            <a:cxnSpLocks/>
            <a:stCxn id="39" idx="0"/>
            <a:endCxn id="40" idx="2"/>
          </p:cNvCxnSpPr>
          <p:nvPr/>
        </p:nvCxnSpPr>
        <p:spPr>
          <a:xfrm flipV="1">
            <a:off x="3338460" y="1371546"/>
            <a:ext cx="0" cy="28564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8398DD8-0988-490A-85E9-B61D48FE2B6A}"/>
              </a:ext>
            </a:extLst>
          </p:cNvPr>
          <p:cNvSpPr/>
          <p:nvPr/>
        </p:nvSpPr>
        <p:spPr>
          <a:xfrm>
            <a:off x="3338461" y="1522737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4FB90787-5A76-4092-8480-067F63EA7257}"/>
              </a:ext>
            </a:extLst>
          </p:cNvPr>
          <p:cNvCxnSpPr>
            <a:cxnSpLocks/>
            <a:stCxn id="212" idx="2"/>
            <a:endCxn id="48" idx="2"/>
          </p:cNvCxnSpPr>
          <p:nvPr/>
        </p:nvCxnSpPr>
        <p:spPr>
          <a:xfrm rot="10800000" flipH="1">
            <a:off x="3335735" y="1546799"/>
            <a:ext cx="2725" cy="1944008"/>
          </a:xfrm>
          <a:prstGeom prst="bentConnector3">
            <a:avLst>
              <a:gd name="adj1" fmla="val -54013321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9DCAFD3-FDD4-4C94-9D48-AE7AA9C793E8}"/>
              </a:ext>
            </a:extLst>
          </p:cNvPr>
          <p:cNvSpPr/>
          <p:nvPr/>
        </p:nvSpPr>
        <p:spPr>
          <a:xfrm>
            <a:off x="1437824" y="841931"/>
            <a:ext cx="3811508" cy="473496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29C122-D03D-49E2-BB6B-CA013DF9946B}"/>
              </a:ext>
            </a:extLst>
          </p:cNvPr>
          <p:cNvSpPr txBox="1"/>
          <p:nvPr/>
        </p:nvSpPr>
        <p:spPr>
          <a:xfrm>
            <a:off x="538918" y="170629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encoder_layer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4838F88-0509-4C17-B03D-71658F0AFAB4}"/>
              </a:ext>
            </a:extLst>
          </p:cNvPr>
          <p:cNvSpPr/>
          <p:nvPr/>
        </p:nvSpPr>
        <p:spPr>
          <a:xfrm>
            <a:off x="7345140" y="4945026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MultiHeadAttention(Masked)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15EE306D-DCB0-427D-80DA-68E51AB30E27}"/>
              </a:ext>
            </a:extLst>
          </p:cNvPr>
          <p:cNvSpPr/>
          <p:nvPr/>
        </p:nvSpPr>
        <p:spPr>
          <a:xfrm>
            <a:off x="7345140" y="4245419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LayerNormalization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33CECE3-8FAA-4C1E-8A4D-BB1F09FCA308}"/>
              </a:ext>
            </a:extLst>
          </p:cNvPr>
          <p:cNvSpPr/>
          <p:nvPr/>
        </p:nvSpPr>
        <p:spPr>
          <a:xfrm>
            <a:off x="7340347" y="6755339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Input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9FBDC8AF-7944-41BA-9C01-EB9AF320730A}"/>
              </a:ext>
            </a:extLst>
          </p:cNvPr>
          <p:cNvCxnSpPr>
            <a:cxnSpLocks/>
            <a:stCxn id="151" idx="0"/>
            <a:endCxn id="214" idx="2"/>
          </p:cNvCxnSpPr>
          <p:nvPr/>
        </p:nvCxnSpPr>
        <p:spPr>
          <a:xfrm flipV="1">
            <a:off x="8598779" y="6610952"/>
            <a:ext cx="0" cy="14438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4B07BA24-CDE5-4107-A92A-9E1CB83B776B}"/>
              </a:ext>
            </a:extLst>
          </p:cNvPr>
          <p:cNvSpPr txBox="1"/>
          <p:nvPr/>
        </p:nvSpPr>
        <p:spPr>
          <a:xfrm>
            <a:off x="9864598" y="6745427"/>
            <a:ext cx="1577676" cy="289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(11000, 40)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19B89544-EDE6-4D9F-B4AE-8E491A647DCC}"/>
              </a:ext>
            </a:extLst>
          </p:cNvPr>
          <p:cNvCxnSpPr>
            <a:cxnSpLocks/>
            <a:stCxn id="148" idx="0"/>
            <a:endCxn id="149" idx="2"/>
          </p:cNvCxnSpPr>
          <p:nvPr/>
        </p:nvCxnSpPr>
        <p:spPr>
          <a:xfrm flipV="1">
            <a:off x="8603572" y="4649050"/>
            <a:ext cx="0" cy="29597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타원 157">
            <a:extLst>
              <a:ext uri="{FF2B5EF4-FFF2-40B4-BE49-F238E27FC236}">
                <a16:creationId xmlns:a16="http://schemas.microsoft.com/office/drawing/2014/main" id="{1A46AEBB-5495-4530-BEA3-FD8C71120B9F}"/>
              </a:ext>
            </a:extLst>
          </p:cNvPr>
          <p:cNvSpPr/>
          <p:nvPr/>
        </p:nvSpPr>
        <p:spPr>
          <a:xfrm>
            <a:off x="8603571" y="4791871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F030E9C7-93CE-40E8-92B5-ADC1181D28EA}"/>
              </a:ext>
            </a:extLst>
          </p:cNvPr>
          <p:cNvSpPr/>
          <p:nvPr/>
        </p:nvSpPr>
        <p:spPr>
          <a:xfrm>
            <a:off x="8601305" y="5482166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480D3CBA-4772-48CB-A37E-4A06A9A68C93}"/>
              </a:ext>
            </a:extLst>
          </p:cNvPr>
          <p:cNvCxnSpPr>
            <a:stCxn id="159" idx="2"/>
            <a:endCxn id="158" idx="2"/>
          </p:cNvCxnSpPr>
          <p:nvPr/>
        </p:nvCxnSpPr>
        <p:spPr>
          <a:xfrm rot="10800000" flipH="1">
            <a:off x="8601305" y="4815934"/>
            <a:ext cx="2266" cy="690295"/>
          </a:xfrm>
          <a:prstGeom prst="bentConnector3">
            <a:avLst>
              <a:gd name="adj1" fmla="val -61591483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80E95186-863E-42B1-8E10-6C4BDAF8509D}"/>
              </a:ext>
            </a:extLst>
          </p:cNvPr>
          <p:cNvCxnSpPr>
            <a:cxnSpLocks/>
          </p:cNvCxnSpPr>
          <p:nvPr/>
        </p:nvCxnSpPr>
        <p:spPr>
          <a:xfrm flipV="1">
            <a:off x="9253278" y="4035395"/>
            <a:ext cx="0" cy="20181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A50468E9-C776-4290-B029-7ACC04CCBBFA}"/>
              </a:ext>
            </a:extLst>
          </p:cNvPr>
          <p:cNvSpPr/>
          <p:nvPr/>
        </p:nvSpPr>
        <p:spPr>
          <a:xfrm>
            <a:off x="7347735" y="1857301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Dense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595F480-9459-4962-8F2D-46BC33F69F4F}"/>
              </a:ext>
            </a:extLst>
          </p:cNvPr>
          <p:cNvSpPr/>
          <p:nvPr/>
        </p:nvSpPr>
        <p:spPr>
          <a:xfrm>
            <a:off x="7347735" y="1281099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Dense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8C740DDA-DE19-4095-A700-AB62D0FA2E13}"/>
              </a:ext>
            </a:extLst>
          </p:cNvPr>
          <p:cNvCxnSpPr>
            <a:cxnSpLocks/>
            <a:stCxn id="162" idx="0"/>
            <a:endCxn id="163" idx="2"/>
          </p:cNvCxnSpPr>
          <p:nvPr/>
        </p:nvCxnSpPr>
        <p:spPr>
          <a:xfrm flipV="1">
            <a:off x="8606167" y="1684730"/>
            <a:ext cx="0" cy="172571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5593E2A2-5C46-4B46-9322-6F1FDA6FC34C}"/>
              </a:ext>
            </a:extLst>
          </p:cNvPr>
          <p:cNvSpPr/>
          <p:nvPr/>
        </p:nvSpPr>
        <p:spPr>
          <a:xfrm>
            <a:off x="7345140" y="712879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Dropout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F87DCAB0-70DC-477E-9035-50C0B96308D1}"/>
              </a:ext>
            </a:extLst>
          </p:cNvPr>
          <p:cNvSpPr/>
          <p:nvPr/>
        </p:nvSpPr>
        <p:spPr>
          <a:xfrm>
            <a:off x="7345140" y="50325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LayerNormalization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3BE4587D-8776-4652-8B46-DA00207A0002}"/>
              </a:ext>
            </a:extLst>
          </p:cNvPr>
          <p:cNvCxnSpPr>
            <a:cxnSpLocks/>
            <a:stCxn id="163" idx="0"/>
            <a:endCxn id="165" idx="2"/>
          </p:cNvCxnSpPr>
          <p:nvPr/>
        </p:nvCxnSpPr>
        <p:spPr>
          <a:xfrm flipH="1" flipV="1">
            <a:off x="8603572" y="1116510"/>
            <a:ext cx="2595" cy="16458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CEBA3EFD-2502-4016-844E-8A02AE8D808F}"/>
              </a:ext>
            </a:extLst>
          </p:cNvPr>
          <p:cNvCxnSpPr>
            <a:cxnSpLocks/>
            <a:stCxn id="165" idx="0"/>
            <a:endCxn id="166" idx="2"/>
          </p:cNvCxnSpPr>
          <p:nvPr/>
        </p:nvCxnSpPr>
        <p:spPr>
          <a:xfrm flipV="1">
            <a:off x="8603572" y="453956"/>
            <a:ext cx="0" cy="25892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타원 168">
            <a:extLst>
              <a:ext uri="{FF2B5EF4-FFF2-40B4-BE49-F238E27FC236}">
                <a16:creationId xmlns:a16="http://schemas.microsoft.com/office/drawing/2014/main" id="{1B8B0E41-E69C-425A-A5C0-931CCDE5138A}"/>
              </a:ext>
            </a:extLst>
          </p:cNvPr>
          <p:cNvSpPr/>
          <p:nvPr/>
        </p:nvSpPr>
        <p:spPr>
          <a:xfrm>
            <a:off x="8635253" y="333618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A3ED2A95-801F-43B8-BA70-D50186FF2E49}"/>
              </a:ext>
            </a:extLst>
          </p:cNvPr>
          <p:cNvSpPr/>
          <p:nvPr/>
        </p:nvSpPr>
        <p:spPr>
          <a:xfrm>
            <a:off x="6394527" y="-32079"/>
            <a:ext cx="3811508" cy="560897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DE3B8737-DEAA-4452-B636-C19DD7980698}"/>
              </a:ext>
            </a:extLst>
          </p:cNvPr>
          <p:cNvSpPr/>
          <p:nvPr/>
        </p:nvSpPr>
        <p:spPr>
          <a:xfrm>
            <a:off x="7345140" y="3621383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MultiHeadAttention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008F2EE7-DC5E-44F9-A325-33F688182C44}"/>
              </a:ext>
            </a:extLst>
          </p:cNvPr>
          <p:cNvCxnSpPr>
            <a:cxnSpLocks/>
          </p:cNvCxnSpPr>
          <p:nvPr/>
        </p:nvCxnSpPr>
        <p:spPr>
          <a:xfrm flipV="1">
            <a:off x="8419088" y="4014296"/>
            <a:ext cx="0" cy="12200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8A9B4470-0305-45CA-A842-DA9FEB2C10C9}"/>
              </a:ext>
            </a:extLst>
          </p:cNvPr>
          <p:cNvCxnSpPr>
            <a:cxnSpLocks/>
          </p:cNvCxnSpPr>
          <p:nvPr/>
        </p:nvCxnSpPr>
        <p:spPr>
          <a:xfrm flipV="1">
            <a:off x="7633025" y="4005686"/>
            <a:ext cx="0" cy="13061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073ACEB9-6577-4CBA-ACF5-74D7C923567B}"/>
              </a:ext>
            </a:extLst>
          </p:cNvPr>
          <p:cNvCxnSpPr>
            <a:cxnSpLocks/>
          </p:cNvCxnSpPr>
          <p:nvPr/>
        </p:nvCxnSpPr>
        <p:spPr>
          <a:xfrm>
            <a:off x="5522495" y="4139177"/>
            <a:ext cx="2896593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1B6BE229-E5A0-4B20-9DDE-A9C6226B86C1}"/>
              </a:ext>
            </a:extLst>
          </p:cNvPr>
          <p:cNvSpPr txBox="1"/>
          <p:nvPr/>
        </p:nvSpPr>
        <p:spPr>
          <a:xfrm>
            <a:off x="5675240" y="3664815"/>
            <a:ext cx="1577676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enc_outputs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0A3C56A3-14EE-468B-BC94-43513822FB2F}"/>
              </a:ext>
            </a:extLst>
          </p:cNvPr>
          <p:cNvSpPr/>
          <p:nvPr/>
        </p:nvSpPr>
        <p:spPr>
          <a:xfrm>
            <a:off x="7345140" y="3037477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Dropout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B538904E-ABA9-4A26-9453-9C73CEE9147B}"/>
              </a:ext>
            </a:extLst>
          </p:cNvPr>
          <p:cNvSpPr/>
          <p:nvPr/>
        </p:nvSpPr>
        <p:spPr>
          <a:xfrm>
            <a:off x="7347735" y="2453571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LayerNormalization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2338C021-9DF7-4726-9FE8-6EAF13E37E1B}"/>
              </a:ext>
            </a:extLst>
          </p:cNvPr>
          <p:cNvCxnSpPr>
            <a:cxnSpLocks/>
            <a:stCxn id="171" idx="0"/>
            <a:endCxn id="176" idx="2"/>
          </p:cNvCxnSpPr>
          <p:nvPr/>
        </p:nvCxnSpPr>
        <p:spPr>
          <a:xfrm flipV="1">
            <a:off x="8603572" y="3441108"/>
            <a:ext cx="0" cy="18027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4957D360-6374-4A74-A0B4-B8AB6C181DD9}"/>
              </a:ext>
            </a:extLst>
          </p:cNvPr>
          <p:cNvCxnSpPr>
            <a:cxnSpLocks/>
            <a:stCxn id="176" idx="0"/>
            <a:endCxn id="177" idx="2"/>
          </p:cNvCxnSpPr>
          <p:nvPr/>
        </p:nvCxnSpPr>
        <p:spPr>
          <a:xfrm flipV="1">
            <a:off x="8603572" y="2857202"/>
            <a:ext cx="2595" cy="18027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타원 179">
            <a:extLst>
              <a:ext uri="{FF2B5EF4-FFF2-40B4-BE49-F238E27FC236}">
                <a16:creationId xmlns:a16="http://schemas.microsoft.com/office/drawing/2014/main" id="{72AA6B81-BBD6-4DFF-B04C-C9ADE89B97D1}"/>
              </a:ext>
            </a:extLst>
          </p:cNvPr>
          <p:cNvSpPr/>
          <p:nvPr/>
        </p:nvSpPr>
        <p:spPr>
          <a:xfrm>
            <a:off x="8533374" y="2942256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9BC98C5B-8D9E-4B26-9F41-42419FCC011E}"/>
              </a:ext>
            </a:extLst>
          </p:cNvPr>
          <p:cNvSpPr/>
          <p:nvPr/>
        </p:nvSpPr>
        <p:spPr>
          <a:xfrm>
            <a:off x="9183747" y="4136904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77A256FC-E362-4F88-A8BA-A319545C3B34}"/>
              </a:ext>
            </a:extLst>
          </p:cNvPr>
          <p:cNvCxnSpPr>
            <a:cxnSpLocks/>
            <a:stCxn id="180" idx="6"/>
            <a:endCxn id="181" idx="6"/>
          </p:cNvCxnSpPr>
          <p:nvPr/>
        </p:nvCxnSpPr>
        <p:spPr>
          <a:xfrm>
            <a:off x="8603537" y="2966318"/>
            <a:ext cx="650373" cy="1194648"/>
          </a:xfrm>
          <a:prstGeom prst="bentConnector3">
            <a:avLst>
              <a:gd name="adj1" fmla="val 211614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176D64E8-E233-44C3-8A3C-8E239CC4EFC7}"/>
              </a:ext>
            </a:extLst>
          </p:cNvPr>
          <p:cNvCxnSpPr>
            <a:cxnSpLocks/>
            <a:stCxn id="177" idx="0"/>
            <a:endCxn id="162" idx="2"/>
          </p:cNvCxnSpPr>
          <p:nvPr/>
        </p:nvCxnSpPr>
        <p:spPr>
          <a:xfrm flipV="1">
            <a:off x="8606167" y="2260932"/>
            <a:ext cx="0" cy="19263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89039A1A-6E3D-4C87-B38E-8926C3E1690F}"/>
              </a:ext>
            </a:extLst>
          </p:cNvPr>
          <p:cNvSpPr/>
          <p:nvPr/>
        </p:nvSpPr>
        <p:spPr>
          <a:xfrm>
            <a:off x="8608498" y="579531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C84A03E3-5DF7-40A6-9BF6-754877CD0B86}"/>
              </a:ext>
            </a:extLst>
          </p:cNvPr>
          <p:cNvSpPr/>
          <p:nvPr/>
        </p:nvSpPr>
        <p:spPr>
          <a:xfrm>
            <a:off x="8598779" y="3530045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6" name="연결선: 꺾임 185">
            <a:extLst>
              <a:ext uri="{FF2B5EF4-FFF2-40B4-BE49-F238E27FC236}">
                <a16:creationId xmlns:a16="http://schemas.microsoft.com/office/drawing/2014/main" id="{79815287-7210-405D-A8E6-1EAB93CEF2DA}"/>
              </a:ext>
            </a:extLst>
          </p:cNvPr>
          <p:cNvCxnSpPr>
            <a:cxnSpLocks/>
            <a:stCxn id="184" idx="2"/>
            <a:endCxn id="185" idx="2"/>
          </p:cNvCxnSpPr>
          <p:nvPr/>
        </p:nvCxnSpPr>
        <p:spPr>
          <a:xfrm rot="10800000" flipV="1">
            <a:off x="8598780" y="603593"/>
            <a:ext cx="9719" cy="2950514"/>
          </a:xfrm>
          <a:prstGeom prst="bentConnector3">
            <a:avLst>
              <a:gd name="adj1" fmla="val 14914065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타원 186">
            <a:extLst>
              <a:ext uri="{FF2B5EF4-FFF2-40B4-BE49-F238E27FC236}">
                <a16:creationId xmlns:a16="http://schemas.microsoft.com/office/drawing/2014/main" id="{71A278CA-F7C2-4327-AFE9-B0EC53311E2D}"/>
              </a:ext>
            </a:extLst>
          </p:cNvPr>
          <p:cNvSpPr/>
          <p:nvPr/>
        </p:nvSpPr>
        <p:spPr>
          <a:xfrm>
            <a:off x="5511056" y="4136302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1FC6382A-9BB8-411B-8F50-F9D165BEFCC7}"/>
              </a:ext>
            </a:extLst>
          </p:cNvPr>
          <p:cNvCxnSpPr>
            <a:cxnSpLocks/>
            <a:stCxn id="53" idx="0"/>
            <a:endCxn id="187" idx="1"/>
          </p:cNvCxnSpPr>
          <p:nvPr/>
        </p:nvCxnSpPr>
        <p:spPr>
          <a:xfrm rot="16200000" flipH="1">
            <a:off x="2781744" y="1403764"/>
            <a:ext cx="3301419" cy="2177753"/>
          </a:xfrm>
          <a:prstGeom prst="bentConnector3">
            <a:avLst>
              <a:gd name="adj1" fmla="val -6924"/>
            </a:avLst>
          </a:prstGeom>
          <a:ln>
            <a:solidFill>
              <a:srgbClr val="002060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395A877C-DBCC-454D-917D-07AE9E7DB7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35" r="18191"/>
          <a:stretch/>
        </p:blipFill>
        <p:spPr>
          <a:xfrm>
            <a:off x="-1639633" y="1845536"/>
            <a:ext cx="2664740" cy="2787512"/>
          </a:xfrm>
          <a:prstGeom prst="rect">
            <a:avLst/>
          </a:prstGeom>
        </p:spPr>
      </p:pic>
      <p:sp>
        <p:nvSpPr>
          <p:cNvPr id="212" name="타원 211">
            <a:extLst>
              <a:ext uri="{FF2B5EF4-FFF2-40B4-BE49-F238E27FC236}">
                <a16:creationId xmlns:a16="http://schemas.microsoft.com/office/drawing/2014/main" id="{7A46C421-F8AD-4273-9F04-4FCB1F71F9C6}"/>
              </a:ext>
            </a:extLst>
          </p:cNvPr>
          <p:cNvSpPr/>
          <p:nvPr/>
        </p:nvSpPr>
        <p:spPr>
          <a:xfrm>
            <a:off x="3335736" y="3466745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9195A1FC-0A87-44D4-B1D9-CE5C8BD53DDA}"/>
              </a:ext>
            </a:extLst>
          </p:cNvPr>
          <p:cNvSpPr/>
          <p:nvPr/>
        </p:nvSpPr>
        <p:spPr>
          <a:xfrm>
            <a:off x="7340347" y="5659302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Positional Encoding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6E17EAD6-CB0C-478E-9597-3DE0F34DEF49}"/>
              </a:ext>
            </a:extLst>
          </p:cNvPr>
          <p:cNvSpPr/>
          <p:nvPr/>
        </p:nvSpPr>
        <p:spPr>
          <a:xfrm>
            <a:off x="7340347" y="6207321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embedding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66000D24-9EC3-4C72-8A12-37A84AFFD3AD}"/>
              </a:ext>
            </a:extLst>
          </p:cNvPr>
          <p:cNvCxnSpPr>
            <a:cxnSpLocks/>
            <a:stCxn id="214" idx="0"/>
            <a:endCxn id="213" idx="2"/>
          </p:cNvCxnSpPr>
          <p:nvPr/>
        </p:nvCxnSpPr>
        <p:spPr>
          <a:xfrm flipV="1">
            <a:off x="8598779" y="6062933"/>
            <a:ext cx="0" cy="14438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F5C7E307-0CA8-4923-B25C-82A603404C30}"/>
              </a:ext>
            </a:extLst>
          </p:cNvPr>
          <p:cNvCxnSpPr>
            <a:cxnSpLocks/>
            <a:stCxn id="213" idx="0"/>
            <a:endCxn id="148" idx="2"/>
          </p:cNvCxnSpPr>
          <p:nvPr/>
        </p:nvCxnSpPr>
        <p:spPr>
          <a:xfrm flipV="1">
            <a:off x="8598779" y="5348657"/>
            <a:ext cx="4793" cy="31064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8A3D0B8-6871-420A-B857-952F20BED678}"/>
              </a:ext>
            </a:extLst>
          </p:cNvPr>
          <p:cNvSpPr/>
          <p:nvPr/>
        </p:nvSpPr>
        <p:spPr>
          <a:xfrm>
            <a:off x="2080028" y="6769540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Input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E69EE0B-718E-46D1-AEBE-F48D98BB9460}"/>
              </a:ext>
            </a:extLst>
          </p:cNvPr>
          <p:cNvCxnSpPr>
            <a:cxnSpLocks/>
            <a:stCxn id="71" idx="0"/>
            <a:endCxn id="74" idx="2"/>
          </p:cNvCxnSpPr>
          <p:nvPr/>
        </p:nvCxnSpPr>
        <p:spPr>
          <a:xfrm flipV="1">
            <a:off x="3338460" y="6625153"/>
            <a:ext cx="0" cy="14438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28C942D-512C-4620-8F0A-3850BF8ACC4E}"/>
              </a:ext>
            </a:extLst>
          </p:cNvPr>
          <p:cNvSpPr/>
          <p:nvPr/>
        </p:nvSpPr>
        <p:spPr>
          <a:xfrm>
            <a:off x="2080028" y="5673503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Positional Encoding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D80A478-FF49-4FAD-A406-D34B391B8D15}"/>
              </a:ext>
            </a:extLst>
          </p:cNvPr>
          <p:cNvSpPr/>
          <p:nvPr/>
        </p:nvSpPr>
        <p:spPr>
          <a:xfrm>
            <a:off x="2080028" y="6221522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embedding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D662900-D8A9-43BE-9D4F-E20325C1B7E7}"/>
              </a:ext>
            </a:extLst>
          </p:cNvPr>
          <p:cNvCxnSpPr>
            <a:cxnSpLocks/>
            <a:stCxn id="74" idx="0"/>
            <a:endCxn id="73" idx="2"/>
          </p:cNvCxnSpPr>
          <p:nvPr/>
        </p:nvCxnSpPr>
        <p:spPr>
          <a:xfrm flipV="1">
            <a:off x="3338460" y="6077134"/>
            <a:ext cx="0" cy="14438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24AC974-63F0-40C5-9D01-A073FCB78C11}"/>
              </a:ext>
            </a:extLst>
          </p:cNvPr>
          <p:cNvCxnSpPr/>
          <p:nvPr/>
        </p:nvCxnSpPr>
        <p:spPr>
          <a:xfrm flipV="1">
            <a:off x="1844842" y="360947"/>
            <a:ext cx="0" cy="266299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99C2F6F-F192-4DD9-BD52-38E4CBEC40D9}"/>
              </a:ext>
            </a:extLst>
          </p:cNvPr>
          <p:cNvCxnSpPr/>
          <p:nvPr/>
        </p:nvCxnSpPr>
        <p:spPr>
          <a:xfrm>
            <a:off x="1540042" y="2875547"/>
            <a:ext cx="5462337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D84B6466-FF80-4DD3-9E68-D210E064AA06}"/>
              </a:ext>
            </a:extLst>
          </p:cNvPr>
          <p:cNvSpPr/>
          <p:nvPr/>
        </p:nvSpPr>
        <p:spPr>
          <a:xfrm>
            <a:off x="1836821" y="1419722"/>
            <a:ext cx="1840832" cy="1463846"/>
          </a:xfrm>
          <a:custGeom>
            <a:avLst/>
            <a:gdLst>
              <a:gd name="connsiteX0" fmla="*/ 0 w 1840832"/>
              <a:gd name="connsiteY0" fmla="*/ 1451815 h 1463846"/>
              <a:gd name="connsiteX1" fmla="*/ 1010653 w 1840832"/>
              <a:gd name="connsiteY1" fmla="*/ 4 h 1463846"/>
              <a:gd name="connsiteX2" fmla="*/ 1840832 w 1840832"/>
              <a:gd name="connsiteY2" fmla="*/ 1463846 h 1463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0832" h="1463846">
                <a:moveTo>
                  <a:pt x="0" y="1451815"/>
                </a:moveTo>
                <a:cubicBezTo>
                  <a:pt x="351924" y="724907"/>
                  <a:pt x="703848" y="-2001"/>
                  <a:pt x="1010653" y="4"/>
                </a:cubicBezTo>
                <a:cubicBezTo>
                  <a:pt x="1317458" y="2009"/>
                  <a:pt x="1579145" y="732927"/>
                  <a:pt x="1840832" y="1463846"/>
                </a:cubicBez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D7355B-E58C-451F-8312-2B69F3FDE9BD}"/>
              </a:ext>
            </a:extLst>
          </p:cNvPr>
          <p:cNvSpPr txBox="1"/>
          <p:nvPr/>
        </p:nvSpPr>
        <p:spPr>
          <a:xfrm>
            <a:off x="2578766" y="2755227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C2637A3-7955-4FB1-9D3C-A3CC2507940F}"/>
              </a:ext>
            </a:extLst>
          </p:cNvPr>
          <p:cNvSpPr txBox="1"/>
          <p:nvPr/>
        </p:nvSpPr>
        <p:spPr>
          <a:xfrm>
            <a:off x="1540042" y="1168730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40E683B-2D0C-4221-A485-49F4D29165DD}"/>
              </a:ext>
            </a:extLst>
          </p:cNvPr>
          <p:cNvCxnSpPr>
            <a:stCxn id="24" idx="1"/>
          </p:cNvCxnSpPr>
          <p:nvPr/>
        </p:nvCxnSpPr>
        <p:spPr>
          <a:xfrm flipH="1" flipV="1">
            <a:off x="1844842" y="1419722"/>
            <a:ext cx="1002632" cy="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3" name="자유형: 도형 182">
            <a:extLst>
              <a:ext uri="{FF2B5EF4-FFF2-40B4-BE49-F238E27FC236}">
                <a16:creationId xmlns:a16="http://schemas.microsoft.com/office/drawing/2014/main" id="{D79488B3-9E19-4A72-ADFC-0A69BD98F641}"/>
              </a:ext>
            </a:extLst>
          </p:cNvPr>
          <p:cNvSpPr/>
          <p:nvPr/>
        </p:nvSpPr>
        <p:spPr>
          <a:xfrm rot="10800000">
            <a:off x="3673642" y="2875547"/>
            <a:ext cx="1840832" cy="1463846"/>
          </a:xfrm>
          <a:custGeom>
            <a:avLst/>
            <a:gdLst>
              <a:gd name="connsiteX0" fmla="*/ 0 w 1840832"/>
              <a:gd name="connsiteY0" fmla="*/ 1451815 h 1463846"/>
              <a:gd name="connsiteX1" fmla="*/ 1010653 w 1840832"/>
              <a:gd name="connsiteY1" fmla="*/ 4 h 1463846"/>
              <a:gd name="connsiteX2" fmla="*/ 1840832 w 1840832"/>
              <a:gd name="connsiteY2" fmla="*/ 1463846 h 1463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0832" h="1463846">
                <a:moveTo>
                  <a:pt x="0" y="1451815"/>
                </a:moveTo>
                <a:cubicBezTo>
                  <a:pt x="351924" y="724907"/>
                  <a:pt x="703848" y="-2001"/>
                  <a:pt x="1010653" y="4"/>
                </a:cubicBezTo>
                <a:cubicBezTo>
                  <a:pt x="1317458" y="2009"/>
                  <a:pt x="1579145" y="732927"/>
                  <a:pt x="1840832" y="1463846"/>
                </a:cubicBez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86B1F46-135B-4DA5-A2DF-F568019E7CBC}"/>
              </a:ext>
            </a:extLst>
          </p:cNvPr>
          <p:cNvSpPr txBox="1"/>
          <p:nvPr/>
        </p:nvSpPr>
        <p:spPr>
          <a:xfrm>
            <a:off x="3450660" y="2755227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180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331623F-B6DE-4C80-B1A6-3456F320D9B4}"/>
              </a:ext>
            </a:extLst>
          </p:cNvPr>
          <p:cNvSpPr txBox="1"/>
          <p:nvPr/>
        </p:nvSpPr>
        <p:spPr>
          <a:xfrm>
            <a:off x="4255166" y="2755227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270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26AC57D-386E-41F2-AD78-4316713F9490}"/>
              </a:ext>
            </a:extLst>
          </p:cNvPr>
          <p:cNvSpPr txBox="1"/>
          <p:nvPr/>
        </p:nvSpPr>
        <p:spPr>
          <a:xfrm>
            <a:off x="5140789" y="2755227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360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A81BC27-E89E-4247-945A-12346807DD69}"/>
              </a:ext>
            </a:extLst>
          </p:cNvPr>
          <p:cNvSpPr/>
          <p:nvPr/>
        </p:nvSpPr>
        <p:spPr>
          <a:xfrm>
            <a:off x="7002379" y="641684"/>
            <a:ext cx="1808732" cy="180873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1008E86-F70D-4095-A49A-A21C4162AA3B}"/>
              </a:ext>
            </a:extLst>
          </p:cNvPr>
          <p:cNvCxnSpPr>
            <a:cxnSpLocks/>
            <a:endCxn id="28" idx="6"/>
          </p:cNvCxnSpPr>
          <p:nvPr/>
        </p:nvCxnSpPr>
        <p:spPr>
          <a:xfrm flipV="1">
            <a:off x="7920789" y="1546050"/>
            <a:ext cx="890322" cy="44462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4CD4620-CF20-41E9-9972-12E8F1E6DD89}"/>
              </a:ext>
            </a:extLst>
          </p:cNvPr>
          <p:cNvSpPr txBox="1"/>
          <p:nvPr/>
        </p:nvSpPr>
        <p:spPr>
          <a:xfrm>
            <a:off x="8263272" y="1481551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931623D8-F879-44A8-B9C4-27936C1E3E94}"/>
              </a:ext>
            </a:extLst>
          </p:cNvPr>
          <p:cNvCxnSpPr>
            <a:cxnSpLocks/>
          </p:cNvCxnSpPr>
          <p:nvPr/>
        </p:nvCxnSpPr>
        <p:spPr>
          <a:xfrm flipV="1">
            <a:off x="7920789" y="713874"/>
            <a:ext cx="381000" cy="87663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1A926-6A76-4230-8D4F-39CD830AAF30}"/>
                  </a:ext>
                </a:extLst>
              </p:cNvPr>
              <p:cNvSpPr txBox="1"/>
              <p:nvPr/>
            </p:nvSpPr>
            <p:spPr>
              <a:xfrm>
                <a:off x="7960424" y="1281396"/>
                <a:ext cx="263214" cy="3600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30000"/>
                  </a:lnSpc>
                  <a:buClr>
                    <a:srgbClr val="C5003D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𝜃</m:t>
                      </m:r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1A926-6A76-4230-8D4F-39CD830AA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424" y="1281396"/>
                <a:ext cx="263214" cy="360099"/>
              </a:xfrm>
              <a:prstGeom prst="rect">
                <a:avLst/>
              </a:prstGeom>
              <a:blipFill>
                <a:blip r:embed="rId2"/>
                <a:stretch>
                  <a:fillRect l="-9302" r="-2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TextBox 188">
            <a:extLst>
              <a:ext uri="{FF2B5EF4-FFF2-40B4-BE49-F238E27FC236}">
                <a16:creationId xmlns:a16="http://schemas.microsoft.com/office/drawing/2014/main" id="{28FEBFA9-FC91-4D54-8718-41892A5E2840}"/>
              </a:ext>
            </a:extLst>
          </p:cNvPr>
          <p:cNvSpPr txBox="1"/>
          <p:nvPr/>
        </p:nvSpPr>
        <p:spPr>
          <a:xfrm>
            <a:off x="8598816" y="746948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94C4BA3-464F-4348-BD5F-31401F1CC689}"/>
                  </a:ext>
                </a:extLst>
              </p:cNvPr>
              <p:cNvSpPr txBox="1"/>
              <p:nvPr/>
            </p:nvSpPr>
            <p:spPr>
              <a:xfrm>
                <a:off x="7616193" y="2626345"/>
                <a:ext cx="1520160" cy="679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30000"/>
                  </a:lnSpc>
                  <a:buClr>
                    <a:srgbClr val="C5003D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2</m:t>
                      </m:r>
                      <m:r>
                        <a:rPr lang="ko-KR" alt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𝜋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∗</m:t>
                      </m:r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360</m:t>
                          </m:r>
                        </m:den>
                      </m:f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94C4BA3-464F-4348-BD5F-31401F1CC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193" y="2626345"/>
                <a:ext cx="1520160" cy="6795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C8D12FD6-7743-4101-B968-F7DB849EE507}"/>
                  </a:ext>
                </a:extLst>
              </p:cNvPr>
              <p:cNvSpPr txBox="1"/>
              <p:nvPr/>
            </p:nvSpPr>
            <p:spPr>
              <a:xfrm>
                <a:off x="7717471" y="3254110"/>
                <a:ext cx="1296958" cy="679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30000"/>
                  </a:lnSpc>
                  <a:buClr>
                    <a:srgbClr val="C5003D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𝜋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∗</m:t>
                      </m:r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180</m:t>
                          </m:r>
                        </m:den>
                      </m:f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C8D12FD6-7743-4101-B968-F7DB849EE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471" y="3254110"/>
                <a:ext cx="1296958" cy="6795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EC2EEB7A-1CF8-414A-A40D-92487F597331}"/>
                  </a:ext>
                </a:extLst>
              </p:cNvPr>
              <p:cNvSpPr txBox="1"/>
              <p:nvPr/>
            </p:nvSpPr>
            <p:spPr>
              <a:xfrm>
                <a:off x="7721474" y="3944686"/>
                <a:ext cx="949299" cy="6765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30000"/>
                  </a:lnSpc>
                  <a:buClr>
                    <a:srgbClr val="C5003D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180</m:t>
                          </m:r>
                        </m:num>
                        <m:den>
                          <m:r>
                            <a:rPr lang="ko-KR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EC2EEB7A-1CF8-414A-A40D-92487F597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474" y="3944686"/>
                <a:ext cx="949299" cy="6765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8182977-6484-46A6-AB49-1620614B9741}"/>
                  </a:ext>
                </a:extLst>
              </p:cNvPr>
              <p:cNvSpPr txBox="1"/>
              <p:nvPr/>
            </p:nvSpPr>
            <p:spPr>
              <a:xfrm>
                <a:off x="7319211" y="4848726"/>
                <a:ext cx="2504212" cy="934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30000"/>
                  </a:lnSpc>
                  <a:buClr>
                    <a:srgbClr val="C5003D"/>
                  </a:buClr>
                </a:pPr>
                <a:r>
                  <a:rPr lang="ko-KR" altLang="en-US" sz="1800">
                    <a:solidFill>
                      <a:schemeClr val="tx1"/>
                    </a:solidFill>
                    <a:latin typeface="Consolas" panose="020B0609020204030204" pitchFamily="49" charset="0"/>
                    <a:ea typeface="+mn-ea"/>
                  </a:rPr>
                  <a:t>라디안 으로 치환 </a:t>
                </a:r>
                <a:endPara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endParaRPr>
              </a:p>
              <a:p>
                <a:pPr algn="l">
                  <a:lnSpc>
                    <a:spcPct val="130000"/>
                  </a:lnSpc>
                  <a:buClr>
                    <a:srgbClr val="C5003D"/>
                  </a:buClr>
                </a:pPr>
                <a:r>
                  <a:rPr lang="en-US" altLang="ko-KR" sz="1800">
                    <a:solidFill>
                      <a:schemeClr val="tx1"/>
                    </a:solidFill>
                    <a:latin typeface="Consolas" panose="020B0609020204030204" pitchFamily="49" charset="0"/>
                    <a:ea typeface="+mn-ea"/>
                  </a:rPr>
                  <a:t>angle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180</m:t>
                        </m:r>
                      </m:num>
                      <m:den>
                        <m:r>
                          <a:rPr lang="ko-KR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altLang="ko-KR" sz="1800">
                    <a:solidFill>
                      <a:schemeClr val="tx1"/>
                    </a:solidFill>
                    <a:latin typeface="Consolas" panose="020B0609020204030204" pitchFamily="49" charset="0"/>
                    <a:ea typeface="+mn-ea"/>
                  </a:rPr>
                  <a:t> = x : 1</a:t>
                </a:r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8182977-6484-46A6-AB49-1620614B9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211" y="4848726"/>
                <a:ext cx="2504212" cy="934102"/>
              </a:xfrm>
              <a:prstGeom prst="rect">
                <a:avLst/>
              </a:prstGeom>
              <a:blipFill>
                <a:blip r:embed="rId6"/>
                <a:stretch>
                  <a:fillRect l="-2195" r="-1220" b="-32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3D03C344-5480-4D5D-B1BD-74D48165ED5A}"/>
                  </a:ext>
                </a:extLst>
              </p:cNvPr>
              <p:cNvSpPr txBox="1"/>
              <p:nvPr/>
            </p:nvSpPr>
            <p:spPr>
              <a:xfrm>
                <a:off x="7346710" y="5763797"/>
                <a:ext cx="1794081" cy="544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  <a:buClr>
                    <a:srgbClr val="C5003D"/>
                  </a:buClr>
                </a:pPr>
                <a:r>
                  <a:rPr lang="en-US" altLang="ko-KR" sz="1800">
                    <a:solidFill>
                      <a:schemeClr val="tx1"/>
                    </a:solidFill>
                    <a:latin typeface="Consolas" panose="020B0609020204030204" pitchFamily="49" charset="0"/>
                    <a:ea typeface="+mn-ea"/>
                  </a:rPr>
                  <a:t>angle*</a:t>
                </a:r>
                <a:r>
                  <a:rPr lang="en-US" altLang="ko-KR" sz="1800" b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180</m:t>
                        </m:r>
                      </m:den>
                    </m:f>
                  </m:oMath>
                </a14:m>
                <a:r>
                  <a:rPr lang="en-US" altLang="ko-KR" sz="1800">
                    <a:solidFill>
                      <a:schemeClr val="tx1"/>
                    </a:solidFill>
                    <a:latin typeface="Consolas" panose="020B0609020204030204" pitchFamily="49" charset="0"/>
                    <a:ea typeface="+mn-ea"/>
                  </a:rPr>
                  <a:t> = x</a:t>
                </a:r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endParaRPr>
              </a:p>
            </p:txBody>
          </p:sp>
        </mc:Choice>
        <mc:Fallback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3D03C344-5480-4D5D-B1BD-74D48165E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710" y="5763797"/>
                <a:ext cx="1794081" cy="544701"/>
              </a:xfrm>
              <a:prstGeom prst="rect">
                <a:avLst/>
              </a:prstGeom>
              <a:blipFill>
                <a:blip r:embed="rId7"/>
                <a:stretch>
                  <a:fillRect l="-2721" r="-2381" b="-67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0035E219-446F-4CD4-B501-B53622795A42}"/>
              </a:ext>
            </a:extLst>
          </p:cNvPr>
          <p:cNvSpPr txBox="1"/>
          <p:nvPr/>
        </p:nvSpPr>
        <p:spPr>
          <a:xfrm>
            <a:off x="1533319" y="3526915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you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39ACDEC-D76E-42E0-AE5E-3AE10A8250C1}"/>
              </a:ext>
            </a:extLst>
          </p:cNvPr>
          <p:cNvSpPr txBox="1"/>
          <p:nvPr/>
        </p:nvSpPr>
        <p:spPr>
          <a:xfrm>
            <a:off x="4191847" y="4339393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you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95" name="자유형: 도형 194">
            <a:extLst>
              <a:ext uri="{FF2B5EF4-FFF2-40B4-BE49-F238E27FC236}">
                <a16:creationId xmlns:a16="http://schemas.microsoft.com/office/drawing/2014/main" id="{4ED03689-1C80-411C-95EA-C7EAA78333D6}"/>
              </a:ext>
            </a:extLst>
          </p:cNvPr>
          <p:cNvSpPr/>
          <p:nvPr/>
        </p:nvSpPr>
        <p:spPr>
          <a:xfrm>
            <a:off x="867881" y="1393651"/>
            <a:ext cx="1915424" cy="1463846"/>
          </a:xfrm>
          <a:custGeom>
            <a:avLst/>
            <a:gdLst>
              <a:gd name="connsiteX0" fmla="*/ 0 w 1840832"/>
              <a:gd name="connsiteY0" fmla="*/ 1451815 h 1463846"/>
              <a:gd name="connsiteX1" fmla="*/ 1010653 w 1840832"/>
              <a:gd name="connsiteY1" fmla="*/ 4 h 1463846"/>
              <a:gd name="connsiteX2" fmla="*/ 1840832 w 1840832"/>
              <a:gd name="connsiteY2" fmla="*/ 1463846 h 1463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0832" h="1463846">
                <a:moveTo>
                  <a:pt x="0" y="1451815"/>
                </a:moveTo>
                <a:cubicBezTo>
                  <a:pt x="351924" y="724907"/>
                  <a:pt x="703848" y="-2001"/>
                  <a:pt x="1010653" y="4"/>
                </a:cubicBezTo>
                <a:cubicBezTo>
                  <a:pt x="1317458" y="2009"/>
                  <a:pt x="1579145" y="732927"/>
                  <a:pt x="1840832" y="1463846"/>
                </a:cubicBez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자유형: 도형 195">
            <a:extLst>
              <a:ext uri="{FF2B5EF4-FFF2-40B4-BE49-F238E27FC236}">
                <a16:creationId xmlns:a16="http://schemas.microsoft.com/office/drawing/2014/main" id="{892611CC-4F1D-4175-991E-1007627E6F0C}"/>
              </a:ext>
            </a:extLst>
          </p:cNvPr>
          <p:cNvSpPr/>
          <p:nvPr/>
        </p:nvSpPr>
        <p:spPr>
          <a:xfrm rot="10800000">
            <a:off x="2783305" y="2844460"/>
            <a:ext cx="1840832" cy="1463846"/>
          </a:xfrm>
          <a:custGeom>
            <a:avLst/>
            <a:gdLst>
              <a:gd name="connsiteX0" fmla="*/ 0 w 1840832"/>
              <a:gd name="connsiteY0" fmla="*/ 1451815 h 1463846"/>
              <a:gd name="connsiteX1" fmla="*/ 1010653 w 1840832"/>
              <a:gd name="connsiteY1" fmla="*/ 4 h 1463846"/>
              <a:gd name="connsiteX2" fmla="*/ 1840832 w 1840832"/>
              <a:gd name="connsiteY2" fmla="*/ 1463846 h 1463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0832" h="1463846">
                <a:moveTo>
                  <a:pt x="0" y="1451815"/>
                </a:moveTo>
                <a:cubicBezTo>
                  <a:pt x="351924" y="724907"/>
                  <a:pt x="703848" y="-2001"/>
                  <a:pt x="1010653" y="4"/>
                </a:cubicBezTo>
                <a:cubicBezTo>
                  <a:pt x="1317458" y="2009"/>
                  <a:pt x="1579145" y="732927"/>
                  <a:pt x="1840832" y="1463846"/>
                </a:cubicBez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6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변신 로봇">
            <a:extLst>
              <a:ext uri="{FF2B5EF4-FFF2-40B4-BE49-F238E27FC236}">
                <a16:creationId xmlns:a16="http://schemas.microsoft.com/office/drawing/2014/main" id="{F22D902B-EE8F-423C-8AB5-A5AC4D730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3" y="74446"/>
            <a:ext cx="5705475" cy="667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A05CE83-968D-4A5D-A3CF-9A767D70995B}"/>
              </a:ext>
            </a:extLst>
          </p:cNvPr>
          <p:cNvSpPr/>
          <p:nvPr/>
        </p:nvSpPr>
        <p:spPr>
          <a:xfrm>
            <a:off x="2614863" y="4279233"/>
            <a:ext cx="2414337" cy="164832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01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470780" y="289711"/>
            <a:ext cx="8648521" cy="2058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np.set_printoptions(suppress=True)  # 1000000 =&gt; 1.0e+5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temp_k = tf.constant([[10,0,0],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[0,10,0],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[0,0,10],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[0,0,10]], dtype=tf.float32)  # (4, 3)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DB6FF7-5DAD-407D-8DCF-68C89B5E72D7}"/>
              </a:ext>
            </a:extLst>
          </p:cNvPr>
          <p:cNvSpPr/>
          <p:nvPr/>
        </p:nvSpPr>
        <p:spPr>
          <a:xfrm>
            <a:off x="1448554" y="3512745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98615A5-6C44-4983-AC06-AEEA35D12F4C}"/>
              </a:ext>
            </a:extLst>
          </p:cNvPr>
          <p:cNvSpPr/>
          <p:nvPr/>
        </p:nvSpPr>
        <p:spPr>
          <a:xfrm>
            <a:off x="1955548" y="3512745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A07696-E1FF-46B2-887A-0A8252BDFAE3}"/>
              </a:ext>
            </a:extLst>
          </p:cNvPr>
          <p:cNvSpPr/>
          <p:nvPr/>
        </p:nvSpPr>
        <p:spPr>
          <a:xfrm>
            <a:off x="2462542" y="3512745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D8B742-90ED-4B91-A809-48CDE55B28F5}"/>
              </a:ext>
            </a:extLst>
          </p:cNvPr>
          <p:cNvSpPr/>
          <p:nvPr/>
        </p:nvSpPr>
        <p:spPr>
          <a:xfrm>
            <a:off x="1448554" y="4019739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401230-183E-4292-88AD-F2FC25CAAE6D}"/>
              </a:ext>
            </a:extLst>
          </p:cNvPr>
          <p:cNvSpPr/>
          <p:nvPr/>
        </p:nvSpPr>
        <p:spPr>
          <a:xfrm>
            <a:off x="1955548" y="4019739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D1D3E8E-AFFD-4D50-A018-145CA6B13F43}"/>
              </a:ext>
            </a:extLst>
          </p:cNvPr>
          <p:cNvSpPr/>
          <p:nvPr/>
        </p:nvSpPr>
        <p:spPr>
          <a:xfrm>
            <a:off x="2462542" y="4019739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EA221F2-0A84-41E1-A212-95E84BCB38CF}"/>
              </a:ext>
            </a:extLst>
          </p:cNvPr>
          <p:cNvSpPr/>
          <p:nvPr/>
        </p:nvSpPr>
        <p:spPr>
          <a:xfrm>
            <a:off x="1448554" y="4526733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7C0791-B2D8-49FA-9878-BB1E5235BB92}"/>
              </a:ext>
            </a:extLst>
          </p:cNvPr>
          <p:cNvSpPr/>
          <p:nvPr/>
        </p:nvSpPr>
        <p:spPr>
          <a:xfrm>
            <a:off x="1955548" y="4526733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B496BAF-AF36-42C2-9CDC-B36ACD480EA1}"/>
              </a:ext>
            </a:extLst>
          </p:cNvPr>
          <p:cNvSpPr/>
          <p:nvPr/>
        </p:nvSpPr>
        <p:spPr>
          <a:xfrm>
            <a:off x="2462542" y="4526733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132361D-1206-4569-86B4-4A3B9B0F9966}"/>
              </a:ext>
            </a:extLst>
          </p:cNvPr>
          <p:cNvSpPr/>
          <p:nvPr/>
        </p:nvSpPr>
        <p:spPr>
          <a:xfrm>
            <a:off x="1448554" y="5033727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80A6478-2907-4721-9419-DFEA2D4EF395}"/>
              </a:ext>
            </a:extLst>
          </p:cNvPr>
          <p:cNvSpPr/>
          <p:nvPr/>
        </p:nvSpPr>
        <p:spPr>
          <a:xfrm>
            <a:off x="1955548" y="5033727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9D13CC7-08BB-4DD9-A809-80BC8FA1DE6B}"/>
              </a:ext>
            </a:extLst>
          </p:cNvPr>
          <p:cNvSpPr/>
          <p:nvPr/>
        </p:nvSpPr>
        <p:spPr>
          <a:xfrm>
            <a:off x="2462542" y="5033727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21FBE9-8BF5-4224-8D16-F6B494A7F9B6}"/>
              </a:ext>
            </a:extLst>
          </p:cNvPr>
          <p:cNvSpPr txBox="1"/>
          <p:nvPr/>
        </p:nvSpPr>
        <p:spPr>
          <a:xfrm>
            <a:off x="1674891" y="3036608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temp_k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542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470780" y="289711"/>
            <a:ext cx="8648521" cy="1658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temp_v = tf.constant([[   1,0],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[  10,0],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[ 100,5],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[1000,6]], dtype=tf.float32)  # (4, 2)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FB85CAB-741E-4C02-B20B-81F0994F9AD6}"/>
              </a:ext>
            </a:extLst>
          </p:cNvPr>
          <p:cNvGrpSpPr/>
          <p:nvPr/>
        </p:nvGrpSpPr>
        <p:grpSpPr>
          <a:xfrm>
            <a:off x="1321806" y="3512745"/>
            <a:ext cx="2308634" cy="2027976"/>
            <a:chOff x="1448554" y="3512745"/>
            <a:chExt cx="1520982" cy="202797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6DB6FF7-5DAD-407D-8DCF-68C89B5E72D7}"/>
                </a:ext>
              </a:extLst>
            </p:cNvPr>
            <p:cNvSpPr/>
            <p:nvPr/>
          </p:nvSpPr>
          <p:spPr>
            <a:xfrm>
              <a:off x="1448554" y="3512745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98615A5-6C44-4983-AC06-AEEA35D12F4C}"/>
                </a:ext>
              </a:extLst>
            </p:cNvPr>
            <p:cNvSpPr/>
            <p:nvPr/>
          </p:nvSpPr>
          <p:spPr>
            <a:xfrm>
              <a:off x="1955548" y="3512745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FA07696-E1FF-46B2-887A-0A8252BDFAE3}"/>
                </a:ext>
              </a:extLst>
            </p:cNvPr>
            <p:cNvSpPr/>
            <p:nvPr/>
          </p:nvSpPr>
          <p:spPr>
            <a:xfrm>
              <a:off x="2462542" y="3512745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7D8B742-90ED-4B91-A809-48CDE55B28F5}"/>
                </a:ext>
              </a:extLst>
            </p:cNvPr>
            <p:cNvSpPr/>
            <p:nvPr/>
          </p:nvSpPr>
          <p:spPr>
            <a:xfrm>
              <a:off x="1448554" y="4019739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8401230-183E-4292-88AD-F2FC25CAAE6D}"/>
                </a:ext>
              </a:extLst>
            </p:cNvPr>
            <p:cNvSpPr/>
            <p:nvPr/>
          </p:nvSpPr>
          <p:spPr>
            <a:xfrm>
              <a:off x="1955548" y="4019739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D1D3E8E-AFFD-4D50-A018-145CA6B13F43}"/>
                </a:ext>
              </a:extLst>
            </p:cNvPr>
            <p:cNvSpPr/>
            <p:nvPr/>
          </p:nvSpPr>
          <p:spPr>
            <a:xfrm>
              <a:off x="2462542" y="4019739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EA221F2-0A84-41E1-A212-95E84BCB38CF}"/>
                </a:ext>
              </a:extLst>
            </p:cNvPr>
            <p:cNvSpPr/>
            <p:nvPr/>
          </p:nvSpPr>
          <p:spPr>
            <a:xfrm>
              <a:off x="1448554" y="4526733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B7C0791-B2D8-49FA-9878-BB1E5235BB92}"/>
                </a:ext>
              </a:extLst>
            </p:cNvPr>
            <p:cNvSpPr/>
            <p:nvPr/>
          </p:nvSpPr>
          <p:spPr>
            <a:xfrm>
              <a:off x="1955548" y="4526733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B496BAF-AF36-42C2-9CDC-B36ACD480EA1}"/>
                </a:ext>
              </a:extLst>
            </p:cNvPr>
            <p:cNvSpPr/>
            <p:nvPr/>
          </p:nvSpPr>
          <p:spPr>
            <a:xfrm>
              <a:off x="2462542" y="4526733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132361D-1206-4569-86B4-4A3B9B0F9966}"/>
                </a:ext>
              </a:extLst>
            </p:cNvPr>
            <p:cNvSpPr/>
            <p:nvPr/>
          </p:nvSpPr>
          <p:spPr>
            <a:xfrm>
              <a:off x="1448554" y="5033727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80A6478-2907-4721-9419-DFEA2D4EF395}"/>
                </a:ext>
              </a:extLst>
            </p:cNvPr>
            <p:cNvSpPr/>
            <p:nvPr/>
          </p:nvSpPr>
          <p:spPr>
            <a:xfrm>
              <a:off x="1955548" y="5033727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9D13CC7-08BB-4DD9-A809-80BC8FA1DE6B}"/>
                </a:ext>
              </a:extLst>
            </p:cNvPr>
            <p:cNvSpPr/>
            <p:nvPr/>
          </p:nvSpPr>
          <p:spPr>
            <a:xfrm>
              <a:off x="2462542" y="5033727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21FBE9-8BF5-4224-8D16-F6B494A7F9B6}"/>
              </a:ext>
            </a:extLst>
          </p:cNvPr>
          <p:cNvSpPr txBox="1"/>
          <p:nvPr/>
        </p:nvSpPr>
        <p:spPr>
          <a:xfrm>
            <a:off x="1674891" y="3036608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temp_k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9E54094-8491-4937-9F70-F8A20FE586BF}"/>
              </a:ext>
            </a:extLst>
          </p:cNvPr>
          <p:cNvGrpSpPr/>
          <p:nvPr/>
        </p:nvGrpSpPr>
        <p:grpSpPr>
          <a:xfrm>
            <a:off x="6380803" y="3512745"/>
            <a:ext cx="1550488" cy="2027976"/>
            <a:chOff x="6455121" y="3512745"/>
            <a:chExt cx="1016333" cy="202797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334BDB-3D53-4569-B730-02D33AAB78F8}"/>
                </a:ext>
              </a:extLst>
            </p:cNvPr>
            <p:cNvSpPr/>
            <p:nvPr/>
          </p:nvSpPr>
          <p:spPr>
            <a:xfrm>
              <a:off x="6455121" y="3512745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524CA0E-C1C8-4BF1-AE19-3E42E05EB293}"/>
                </a:ext>
              </a:extLst>
            </p:cNvPr>
            <p:cNvSpPr/>
            <p:nvPr/>
          </p:nvSpPr>
          <p:spPr>
            <a:xfrm>
              <a:off x="6964460" y="3512745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A1D46C2-D73B-4B18-9358-002FA6269412}"/>
                </a:ext>
              </a:extLst>
            </p:cNvPr>
            <p:cNvSpPr/>
            <p:nvPr/>
          </p:nvSpPr>
          <p:spPr>
            <a:xfrm>
              <a:off x="6455121" y="4019739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E1B0F1C-2E92-486C-929A-C382A4E41449}"/>
                </a:ext>
              </a:extLst>
            </p:cNvPr>
            <p:cNvSpPr/>
            <p:nvPr/>
          </p:nvSpPr>
          <p:spPr>
            <a:xfrm>
              <a:off x="6964460" y="4019739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DFF8479-1F72-4935-9DFF-CF07B18AEC82}"/>
                </a:ext>
              </a:extLst>
            </p:cNvPr>
            <p:cNvSpPr/>
            <p:nvPr/>
          </p:nvSpPr>
          <p:spPr>
            <a:xfrm>
              <a:off x="6455121" y="4526733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BF6835A-30DB-4E0C-B8D1-8B275DFC35A6}"/>
                </a:ext>
              </a:extLst>
            </p:cNvPr>
            <p:cNvSpPr/>
            <p:nvPr/>
          </p:nvSpPr>
          <p:spPr>
            <a:xfrm>
              <a:off x="6964460" y="4526733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572176B-782D-41B0-8665-CDBCEC1FE3A2}"/>
                </a:ext>
              </a:extLst>
            </p:cNvPr>
            <p:cNvSpPr/>
            <p:nvPr/>
          </p:nvSpPr>
          <p:spPr>
            <a:xfrm>
              <a:off x="6455121" y="5033727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1000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4A0802B-7CFA-41E9-8D81-6040D8F14EDF}"/>
                </a:ext>
              </a:extLst>
            </p:cNvPr>
            <p:cNvSpPr/>
            <p:nvPr/>
          </p:nvSpPr>
          <p:spPr>
            <a:xfrm>
              <a:off x="6964460" y="5033727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8E1FEEF-A72A-41D5-B075-A141E09C7104}"/>
              </a:ext>
            </a:extLst>
          </p:cNvPr>
          <p:cNvSpPr txBox="1"/>
          <p:nvPr/>
        </p:nvSpPr>
        <p:spPr>
          <a:xfrm>
            <a:off x="6683803" y="3036608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temp_v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0573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470780" y="289711"/>
            <a:ext cx="893065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temp_q = tf.constant([[0, 0, 10]], dtype=tf.float32)  # (1, 3)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DB6FF7-5DAD-407D-8DCF-68C89B5E72D7}"/>
              </a:ext>
            </a:extLst>
          </p:cNvPr>
          <p:cNvSpPr/>
          <p:nvPr/>
        </p:nvSpPr>
        <p:spPr>
          <a:xfrm>
            <a:off x="3494637" y="345839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98615A5-6C44-4983-AC06-AEEA35D12F4C}"/>
              </a:ext>
            </a:extLst>
          </p:cNvPr>
          <p:cNvSpPr/>
          <p:nvPr/>
        </p:nvSpPr>
        <p:spPr>
          <a:xfrm>
            <a:off x="4264182" y="345839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A07696-E1FF-46B2-887A-0A8252BDFAE3}"/>
              </a:ext>
            </a:extLst>
          </p:cNvPr>
          <p:cNvSpPr/>
          <p:nvPr/>
        </p:nvSpPr>
        <p:spPr>
          <a:xfrm>
            <a:off x="5033726" y="345839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D8B742-90ED-4B91-A809-48CDE55B28F5}"/>
              </a:ext>
            </a:extLst>
          </p:cNvPr>
          <p:cNvSpPr/>
          <p:nvPr/>
        </p:nvSpPr>
        <p:spPr>
          <a:xfrm>
            <a:off x="3494637" y="396538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401230-183E-4292-88AD-F2FC25CAAE6D}"/>
              </a:ext>
            </a:extLst>
          </p:cNvPr>
          <p:cNvSpPr/>
          <p:nvPr/>
        </p:nvSpPr>
        <p:spPr>
          <a:xfrm>
            <a:off x="4264182" y="396538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D1D3E8E-AFFD-4D50-A018-145CA6B13F43}"/>
              </a:ext>
            </a:extLst>
          </p:cNvPr>
          <p:cNvSpPr/>
          <p:nvPr/>
        </p:nvSpPr>
        <p:spPr>
          <a:xfrm>
            <a:off x="5033726" y="396538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EA221F2-0A84-41E1-A212-95E84BCB38CF}"/>
              </a:ext>
            </a:extLst>
          </p:cNvPr>
          <p:cNvSpPr/>
          <p:nvPr/>
        </p:nvSpPr>
        <p:spPr>
          <a:xfrm>
            <a:off x="3494637" y="447237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7C0791-B2D8-49FA-9878-BB1E5235BB92}"/>
              </a:ext>
            </a:extLst>
          </p:cNvPr>
          <p:cNvSpPr/>
          <p:nvPr/>
        </p:nvSpPr>
        <p:spPr>
          <a:xfrm>
            <a:off x="4264182" y="447237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B496BAF-AF36-42C2-9CDC-B36ACD480EA1}"/>
              </a:ext>
            </a:extLst>
          </p:cNvPr>
          <p:cNvSpPr/>
          <p:nvPr/>
        </p:nvSpPr>
        <p:spPr>
          <a:xfrm>
            <a:off x="5033726" y="447237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132361D-1206-4569-86B4-4A3B9B0F9966}"/>
              </a:ext>
            </a:extLst>
          </p:cNvPr>
          <p:cNvSpPr/>
          <p:nvPr/>
        </p:nvSpPr>
        <p:spPr>
          <a:xfrm>
            <a:off x="3494637" y="4979372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80A6478-2907-4721-9419-DFEA2D4EF395}"/>
              </a:ext>
            </a:extLst>
          </p:cNvPr>
          <p:cNvSpPr/>
          <p:nvPr/>
        </p:nvSpPr>
        <p:spPr>
          <a:xfrm>
            <a:off x="4264182" y="4979372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9D13CC7-08BB-4DD9-A809-80BC8FA1DE6B}"/>
              </a:ext>
            </a:extLst>
          </p:cNvPr>
          <p:cNvSpPr/>
          <p:nvPr/>
        </p:nvSpPr>
        <p:spPr>
          <a:xfrm>
            <a:off x="5033726" y="4979372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21FBE9-8BF5-4224-8D16-F6B494A7F9B6}"/>
              </a:ext>
            </a:extLst>
          </p:cNvPr>
          <p:cNvSpPr txBox="1"/>
          <p:nvPr/>
        </p:nvSpPr>
        <p:spPr>
          <a:xfrm>
            <a:off x="3847722" y="2982253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temp_k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9E54094-8491-4937-9F70-F8A20FE586BF}"/>
              </a:ext>
            </a:extLst>
          </p:cNvPr>
          <p:cNvGrpSpPr/>
          <p:nvPr/>
        </p:nvGrpSpPr>
        <p:grpSpPr>
          <a:xfrm>
            <a:off x="7990853" y="3458390"/>
            <a:ext cx="1550488" cy="2027976"/>
            <a:chOff x="6455121" y="3512745"/>
            <a:chExt cx="1016333" cy="202797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334BDB-3D53-4569-B730-02D33AAB78F8}"/>
                </a:ext>
              </a:extLst>
            </p:cNvPr>
            <p:cNvSpPr/>
            <p:nvPr/>
          </p:nvSpPr>
          <p:spPr>
            <a:xfrm>
              <a:off x="6455121" y="3512745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524CA0E-C1C8-4BF1-AE19-3E42E05EB293}"/>
                </a:ext>
              </a:extLst>
            </p:cNvPr>
            <p:cNvSpPr/>
            <p:nvPr/>
          </p:nvSpPr>
          <p:spPr>
            <a:xfrm>
              <a:off x="6964460" y="3512745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A1D46C2-D73B-4B18-9358-002FA6269412}"/>
                </a:ext>
              </a:extLst>
            </p:cNvPr>
            <p:cNvSpPr/>
            <p:nvPr/>
          </p:nvSpPr>
          <p:spPr>
            <a:xfrm>
              <a:off x="6455121" y="4019739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E1B0F1C-2E92-486C-929A-C382A4E41449}"/>
                </a:ext>
              </a:extLst>
            </p:cNvPr>
            <p:cNvSpPr/>
            <p:nvPr/>
          </p:nvSpPr>
          <p:spPr>
            <a:xfrm>
              <a:off x="6964460" y="4019739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DFF8479-1F72-4935-9DFF-CF07B18AEC82}"/>
                </a:ext>
              </a:extLst>
            </p:cNvPr>
            <p:cNvSpPr/>
            <p:nvPr/>
          </p:nvSpPr>
          <p:spPr>
            <a:xfrm>
              <a:off x="6455121" y="4526733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BF6835A-30DB-4E0C-B8D1-8B275DFC35A6}"/>
                </a:ext>
              </a:extLst>
            </p:cNvPr>
            <p:cNvSpPr/>
            <p:nvPr/>
          </p:nvSpPr>
          <p:spPr>
            <a:xfrm>
              <a:off x="6964460" y="4526733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572176B-782D-41B0-8665-CDBCEC1FE3A2}"/>
                </a:ext>
              </a:extLst>
            </p:cNvPr>
            <p:cNvSpPr/>
            <p:nvPr/>
          </p:nvSpPr>
          <p:spPr>
            <a:xfrm>
              <a:off x="6455121" y="5033727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1000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4A0802B-7CFA-41E9-8D81-6040D8F14EDF}"/>
                </a:ext>
              </a:extLst>
            </p:cNvPr>
            <p:cNvSpPr/>
            <p:nvPr/>
          </p:nvSpPr>
          <p:spPr>
            <a:xfrm>
              <a:off x="6964460" y="5033727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8E1FEEF-A72A-41D5-B075-A141E09C7104}"/>
              </a:ext>
            </a:extLst>
          </p:cNvPr>
          <p:cNvSpPr txBox="1"/>
          <p:nvPr/>
        </p:nvSpPr>
        <p:spPr>
          <a:xfrm>
            <a:off x="8293853" y="2982253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temp_v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696C5E-05ED-4810-ACF8-9458456D0498}"/>
              </a:ext>
            </a:extLst>
          </p:cNvPr>
          <p:cNvSpPr/>
          <p:nvPr/>
        </p:nvSpPr>
        <p:spPr>
          <a:xfrm>
            <a:off x="204726" y="3404035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67DF5D-69DC-432E-9E10-0A013746A69F}"/>
              </a:ext>
            </a:extLst>
          </p:cNvPr>
          <p:cNvSpPr/>
          <p:nvPr/>
        </p:nvSpPr>
        <p:spPr>
          <a:xfrm>
            <a:off x="974271" y="3404035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9B34022-E4C7-425A-955A-F3232ACC0BF6}"/>
              </a:ext>
            </a:extLst>
          </p:cNvPr>
          <p:cNvSpPr/>
          <p:nvPr/>
        </p:nvSpPr>
        <p:spPr>
          <a:xfrm>
            <a:off x="1743815" y="3404035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DB2FAB-D31F-4F31-8F68-9AEEF8DA4D60}"/>
              </a:ext>
            </a:extLst>
          </p:cNvPr>
          <p:cNvSpPr txBox="1"/>
          <p:nvPr/>
        </p:nvSpPr>
        <p:spPr>
          <a:xfrm>
            <a:off x="557811" y="2927898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temp_q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8329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158136" y="90518"/>
            <a:ext cx="9385903" cy="705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scaled_dot_product_attention(query, key, value, mask):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matmul_qk = tf.matmul(query, key, transpose_b=True)  # np.dot( query, key.T 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DB6FF7-5DAD-407D-8DCF-68C89B5E72D7}"/>
              </a:ext>
            </a:extLst>
          </p:cNvPr>
          <p:cNvSpPr/>
          <p:nvPr/>
        </p:nvSpPr>
        <p:spPr>
          <a:xfrm>
            <a:off x="3576118" y="132170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98615A5-6C44-4983-AC06-AEEA35D12F4C}"/>
              </a:ext>
            </a:extLst>
          </p:cNvPr>
          <p:cNvSpPr/>
          <p:nvPr/>
        </p:nvSpPr>
        <p:spPr>
          <a:xfrm>
            <a:off x="4345663" y="132170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A07696-E1FF-46B2-887A-0A8252BDFAE3}"/>
              </a:ext>
            </a:extLst>
          </p:cNvPr>
          <p:cNvSpPr/>
          <p:nvPr/>
        </p:nvSpPr>
        <p:spPr>
          <a:xfrm>
            <a:off x="5115207" y="132170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D8B742-90ED-4B91-A809-48CDE55B28F5}"/>
              </a:ext>
            </a:extLst>
          </p:cNvPr>
          <p:cNvSpPr/>
          <p:nvPr/>
        </p:nvSpPr>
        <p:spPr>
          <a:xfrm>
            <a:off x="3576118" y="182869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401230-183E-4292-88AD-F2FC25CAAE6D}"/>
              </a:ext>
            </a:extLst>
          </p:cNvPr>
          <p:cNvSpPr/>
          <p:nvPr/>
        </p:nvSpPr>
        <p:spPr>
          <a:xfrm>
            <a:off x="4345663" y="182869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D1D3E8E-AFFD-4D50-A018-145CA6B13F43}"/>
              </a:ext>
            </a:extLst>
          </p:cNvPr>
          <p:cNvSpPr/>
          <p:nvPr/>
        </p:nvSpPr>
        <p:spPr>
          <a:xfrm>
            <a:off x="5115207" y="182869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EA221F2-0A84-41E1-A212-95E84BCB38CF}"/>
              </a:ext>
            </a:extLst>
          </p:cNvPr>
          <p:cNvSpPr/>
          <p:nvPr/>
        </p:nvSpPr>
        <p:spPr>
          <a:xfrm>
            <a:off x="3576118" y="2335692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7C0791-B2D8-49FA-9878-BB1E5235BB92}"/>
              </a:ext>
            </a:extLst>
          </p:cNvPr>
          <p:cNvSpPr/>
          <p:nvPr/>
        </p:nvSpPr>
        <p:spPr>
          <a:xfrm>
            <a:off x="4345663" y="2335692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B496BAF-AF36-42C2-9CDC-B36ACD480EA1}"/>
              </a:ext>
            </a:extLst>
          </p:cNvPr>
          <p:cNvSpPr/>
          <p:nvPr/>
        </p:nvSpPr>
        <p:spPr>
          <a:xfrm>
            <a:off x="5115207" y="2335692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132361D-1206-4569-86B4-4A3B9B0F9966}"/>
              </a:ext>
            </a:extLst>
          </p:cNvPr>
          <p:cNvSpPr/>
          <p:nvPr/>
        </p:nvSpPr>
        <p:spPr>
          <a:xfrm>
            <a:off x="3576118" y="2842686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80A6478-2907-4721-9419-DFEA2D4EF395}"/>
              </a:ext>
            </a:extLst>
          </p:cNvPr>
          <p:cNvSpPr/>
          <p:nvPr/>
        </p:nvSpPr>
        <p:spPr>
          <a:xfrm>
            <a:off x="4345663" y="2842686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9D13CC7-08BB-4DD9-A809-80BC8FA1DE6B}"/>
              </a:ext>
            </a:extLst>
          </p:cNvPr>
          <p:cNvSpPr/>
          <p:nvPr/>
        </p:nvSpPr>
        <p:spPr>
          <a:xfrm>
            <a:off x="5115207" y="2842686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21FBE9-8BF5-4224-8D16-F6B494A7F9B6}"/>
              </a:ext>
            </a:extLst>
          </p:cNvPr>
          <p:cNvSpPr txBox="1"/>
          <p:nvPr/>
        </p:nvSpPr>
        <p:spPr>
          <a:xfrm>
            <a:off x="3929203" y="845567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key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696C5E-05ED-4810-ACF8-9458456D0498}"/>
              </a:ext>
            </a:extLst>
          </p:cNvPr>
          <p:cNvSpPr/>
          <p:nvPr/>
        </p:nvSpPr>
        <p:spPr>
          <a:xfrm>
            <a:off x="158136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67DF5D-69DC-432E-9E10-0A013746A69F}"/>
              </a:ext>
            </a:extLst>
          </p:cNvPr>
          <p:cNvSpPr/>
          <p:nvPr/>
        </p:nvSpPr>
        <p:spPr>
          <a:xfrm>
            <a:off x="927681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9B34022-E4C7-425A-955A-F3232ACC0BF6}"/>
              </a:ext>
            </a:extLst>
          </p:cNvPr>
          <p:cNvSpPr/>
          <p:nvPr/>
        </p:nvSpPr>
        <p:spPr>
          <a:xfrm>
            <a:off x="1697225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DB2FAB-D31F-4F31-8F68-9AEEF8DA4D60}"/>
              </a:ext>
            </a:extLst>
          </p:cNvPr>
          <p:cNvSpPr txBox="1"/>
          <p:nvPr/>
        </p:nvSpPr>
        <p:spPr>
          <a:xfrm>
            <a:off x="511221" y="3778923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query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283EEB-20B7-4EDD-8E05-8CF4A403104D}"/>
              </a:ext>
            </a:extLst>
          </p:cNvPr>
          <p:cNvSpPr/>
          <p:nvPr/>
        </p:nvSpPr>
        <p:spPr>
          <a:xfrm>
            <a:off x="3449369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8E24C53-F961-445E-BC79-DA34661F8651}"/>
              </a:ext>
            </a:extLst>
          </p:cNvPr>
          <p:cNvSpPr/>
          <p:nvPr/>
        </p:nvSpPr>
        <p:spPr>
          <a:xfrm>
            <a:off x="4218914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CDA0778-5771-4820-95CE-B098E0037907}"/>
              </a:ext>
            </a:extLst>
          </p:cNvPr>
          <p:cNvSpPr/>
          <p:nvPr/>
        </p:nvSpPr>
        <p:spPr>
          <a:xfrm>
            <a:off x="4988458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7BF26E-E728-4196-A617-2B2C59CB76DF}"/>
              </a:ext>
            </a:extLst>
          </p:cNvPr>
          <p:cNvSpPr/>
          <p:nvPr/>
        </p:nvSpPr>
        <p:spPr>
          <a:xfrm>
            <a:off x="3449369" y="47620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F21A24-DDE7-45F3-B872-8037DBB2059D}"/>
              </a:ext>
            </a:extLst>
          </p:cNvPr>
          <p:cNvSpPr/>
          <p:nvPr/>
        </p:nvSpPr>
        <p:spPr>
          <a:xfrm>
            <a:off x="4218914" y="47620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BDFE622-0B60-4AE7-8816-16D0D30B7F11}"/>
              </a:ext>
            </a:extLst>
          </p:cNvPr>
          <p:cNvSpPr/>
          <p:nvPr/>
        </p:nvSpPr>
        <p:spPr>
          <a:xfrm>
            <a:off x="4988458" y="47620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AEF7FCF-D1EF-4DFE-A7A7-52CF6448AE36}"/>
              </a:ext>
            </a:extLst>
          </p:cNvPr>
          <p:cNvSpPr/>
          <p:nvPr/>
        </p:nvSpPr>
        <p:spPr>
          <a:xfrm>
            <a:off x="3449369" y="52690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DEFBF7E-7CE7-4F0B-A102-BAD6409FDB59}"/>
              </a:ext>
            </a:extLst>
          </p:cNvPr>
          <p:cNvSpPr/>
          <p:nvPr/>
        </p:nvSpPr>
        <p:spPr>
          <a:xfrm>
            <a:off x="4218914" y="52690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D427812-8D61-4F57-9C94-CBA253DD21AC}"/>
              </a:ext>
            </a:extLst>
          </p:cNvPr>
          <p:cNvSpPr/>
          <p:nvPr/>
        </p:nvSpPr>
        <p:spPr>
          <a:xfrm>
            <a:off x="4988458" y="52690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9C51FB1-8AE3-458C-94C1-5CCDDBC8B4F1}"/>
              </a:ext>
            </a:extLst>
          </p:cNvPr>
          <p:cNvSpPr/>
          <p:nvPr/>
        </p:nvSpPr>
        <p:spPr>
          <a:xfrm>
            <a:off x="5758003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81A82D7-838D-4280-9675-2D82E1E6FC51}"/>
              </a:ext>
            </a:extLst>
          </p:cNvPr>
          <p:cNvSpPr/>
          <p:nvPr/>
        </p:nvSpPr>
        <p:spPr>
          <a:xfrm>
            <a:off x="5758003" y="47620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13F532A-A4EF-42AC-8BC6-EDC3C31F3CAE}"/>
              </a:ext>
            </a:extLst>
          </p:cNvPr>
          <p:cNvSpPr/>
          <p:nvPr/>
        </p:nvSpPr>
        <p:spPr>
          <a:xfrm>
            <a:off x="5758003" y="52690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EC60E2-2039-4F4E-B5D9-6B130F4D2365}"/>
              </a:ext>
            </a:extLst>
          </p:cNvPr>
          <p:cNvSpPr txBox="1"/>
          <p:nvPr/>
        </p:nvSpPr>
        <p:spPr>
          <a:xfrm>
            <a:off x="1437716" y="3778923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(1, 3)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DB59F4-7A4B-4D1A-B73B-5298FE98B572}"/>
              </a:ext>
            </a:extLst>
          </p:cNvPr>
          <p:cNvSpPr txBox="1"/>
          <p:nvPr/>
        </p:nvSpPr>
        <p:spPr>
          <a:xfrm>
            <a:off x="5161772" y="3748066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9FFCECF-F803-411E-A5CC-AD031AA0EA1E}"/>
              </a:ext>
            </a:extLst>
          </p:cNvPr>
          <p:cNvSpPr txBox="1"/>
          <p:nvPr/>
        </p:nvSpPr>
        <p:spPr>
          <a:xfrm>
            <a:off x="3864564" y="3709038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key.T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FAB3FA-ED85-4116-8306-3C1693FB1C58}"/>
              </a:ext>
            </a:extLst>
          </p:cNvPr>
          <p:cNvSpPr txBox="1"/>
          <p:nvPr/>
        </p:nvSpPr>
        <p:spPr>
          <a:xfrm>
            <a:off x="2780115" y="4255060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A1EC30-2C28-45E1-B10A-2503009CAA57}"/>
              </a:ext>
            </a:extLst>
          </p:cNvPr>
          <p:cNvSpPr txBox="1"/>
          <p:nvPr/>
        </p:nvSpPr>
        <p:spPr>
          <a:xfrm>
            <a:off x="9425834" y="3738944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7A4C0A7-C4D0-49BF-A1CA-C3031B7E9377}"/>
              </a:ext>
            </a:extLst>
          </p:cNvPr>
          <p:cNvSpPr/>
          <p:nvPr/>
        </p:nvSpPr>
        <p:spPr>
          <a:xfrm>
            <a:off x="7865580" y="42484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9B74BF7-99DC-4285-8F38-71F450B5C01F}"/>
              </a:ext>
            </a:extLst>
          </p:cNvPr>
          <p:cNvSpPr/>
          <p:nvPr/>
        </p:nvSpPr>
        <p:spPr>
          <a:xfrm>
            <a:off x="8635125" y="42484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B01E02F-3A02-4B1F-BF48-ADC554EECE81}"/>
              </a:ext>
            </a:extLst>
          </p:cNvPr>
          <p:cNvSpPr/>
          <p:nvPr/>
        </p:nvSpPr>
        <p:spPr>
          <a:xfrm>
            <a:off x="9404669" y="42484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7E3B624-BD9E-4BE7-8158-E6BDF41E6ACA}"/>
              </a:ext>
            </a:extLst>
          </p:cNvPr>
          <p:cNvSpPr/>
          <p:nvPr/>
        </p:nvSpPr>
        <p:spPr>
          <a:xfrm>
            <a:off x="10174214" y="42484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CA9768-0EE5-4434-9F14-4D3A9C5E30C1}"/>
              </a:ext>
            </a:extLst>
          </p:cNvPr>
          <p:cNvSpPr txBox="1"/>
          <p:nvPr/>
        </p:nvSpPr>
        <p:spPr>
          <a:xfrm>
            <a:off x="7933078" y="3748066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matmul_qk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262EC9F-9A34-40E9-B470-7C4C871DCC75}"/>
              </a:ext>
            </a:extLst>
          </p:cNvPr>
          <p:cNvSpPr txBox="1"/>
          <p:nvPr/>
        </p:nvSpPr>
        <p:spPr>
          <a:xfrm>
            <a:off x="7038267" y="4200705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7995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158136" y="90518"/>
            <a:ext cx="6692858" cy="134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scaled_dot_product_attention(query, key, value, mask):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...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depth = tf.cast(tf.shape(key)[-1], tf.float32)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logits = matmul_qk / tf.math.sqrt(depth)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A1EC30-2C28-45E1-B10A-2503009CAA57}"/>
              </a:ext>
            </a:extLst>
          </p:cNvPr>
          <p:cNvSpPr txBox="1"/>
          <p:nvPr/>
        </p:nvSpPr>
        <p:spPr>
          <a:xfrm>
            <a:off x="1992939" y="3132361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7A4C0A7-C4D0-49BF-A1CA-C3031B7E9377}"/>
              </a:ext>
            </a:extLst>
          </p:cNvPr>
          <p:cNvSpPr/>
          <p:nvPr/>
        </p:nvSpPr>
        <p:spPr>
          <a:xfrm>
            <a:off x="432685" y="3641865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9B74BF7-99DC-4285-8F38-71F450B5C01F}"/>
              </a:ext>
            </a:extLst>
          </p:cNvPr>
          <p:cNvSpPr/>
          <p:nvPr/>
        </p:nvSpPr>
        <p:spPr>
          <a:xfrm>
            <a:off x="1202230" y="3641865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B01E02F-3A02-4B1F-BF48-ADC554EECE81}"/>
              </a:ext>
            </a:extLst>
          </p:cNvPr>
          <p:cNvSpPr/>
          <p:nvPr/>
        </p:nvSpPr>
        <p:spPr>
          <a:xfrm>
            <a:off x="1971774" y="3641865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7E3B624-BD9E-4BE7-8158-E6BDF41E6ACA}"/>
              </a:ext>
            </a:extLst>
          </p:cNvPr>
          <p:cNvSpPr/>
          <p:nvPr/>
        </p:nvSpPr>
        <p:spPr>
          <a:xfrm>
            <a:off x="2741319" y="3641865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CA9768-0EE5-4434-9F14-4D3A9C5E30C1}"/>
              </a:ext>
            </a:extLst>
          </p:cNvPr>
          <p:cNvSpPr txBox="1"/>
          <p:nvPr/>
        </p:nvSpPr>
        <p:spPr>
          <a:xfrm>
            <a:off x="500183" y="3141483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matmul_qk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2BB928-B7C1-4CB3-85CA-3C8EF684940D}"/>
              </a:ext>
            </a:extLst>
          </p:cNvPr>
          <p:cNvSpPr txBox="1"/>
          <p:nvPr/>
        </p:nvSpPr>
        <p:spPr>
          <a:xfrm>
            <a:off x="5985637" y="3141483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6F31210-E7E4-4D27-92D7-351340B28CB2}"/>
              </a:ext>
            </a:extLst>
          </p:cNvPr>
          <p:cNvSpPr/>
          <p:nvPr/>
        </p:nvSpPr>
        <p:spPr>
          <a:xfrm>
            <a:off x="4425383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F5C5F81-D858-4A85-8808-963310F5AA3B}"/>
              </a:ext>
            </a:extLst>
          </p:cNvPr>
          <p:cNvSpPr/>
          <p:nvPr/>
        </p:nvSpPr>
        <p:spPr>
          <a:xfrm>
            <a:off x="5194928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718FAFD-9E9D-4A9B-BFAD-046E2F201D79}"/>
              </a:ext>
            </a:extLst>
          </p:cNvPr>
          <p:cNvSpPr/>
          <p:nvPr/>
        </p:nvSpPr>
        <p:spPr>
          <a:xfrm>
            <a:off x="5964472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70AE2D3-2092-4843-86EF-298D43EA5A9A}"/>
              </a:ext>
            </a:extLst>
          </p:cNvPr>
          <p:cNvSpPr/>
          <p:nvPr/>
        </p:nvSpPr>
        <p:spPr>
          <a:xfrm>
            <a:off x="6734017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939B6A-AEE9-4B21-816A-FEA9A73E510E}"/>
              </a:ext>
            </a:extLst>
          </p:cNvPr>
          <p:cNvSpPr txBox="1"/>
          <p:nvPr/>
        </p:nvSpPr>
        <p:spPr>
          <a:xfrm>
            <a:off x="4492881" y="3150605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logits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6691991"/>
      </p:ext>
    </p:extLst>
  </p:cSld>
  <p:clrMapOvr>
    <a:masterClrMapping/>
  </p:clrMapOvr>
</p:sld>
</file>

<file path=ppt/theme/theme1.xml><?xml version="1.0" encoding="utf-8"?>
<a:theme xmlns:a="http://schemas.openxmlformats.org/drawingml/2006/main" name="1_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C000"/>
          </a:solidFill>
        </a:ln>
      </a:spPr>
      <a:bodyPr rtlCol="0" anchor="ctr"/>
      <a:lstStyle>
        <a:defPPr algn="ctr">
          <a:defRPr sz="180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206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30000"/>
          </a:lnSpc>
          <a:buClr>
            <a:srgbClr val="C5003D"/>
          </a:buClr>
          <a:defRPr sz="1800" smtClean="0">
            <a:solidFill>
              <a:schemeClr val="tx1"/>
            </a:solidFill>
            <a:latin typeface="Consolas" panose="020B0609020204030204" pitchFamily="49" charset="0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8_기본 디자인">
  <a:themeElements>
    <a:clrScheme name="38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8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>
          <a:solidFill>
            <a:srgbClr val="FFC000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고도 M" panose="02000503000000020004" pitchFamily="2" charset="-127"/>
            <a:ea typeface="고도 M" panose="020005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mtClean="0">
            <a:solidFill>
              <a:schemeClr val="tx1"/>
            </a:solidFill>
            <a:latin typeface="고도 M" panose="02000503000000020004" pitchFamily="2" charset="-127"/>
            <a:ea typeface="고도 M" panose="02000503000000020004" pitchFamily="2" charset="-127"/>
          </a:defRPr>
        </a:defPPr>
      </a:lstStyle>
    </a:txDef>
  </a:objectDefaults>
  <a:extraClrSchemeLst>
    <a:extraClrScheme>
      <a:clrScheme name="38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66281</TotalTime>
  <Words>2055</Words>
  <Application>Microsoft Office PowerPoint</Application>
  <PresentationFormat>사용자 지정</PresentationFormat>
  <Paragraphs>697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Microsoft Sans Serif</vt:lpstr>
      <vt:lpstr>Arial</vt:lpstr>
      <vt:lpstr>Cambria Math</vt:lpstr>
      <vt:lpstr>굴림</vt:lpstr>
      <vt:lpstr>Consolas</vt:lpstr>
      <vt:lpstr>맑은 고딕</vt:lpstr>
      <vt:lpstr>Candara</vt:lpstr>
      <vt:lpstr>1_제목 슬라이드</vt:lpstr>
      <vt:lpstr>38_기본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matthew</dc:creator>
  <cp:lastModifiedBy>kim jungin</cp:lastModifiedBy>
  <cp:revision>3660</cp:revision>
  <dcterms:created xsi:type="dcterms:W3CDTF">2008-02-04T08:04:25Z</dcterms:created>
  <dcterms:modified xsi:type="dcterms:W3CDTF">2021-03-08T11:38:46Z</dcterms:modified>
</cp:coreProperties>
</file>