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440988" cy="6858000"/>
  <p:notesSz cx="6797675" cy="9926638"/>
  <p:embeddedFontLst>
    <p:embeddedFont>
      <p:font typeface="Candara" panose="020E050203030302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icrosoft Sans Serif" panose="020B0604020202020204" pitchFamily="34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63" d="100"/>
          <a:sy n="163" d="100"/>
        </p:scale>
        <p:origin x="1724" y="10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5956B3-A3B3-40F1-B62F-F43B3BCA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1" y="441569"/>
            <a:ext cx="4855305" cy="3242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AA872-DA73-48C8-8BFB-F031B24A33EF}"/>
              </a:ext>
            </a:extLst>
          </p:cNvPr>
          <p:cNvSpPr txBox="1"/>
          <p:nvPr/>
        </p:nvSpPr>
        <p:spPr>
          <a:xfrm>
            <a:off x="5220494" y="805390"/>
            <a:ext cx="8416086" cy="258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encoder_inputs = Input(shape=(None,))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enc_emb =  Embedding(src_vocab_size, latent_dim)(encoder_inputs)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enc_masking = Masking(mask_value=0.0)(enc_emb)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encoder_lstm = LSTM(latent_dim, return_state=True)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encoder_outputs, state_h, state_c = encoder_lstm(enc_masking)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encoder_states = [state_h, state_c]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7CAFC-7B7B-41BA-A915-E8B6FF1B3F18}"/>
              </a:ext>
            </a:extLst>
          </p:cNvPr>
          <p:cNvSpPr txBox="1"/>
          <p:nvPr/>
        </p:nvSpPr>
        <p:spPr>
          <a:xfrm>
            <a:off x="621322" y="628031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encoder_inputs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24DA1-B258-4F14-A5AD-1D8161425803}"/>
              </a:ext>
            </a:extLst>
          </p:cNvPr>
          <p:cNvSpPr/>
          <p:nvPr/>
        </p:nvSpPr>
        <p:spPr>
          <a:xfrm>
            <a:off x="5369169" y="5163610"/>
            <a:ext cx="1563077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E2EC62-12C6-4F42-AC6B-6C001675A79B}"/>
              </a:ext>
            </a:extLst>
          </p:cNvPr>
          <p:cNvSpPr/>
          <p:nvPr/>
        </p:nvSpPr>
        <p:spPr>
          <a:xfrm>
            <a:off x="5369169" y="5519210"/>
            <a:ext cx="1563077" cy="355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self.idx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66054BA-8C0B-4996-B6CC-7BDCAB297916}"/>
              </a:ext>
            </a:extLst>
          </p:cNvPr>
          <p:cNvSpPr/>
          <p:nvPr/>
        </p:nvSpPr>
        <p:spPr>
          <a:xfrm>
            <a:off x="5369169" y="5874810"/>
            <a:ext cx="1563077" cy="355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__called__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DEE26-BFCD-41BF-BF7D-B9BA590D451E}"/>
              </a:ext>
            </a:extLst>
          </p:cNvPr>
          <p:cNvSpPr txBox="1"/>
          <p:nvPr/>
        </p:nvSpPr>
        <p:spPr>
          <a:xfrm>
            <a:off x="5406800" y="3530571"/>
            <a:ext cx="335059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emb = Embedding()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emb()  # emb.__called__()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70165C-B949-4D22-9FFD-4D61CDD4618B}"/>
              </a:ext>
            </a:extLst>
          </p:cNvPr>
          <p:cNvSpPr txBox="1"/>
          <p:nvPr/>
        </p:nvSpPr>
        <p:spPr>
          <a:xfrm>
            <a:off x="5251149" y="454748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Embedding()()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B02010F-EB57-454C-80A3-E87FC7E63FB0}"/>
              </a:ext>
            </a:extLst>
          </p:cNvPr>
          <p:cNvSpPr/>
          <p:nvPr/>
        </p:nvSpPr>
        <p:spPr>
          <a:xfrm>
            <a:off x="6271846" y="4367434"/>
            <a:ext cx="363416" cy="238786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462F7B-097E-4E1B-BBC4-DFC2D92272FE}"/>
              </a:ext>
            </a:extLst>
          </p:cNvPr>
          <p:cNvSpPr txBox="1"/>
          <p:nvPr/>
        </p:nvSpPr>
        <p:spPr>
          <a:xfrm>
            <a:off x="955442" y="1199662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enc_emb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62D411-324C-420E-8994-D00801ED874E}"/>
              </a:ext>
            </a:extLst>
          </p:cNvPr>
          <p:cNvSpPr txBox="1"/>
          <p:nvPr/>
        </p:nvSpPr>
        <p:spPr>
          <a:xfrm>
            <a:off x="955442" y="1770650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enc_masking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1973B-FC55-4E2E-9D0C-EA3C467BC25A}"/>
              </a:ext>
            </a:extLst>
          </p:cNvPr>
          <p:cNvSpPr txBox="1"/>
          <p:nvPr/>
        </p:nvSpPr>
        <p:spPr>
          <a:xfrm>
            <a:off x="-1426308" y="2096577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E97017-041F-462B-8FC5-4A8C856A8C20}"/>
              </a:ext>
            </a:extLst>
          </p:cNvPr>
          <p:cNvSpPr txBox="1"/>
          <p:nvPr/>
        </p:nvSpPr>
        <p:spPr>
          <a:xfrm>
            <a:off x="955442" y="2411884"/>
            <a:ext cx="3886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state_h, state_c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5956B3-A3B3-40F1-B62F-F43B3BCA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1" y="441569"/>
            <a:ext cx="4855305" cy="3242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AA872-DA73-48C8-8BFB-F031B24A33EF}"/>
              </a:ext>
            </a:extLst>
          </p:cNvPr>
          <p:cNvSpPr txBox="1"/>
          <p:nvPr/>
        </p:nvSpPr>
        <p:spPr>
          <a:xfrm>
            <a:off x="5220494" y="805390"/>
            <a:ext cx="12875641" cy="546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decoder_inputs = Input(shape=(None,))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dec_emb_layer = Embedding(tar_vocab_size, latent_dim)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 = dec_emb_layer(decoder_inputs)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dec_masking = Masking(mask_value=0.0)(dec_emb)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상태값 리턴을 위해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return_state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True,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모든 시점에 대해서 단어를 예측하기 위해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return_sequences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True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decoder_lstm = LSTM(latent_dim, return_sequences=True, return_state=True)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인코더의 은닉 상태를 초기 은닉 상태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(initial_state)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사용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decoder_outputs, _, _ = decoder_lstm(dec_masking,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initial_state=encoder_states)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모든 시점의 결과에 대해서 소프트맥스 함수를 사용한 출력층을 통해 단어 예측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decoder_dense = Dense(tar_vocab_size, activation='softmax')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 = decoder_dense(decoder_outputs)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7CAFC-7B7B-41BA-A915-E8B6FF1B3F18}"/>
              </a:ext>
            </a:extLst>
          </p:cNvPr>
          <p:cNvSpPr txBox="1"/>
          <p:nvPr/>
        </p:nvSpPr>
        <p:spPr>
          <a:xfrm>
            <a:off x="621322" y="628031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encoder_inputs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462F7B-097E-4E1B-BBC4-DFC2D92272FE}"/>
              </a:ext>
            </a:extLst>
          </p:cNvPr>
          <p:cNvSpPr txBox="1"/>
          <p:nvPr/>
        </p:nvSpPr>
        <p:spPr>
          <a:xfrm>
            <a:off x="955442" y="1199662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enc_emb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62D411-324C-420E-8994-D00801ED874E}"/>
              </a:ext>
            </a:extLst>
          </p:cNvPr>
          <p:cNvSpPr txBox="1"/>
          <p:nvPr/>
        </p:nvSpPr>
        <p:spPr>
          <a:xfrm>
            <a:off x="955442" y="1770650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enc_masking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1973B-FC55-4E2E-9D0C-EA3C467BC25A}"/>
              </a:ext>
            </a:extLst>
          </p:cNvPr>
          <p:cNvSpPr txBox="1"/>
          <p:nvPr/>
        </p:nvSpPr>
        <p:spPr>
          <a:xfrm>
            <a:off x="-1426308" y="2096577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E97017-041F-462B-8FC5-4A8C856A8C20}"/>
              </a:ext>
            </a:extLst>
          </p:cNvPr>
          <p:cNvSpPr txBox="1"/>
          <p:nvPr/>
        </p:nvSpPr>
        <p:spPr>
          <a:xfrm>
            <a:off x="955442" y="2411884"/>
            <a:ext cx="3886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state_h, state_c 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1454-D711-4ED1-B708-32D631E1A27D}"/>
              </a:ext>
            </a:extLst>
          </p:cNvPr>
          <p:cNvSpPr txBox="1"/>
          <p:nvPr/>
        </p:nvSpPr>
        <p:spPr>
          <a:xfrm>
            <a:off x="2996387" y="1199662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_inputs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87E79-14E4-4617-8A65-56258CAB45C3}"/>
              </a:ext>
            </a:extLst>
          </p:cNvPr>
          <p:cNvSpPr txBox="1"/>
          <p:nvPr/>
        </p:nvSpPr>
        <p:spPr>
          <a:xfrm>
            <a:off x="3389122" y="1770650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941EF-AE37-492D-9701-15E03C0740FB}"/>
              </a:ext>
            </a:extLst>
          </p:cNvPr>
          <p:cNvSpPr txBox="1"/>
          <p:nvPr/>
        </p:nvSpPr>
        <p:spPr>
          <a:xfrm>
            <a:off x="3164701" y="2333133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dec_masking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E6B0B-AD7D-4FB8-BEE7-304F0B03B250}"/>
              </a:ext>
            </a:extLst>
          </p:cNvPr>
          <p:cNvSpPr txBox="1"/>
          <p:nvPr/>
        </p:nvSpPr>
        <p:spPr>
          <a:xfrm>
            <a:off x="1787164" y="2921012"/>
            <a:ext cx="186781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85122-C42D-4743-BC73-883DC39185E3}"/>
              </a:ext>
            </a:extLst>
          </p:cNvPr>
          <p:cNvSpPr txBox="1"/>
          <p:nvPr/>
        </p:nvSpPr>
        <p:spPr>
          <a:xfrm>
            <a:off x="1822790" y="3545355"/>
            <a:ext cx="186781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8917F-4A4F-46C2-8B79-8513E78B340B}"/>
              </a:ext>
            </a:extLst>
          </p:cNvPr>
          <p:cNvSpPr/>
          <p:nvPr/>
        </p:nvSpPr>
        <p:spPr>
          <a:xfrm>
            <a:off x="213756" y="316675"/>
            <a:ext cx="4892634" cy="37605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15F98-4060-4B4F-9F04-FD81FD29262E}"/>
              </a:ext>
            </a:extLst>
          </p:cNvPr>
          <p:cNvSpPr txBox="1"/>
          <p:nvPr/>
        </p:nvSpPr>
        <p:spPr>
          <a:xfrm>
            <a:off x="560048" y="-73444"/>
            <a:ext cx="828944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Model([encoder_inputs, decoder_inputs], decoder_outputs)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2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AA872-DA73-48C8-8BFB-F031B24A33EF}"/>
              </a:ext>
            </a:extLst>
          </p:cNvPr>
          <p:cNvSpPr txBox="1"/>
          <p:nvPr/>
        </p:nvSpPr>
        <p:spPr>
          <a:xfrm>
            <a:off x="5220494" y="805390"/>
            <a:ext cx="68964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encoder_model = Model(encoder_inputs, encoder_states)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8917F-4A4F-46C2-8B79-8513E78B340B}"/>
              </a:ext>
            </a:extLst>
          </p:cNvPr>
          <p:cNvSpPr/>
          <p:nvPr/>
        </p:nvSpPr>
        <p:spPr>
          <a:xfrm>
            <a:off x="256740" y="488613"/>
            <a:ext cx="4892634" cy="37605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3D0EB9-B1A0-43FF-BD98-104BCF1D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5" y="734279"/>
            <a:ext cx="3754892" cy="3090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A0A2C-B0BE-4AE6-B7C6-67A3163BEB03}"/>
              </a:ext>
            </a:extLst>
          </p:cNvPr>
          <p:cNvSpPr txBox="1"/>
          <p:nvPr/>
        </p:nvSpPr>
        <p:spPr>
          <a:xfrm>
            <a:off x="1887416" y="-72487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encoder_model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5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AA872-DA73-48C8-8BFB-F031B24A33EF}"/>
              </a:ext>
            </a:extLst>
          </p:cNvPr>
          <p:cNvSpPr txBox="1"/>
          <p:nvPr/>
        </p:nvSpPr>
        <p:spPr>
          <a:xfrm>
            <a:off x="347602" y="3462810"/>
            <a:ext cx="11181266" cy="326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decoder_state_input_h = Input(shape=(latent_dim,))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decoder_state_input_c = Input(shape=(latent_dim,))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decoder_states_inputs = [decoder_state_input_h, decoder_state_input_c]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dec_emb2= dec_emb_layer(decoder_inputs)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decoder_outputs2, state_h2, state_c2 = decoder_lstm(dec_emb2, initial_state=decoder_states_inputs)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decoder_states2 = [state_h2, state_c2]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 = decoder_dense(decoder_outputs2)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8917F-4A4F-46C2-8B79-8513E78B340B}"/>
              </a:ext>
            </a:extLst>
          </p:cNvPr>
          <p:cNvSpPr/>
          <p:nvPr/>
        </p:nvSpPr>
        <p:spPr>
          <a:xfrm>
            <a:off x="256740" y="488613"/>
            <a:ext cx="8637168" cy="294038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A0A2C-B0BE-4AE6-B7C6-67A3163BEB03}"/>
              </a:ext>
            </a:extLst>
          </p:cNvPr>
          <p:cNvSpPr txBox="1"/>
          <p:nvPr/>
        </p:nvSpPr>
        <p:spPr>
          <a:xfrm>
            <a:off x="4544647" y="2338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decoder_model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EA0761-72CA-4830-8D78-51821810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83784"/>
            <a:ext cx="8217877" cy="27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D40A1-BD3E-4E3E-874F-09D5DE5560FC}"/>
              </a:ext>
            </a:extLst>
          </p:cNvPr>
          <p:cNvSpPr txBox="1"/>
          <p:nvPr/>
        </p:nvSpPr>
        <p:spPr>
          <a:xfrm>
            <a:off x="1559169" y="703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'sos'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59575-FF2B-4075-ADF1-27630DFB770D}"/>
              </a:ext>
            </a:extLst>
          </p:cNvPr>
          <p:cNvSpPr txBox="1"/>
          <p:nvPr/>
        </p:nvSpPr>
        <p:spPr>
          <a:xfrm>
            <a:off x="3122623" y="933841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37D5-64C2-4097-AECB-2E24F3C372A5}"/>
              </a:ext>
            </a:extLst>
          </p:cNvPr>
          <p:cNvSpPr txBox="1"/>
          <p:nvPr/>
        </p:nvSpPr>
        <p:spPr>
          <a:xfrm>
            <a:off x="6049860" y="933841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015D9-200F-4D2D-AB51-F0CB089EE7A7}"/>
              </a:ext>
            </a:extLst>
          </p:cNvPr>
          <p:cNvSpPr txBox="1"/>
          <p:nvPr/>
        </p:nvSpPr>
        <p:spPr>
          <a:xfrm>
            <a:off x="793806" y="867507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decoder_inputs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D7ABF-4BB0-44BE-9AB9-EED93B4E5383}"/>
              </a:ext>
            </a:extLst>
          </p:cNvPr>
          <p:cNvSpPr txBox="1"/>
          <p:nvPr/>
        </p:nvSpPr>
        <p:spPr>
          <a:xfrm>
            <a:off x="2220114" y="163934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56A52-0376-4789-8781-39FF471CD1CB}"/>
              </a:ext>
            </a:extLst>
          </p:cNvPr>
          <p:cNvSpPr txBox="1"/>
          <p:nvPr/>
        </p:nvSpPr>
        <p:spPr>
          <a:xfrm>
            <a:off x="4067475" y="1693202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decoder_states_inputs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00102-911C-4EBA-BBCF-7D6206F62C55}"/>
              </a:ext>
            </a:extLst>
          </p:cNvPr>
          <p:cNvSpPr txBox="1"/>
          <p:nvPr/>
        </p:nvSpPr>
        <p:spPr>
          <a:xfrm>
            <a:off x="4165167" y="2380956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2882A-6F7D-45FA-9AFD-920947C4F91D}"/>
              </a:ext>
            </a:extLst>
          </p:cNvPr>
          <p:cNvSpPr txBox="1"/>
          <p:nvPr/>
        </p:nvSpPr>
        <p:spPr>
          <a:xfrm>
            <a:off x="4115063" y="3149080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774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AA872-DA73-48C8-8BFB-F031B24A33EF}"/>
              </a:ext>
            </a:extLst>
          </p:cNvPr>
          <p:cNvSpPr txBox="1"/>
          <p:nvPr/>
        </p:nvSpPr>
        <p:spPr>
          <a:xfrm>
            <a:off x="453109" y="3896722"/>
            <a:ext cx="5234125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decoder_model = Model(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[decoder_inputs] + decoder_states_inputs,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[decoder_outputs2] + decoder_states2)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8917F-4A4F-46C2-8B79-8513E78B340B}"/>
              </a:ext>
            </a:extLst>
          </p:cNvPr>
          <p:cNvSpPr/>
          <p:nvPr/>
        </p:nvSpPr>
        <p:spPr>
          <a:xfrm>
            <a:off x="256740" y="488613"/>
            <a:ext cx="8637168" cy="31377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A0A2C-B0BE-4AE6-B7C6-67A3163BEB03}"/>
              </a:ext>
            </a:extLst>
          </p:cNvPr>
          <p:cNvSpPr txBox="1"/>
          <p:nvPr/>
        </p:nvSpPr>
        <p:spPr>
          <a:xfrm>
            <a:off x="4544647" y="2338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decoder_model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EA0761-72CA-4830-8D78-51821810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83784"/>
            <a:ext cx="8217877" cy="27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D40A1-BD3E-4E3E-874F-09D5DE5560FC}"/>
              </a:ext>
            </a:extLst>
          </p:cNvPr>
          <p:cNvSpPr txBox="1"/>
          <p:nvPr/>
        </p:nvSpPr>
        <p:spPr>
          <a:xfrm>
            <a:off x="1559169" y="703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'sos'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59575-FF2B-4075-ADF1-27630DFB770D}"/>
              </a:ext>
            </a:extLst>
          </p:cNvPr>
          <p:cNvSpPr txBox="1"/>
          <p:nvPr/>
        </p:nvSpPr>
        <p:spPr>
          <a:xfrm>
            <a:off x="3122623" y="933841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37D5-64C2-4097-AECB-2E24F3C372A5}"/>
              </a:ext>
            </a:extLst>
          </p:cNvPr>
          <p:cNvSpPr txBox="1"/>
          <p:nvPr/>
        </p:nvSpPr>
        <p:spPr>
          <a:xfrm>
            <a:off x="6049860" y="933841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decoder_state_input_c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015D9-200F-4D2D-AB51-F0CB089EE7A7}"/>
              </a:ext>
            </a:extLst>
          </p:cNvPr>
          <p:cNvSpPr txBox="1"/>
          <p:nvPr/>
        </p:nvSpPr>
        <p:spPr>
          <a:xfrm>
            <a:off x="793806" y="867507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decoder_inputs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D7ABF-4BB0-44BE-9AB9-EED93B4E5383}"/>
              </a:ext>
            </a:extLst>
          </p:cNvPr>
          <p:cNvSpPr txBox="1"/>
          <p:nvPr/>
        </p:nvSpPr>
        <p:spPr>
          <a:xfrm>
            <a:off x="2220114" y="163934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dec_emb2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56A52-0376-4789-8781-39FF471CD1CB}"/>
              </a:ext>
            </a:extLst>
          </p:cNvPr>
          <p:cNvSpPr txBox="1"/>
          <p:nvPr/>
        </p:nvSpPr>
        <p:spPr>
          <a:xfrm>
            <a:off x="4067475" y="1693202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decoder_states_inputs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00102-911C-4EBA-BBCF-7D6206F62C55}"/>
              </a:ext>
            </a:extLst>
          </p:cNvPr>
          <p:cNvSpPr txBox="1"/>
          <p:nvPr/>
        </p:nvSpPr>
        <p:spPr>
          <a:xfrm>
            <a:off x="4165167" y="2380956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2882A-6F7D-45FA-9AFD-920947C4F91D}"/>
              </a:ext>
            </a:extLst>
          </p:cNvPr>
          <p:cNvSpPr txBox="1"/>
          <p:nvPr/>
        </p:nvSpPr>
        <p:spPr>
          <a:xfrm>
            <a:off x="4115063" y="3149080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decoder_outputs2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8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6C2B69-3717-4CA0-8BEE-19C335BDADD5}"/>
              </a:ext>
            </a:extLst>
          </p:cNvPr>
          <p:cNvSpPr/>
          <p:nvPr/>
        </p:nvSpPr>
        <p:spPr>
          <a:xfrm>
            <a:off x="2602523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EAD6B1-58E3-4B52-8F55-F7A6AACEFBD7}"/>
              </a:ext>
            </a:extLst>
          </p:cNvPr>
          <p:cNvSpPr/>
          <p:nvPr/>
        </p:nvSpPr>
        <p:spPr>
          <a:xfrm>
            <a:off x="4263292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36019-2932-4B3E-9B00-A985A38D8786}"/>
              </a:ext>
            </a:extLst>
          </p:cNvPr>
          <p:cNvSpPr/>
          <p:nvPr/>
        </p:nvSpPr>
        <p:spPr>
          <a:xfrm>
            <a:off x="5924061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1181EE-75E6-4CF1-8E67-6F6B0E012C5D}"/>
              </a:ext>
            </a:extLst>
          </p:cNvPr>
          <p:cNvSpPr/>
          <p:nvPr/>
        </p:nvSpPr>
        <p:spPr>
          <a:xfrm>
            <a:off x="7584830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C40E99-0C0D-42A7-B902-DBC86A51CCC2}"/>
              </a:ext>
            </a:extLst>
          </p:cNvPr>
          <p:cNvCxnSpPr/>
          <p:nvPr/>
        </p:nvCxnSpPr>
        <p:spPr>
          <a:xfrm>
            <a:off x="3747477" y="2579077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5B3DCD-EE0E-4665-B81A-EC60A5AE3151}"/>
              </a:ext>
            </a:extLst>
          </p:cNvPr>
          <p:cNvCxnSpPr/>
          <p:nvPr/>
        </p:nvCxnSpPr>
        <p:spPr>
          <a:xfrm>
            <a:off x="3747477" y="2879970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69F695-3F17-4A32-B7F4-654779B01C6B}"/>
              </a:ext>
            </a:extLst>
          </p:cNvPr>
          <p:cNvCxnSpPr/>
          <p:nvPr/>
        </p:nvCxnSpPr>
        <p:spPr>
          <a:xfrm>
            <a:off x="5408246" y="2590800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6B6600-8D72-47EF-A220-EDD9D8D22207}"/>
              </a:ext>
            </a:extLst>
          </p:cNvPr>
          <p:cNvCxnSpPr/>
          <p:nvPr/>
        </p:nvCxnSpPr>
        <p:spPr>
          <a:xfrm>
            <a:off x="5408246" y="2891693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786EC8-3389-493D-B8F4-3E5CF71B3B4C}"/>
              </a:ext>
            </a:extLst>
          </p:cNvPr>
          <p:cNvCxnSpPr/>
          <p:nvPr/>
        </p:nvCxnSpPr>
        <p:spPr>
          <a:xfrm>
            <a:off x="7069015" y="2582985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539FCC-A594-4489-AE98-42C1320085EF}"/>
              </a:ext>
            </a:extLst>
          </p:cNvPr>
          <p:cNvCxnSpPr/>
          <p:nvPr/>
        </p:nvCxnSpPr>
        <p:spPr>
          <a:xfrm>
            <a:off x="7069015" y="2883878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CE933A-099F-4B01-BEF5-13F518E46FD8}"/>
              </a:ext>
            </a:extLst>
          </p:cNvPr>
          <p:cNvSpPr/>
          <p:nvPr/>
        </p:nvSpPr>
        <p:spPr>
          <a:xfrm>
            <a:off x="2602523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D9D6C-8067-4475-8FD7-3DB73AF9C728}"/>
              </a:ext>
            </a:extLst>
          </p:cNvPr>
          <p:cNvSpPr/>
          <p:nvPr/>
        </p:nvSpPr>
        <p:spPr>
          <a:xfrm>
            <a:off x="2602523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F40630-BFDB-48DD-822C-112996AD9C2F}"/>
              </a:ext>
            </a:extLst>
          </p:cNvPr>
          <p:cNvSpPr/>
          <p:nvPr/>
        </p:nvSpPr>
        <p:spPr>
          <a:xfrm>
            <a:off x="4263292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DA8D19-59EC-4A18-AA92-EF7C2743C233}"/>
              </a:ext>
            </a:extLst>
          </p:cNvPr>
          <p:cNvSpPr/>
          <p:nvPr/>
        </p:nvSpPr>
        <p:spPr>
          <a:xfrm>
            <a:off x="4263292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159443-D21C-4677-94C2-3CB7D2EBFD07}"/>
              </a:ext>
            </a:extLst>
          </p:cNvPr>
          <p:cNvSpPr/>
          <p:nvPr/>
        </p:nvSpPr>
        <p:spPr>
          <a:xfrm>
            <a:off x="5924061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A8B87-2FC6-4457-A82E-B7EB806FDB2C}"/>
              </a:ext>
            </a:extLst>
          </p:cNvPr>
          <p:cNvSpPr/>
          <p:nvPr/>
        </p:nvSpPr>
        <p:spPr>
          <a:xfrm>
            <a:off x="5924061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C2950-CAE3-43CC-A9B9-FF6EA4A6C191}"/>
              </a:ext>
            </a:extLst>
          </p:cNvPr>
          <p:cNvSpPr/>
          <p:nvPr/>
        </p:nvSpPr>
        <p:spPr>
          <a:xfrm>
            <a:off x="7584830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EC6A52-ED53-4716-AF86-DB873B5E9692}"/>
              </a:ext>
            </a:extLst>
          </p:cNvPr>
          <p:cNvSpPr/>
          <p:nvPr/>
        </p:nvSpPr>
        <p:spPr>
          <a:xfrm>
            <a:off x="7584830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8DBCD5-1CC9-418D-8792-2455ACC089EE}"/>
              </a:ext>
            </a:extLst>
          </p:cNvPr>
          <p:cNvCxnSpPr/>
          <p:nvPr/>
        </p:nvCxnSpPr>
        <p:spPr>
          <a:xfrm>
            <a:off x="2086708" y="2582985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D475F8-F1D5-406B-83B9-0F79D5D05FB4}"/>
              </a:ext>
            </a:extLst>
          </p:cNvPr>
          <p:cNvCxnSpPr/>
          <p:nvPr/>
        </p:nvCxnSpPr>
        <p:spPr>
          <a:xfrm>
            <a:off x="2086708" y="2883878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B78ABF-09A3-4CD7-9858-3B9628FE6BD2}"/>
              </a:ext>
            </a:extLst>
          </p:cNvPr>
          <p:cNvSpPr txBox="1"/>
          <p:nvPr/>
        </p:nvSpPr>
        <p:spPr>
          <a:xfrm>
            <a:off x="1770185" y="226255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E8E670-AC80-455C-8105-52B320A95055}"/>
              </a:ext>
            </a:extLst>
          </p:cNvPr>
          <p:cNvSpPr txBox="1"/>
          <p:nvPr/>
        </p:nvSpPr>
        <p:spPr>
          <a:xfrm>
            <a:off x="1770185" y="262389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C3E99E-7EE5-4EBF-8BB0-BDD9380EEC6D}"/>
              </a:ext>
            </a:extLst>
          </p:cNvPr>
          <p:cNvSpPr/>
          <p:nvPr/>
        </p:nvSpPr>
        <p:spPr>
          <a:xfrm>
            <a:off x="2602523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E166B8-BCA8-48AE-A9AD-322F367067F9}"/>
              </a:ext>
            </a:extLst>
          </p:cNvPr>
          <p:cNvSpPr/>
          <p:nvPr/>
        </p:nvSpPr>
        <p:spPr>
          <a:xfrm>
            <a:off x="4263292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45A04B-1786-4E49-ABF6-5A7952F4C1D9}"/>
              </a:ext>
            </a:extLst>
          </p:cNvPr>
          <p:cNvSpPr/>
          <p:nvPr/>
        </p:nvSpPr>
        <p:spPr>
          <a:xfrm>
            <a:off x="5924061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534681-8711-4A60-AF14-D2F64287816A}"/>
              </a:ext>
            </a:extLst>
          </p:cNvPr>
          <p:cNvSpPr/>
          <p:nvPr/>
        </p:nvSpPr>
        <p:spPr>
          <a:xfrm>
            <a:off x="7584830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653A71-38C5-4971-9F92-5E981E977875}"/>
              </a:ext>
            </a:extLst>
          </p:cNvPr>
          <p:cNvCxnSpPr>
            <a:stCxn id="32" idx="0"/>
            <a:endCxn id="2" idx="2"/>
          </p:cNvCxnSpPr>
          <p:nvPr/>
        </p:nvCxnSpPr>
        <p:spPr>
          <a:xfrm flipV="1">
            <a:off x="3175000" y="3001108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DC4179-2EEB-44A1-89E3-003256406864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V="1">
            <a:off x="3175000" y="2129692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55C100-A4CA-4EBF-AA7B-B0A4A73C9732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flipV="1">
            <a:off x="3175000" y="1303214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5DC8DD8-B8E1-4326-A150-95170BD351EC}"/>
              </a:ext>
            </a:extLst>
          </p:cNvPr>
          <p:cNvCxnSpPr/>
          <p:nvPr/>
        </p:nvCxnSpPr>
        <p:spPr>
          <a:xfrm flipV="1">
            <a:off x="4827954" y="3008923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36AE82-E56D-4547-BBEC-208665B70CA6}"/>
              </a:ext>
            </a:extLst>
          </p:cNvPr>
          <p:cNvCxnSpPr>
            <a:cxnSpLocks/>
          </p:cNvCxnSpPr>
          <p:nvPr/>
        </p:nvCxnSpPr>
        <p:spPr>
          <a:xfrm flipV="1">
            <a:off x="4827954" y="2137507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94A2BF-3F63-48F5-98F3-0BB768A9AF33}"/>
              </a:ext>
            </a:extLst>
          </p:cNvPr>
          <p:cNvCxnSpPr>
            <a:cxnSpLocks/>
          </p:cNvCxnSpPr>
          <p:nvPr/>
        </p:nvCxnSpPr>
        <p:spPr>
          <a:xfrm flipV="1">
            <a:off x="4827954" y="1311029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FE793D3-69A9-4F24-B060-7AEF750A65D4}"/>
              </a:ext>
            </a:extLst>
          </p:cNvPr>
          <p:cNvCxnSpPr/>
          <p:nvPr/>
        </p:nvCxnSpPr>
        <p:spPr>
          <a:xfrm flipV="1">
            <a:off x="6480908" y="3016738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13523A-974A-4F00-8E25-5FD1C40F46AF}"/>
              </a:ext>
            </a:extLst>
          </p:cNvPr>
          <p:cNvCxnSpPr>
            <a:cxnSpLocks/>
          </p:cNvCxnSpPr>
          <p:nvPr/>
        </p:nvCxnSpPr>
        <p:spPr>
          <a:xfrm flipV="1">
            <a:off x="6480908" y="2145322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1FEECF8-2B30-4072-8533-B85D43625A2A}"/>
              </a:ext>
            </a:extLst>
          </p:cNvPr>
          <p:cNvCxnSpPr>
            <a:cxnSpLocks/>
          </p:cNvCxnSpPr>
          <p:nvPr/>
        </p:nvCxnSpPr>
        <p:spPr>
          <a:xfrm flipV="1">
            <a:off x="6480908" y="1318844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B3582A7-4051-4BA1-899F-75FA7CD1B9F7}"/>
              </a:ext>
            </a:extLst>
          </p:cNvPr>
          <p:cNvCxnSpPr/>
          <p:nvPr/>
        </p:nvCxnSpPr>
        <p:spPr>
          <a:xfrm flipV="1">
            <a:off x="8133862" y="3024553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C878E5-CB2F-4FB2-9D99-FDF838457982}"/>
              </a:ext>
            </a:extLst>
          </p:cNvPr>
          <p:cNvCxnSpPr>
            <a:cxnSpLocks/>
          </p:cNvCxnSpPr>
          <p:nvPr/>
        </p:nvCxnSpPr>
        <p:spPr>
          <a:xfrm flipV="1">
            <a:off x="8133862" y="2153137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F30B4D-DD1C-4B70-BA5D-D0A37D1F04AB}"/>
              </a:ext>
            </a:extLst>
          </p:cNvPr>
          <p:cNvCxnSpPr>
            <a:cxnSpLocks/>
          </p:cNvCxnSpPr>
          <p:nvPr/>
        </p:nvCxnSpPr>
        <p:spPr>
          <a:xfrm flipV="1">
            <a:off x="8133862" y="1326659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4339E4-D3FA-4B9D-B6E9-3F2862656D90}"/>
              </a:ext>
            </a:extLst>
          </p:cNvPr>
          <p:cNvCxnSpPr/>
          <p:nvPr/>
        </p:nvCxnSpPr>
        <p:spPr>
          <a:xfrm flipV="1">
            <a:off x="3175000" y="3841262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EB14829-1755-49CF-BF7B-2EAB3D038373}"/>
              </a:ext>
            </a:extLst>
          </p:cNvPr>
          <p:cNvCxnSpPr/>
          <p:nvPr/>
        </p:nvCxnSpPr>
        <p:spPr>
          <a:xfrm flipV="1">
            <a:off x="4827954" y="3849077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FBA0D5-0640-47A8-80F9-0C78F715768F}"/>
              </a:ext>
            </a:extLst>
          </p:cNvPr>
          <p:cNvCxnSpPr/>
          <p:nvPr/>
        </p:nvCxnSpPr>
        <p:spPr>
          <a:xfrm flipV="1">
            <a:off x="6480908" y="3856892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5FC6E4-F79C-4C84-8D96-B2F5DC6B1A03}"/>
              </a:ext>
            </a:extLst>
          </p:cNvPr>
          <p:cNvCxnSpPr/>
          <p:nvPr/>
        </p:nvCxnSpPr>
        <p:spPr>
          <a:xfrm flipV="1">
            <a:off x="8133862" y="3864707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E5E033-4545-49E1-AB4F-5FD616789FA5}"/>
              </a:ext>
            </a:extLst>
          </p:cNvPr>
          <p:cNvSpPr txBox="1"/>
          <p:nvPr/>
        </p:nvSpPr>
        <p:spPr>
          <a:xfrm>
            <a:off x="836246" y="113323"/>
            <a:ext cx="123463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훈련할 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6A375E-CF96-441B-80F8-37E8860847BE}"/>
              </a:ext>
            </a:extLst>
          </p:cNvPr>
          <p:cNvSpPr txBox="1"/>
          <p:nvPr/>
        </p:nvSpPr>
        <p:spPr>
          <a:xfrm>
            <a:off x="2676350" y="411089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'&lt;sos&gt;'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CCCBC6-C570-4226-8BC8-6F9AF0A8AD40}"/>
              </a:ext>
            </a:extLst>
          </p:cNvPr>
          <p:cNvSpPr txBox="1"/>
          <p:nvPr/>
        </p:nvSpPr>
        <p:spPr>
          <a:xfrm>
            <a:off x="4200350" y="413824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'vous'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9A7328-5C67-44F9-8988-A5C2E265A888}"/>
              </a:ext>
            </a:extLst>
          </p:cNvPr>
          <p:cNvSpPr txBox="1"/>
          <p:nvPr/>
        </p:nvSpPr>
        <p:spPr>
          <a:xfrm>
            <a:off x="5853303" y="4161691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'faites'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7DE366-275A-4CD2-AEB6-2ED495B84A63}"/>
              </a:ext>
            </a:extLst>
          </p:cNvPr>
          <p:cNvSpPr txBox="1"/>
          <p:nvPr/>
        </p:nvSpPr>
        <p:spPr>
          <a:xfrm>
            <a:off x="7759531" y="415387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'des'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52CC667-7B0F-481F-86C4-D63469D00752}"/>
              </a:ext>
            </a:extLst>
          </p:cNvPr>
          <p:cNvCxnSpPr>
            <a:cxnSpLocks/>
          </p:cNvCxnSpPr>
          <p:nvPr/>
        </p:nvCxnSpPr>
        <p:spPr>
          <a:xfrm flipV="1">
            <a:off x="3175000" y="476736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F4958B8-F6BB-4F86-A98D-617DECA3370E}"/>
              </a:ext>
            </a:extLst>
          </p:cNvPr>
          <p:cNvCxnSpPr>
            <a:cxnSpLocks/>
          </p:cNvCxnSpPr>
          <p:nvPr/>
        </p:nvCxnSpPr>
        <p:spPr>
          <a:xfrm flipV="1">
            <a:off x="4827954" y="484551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F3D4B86-0E6D-4EAB-8642-394A1C72CA26}"/>
              </a:ext>
            </a:extLst>
          </p:cNvPr>
          <p:cNvCxnSpPr>
            <a:cxnSpLocks/>
          </p:cNvCxnSpPr>
          <p:nvPr/>
        </p:nvCxnSpPr>
        <p:spPr>
          <a:xfrm flipV="1">
            <a:off x="6480908" y="492366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9F7EDA5-5A20-4343-8AD9-792A550172F1}"/>
              </a:ext>
            </a:extLst>
          </p:cNvPr>
          <p:cNvCxnSpPr>
            <a:cxnSpLocks/>
          </p:cNvCxnSpPr>
          <p:nvPr/>
        </p:nvCxnSpPr>
        <p:spPr>
          <a:xfrm flipV="1">
            <a:off x="8133862" y="500181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7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6C2B69-3717-4CA0-8BEE-19C335BDADD5}"/>
              </a:ext>
            </a:extLst>
          </p:cNvPr>
          <p:cNvSpPr/>
          <p:nvPr/>
        </p:nvSpPr>
        <p:spPr>
          <a:xfrm>
            <a:off x="2602523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EAD6B1-58E3-4B52-8F55-F7A6AACEFBD7}"/>
              </a:ext>
            </a:extLst>
          </p:cNvPr>
          <p:cNvSpPr/>
          <p:nvPr/>
        </p:nvSpPr>
        <p:spPr>
          <a:xfrm>
            <a:off x="4263292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36019-2932-4B3E-9B00-A985A38D8786}"/>
              </a:ext>
            </a:extLst>
          </p:cNvPr>
          <p:cNvSpPr/>
          <p:nvPr/>
        </p:nvSpPr>
        <p:spPr>
          <a:xfrm>
            <a:off x="5924061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1181EE-75E6-4CF1-8E67-6F6B0E012C5D}"/>
              </a:ext>
            </a:extLst>
          </p:cNvPr>
          <p:cNvSpPr/>
          <p:nvPr/>
        </p:nvSpPr>
        <p:spPr>
          <a:xfrm>
            <a:off x="7584830" y="24852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LSTM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C40E99-0C0D-42A7-B902-DBC86A51CCC2}"/>
              </a:ext>
            </a:extLst>
          </p:cNvPr>
          <p:cNvCxnSpPr/>
          <p:nvPr/>
        </p:nvCxnSpPr>
        <p:spPr>
          <a:xfrm>
            <a:off x="3747477" y="2579077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5B3DCD-EE0E-4665-B81A-EC60A5AE3151}"/>
              </a:ext>
            </a:extLst>
          </p:cNvPr>
          <p:cNvCxnSpPr/>
          <p:nvPr/>
        </p:nvCxnSpPr>
        <p:spPr>
          <a:xfrm>
            <a:off x="3747477" y="2879970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69F695-3F17-4A32-B7F4-654779B01C6B}"/>
              </a:ext>
            </a:extLst>
          </p:cNvPr>
          <p:cNvCxnSpPr/>
          <p:nvPr/>
        </p:nvCxnSpPr>
        <p:spPr>
          <a:xfrm>
            <a:off x="5408246" y="2590800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6B6600-8D72-47EF-A220-EDD9D8D22207}"/>
              </a:ext>
            </a:extLst>
          </p:cNvPr>
          <p:cNvCxnSpPr/>
          <p:nvPr/>
        </p:nvCxnSpPr>
        <p:spPr>
          <a:xfrm>
            <a:off x="5408246" y="2891693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786EC8-3389-493D-B8F4-3E5CF71B3B4C}"/>
              </a:ext>
            </a:extLst>
          </p:cNvPr>
          <p:cNvCxnSpPr/>
          <p:nvPr/>
        </p:nvCxnSpPr>
        <p:spPr>
          <a:xfrm>
            <a:off x="7069015" y="2582985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539FCC-A594-4489-AE98-42C1320085EF}"/>
              </a:ext>
            </a:extLst>
          </p:cNvPr>
          <p:cNvCxnSpPr/>
          <p:nvPr/>
        </p:nvCxnSpPr>
        <p:spPr>
          <a:xfrm>
            <a:off x="7069015" y="2883878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CE933A-099F-4B01-BEF5-13F518E46FD8}"/>
              </a:ext>
            </a:extLst>
          </p:cNvPr>
          <p:cNvSpPr/>
          <p:nvPr/>
        </p:nvSpPr>
        <p:spPr>
          <a:xfrm>
            <a:off x="2602523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D9D6C-8067-4475-8FD7-3DB73AF9C728}"/>
              </a:ext>
            </a:extLst>
          </p:cNvPr>
          <p:cNvSpPr/>
          <p:nvPr/>
        </p:nvSpPr>
        <p:spPr>
          <a:xfrm>
            <a:off x="2602523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F40630-BFDB-48DD-822C-112996AD9C2F}"/>
              </a:ext>
            </a:extLst>
          </p:cNvPr>
          <p:cNvSpPr/>
          <p:nvPr/>
        </p:nvSpPr>
        <p:spPr>
          <a:xfrm>
            <a:off x="4263292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DA8D19-59EC-4A18-AA92-EF7C2743C233}"/>
              </a:ext>
            </a:extLst>
          </p:cNvPr>
          <p:cNvSpPr/>
          <p:nvPr/>
        </p:nvSpPr>
        <p:spPr>
          <a:xfrm>
            <a:off x="4263292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159443-D21C-4677-94C2-3CB7D2EBFD07}"/>
              </a:ext>
            </a:extLst>
          </p:cNvPr>
          <p:cNvSpPr/>
          <p:nvPr/>
        </p:nvSpPr>
        <p:spPr>
          <a:xfrm>
            <a:off x="5924061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A8B87-2FC6-4457-A82E-B7EB806FDB2C}"/>
              </a:ext>
            </a:extLst>
          </p:cNvPr>
          <p:cNvSpPr/>
          <p:nvPr/>
        </p:nvSpPr>
        <p:spPr>
          <a:xfrm>
            <a:off x="5924061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C2950-CAE3-43CC-A9B9-FF6EA4A6C191}"/>
              </a:ext>
            </a:extLst>
          </p:cNvPr>
          <p:cNvSpPr/>
          <p:nvPr/>
        </p:nvSpPr>
        <p:spPr>
          <a:xfrm>
            <a:off x="7584830" y="1613876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EC6A52-ED53-4716-AF86-DB873B5E9692}"/>
              </a:ext>
            </a:extLst>
          </p:cNvPr>
          <p:cNvSpPr/>
          <p:nvPr/>
        </p:nvSpPr>
        <p:spPr>
          <a:xfrm>
            <a:off x="7584830" y="787398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8DBCD5-1CC9-418D-8792-2455ACC089EE}"/>
              </a:ext>
            </a:extLst>
          </p:cNvPr>
          <p:cNvCxnSpPr/>
          <p:nvPr/>
        </p:nvCxnSpPr>
        <p:spPr>
          <a:xfrm>
            <a:off x="2086708" y="2582985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D475F8-F1D5-406B-83B9-0F79D5D05FB4}"/>
              </a:ext>
            </a:extLst>
          </p:cNvPr>
          <p:cNvCxnSpPr/>
          <p:nvPr/>
        </p:nvCxnSpPr>
        <p:spPr>
          <a:xfrm>
            <a:off x="2086708" y="2883878"/>
            <a:ext cx="51581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B78ABF-09A3-4CD7-9858-3B9628FE6BD2}"/>
              </a:ext>
            </a:extLst>
          </p:cNvPr>
          <p:cNvSpPr txBox="1"/>
          <p:nvPr/>
        </p:nvSpPr>
        <p:spPr>
          <a:xfrm>
            <a:off x="1770185" y="226255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E8E670-AC80-455C-8105-52B320A95055}"/>
              </a:ext>
            </a:extLst>
          </p:cNvPr>
          <p:cNvSpPr txBox="1"/>
          <p:nvPr/>
        </p:nvSpPr>
        <p:spPr>
          <a:xfrm>
            <a:off x="1770185" y="262389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C3E99E-7EE5-4EBF-8BB0-BDD9380EEC6D}"/>
              </a:ext>
            </a:extLst>
          </p:cNvPr>
          <p:cNvSpPr/>
          <p:nvPr/>
        </p:nvSpPr>
        <p:spPr>
          <a:xfrm>
            <a:off x="2602523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E166B8-BCA8-48AE-A9AD-322F367067F9}"/>
              </a:ext>
            </a:extLst>
          </p:cNvPr>
          <p:cNvSpPr/>
          <p:nvPr/>
        </p:nvSpPr>
        <p:spPr>
          <a:xfrm>
            <a:off x="4263292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45A04B-1786-4E49-ABF6-5A7952F4C1D9}"/>
              </a:ext>
            </a:extLst>
          </p:cNvPr>
          <p:cNvSpPr/>
          <p:nvPr/>
        </p:nvSpPr>
        <p:spPr>
          <a:xfrm>
            <a:off x="5924061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534681-8711-4A60-AF14-D2F64287816A}"/>
              </a:ext>
            </a:extLst>
          </p:cNvPr>
          <p:cNvSpPr/>
          <p:nvPr/>
        </p:nvSpPr>
        <p:spPr>
          <a:xfrm>
            <a:off x="7584830" y="3298092"/>
            <a:ext cx="1144954" cy="51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653A71-38C5-4971-9F92-5E981E977875}"/>
              </a:ext>
            </a:extLst>
          </p:cNvPr>
          <p:cNvCxnSpPr>
            <a:stCxn id="32" idx="0"/>
            <a:endCxn id="2" idx="2"/>
          </p:cNvCxnSpPr>
          <p:nvPr/>
        </p:nvCxnSpPr>
        <p:spPr>
          <a:xfrm flipV="1">
            <a:off x="3175000" y="3001108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DC4179-2EEB-44A1-89E3-003256406864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V="1">
            <a:off x="3175000" y="2129692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55C100-A4CA-4EBF-AA7B-B0A4A73C9732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flipV="1">
            <a:off x="3175000" y="1303214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5DC8DD8-B8E1-4326-A150-95170BD351EC}"/>
              </a:ext>
            </a:extLst>
          </p:cNvPr>
          <p:cNvCxnSpPr/>
          <p:nvPr/>
        </p:nvCxnSpPr>
        <p:spPr>
          <a:xfrm flipV="1">
            <a:off x="4827954" y="3008923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36AE82-E56D-4547-BBEC-208665B70CA6}"/>
              </a:ext>
            </a:extLst>
          </p:cNvPr>
          <p:cNvCxnSpPr>
            <a:cxnSpLocks/>
          </p:cNvCxnSpPr>
          <p:nvPr/>
        </p:nvCxnSpPr>
        <p:spPr>
          <a:xfrm flipV="1">
            <a:off x="4827954" y="2137507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94A2BF-3F63-48F5-98F3-0BB768A9AF33}"/>
              </a:ext>
            </a:extLst>
          </p:cNvPr>
          <p:cNvCxnSpPr>
            <a:cxnSpLocks/>
          </p:cNvCxnSpPr>
          <p:nvPr/>
        </p:nvCxnSpPr>
        <p:spPr>
          <a:xfrm flipV="1">
            <a:off x="4827954" y="1311029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FE793D3-69A9-4F24-B060-7AEF750A65D4}"/>
              </a:ext>
            </a:extLst>
          </p:cNvPr>
          <p:cNvCxnSpPr/>
          <p:nvPr/>
        </p:nvCxnSpPr>
        <p:spPr>
          <a:xfrm flipV="1">
            <a:off x="6480908" y="3016738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13523A-974A-4F00-8E25-5FD1C40F46AF}"/>
              </a:ext>
            </a:extLst>
          </p:cNvPr>
          <p:cNvCxnSpPr>
            <a:cxnSpLocks/>
          </p:cNvCxnSpPr>
          <p:nvPr/>
        </p:nvCxnSpPr>
        <p:spPr>
          <a:xfrm flipV="1">
            <a:off x="6480908" y="2145322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1FEECF8-2B30-4072-8533-B85D43625A2A}"/>
              </a:ext>
            </a:extLst>
          </p:cNvPr>
          <p:cNvCxnSpPr>
            <a:cxnSpLocks/>
          </p:cNvCxnSpPr>
          <p:nvPr/>
        </p:nvCxnSpPr>
        <p:spPr>
          <a:xfrm flipV="1">
            <a:off x="6480908" y="1318844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B3582A7-4051-4BA1-899F-75FA7CD1B9F7}"/>
              </a:ext>
            </a:extLst>
          </p:cNvPr>
          <p:cNvCxnSpPr/>
          <p:nvPr/>
        </p:nvCxnSpPr>
        <p:spPr>
          <a:xfrm flipV="1">
            <a:off x="8133862" y="3024553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C878E5-CB2F-4FB2-9D99-FDF838457982}"/>
              </a:ext>
            </a:extLst>
          </p:cNvPr>
          <p:cNvCxnSpPr>
            <a:cxnSpLocks/>
          </p:cNvCxnSpPr>
          <p:nvPr/>
        </p:nvCxnSpPr>
        <p:spPr>
          <a:xfrm flipV="1">
            <a:off x="8133862" y="2153137"/>
            <a:ext cx="0" cy="3556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F30B4D-DD1C-4B70-BA5D-D0A37D1F04AB}"/>
              </a:ext>
            </a:extLst>
          </p:cNvPr>
          <p:cNvCxnSpPr>
            <a:cxnSpLocks/>
          </p:cNvCxnSpPr>
          <p:nvPr/>
        </p:nvCxnSpPr>
        <p:spPr>
          <a:xfrm flipV="1">
            <a:off x="8133862" y="1326659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4339E4-D3FA-4B9D-B6E9-3F2862656D90}"/>
              </a:ext>
            </a:extLst>
          </p:cNvPr>
          <p:cNvCxnSpPr/>
          <p:nvPr/>
        </p:nvCxnSpPr>
        <p:spPr>
          <a:xfrm flipV="1">
            <a:off x="3175000" y="3841262"/>
            <a:ext cx="0" cy="296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E5E033-4545-49E1-AB4F-5FD616789FA5}"/>
              </a:ext>
            </a:extLst>
          </p:cNvPr>
          <p:cNvSpPr txBox="1"/>
          <p:nvPr/>
        </p:nvSpPr>
        <p:spPr>
          <a:xfrm>
            <a:off x="836246" y="113323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테스트할 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6A375E-CF96-441B-80F8-37E8860847BE}"/>
              </a:ext>
            </a:extLst>
          </p:cNvPr>
          <p:cNvSpPr txBox="1"/>
          <p:nvPr/>
        </p:nvSpPr>
        <p:spPr>
          <a:xfrm>
            <a:off x="2676350" y="411089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'&lt;sos&gt;'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81580AC-091A-4A8B-B836-59C91BF2574C}"/>
              </a:ext>
            </a:extLst>
          </p:cNvPr>
          <p:cNvCxnSpPr>
            <a:stCxn id="17" idx="0"/>
            <a:endCxn id="33" idx="2"/>
          </p:cNvCxnSpPr>
          <p:nvPr/>
        </p:nvCxnSpPr>
        <p:spPr>
          <a:xfrm rot="16200000" flipH="1">
            <a:off x="2492129" y="1470269"/>
            <a:ext cx="3026510" cy="1660769"/>
          </a:xfrm>
          <a:prstGeom prst="bentConnector5">
            <a:avLst>
              <a:gd name="adj1" fmla="val -7553"/>
              <a:gd name="adj2" fmla="val 50000"/>
              <a:gd name="adj3" fmla="val 10755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1C2F1C-2ECE-4646-AB8E-C183C15974B5}"/>
              </a:ext>
            </a:extLst>
          </p:cNvPr>
          <p:cNvSpPr txBox="1"/>
          <p:nvPr/>
        </p:nvSpPr>
        <p:spPr>
          <a:xfrm>
            <a:off x="2697842" y="14104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'vous'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FC66037-F796-4314-92B2-597D2B74AC84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rot="16200000" flipH="1">
            <a:off x="4152898" y="1470269"/>
            <a:ext cx="3026510" cy="1660769"/>
          </a:xfrm>
          <a:prstGeom prst="bentConnector5">
            <a:avLst>
              <a:gd name="adj1" fmla="val -7553"/>
              <a:gd name="adj2" fmla="val 50000"/>
              <a:gd name="adj3" fmla="val 10755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21155E2-9FAB-4D9F-A87D-9CE6E0D3A048}"/>
              </a:ext>
            </a:extLst>
          </p:cNvPr>
          <p:cNvSpPr txBox="1"/>
          <p:nvPr/>
        </p:nvSpPr>
        <p:spPr>
          <a:xfrm>
            <a:off x="4413318" y="1377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'etes'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8EA9DAD-2467-4AA4-BE7F-A9A5BFD622BA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rot="16200000" flipH="1">
            <a:off x="5813667" y="1470269"/>
            <a:ext cx="3026510" cy="1660769"/>
          </a:xfrm>
          <a:prstGeom prst="bentConnector5">
            <a:avLst>
              <a:gd name="adj1" fmla="val -7553"/>
              <a:gd name="adj2" fmla="val 50000"/>
              <a:gd name="adj3" fmla="val 10755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02BEB2-6C66-4870-A382-C956481A3CC9}"/>
              </a:ext>
            </a:extLst>
          </p:cNvPr>
          <p:cNvSpPr txBox="1"/>
          <p:nvPr/>
        </p:nvSpPr>
        <p:spPr>
          <a:xfrm>
            <a:off x="6024292" y="14691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'me'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4AF5F9-C5C9-425B-907A-96AA8962B604}"/>
              </a:ext>
            </a:extLst>
          </p:cNvPr>
          <p:cNvSpPr txBox="1"/>
          <p:nvPr/>
        </p:nvSpPr>
        <p:spPr>
          <a:xfrm>
            <a:off x="7724935" y="1469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'eos'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EDA509C-EDBF-441C-B811-0B8E4868F083}"/>
              </a:ext>
            </a:extLst>
          </p:cNvPr>
          <p:cNvCxnSpPr>
            <a:cxnSpLocks/>
          </p:cNvCxnSpPr>
          <p:nvPr/>
        </p:nvCxnSpPr>
        <p:spPr>
          <a:xfrm flipV="1">
            <a:off x="8133862" y="476736"/>
            <a:ext cx="0" cy="31066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A97D26-CDFC-41B3-8A2E-DDBD12B38C3E}"/>
              </a:ext>
            </a:extLst>
          </p:cNvPr>
          <p:cNvSpPr txBox="1"/>
          <p:nvPr/>
        </p:nvSpPr>
        <p:spPr>
          <a:xfrm>
            <a:off x="3820760" y="226255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ECB9B8-053E-40E8-9B92-C7C37B92015A}"/>
              </a:ext>
            </a:extLst>
          </p:cNvPr>
          <p:cNvSpPr txBox="1"/>
          <p:nvPr/>
        </p:nvSpPr>
        <p:spPr>
          <a:xfrm>
            <a:off x="3820760" y="262389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4E5750-DC64-4E74-AD1B-9C5C1700CEE9}"/>
              </a:ext>
            </a:extLst>
          </p:cNvPr>
          <p:cNvSpPr txBox="1"/>
          <p:nvPr/>
        </p:nvSpPr>
        <p:spPr>
          <a:xfrm>
            <a:off x="5519787" y="225631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C97E18-ED63-46FD-BBB7-BFE34B73ECE8}"/>
              </a:ext>
            </a:extLst>
          </p:cNvPr>
          <p:cNvSpPr txBox="1"/>
          <p:nvPr/>
        </p:nvSpPr>
        <p:spPr>
          <a:xfrm>
            <a:off x="5519787" y="261765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EFC6F6-F5F6-4121-AFAF-BE18E047184E}"/>
              </a:ext>
            </a:extLst>
          </p:cNvPr>
          <p:cNvSpPr txBox="1"/>
          <p:nvPr/>
        </p:nvSpPr>
        <p:spPr>
          <a:xfrm>
            <a:off x="7212068" y="230774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938DC2-2CC5-4676-98ED-6F7DE19E5A98}"/>
              </a:ext>
            </a:extLst>
          </p:cNvPr>
          <p:cNvSpPr txBox="1"/>
          <p:nvPr/>
        </p:nvSpPr>
        <p:spPr>
          <a:xfrm>
            <a:off x="7212068" y="266907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48000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66239</TotalTime>
  <Words>672</Words>
  <Application>Microsoft Office PowerPoint</Application>
  <PresentationFormat>사용자 지정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Candara</vt:lpstr>
      <vt:lpstr>Microsoft Sans Serif</vt:lpstr>
      <vt:lpstr>Arial</vt:lpstr>
      <vt:lpstr>굴림</vt:lpstr>
      <vt:lpstr>Consolas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3660</cp:revision>
  <dcterms:created xsi:type="dcterms:W3CDTF">2008-02-04T08:04:25Z</dcterms:created>
  <dcterms:modified xsi:type="dcterms:W3CDTF">2021-03-05T11:27:47Z</dcterms:modified>
</cp:coreProperties>
</file>