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7"/>
  </p:notesMasterIdLst>
  <p:handoutMasterIdLst>
    <p:handoutMasterId r:id="rId8"/>
  </p:handoutMasterIdLst>
  <p:sldIdLst>
    <p:sldId id="256" r:id="rId3"/>
    <p:sldId id="259" r:id="rId4"/>
    <p:sldId id="257" r:id="rId5"/>
    <p:sldId id="258" r:id="rId6"/>
  </p:sldIdLst>
  <p:sldSz cx="10440988" cy="6858000"/>
  <p:notesSz cx="6797675" cy="9926638"/>
  <p:embeddedFontLst>
    <p:embeddedFont>
      <p:font typeface="Cambria Math" panose="02040503050406030204" pitchFamily="18" charset="0"/>
      <p:regular r:id="rId9"/>
    </p:embeddedFont>
    <p:embeddedFont>
      <p:font typeface="Candara" panose="020E050203030302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icrosoft Sans Serif" panose="020B0604020202020204" pitchFamily="34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CC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10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5A9A5-B685-4E2A-82F7-C88A0F950408}"/>
              </a:ext>
            </a:extLst>
          </p:cNvPr>
          <p:cNvSpPr txBox="1"/>
          <p:nvPr/>
        </p:nvSpPr>
        <p:spPr>
          <a:xfrm>
            <a:off x="120701" y="29261"/>
            <a:ext cx="9360255" cy="2232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compute_loss(labels, logits):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loss_fn = tf.keras.losses.SparseCategoricalCrossentropy(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from_logits=True, reduction=tf.keras.losses.Reduction.NONE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0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레이블 값은 손실 값을 계산할 때 제외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active_loss = tf.reshape(labels, (-1,)) !=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reduced_logits = tf.boolean_mask(tf.reshape(logits, (-1, logits.get_shape().as_list()[2])), active_loss)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labels = tf.boolean_mask(tf.reshape(labels, (-1,)), active_loss)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loss_fn(labels, reduced_logits)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42731-BBC9-4210-A99D-FA0D3138D04B}"/>
              </a:ext>
            </a:extLst>
          </p:cNvPr>
          <p:cNvSpPr txBox="1"/>
          <p:nvPr/>
        </p:nvSpPr>
        <p:spPr>
          <a:xfrm>
            <a:off x="519379" y="2212847"/>
            <a:ext cx="9161482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[[0 8 9 9 9 1 1 1 1 1 1 1 1 1 0 0 0 0 0 0 0 0 0 0 0 0 0 0 0 0 0 0 0 0 0 0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0 0 0 0 0 0 0 0 0 0 0 0 0 0 0 0 0 0 0 0 0 0 0 0 0 0 0 0 0 0 0 0 0 0 0 0 0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0 0 0 0 0 0 0 0 0 0 0 0 0 0 0 0 0 0 0 0 0 0 0 0 0 0 0 0 0 0 0 0 0 0 0 0 0]]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929AB-F383-4DF6-B9B9-A65CC113FAB5}"/>
              </a:ext>
            </a:extLst>
          </p:cNvPr>
          <p:cNvSpPr txBox="1"/>
          <p:nvPr/>
        </p:nvSpPr>
        <p:spPr>
          <a:xfrm>
            <a:off x="613823" y="3083449"/>
            <a:ext cx="347723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(1,111) =&gt; (111,) =&gt; (13,)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1CCE1-4D81-4C5D-92EB-D6DD71FC8210}"/>
              </a:ext>
            </a:extLst>
          </p:cNvPr>
          <p:cNvSpPr txBox="1"/>
          <p:nvPr/>
        </p:nvSpPr>
        <p:spPr>
          <a:xfrm>
            <a:off x="423867" y="5896052"/>
            <a:ext cx="449033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(1,111,30) =&gt; (111,30) =&gt; (13,30)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C4E555-B7C1-46EE-9C96-386A3B6D3719}"/>
              </a:ext>
            </a:extLst>
          </p:cNvPr>
          <p:cNvSpPr/>
          <p:nvPr/>
        </p:nvSpPr>
        <p:spPr>
          <a:xfrm>
            <a:off x="76443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261916-C81B-46A7-87B8-743705410A83}"/>
              </a:ext>
            </a:extLst>
          </p:cNvPr>
          <p:cNvSpPr/>
          <p:nvPr/>
        </p:nvSpPr>
        <p:spPr>
          <a:xfrm>
            <a:off x="105704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CBFB94-A32E-4D36-BBE0-F84854AA590C}"/>
              </a:ext>
            </a:extLst>
          </p:cNvPr>
          <p:cNvSpPr/>
          <p:nvPr/>
        </p:nvSpPr>
        <p:spPr>
          <a:xfrm>
            <a:off x="134965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AE3D9C-7094-46C5-A775-6C117FBEDEC1}"/>
              </a:ext>
            </a:extLst>
          </p:cNvPr>
          <p:cNvSpPr/>
          <p:nvPr/>
        </p:nvSpPr>
        <p:spPr>
          <a:xfrm>
            <a:off x="164226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E1B940-69DD-40B4-B1D5-ED246A2EE050}"/>
              </a:ext>
            </a:extLst>
          </p:cNvPr>
          <p:cNvSpPr/>
          <p:nvPr/>
        </p:nvSpPr>
        <p:spPr>
          <a:xfrm>
            <a:off x="193487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1AB822-EF51-45B8-8DB5-13788C800BCA}"/>
              </a:ext>
            </a:extLst>
          </p:cNvPr>
          <p:cNvSpPr/>
          <p:nvPr/>
        </p:nvSpPr>
        <p:spPr>
          <a:xfrm>
            <a:off x="222747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EC12CA-5624-46B4-89ED-01C9AA7B7D97}"/>
              </a:ext>
            </a:extLst>
          </p:cNvPr>
          <p:cNvSpPr/>
          <p:nvPr/>
        </p:nvSpPr>
        <p:spPr>
          <a:xfrm>
            <a:off x="252008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6DDEF2-7D32-4CCC-8A5B-44110DF826FC}"/>
              </a:ext>
            </a:extLst>
          </p:cNvPr>
          <p:cNvSpPr/>
          <p:nvPr/>
        </p:nvSpPr>
        <p:spPr>
          <a:xfrm>
            <a:off x="281269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507717-C53C-448F-BA2F-0667F033B17B}"/>
              </a:ext>
            </a:extLst>
          </p:cNvPr>
          <p:cNvSpPr/>
          <p:nvPr/>
        </p:nvSpPr>
        <p:spPr>
          <a:xfrm>
            <a:off x="310530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85FA5F-D250-48AB-ADCB-E6304D0999D2}"/>
              </a:ext>
            </a:extLst>
          </p:cNvPr>
          <p:cNvSpPr/>
          <p:nvPr/>
        </p:nvSpPr>
        <p:spPr>
          <a:xfrm>
            <a:off x="339791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54136C-839A-4D05-976D-04C95AD3313C}"/>
              </a:ext>
            </a:extLst>
          </p:cNvPr>
          <p:cNvSpPr/>
          <p:nvPr/>
        </p:nvSpPr>
        <p:spPr>
          <a:xfrm>
            <a:off x="369051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3DE445-CCA5-4618-B768-8EF9B04F7A23}"/>
              </a:ext>
            </a:extLst>
          </p:cNvPr>
          <p:cNvSpPr/>
          <p:nvPr/>
        </p:nvSpPr>
        <p:spPr>
          <a:xfrm>
            <a:off x="398312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7D3C47-2D2E-44B1-AE68-D4CA47112D84}"/>
              </a:ext>
            </a:extLst>
          </p:cNvPr>
          <p:cNvSpPr/>
          <p:nvPr/>
        </p:nvSpPr>
        <p:spPr>
          <a:xfrm>
            <a:off x="427573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0FC2A4-8B04-4D46-B42E-C9153DEBBFD3}"/>
              </a:ext>
            </a:extLst>
          </p:cNvPr>
          <p:cNvSpPr/>
          <p:nvPr/>
        </p:nvSpPr>
        <p:spPr>
          <a:xfrm>
            <a:off x="456834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B36D61-9634-428C-AB04-3BE8E2562B7D}"/>
              </a:ext>
            </a:extLst>
          </p:cNvPr>
          <p:cNvSpPr/>
          <p:nvPr/>
        </p:nvSpPr>
        <p:spPr>
          <a:xfrm>
            <a:off x="486095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B741BD-7BCA-465B-94A4-FB753FD145F7}"/>
              </a:ext>
            </a:extLst>
          </p:cNvPr>
          <p:cNvSpPr/>
          <p:nvPr/>
        </p:nvSpPr>
        <p:spPr>
          <a:xfrm>
            <a:off x="515355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BC88EB-444F-412A-890F-91A0E285268B}"/>
              </a:ext>
            </a:extLst>
          </p:cNvPr>
          <p:cNvSpPr/>
          <p:nvPr/>
        </p:nvSpPr>
        <p:spPr>
          <a:xfrm>
            <a:off x="544616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714DEA2-1D32-400E-A16F-B29109107E9F}"/>
              </a:ext>
            </a:extLst>
          </p:cNvPr>
          <p:cNvSpPr/>
          <p:nvPr/>
        </p:nvSpPr>
        <p:spPr>
          <a:xfrm>
            <a:off x="573877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FF1A9E-9833-4912-B407-19F88C37D784}"/>
              </a:ext>
            </a:extLst>
          </p:cNvPr>
          <p:cNvSpPr/>
          <p:nvPr/>
        </p:nvSpPr>
        <p:spPr>
          <a:xfrm>
            <a:off x="603138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811D28-EC56-49C9-BBA0-BE5FC8A6C478}"/>
              </a:ext>
            </a:extLst>
          </p:cNvPr>
          <p:cNvSpPr/>
          <p:nvPr/>
        </p:nvSpPr>
        <p:spPr>
          <a:xfrm>
            <a:off x="632399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6D5375-BD32-412D-BB85-2F05523B0828}"/>
              </a:ext>
            </a:extLst>
          </p:cNvPr>
          <p:cNvSpPr/>
          <p:nvPr/>
        </p:nvSpPr>
        <p:spPr>
          <a:xfrm>
            <a:off x="661659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D814F2-A6AE-4FE0-A625-142D089B9774}"/>
              </a:ext>
            </a:extLst>
          </p:cNvPr>
          <p:cNvSpPr/>
          <p:nvPr/>
        </p:nvSpPr>
        <p:spPr>
          <a:xfrm>
            <a:off x="690920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1075AF-55B4-4864-BBCF-4295E2AB62A9}"/>
              </a:ext>
            </a:extLst>
          </p:cNvPr>
          <p:cNvSpPr/>
          <p:nvPr/>
        </p:nvSpPr>
        <p:spPr>
          <a:xfrm>
            <a:off x="720181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6EFA629-1D0E-4706-8A00-E4EC9C444840}"/>
              </a:ext>
            </a:extLst>
          </p:cNvPr>
          <p:cNvSpPr/>
          <p:nvPr/>
        </p:nvSpPr>
        <p:spPr>
          <a:xfrm>
            <a:off x="749442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C5D42D-42D9-4B26-972C-F052243CB4A4}"/>
              </a:ext>
            </a:extLst>
          </p:cNvPr>
          <p:cNvSpPr/>
          <p:nvPr/>
        </p:nvSpPr>
        <p:spPr>
          <a:xfrm>
            <a:off x="778703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3383A7-819D-404B-A521-B7C481D8ED88}"/>
              </a:ext>
            </a:extLst>
          </p:cNvPr>
          <p:cNvSpPr/>
          <p:nvPr/>
        </p:nvSpPr>
        <p:spPr>
          <a:xfrm>
            <a:off x="8079639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5E37E0E-6700-444D-BE4F-15533B29F0CE}"/>
              </a:ext>
            </a:extLst>
          </p:cNvPr>
          <p:cNvSpPr/>
          <p:nvPr/>
        </p:nvSpPr>
        <p:spPr>
          <a:xfrm>
            <a:off x="8372247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B4D24B-71C3-49CF-A55A-7F72DB0798F9}"/>
              </a:ext>
            </a:extLst>
          </p:cNvPr>
          <p:cNvSpPr/>
          <p:nvPr/>
        </p:nvSpPr>
        <p:spPr>
          <a:xfrm>
            <a:off x="8664855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56432B-9B5F-4344-945B-C43B55ED7655}"/>
              </a:ext>
            </a:extLst>
          </p:cNvPr>
          <p:cNvSpPr/>
          <p:nvPr/>
        </p:nvSpPr>
        <p:spPr>
          <a:xfrm>
            <a:off x="8957463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8E7735-91E2-4597-8FA1-D03696A86650}"/>
              </a:ext>
            </a:extLst>
          </p:cNvPr>
          <p:cNvSpPr/>
          <p:nvPr/>
        </p:nvSpPr>
        <p:spPr>
          <a:xfrm>
            <a:off x="9250071" y="3716122"/>
            <a:ext cx="292608" cy="2926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B521155-AC91-445C-9F1D-1F682627F57D}"/>
              </a:ext>
            </a:extLst>
          </p:cNvPr>
          <p:cNvSpPr/>
          <p:nvPr/>
        </p:nvSpPr>
        <p:spPr>
          <a:xfrm>
            <a:off x="76443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7D8997-CB5C-490B-91A5-E37A13D297DD}"/>
              </a:ext>
            </a:extLst>
          </p:cNvPr>
          <p:cNvSpPr/>
          <p:nvPr/>
        </p:nvSpPr>
        <p:spPr>
          <a:xfrm>
            <a:off x="105704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CFC1C8-CC1F-49FC-85F1-5E8D2821FB0C}"/>
              </a:ext>
            </a:extLst>
          </p:cNvPr>
          <p:cNvSpPr/>
          <p:nvPr/>
        </p:nvSpPr>
        <p:spPr>
          <a:xfrm>
            <a:off x="134965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07D819-25BE-405A-BA79-7E05F65AE7D9}"/>
              </a:ext>
            </a:extLst>
          </p:cNvPr>
          <p:cNvSpPr/>
          <p:nvPr/>
        </p:nvSpPr>
        <p:spPr>
          <a:xfrm>
            <a:off x="1642263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6EA445C-F7A9-467D-9F46-2F7B6FDB001C}"/>
              </a:ext>
            </a:extLst>
          </p:cNvPr>
          <p:cNvSpPr/>
          <p:nvPr/>
        </p:nvSpPr>
        <p:spPr>
          <a:xfrm>
            <a:off x="193487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6F23ED-6B12-4131-B5FB-88C30918A6EF}"/>
              </a:ext>
            </a:extLst>
          </p:cNvPr>
          <p:cNvSpPr/>
          <p:nvPr/>
        </p:nvSpPr>
        <p:spPr>
          <a:xfrm>
            <a:off x="222747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B47E0-FB83-4BCB-9A0A-4499B3AF47BE}"/>
              </a:ext>
            </a:extLst>
          </p:cNvPr>
          <p:cNvSpPr/>
          <p:nvPr/>
        </p:nvSpPr>
        <p:spPr>
          <a:xfrm>
            <a:off x="252008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E8CF24-AA15-4666-9992-8B811B3519AB}"/>
              </a:ext>
            </a:extLst>
          </p:cNvPr>
          <p:cNvSpPr/>
          <p:nvPr/>
        </p:nvSpPr>
        <p:spPr>
          <a:xfrm>
            <a:off x="281269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E13E74E-E375-4CDF-80A2-0A27D34D0ADB}"/>
              </a:ext>
            </a:extLst>
          </p:cNvPr>
          <p:cNvSpPr/>
          <p:nvPr/>
        </p:nvSpPr>
        <p:spPr>
          <a:xfrm>
            <a:off x="3105303" y="4008730"/>
            <a:ext cx="292608" cy="29260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F510FCB-E317-49FB-9B45-3E416BFA2780}"/>
              </a:ext>
            </a:extLst>
          </p:cNvPr>
          <p:cNvSpPr/>
          <p:nvPr/>
        </p:nvSpPr>
        <p:spPr>
          <a:xfrm>
            <a:off x="339791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4AF7CC-68A3-4D3C-93F1-D88FB9CDDA9C}"/>
              </a:ext>
            </a:extLst>
          </p:cNvPr>
          <p:cNvSpPr/>
          <p:nvPr/>
        </p:nvSpPr>
        <p:spPr>
          <a:xfrm>
            <a:off x="369051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7233666-02B2-430F-BCB3-36C5A5B06830}"/>
              </a:ext>
            </a:extLst>
          </p:cNvPr>
          <p:cNvSpPr/>
          <p:nvPr/>
        </p:nvSpPr>
        <p:spPr>
          <a:xfrm>
            <a:off x="398312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31B8527-BDB9-4884-8163-B278FC049922}"/>
              </a:ext>
            </a:extLst>
          </p:cNvPr>
          <p:cNvSpPr/>
          <p:nvPr/>
        </p:nvSpPr>
        <p:spPr>
          <a:xfrm>
            <a:off x="427573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0D1DA38-596D-4D85-B1FF-348FD11B780E}"/>
              </a:ext>
            </a:extLst>
          </p:cNvPr>
          <p:cNvSpPr/>
          <p:nvPr/>
        </p:nvSpPr>
        <p:spPr>
          <a:xfrm>
            <a:off x="4568343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7ACE9FD-13FD-4324-9C93-76AC0F739021}"/>
              </a:ext>
            </a:extLst>
          </p:cNvPr>
          <p:cNvSpPr/>
          <p:nvPr/>
        </p:nvSpPr>
        <p:spPr>
          <a:xfrm>
            <a:off x="486095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412CB6F-E6CB-4610-9896-0F38E9CFFCB3}"/>
              </a:ext>
            </a:extLst>
          </p:cNvPr>
          <p:cNvSpPr/>
          <p:nvPr/>
        </p:nvSpPr>
        <p:spPr>
          <a:xfrm>
            <a:off x="515355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3657E72-BBFF-485B-BB1F-675057252BCE}"/>
              </a:ext>
            </a:extLst>
          </p:cNvPr>
          <p:cNvSpPr/>
          <p:nvPr/>
        </p:nvSpPr>
        <p:spPr>
          <a:xfrm>
            <a:off x="544616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1EA413-C54F-4044-9B79-34F0056B2F6F}"/>
              </a:ext>
            </a:extLst>
          </p:cNvPr>
          <p:cNvSpPr/>
          <p:nvPr/>
        </p:nvSpPr>
        <p:spPr>
          <a:xfrm>
            <a:off x="573877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D465FA3-CA7A-4221-AC55-2BC504B90545}"/>
              </a:ext>
            </a:extLst>
          </p:cNvPr>
          <p:cNvSpPr/>
          <p:nvPr/>
        </p:nvSpPr>
        <p:spPr>
          <a:xfrm>
            <a:off x="6031383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62B8247-45CC-4662-A52F-19EA083F658E}"/>
              </a:ext>
            </a:extLst>
          </p:cNvPr>
          <p:cNvSpPr/>
          <p:nvPr/>
        </p:nvSpPr>
        <p:spPr>
          <a:xfrm>
            <a:off x="632399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22422DB-1C31-4F38-BAAA-5E04441D78AC}"/>
              </a:ext>
            </a:extLst>
          </p:cNvPr>
          <p:cNvSpPr/>
          <p:nvPr/>
        </p:nvSpPr>
        <p:spPr>
          <a:xfrm>
            <a:off x="661659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0EA1CCD-5C7A-48BF-9D86-D35A4F17E9AD}"/>
              </a:ext>
            </a:extLst>
          </p:cNvPr>
          <p:cNvSpPr/>
          <p:nvPr/>
        </p:nvSpPr>
        <p:spPr>
          <a:xfrm>
            <a:off x="690920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A078592-F8D2-45F3-AF19-484EFA3F64A1}"/>
              </a:ext>
            </a:extLst>
          </p:cNvPr>
          <p:cNvSpPr/>
          <p:nvPr/>
        </p:nvSpPr>
        <p:spPr>
          <a:xfrm>
            <a:off x="720181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50046F0-64F3-41D0-92E6-753F96115BF1}"/>
              </a:ext>
            </a:extLst>
          </p:cNvPr>
          <p:cNvSpPr/>
          <p:nvPr/>
        </p:nvSpPr>
        <p:spPr>
          <a:xfrm>
            <a:off x="7494423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76DF643-8984-412C-BAF8-A8FAB21CB7C4}"/>
              </a:ext>
            </a:extLst>
          </p:cNvPr>
          <p:cNvSpPr/>
          <p:nvPr/>
        </p:nvSpPr>
        <p:spPr>
          <a:xfrm>
            <a:off x="778703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BC85312-9C15-4DA1-80B2-5B36FCCFFD12}"/>
              </a:ext>
            </a:extLst>
          </p:cNvPr>
          <p:cNvSpPr/>
          <p:nvPr/>
        </p:nvSpPr>
        <p:spPr>
          <a:xfrm>
            <a:off x="8079639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8DA46E8-5C1A-4445-B26F-257598D3BF6A}"/>
              </a:ext>
            </a:extLst>
          </p:cNvPr>
          <p:cNvSpPr/>
          <p:nvPr/>
        </p:nvSpPr>
        <p:spPr>
          <a:xfrm>
            <a:off x="8372247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F388429-6771-466D-BE84-276BD9120AC3}"/>
              </a:ext>
            </a:extLst>
          </p:cNvPr>
          <p:cNvSpPr/>
          <p:nvPr/>
        </p:nvSpPr>
        <p:spPr>
          <a:xfrm>
            <a:off x="8664855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A1A04DE-ED5B-4087-96F2-827FCF75E53F}"/>
              </a:ext>
            </a:extLst>
          </p:cNvPr>
          <p:cNvSpPr/>
          <p:nvPr/>
        </p:nvSpPr>
        <p:spPr>
          <a:xfrm>
            <a:off x="8957463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CB8EA7E-A37B-4691-AF3D-17E528ECDB1C}"/>
              </a:ext>
            </a:extLst>
          </p:cNvPr>
          <p:cNvSpPr/>
          <p:nvPr/>
        </p:nvSpPr>
        <p:spPr>
          <a:xfrm>
            <a:off x="9250071" y="4008730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39BE5A-CC63-471C-9F51-68BAACAF9D6A}"/>
              </a:ext>
            </a:extLst>
          </p:cNvPr>
          <p:cNvSpPr/>
          <p:nvPr/>
        </p:nvSpPr>
        <p:spPr>
          <a:xfrm>
            <a:off x="76443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B6F8476-1BC2-4BDB-9984-C771FB8E3E22}"/>
              </a:ext>
            </a:extLst>
          </p:cNvPr>
          <p:cNvSpPr/>
          <p:nvPr/>
        </p:nvSpPr>
        <p:spPr>
          <a:xfrm>
            <a:off x="105704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F6DB54B-94DE-4C89-BAF2-4FB807CBC667}"/>
              </a:ext>
            </a:extLst>
          </p:cNvPr>
          <p:cNvSpPr/>
          <p:nvPr/>
        </p:nvSpPr>
        <p:spPr>
          <a:xfrm>
            <a:off x="134965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E2B9854-F1A2-40C4-8AA8-046F4068F689}"/>
              </a:ext>
            </a:extLst>
          </p:cNvPr>
          <p:cNvSpPr/>
          <p:nvPr/>
        </p:nvSpPr>
        <p:spPr>
          <a:xfrm>
            <a:off x="164226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A8E7338-5EE8-484B-BF5A-961310FEFC13}"/>
              </a:ext>
            </a:extLst>
          </p:cNvPr>
          <p:cNvSpPr/>
          <p:nvPr/>
        </p:nvSpPr>
        <p:spPr>
          <a:xfrm>
            <a:off x="1934871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B370C9-026B-4DF7-B7B4-E66B921D559B}"/>
              </a:ext>
            </a:extLst>
          </p:cNvPr>
          <p:cNvSpPr/>
          <p:nvPr/>
        </p:nvSpPr>
        <p:spPr>
          <a:xfrm>
            <a:off x="222747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A3D4E0B-F8FE-4245-94AA-FD5166D97D53}"/>
              </a:ext>
            </a:extLst>
          </p:cNvPr>
          <p:cNvSpPr/>
          <p:nvPr/>
        </p:nvSpPr>
        <p:spPr>
          <a:xfrm>
            <a:off x="252008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495DD2E-3BCA-4558-84A7-182297D2BA9F}"/>
              </a:ext>
            </a:extLst>
          </p:cNvPr>
          <p:cNvSpPr/>
          <p:nvPr/>
        </p:nvSpPr>
        <p:spPr>
          <a:xfrm>
            <a:off x="281269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4EEA683-556C-4995-9000-4BCC67278618}"/>
              </a:ext>
            </a:extLst>
          </p:cNvPr>
          <p:cNvSpPr/>
          <p:nvPr/>
        </p:nvSpPr>
        <p:spPr>
          <a:xfrm>
            <a:off x="310530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2C0AF8-90ED-4975-B0A9-07C2AC3F0E20}"/>
              </a:ext>
            </a:extLst>
          </p:cNvPr>
          <p:cNvSpPr/>
          <p:nvPr/>
        </p:nvSpPr>
        <p:spPr>
          <a:xfrm>
            <a:off x="3397911" y="4301338"/>
            <a:ext cx="292608" cy="29260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969DFFA-FD2B-4665-96CC-8FBF292970D2}"/>
              </a:ext>
            </a:extLst>
          </p:cNvPr>
          <p:cNvSpPr/>
          <p:nvPr/>
        </p:nvSpPr>
        <p:spPr>
          <a:xfrm>
            <a:off x="369051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AFAA0E2-99BE-4008-9A16-B843F917BD18}"/>
              </a:ext>
            </a:extLst>
          </p:cNvPr>
          <p:cNvSpPr/>
          <p:nvPr/>
        </p:nvSpPr>
        <p:spPr>
          <a:xfrm>
            <a:off x="398312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45B3EAC-0660-411E-94F0-978144800FB6}"/>
              </a:ext>
            </a:extLst>
          </p:cNvPr>
          <p:cNvSpPr/>
          <p:nvPr/>
        </p:nvSpPr>
        <p:spPr>
          <a:xfrm>
            <a:off x="427573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0730D10-BC19-49EB-98CD-67BFA3F162FF}"/>
              </a:ext>
            </a:extLst>
          </p:cNvPr>
          <p:cNvSpPr/>
          <p:nvPr/>
        </p:nvSpPr>
        <p:spPr>
          <a:xfrm>
            <a:off x="456834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90C94A0-65DA-48D1-A63F-54B972E62645}"/>
              </a:ext>
            </a:extLst>
          </p:cNvPr>
          <p:cNvSpPr/>
          <p:nvPr/>
        </p:nvSpPr>
        <p:spPr>
          <a:xfrm>
            <a:off x="4860951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4393531-C29E-4CB1-A7B0-9ECCB50124CC}"/>
              </a:ext>
            </a:extLst>
          </p:cNvPr>
          <p:cNvSpPr/>
          <p:nvPr/>
        </p:nvSpPr>
        <p:spPr>
          <a:xfrm>
            <a:off x="515355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04AFEDF-84E1-4F14-B045-2D74CF404777}"/>
              </a:ext>
            </a:extLst>
          </p:cNvPr>
          <p:cNvSpPr/>
          <p:nvPr/>
        </p:nvSpPr>
        <p:spPr>
          <a:xfrm>
            <a:off x="544616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F80BD29-274A-4387-A820-24AFEF4BB97E}"/>
              </a:ext>
            </a:extLst>
          </p:cNvPr>
          <p:cNvSpPr/>
          <p:nvPr/>
        </p:nvSpPr>
        <p:spPr>
          <a:xfrm>
            <a:off x="573877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BDBFEBD-54BC-42BB-809B-730DAB6187C7}"/>
              </a:ext>
            </a:extLst>
          </p:cNvPr>
          <p:cNvSpPr/>
          <p:nvPr/>
        </p:nvSpPr>
        <p:spPr>
          <a:xfrm>
            <a:off x="603138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973B427-AC67-402F-81AB-04E6B0F47488}"/>
              </a:ext>
            </a:extLst>
          </p:cNvPr>
          <p:cNvSpPr/>
          <p:nvPr/>
        </p:nvSpPr>
        <p:spPr>
          <a:xfrm>
            <a:off x="6323991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F33F404-8F44-42D3-AADA-CA13D334E699}"/>
              </a:ext>
            </a:extLst>
          </p:cNvPr>
          <p:cNvSpPr/>
          <p:nvPr/>
        </p:nvSpPr>
        <p:spPr>
          <a:xfrm>
            <a:off x="661659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93FB83E-EEBA-4BA5-BCDF-48059EA1E312}"/>
              </a:ext>
            </a:extLst>
          </p:cNvPr>
          <p:cNvSpPr/>
          <p:nvPr/>
        </p:nvSpPr>
        <p:spPr>
          <a:xfrm>
            <a:off x="690920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8F6A4E-65C8-4BCA-A7E0-F6AE068360A4}"/>
              </a:ext>
            </a:extLst>
          </p:cNvPr>
          <p:cNvSpPr/>
          <p:nvPr/>
        </p:nvSpPr>
        <p:spPr>
          <a:xfrm>
            <a:off x="720181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1DB2165-E181-4380-A130-45B94B9BC995}"/>
              </a:ext>
            </a:extLst>
          </p:cNvPr>
          <p:cNvSpPr/>
          <p:nvPr/>
        </p:nvSpPr>
        <p:spPr>
          <a:xfrm>
            <a:off x="749442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65E7760-5BAC-4C6C-94D3-7DCD517CFC76}"/>
              </a:ext>
            </a:extLst>
          </p:cNvPr>
          <p:cNvSpPr/>
          <p:nvPr/>
        </p:nvSpPr>
        <p:spPr>
          <a:xfrm>
            <a:off x="7787031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F4BBCA4-9C06-43A3-BE01-09471EDB9911}"/>
              </a:ext>
            </a:extLst>
          </p:cNvPr>
          <p:cNvSpPr/>
          <p:nvPr/>
        </p:nvSpPr>
        <p:spPr>
          <a:xfrm>
            <a:off x="8079639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3C2DED1-DE53-4735-B4CB-77DF8D250849}"/>
              </a:ext>
            </a:extLst>
          </p:cNvPr>
          <p:cNvSpPr/>
          <p:nvPr/>
        </p:nvSpPr>
        <p:spPr>
          <a:xfrm>
            <a:off x="8372247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852A079-3235-40DD-91AB-2E4C1A889138}"/>
              </a:ext>
            </a:extLst>
          </p:cNvPr>
          <p:cNvSpPr/>
          <p:nvPr/>
        </p:nvSpPr>
        <p:spPr>
          <a:xfrm>
            <a:off x="8664855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58F0CA-4D3A-4100-A252-500A02928720}"/>
              </a:ext>
            </a:extLst>
          </p:cNvPr>
          <p:cNvSpPr/>
          <p:nvPr/>
        </p:nvSpPr>
        <p:spPr>
          <a:xfrm>
            <a:off x="8957463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CFB445-BA2B-4D95-A739-BF06A4328108}"/>
              </a:ext>
            </a:extLst>
          </p:cNvPr>
          <p:cNvSpPr/>
          <p:nvPr/>
        </p:nvSpPr>
        <p:spPr>
          <a:xfrm>
            <a:off x="9250071" y="4301338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4BB13-97E8-42BF-9149-9E52941742D0}"/>
              </a:ext>
            </a:extLst>
          </p:cNvPr>
          <p:cNvSpPr/>
          <p:nvPr/>
        </p:nvSpPr>
        <p:spPr>
          <a:xfrm>
            <a:off x="76443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C0826BC-6156-4944-987D-0EE88D5789D2}"/>
              </a:ext>
            </a:extLst>
          </p:cNvPr>
          <p:cNvSpPr/>
          <p:nvPr/>
        </p:nvSpPr>
        <p:spPr>
          <a:xfrm>
            <a:off x="105704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BB31643-011B-4A0C-BCA7-E37F9B24520C}"/>
              </a:ext>
            </a:extLst>
          </p:cNvPr>
          <p:cNvSpPr/>
          <p:nvPr/>
        </p:nvSpPr>
        <p:spPr>
          <a:xfrm>
            <a:off x="134965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44FFB56-DD9D-49C7-9071-90850A443DE0}"/>
              </a:ext>
            </a:extLst>
          </p:cNvPr>
          <p:cNvSpPr/>
          <p:nvPr/>
        </p:nvSpPr>
        <p:spPr>
          <a:xfrm>
            <a:off x="164226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5A1FDCC-EE59-493A-B552-B066D741CBB7}"/>
              </a:ext>
            </a:extLst>
          </p:cNvPr>
          <p:cNvSpPr/>
          <p:nvPr/>
        </p:nvSpPr>
        <p:spPr>
          <a:xfrm>
            <a:off x="1934871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4365247-A685-4EAE-8BEB-A7B54063F017}"/>
              </a:ext>
            </a:extLst>
          </p:cNvPr>
          <p:cNvSpPr/>
          <p:nvPr/>
        </p:nvSpPr>
        <p:spPr>
          <a:xfrm>
            <a:off x="222747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22DA908-81ED-44DC-9C4C-3B64419C72E9}"/>
              </a:ext>
            </a:extLst>
          </p:cNvPr>
          <p:cNvSpPr/>
          <p:nvPr/>
        </p:nvSpPr>
        <p:spPr>
          <a:xfrm>
            <a:off x="252008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E3694C6-D995-4FA3-AB67-21BF96DF4E4A}"/>
              </a:ext>
            </a:extLst>
          </p:cNvPr>
          <p:cNvSpPr/>
          <p:nvPr/>
        </p:nvSpPr>
        <p:spPr>
          <a:xfrm>
            <a:off x="281269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8EC717-DA3A-4CA5-9032-25730AA2B149}"/>
              </a:ext>
            </a:extLst>
          </p:cNvPr>
          <p:cNvSpPr/>
          <p:nvPr/>
        </p:nvSpPr>
        <p:spPr>
          <a:xfrm>
            <a:off x="310530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0640F08-C4AC-49C3-8A37-315EC0CAC8EA}"/>
              </a:ext>
            </a:extLst>
          </p:cNvPr>
          <p:cNvSpPr/>
          <p:nvPr/>
        </p:nvSpPr>
        <p:spPr>
          <a:xfrm>
            <a:off x="3397911" y="4593946"/>
            <a:ext cx="292608" cy="29260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673A166-A0A5-4050-89CB-62B4D42E3047}"/>
              </a:ext>
            </a:extLst>
          </p:cNvPr>
          <p:cNvSpPr/>
          <p:nvPr/>
        </p:nvSpPr>
        <p:spPr>
          <a:xfrm>
            <a:off x="369051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2677A9E-48CC-41B7-90CF-54DC64286921}"/>
              </a:ext>
            </a:extLst>
          </p:cNvPr>
          <p:cNvSpPr/>
          <p:nvPr/>
        </p:nvSpPr>
        <p:spPr>
          <a:xfrm>
            <a:off x="398312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5305202-8AE1-4359-B938-A801A266026A}"/>
              </a:ext>
            </a:extLst>
          </p:cNvPr>
          <p:cNvSpPr/>
          <p:nvPr/>
        </p:nvSpPr>
        <p:spPr>
          <a:xfrm>
            <a:off x="427573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3A8D0DA-5E9D-4EA0-911D-7E092F4DB878}"/>
              </a:ext>
            </a:extLst>
          </p:cNvPr>
          <p:cNvSpPr/>
          <p:nvPr/>
        </p:nvSpPr>
        <p:spPr>
          <a:xfrm>
            <a:off x="456834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DD8B8D1-330C-426E-B24F-D021447ACF13}"/>
              </a:ext>
            </a:extLst>
          </p:cNvPr>
          <p:cNvSpPr/>
          <p:nvPr/>
        </p:nvSpPr>
        <p:spPr>
          <a:xfrm>
            <a:off x="4860951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59C97D2-CF6A-4925-B2C7-41CF88D2DDCE}"/>
              </a:ext>
            </a:extLst>
          </p:cNvPr>
          <p:cNvSpPr/>
          <p:nvPr/>
        </p:nvSpPr>
        <p:spPr>
          <a:xfrm>
            <a:off x="515355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468F7CD-A165-486F-9E80-96411F7800AB}"/>
              </a:ext>
            </a:extLst>
          </p:cNvPr>
          <p:cNvSpPr/>
          <p:nvPr/>
        </p:nvSpPr>
        <p:spPr>
          <a:xfrm>
            <a:off x="544616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F933E98-1E9D-4E3D-967D-634153BBACCD}"/>
              </a:ext>
            </a:extLst>
          </p:cNvPr>
          <p:cNvSpPr/>
          <p:nvPr/>
        </p:nvSpPr>
        <p:spPr>
          <a:xfrm>
            <a:off x="573877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09DF4A1-ED4F-43CB-80A7-5C68286FA0A4}"/>
              </a:ext>
            </a:extLst>
          </p:cNvPr>
          <p:cNvSpPr/>
          <p:nvPr/>
        </p:nvSpPr>
        <p:spPr>
          <a:xfrm>
            <a:off x="603138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6C45947-5837-4DF6-8616-A8701F65CFB2}"/>
              </a:ext>
            </a:extLst>
          </p:cNvPr>
          <p:cNvSpPr/>
          <p:nvPr/>
        </p:nvSpPr>
        <p:spPr>
          <a:xfrm>
            <a:off x="6323991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A545A8D-C1F8-42C8-8D25-2C30ECB1A0CD}"/>
              </a:ext>
            </a:extLst>
          </p:cNvPr>
          <p:cNvSpPr/>
          <p:nvPr/>
        </p:nvSpPr>
        <p:spPr>
          <a:xfrm>
            <a:off x="661659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4859A73-8151-4CDC-9586-7386232E5811}"/>
              </a:ext>
            </a:extLst>
          </p:cNvPr>
          <p:cNvSpPr/>
          <p:nvPr/>
        </p:nvSpPr>
        <p:spPr>
          <a:xfrm>
            <a:off x="690920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707BAA9-2642-447E-BC5F-4ACAAD5D2D31}"/>
              </a:ext>
            </a:extLst>
          </p:cNvPr>
          <p:cNvSpPr/>
          <p:nvPr/>
        </p:nvSpPr>
        <p:spPr>
          <a:xfrm>
            <a:off x="720181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76DC066-BE4B-4BE1-8192-3D39526ED464}"/>
              </a:ext>
            </a:extLst>
          </p:cNvPr>
          <p:cNvSpPr/>
          <p:nvPr/>
        </p:nvSpPr>
        <p:spPr>
          <a:xfrm>
            <a:off x="749442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E10D531-9295-40F2-BA42-B2207D7277F3}"/>
              </a:ext>
            </a:extLst>
          </p:cNvPr>
          <p:cNvSpPr/>
          <p:nvPr/>
        </p:nvSpPr>
        <p:spPr>
          <a:xfrm>
            <a:off x="7787031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8E6297-8118-46CB-950D-12EF4EB74103}"/>
              </a:ext>
            </a:extLst>
          </p:cNvPr>
          <p:cNvSpPr/>
          <p:nvPr/>
        </p:nvSpPr>
        <p:spPr>
          <a:xfrm>
            <a:off x="8079639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88D374-A7A3-4048-9A98-5B98D0B04B13}"/>
              </a:ext>
            </a:extLst>
          </p:cNvPr>
          <p:cNvSpPr/>
          <p:nvPr/>
        </p:nvSpPr>
        <p:spPr>
          <a:xfrm>
            <a:off x="8372247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C99C1C5-3F7C-4734-8227-1B775AFC567B}"/>
              </a:ext>
            </a:extLst>
          </p:cNvPr>
          <p:cNvSpPr/>
          <p:nvPr/>
        </p:nvSpPr>
        <p:spPr>
          <a:xfrm>
            <a:off x="8664855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D1A8CE-0989-4B2D-B789-CC7E1624BE0C}"/>
              </a:ext>
            </a:extLst>
          </p:cNvPr>
          <p:cNvSpPr/>
          <p:nvPr/>
        </p:nvSpPr>
        <p:spPr>
          <a:xfrm>
            <a:off x="8957463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54F9380-66A9-44A5-9D96-3C13B9E65CE8}"/>
              </a:ext>
            </a:extLst>
          </p:cNvPr>
          <p:cNvSpPr/>
          <p:nvPr/>
        </p:nvSpPr>
        <p:spPr>
          <a:xfrm>
            <a:off x="9250071" y="4593946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DA34277-0B97-473E-9D9C-F987F8EBAEBE}"/>
              </a:ext>
            </a:extLst>
          </p:cNvPr>
          <p:cNvSpPr/>
          <p:nvPr/>
        </p:nvSpPr>
        <p:spPr>
          <a:xfrm>
            <a:off x="76443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0F7660D-E48B-40DF-9985-B294C94FEDF3}"/>
              </a:ext>
            </a:extLst>
          </p:cNvPr>
          <p:cNvSpPr/>
          <p:nvPr/>
        </p:nvSpPr>
        <p:spPr>
          <a:xfrm>
            <a:off x="105704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F07E3FF-A60C-4EC5-8584-5D19FC9F4751}"/>
              </a:ext>
            </a:extLst>
          </p:cNvPr>
          <p:cNvSpPr/>
          <p:nvPr/>
        </p:nvSpPr>
        <p:spPr>
          <a:xfrm>
            <a:off x="134965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3ADE55-F701-4C73-99C1-62367C51B3DD}"/>
              </a:ext>
            </a:extLst>
          </p:cNvPr>
          <p:cNvSpPr/>
          <p:nvPr/>
        </p:nvSpPr>
        <p:spPr>
          <a:xfrm>
            <a:off x="164226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5149F59-22BD-46D0-BFD7-BD9F13B9C5B7}"/>
              </a:ext>
            </a:extLst>
          </p:cNvPr>
          <p:cNvSpPr/>
          <p:nvPr/>
        </p:nvSpPr>
        <p:spPr>
          <a:xfrm>
            <a:off x="1934871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8B24135-DAB4-4FF3-8EA3-A4F80665FC16}"/>
              </a:ext>
            </a:extLst>
          </p:cNvPr>
          <p:cNvSpPr/>
          <p:nvPr/>
        </p:nvSpPr>
        <p:spPr>
          <a:xfrm>
            <a:off x="222747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41FF6D-B002-4853-BD02-FA6BB7ADB6E8}"/>
              </a:ext>
            </a:extLst>
          </p:cNvPr>
          <p:cNvSpPr/>
          <p:nvPr/>
        </p:nvSpPr>
        <p:spPr>
          <a:xfrm>
            <a:off x="252008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FEFEE5F-E079-4205-8B35-02519DE5A960}"/>
              </a:ext>
            </a:extLst>
          </p:cNvPr>
          <p:cNvSpPr/>
          <p:nvPr/>
        </p:nvSpPr>
        <p:spPr>
          <a:xfrm>
            <a:off x="281269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526E72-8480-4383-9118-D075AB7F22DE}"/>
              </a:ext>
            </a:extLst>
          </p:cNvPr>
          <p:cNvSpPr/>
          <p:nvPr/>
        </p:nvSpPr>
        <p:spPr>
          <a:xfrm>
            <a:off x="310530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46EB657-40C0-4C1F-9FA2-3C346FE9106C}"/>
              </a:ext>
            </a:extLst>
          </p:cNvPr>
          <p:cNvSpPr/>
          <p:nvPr/>
        </p:nvSpPr>
        <p:spPr>
          <a:xfrm>
            <a:off x="3397911" y="4886554"/>
            <a:ext cx="292608" cy="29260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7457116-F640-471E-BF35-50AE0BFD77F6}"/>
              </a:ext>
            </a:extLst>
          </p:cNvPr>
          <p:cNvSpPr/>
          <p:nvPr/>
        </p:nvSpPr>
        <p:spPr>
          <a:xfrm>
            <a:off x="369051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1085C39-771B-4F59-BFF2-3FEBDB67031B}"/>
              </a:ext>
            </a:extLst>
          </p:cNvPr>
          <p:cNvSpPr/>
          <p:nvPr/>
        </p:nvSpPr>
        <p:spPr>
          <a:xfrm>
            <a:off x="398312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CFE8162-DAAE-435F-A80E-A2E4DE7415AC}"/>
              </a:ext>
            </a:extLst>
          </p:cNvPr>
          <p:cNvSpPr/>
          <p:nvPr/>
        </p:nvSpPr>
        <p:spPr>
          <a:xfrm>
            <a:off x="427573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ECC91AF-0E02-4634-9C47-DE9ABAB7AE9B}"/>
              </a:ext>
            </a:extLst>
          </p:cNvPr>
          <p:cNvSpPr/>
          <p:nvPr/>
        </p:nvSpPr>
        <p:spPr>
          <a:xfrm>
            <a:off x="456834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2C269F7-7A35-4107-BB4B-0A366DC20791}"/>
              </a:ext>
            </a:extLst>
          </p:cNvPr>
          <p:cNvSpPr/>
          <p:nvPr/>
        </p:nvSpPr>
        <p:spPr>
          <a:xfrm>
            <a:off x="4860951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E7F3303-C629-4489-BB5C-483AB7BF999E}"/>
              </a:ext>
            </a:extLst>
          </p:cNvPr>
          <p:cNvSpPr/>
          <p:nvPr/>
        </p:nvSpPr>
        <p:spPr>
          <a:xfrm>
            <a:off x="515355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F187DFC-5620-4CEF-825F-ECB13AA67D80}"/>
              </a:ext>
            </a:extLst>
          </p:cNvPr>
          <p:cNvSpPr/>
          <p:nvPr/>
        </p:nvSpPr>
        <p:spPr>
          <a:xfrm>
            <a:off x="544616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F5DEB7C-9FC5-4002-8A85-19D337FFDD26}"/>
              </a:ext>
            </a:extLst>
          </p:cNvPr>
          <p:cNvSpPr/>
          <p:nvPr/>
        </p:nvSpPr>
        <p:spPr>
          <a:xfrm>
            <a:off x="573877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193CDE-4920-4E96-A933-3758D46D5855}"/>
              </a:ext>
            </a:extLst>
          </p:cNvPr>
          <p:cNvSpPr/>
          <p:nvPr/>
        </p:nvSpPr>
        <p:spPr>
          <a:xfrm>
            <a:off x="603138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8FB6095-B2C2-4CF8-AAEB-1CFE966E48B3}"/>
              </a:ext>
            </a:extLst>
          </p:cNvPr>
          <p:cNvSpPr/>
          <p:nvPr/>
        </p:nvSpPr>
        <p:spPr>
          <a:xfrm>
            <a:off x="6323991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FB97675-0A23-4382-AFF2-238F937C7652}"/>
              </a:ext>
            </a:extLst>
          </p:cNvPr>
          <p:cNvSpPr/>
          <p:nvPr/>
        </p:nvSpPr>
        <p:spPr>
          <a:xfrm>
            <a:off x="661659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F4C83E9-763F-493C-86FB-8DB5BA63CB11}"/>
              </a:ext>
            </a:extLst>
          </p:cNvPr>
          <p:cNvSpPr/>
          <p:nvPr/>
        </p:nvSpPr>
        <p:spPr>
          <a:xfrm>
            <a:off x="690920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F281B0-A9D3-4FC6-A4D2-7D7939696603}"/>
              </a:ext>
            </a:extLst>
          </p:cNvPr>
          <p:cNvSpPr/>
          <p:nvPr/>
        </p:nvSpPr>
        <p:spPr>
          <a:xfrm>
            <a:off x="720181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17BDE5CA-9F73-4780-850D-4DEFE1E745B9}"/>
              </a:ext>
            </a:extLst>
          </p:cNvPr>
          <p:cNvSpPr/>
          <p:nvPr/>
        </p:nvSpPr>
        <p:spPr>
          <a:xfrm>
            <a:off x="749442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341C388-B07C-4DEE-BCA4-06582AA6D004}"/>
              </a:ext>
            </a:extLst>
          </p:cNvPr>
          <p:cNvSpPr/>
          <p:nvPr/>
        </p:nvSpPr>
        <p:spPr>
          <a:xfrm>
            <a:off x="7787031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2A5DD171-5D2E-4DC9-8ADD-3CD22E4F74E6}"/>
              </a:ext>
            </a:extLst>
          </p:cNvPr>
          <p:cNvSpPr/>
          <p:nvPr/>
        </p:nvSpPr>
        <p:spPr>
          <a:xfrm>
            <a:off x="8079639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7BEB72F-6C3F-4958-B887-0B0BF593D43D}"/>
              </a:ext>
            </a:extLst>
          </p:cNvPr>
          <p:cNvSpPr/>
          <p:nvPr/>
        </p:nvSpPr>
        <p:spPr>
          <a:xfrm>
            <a:off x="8372247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C1D9ADF8-2506-4433-ADB0-F2734B4FFA86}"/>
              </a:ext>
            </a:extLst>
          </p:cNvPr>
          <p:cNvSpPr/>
          <p:nvPr/>
        </p:nvSpPr>
        <p:spPr>
          <a:xfrm>
            <a:off x="8664855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4DEFF289-1DF7-4B4A-80B6-38C34E7B9FB8}"/>
              </a:ext>
            </a:extLst>
          </p:cNvPr>
          <p:cNvSpPr/>
          <p:nvPr/>
        </p:nvSpPr>
        <p:spPr>
          <a:xfrm>
            <a:off x="8957463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8C6D1F0-9936-4322-B426-BAD6D5389998}"/>
              </a:ext>
            </a:extLst>
          </p:cNvPr>
          <p:cNvSpPr/>
          <p:nvPr/>
        </p:nvSpPr>
        <p:spPr>
          <a:xfrm>
            <a:off x="9250071" y="4886554"/>
            <a:ext cx="292608" cy="2926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180BA8-E816-4BEB-82B6-ABA554AFA981}"/>
              </a:ext>
            </a:extLst>
          </p:cNvPr>
          <p:cNvSpPr/>
          <p:nvPr/>
        </p:nvSpPr>
        <p:spPr>
          <a:xfrm>
            <a:off x="168249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07A0218-14AE-41EB-83AC-0BA9960ADD73}"/>
              </a:ext>
            </a:extLst>
          </p:cNvPr>
          <p:cNvSpPr/>
          <p:nvPr/>
        </p:nvSpPr>
        <p:spPr>
          <a:xfrm>
            <a:off x="212506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B62CCE3-6CEB-4025-BC21-BEA499FBDDB1}"/>
              </a:ext>
            </a:extLst>
          </p:cNvPr>
          <p:cNvSpPr/>
          <p:nvPr/>
        </p:nvSpPr>
        <p:spPr>
          <a:xfrm>
            <a:off x="256763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92F157-D734-4F29-BFA6-98F6F5123891}"/>
              </a:ext>
            </a:extLst>
          </p:cNvPr>
          <p:cNvSpPr/>
          <p:nvPr/>
        </p:nvSpPr>
        <p:spPr>
          <a:xfrm>
            <a:off x="301020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BC08C4-7C62-4B69-B1F2-D72E25E78AB2}"/>
              </a:ext>
            </a:extLst>
          </p:cNvPr>
          <p:cNvSpPr/>
          <p:nvPr/>
        </p:nvSpPr>
        <p:spPr>
          <a:xfrm>
            <a:off x="345277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54DB773-E497-4398-9462-828C75251A58}"/>
              </a:ext>
            </a:extLst>
          </p:cNvPr>
          <p:cNvSpPr/>
          <p:nvPr/>
        </p:nvSpPr>
        <p:spPr>
          <a:xfrm>
            <a:off x="389534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42EE66-865B-4A74-930A-A23B1B223AD9}"/>
              </a:ext>
            </a:extLst>
          </p:cNvPr>
          <p:cNvSpPr/>
          <p:nvPr/>
        </p:nvSpPr>
        <p:spPr>
          <a:xfrm>
            <a:off x="433791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87AD59C-861C-4229-B61B-B4431D709C52}"/>
              </a:ext>
            </a:extLst>
          </p:cNvPr>
          <p:cNvSpPr/>
          <p:nvPr/>
        </p:nvSpPr>
        <p:spPr>
          <a:xfrm>
            <a:off x="478048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FBF15-DF5C-4C9D-B873-0E302A864424}"/>
              </a:ext>
            </a:extLst>
          </p:cNvPr>
          <p:cNvSpPr/>
          <p:nvPr/>
        </p:nvSpPr>
        <p:spPr>
          <a:xfrm>
            <a:off x="522305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6EC73C-7C22-4530-B3AC-25E1B418404F}"/>
              </a:ext>
            </a:extLst>
          </p:cNvPr>
          <p:cNvSpPr/>
          <p:nvPr/>
        </p:nvSpPr>
        <p:spPr>
          <a:xfrm>
            <a:off x="5665626" y="683971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0C0F1-8AC9-49D1-BA60-83C45CB01786}"/>
              </a:ext>
            </a:extLst>
          </p:cNvPr>
          <p:cNvSpPr txBox="1"/>
          <p:nvPr/>
        </p:nvSpPr>
        <p:spPr>
          <a:xfrm>
            <a:off x="991281" y="68397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4BC2258-4FED-455D-9C01-ECE08B955C3B}"/>
              </a:ext>
            </a:extLst>
          </p:cNvPr>
          <p:cNvSpPr/>
          <p:nvPr/>
        </p:nvSpPr>
        <p:spPr>
          <a:xfrm>
            <a:off x="168249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5D2B3-262D-4494-96CF-E1E51AF7CFE3}"/>
              </a:ext>
            </a:extLst>
          </p:cNvPr>
          <p:cNvSpPr/>
          <p:nvPr/>
        </p:nvSpPr>
        <p:spPr>
          <a:xfrm>
            <a:off x="212506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6E4A16-5295-4E85-927B-676608E91743}"/>
              </a:ext>
            </a:extLst>
          </p:cNvPr>
          <p:cNvSpPr/>
          <p:nvPr/>
        </p:nvSpPr>
        <p:spPr>
          <a:xfrm>
            <a:off x="256763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06EC4FE-C25D-4EB4-98BA-F8FA4CEA8C50}"/>
              </a:ext>
            </a:extLst>
          </p:cNvPr>
          <p:cNvSpPr/>
          <p:nvPr/>
        </p:nvSpPr>
        <p:spPr>
          <a:xfrm>
            <a:off x="301020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9D931F-76F1-4D9B-82CE-A57B320FB0AC}"/>
              </a:ext>
            </a:extLst>
          </p:cNvPr>
          <p:cNvSpPr/>
          <p:nvPr/>
        </p:nvSpPr>
        <p:spPr>
          <a:xfrm>
            <a:off x="345277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5365E-642C-4D06-834A-6189194BBF8F}"/>
              </a:ext>
            </a:extLst>
          </p:cNvPr>
          <p:cNvSpPr/>
          <p:nvPr/>
        </p:nvSpPr>
        <p:spPr>
          <a:xfrm>
            <a:off x="389534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C90BACB-9666-4771-8B10-FF336D7D6175}"/>
              </a:ext>
            </a:extLst>
          </p:cNvPr>
          <p:cNvSpPr/>
          <p:nvPr/>
        </p:nvSpPr>
        <p:spPr>
          <a:xfrm>
            <a:off x="433791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811F272-29F8-4EF8-95AB-976D4BF14218}"/>
              </a:ext>
            </a:extLst>
          </p:cNvPr>
          <p:cNvSpPr/>
          <p:nvPr/>
        </p:nvSpPr>
        <p:spPr>
          <a:xfrm>
            <a:off x="478048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830490-3556-40A5-8A61-005A1CEA57B8}"/>
              </a:ext>
            </a:extLst>
          </p:cNvPr>
          <p:cNvSpPr/>
          <p:nvPr/>
        </p:nvSpPr>
        <p:spPr>
          <a:xfrm>
            <a:off x="522305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37BF3E5-F73C-4A57-8B7C-7FA63BC6BFE8}"/>
              </a:ext>
            </a:extLst>
          </p:cNvPr>
          <p:cNvSpPr/>
          <p:nvPr/>
        </p:nvSpPr>
        <p:spPr>
          <a:xfrm>
            <a:off x="5665626" y="1408176"/>
            <a:ext cx="442570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85E68-312E-49B6-A50C-DB3341729189}"/>
              </a:ext>
            </a:extLst>
          </p:cNvPr>
          <p:cNvSpPr txBox="1"/>
          <p:nvPr/>
        </p:nvSpPr>
        <p:spPr>
          <a:xfrm>
            <a:off x="991281" y="140817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B40CC-9CE7-470B-A222-E766450C3069}"/>
              </a:ext>
            </a:extLst>
          </p:cNvPr>
          <p:cNvSpPr txBox="1"/>
          <p:nvPr/>
        </p:nvSpPr>
        <p:spPr>
          <a:xfrm>
            <a:off x="6300346" y="574243"/>
            <a:ext cx="265008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정확도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7/10 =&gt; 0.7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559487-55EA-4CA2-9D5F-74F339105293}"/>
              </a:ext>
            </a:extLst>
          </p:cNvPr>
          <p:cNvSpPr txBox="1"/>
          <p:nvPr/>
        </p:nvSpPr>
        <p:spPr>
          <a:xfrm>
            <a:off x="6300346" y="1408176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/>
              <p:nvPr/>
            </p:nvSpPr>
            <p:spPr>
              <a:xfrm>
                <a:off x="7430784" y="1216152"/>
                <a:ext cx="977896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𝐹𝑃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9953E5-40F1-48BC-A320-54B0CFE75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1216152"/>
                <a:ext cx="977896" cy="680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8D45C8-214D-4042-AF5C-8BB01D1B574A}"/>
              </a:ext>
            </a:extLst>
          </p:cNvPr>
          <p:cNvSpPr txBox="1"/>
          <p:nvPr/>
        </p:nvSpPr>
        <p:spPr>
          <a:xfrm>
            <a:off x="8396150" y="1402660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3/4 =&gt; 0.75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62DF3D-7A1D-4BCD-8E6A-5A44A80C0C0E}"/>
              </a:ext>
            </a:extLst>
          </p:cNvPr>
          <p:cNvSpPr/>
          <p:nvPr/>
        </p:nvSpPr>
        <p:spPr>
          <a:xfrm>
            <a:off x="1667868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CC00B-F499-4E11-9EE4-8EC539F2394E}"/>
              </a:ext>
            </a:extLst>
          </p:cNvPr>
          <p:cNvSpPr/>
          <p:nvPr/>
        </p:nvSpPr>
        <p:spPr>
          <a:xfrm>
            <a:off x="2702970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9DB9AB-DBDE-48C2-A11E-5F25134F5564}"/>
              </a:ext>
            </a:extLst>
          </p:cNvPr>
          <p:cNvSpPr/>
          <p:nvPr/>
        </p:nvSpPr>
        <p:spPr>
          <a:xfrm>
            <a:off x="3738072" y="271393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real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225021C-58FB-4BD6-BCBE-5070EA315380}"/>
              </a:ext>
            </a:extLst>
          </p:cNvPr>
          <p:cNvSpPr/>
          <p:nvPr/>
        </p:nvSpPr>
        <p:spPr>
          <a:xfrm>
            <a:off x="1667868" y="315650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D819E3-5863-4633-B479-B3B512ED5F06}"/>
              </a:ext>
            </a:extLst>
          </p:cNvPr>
          <p:cNvSpPr/>
          <p:nvPr/>
        </p:nvSpPr>
        <p:spPr>
          <a:xfrm>
            <a:off x="2702970" y="315650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29153FD-50A1-4DF3-9FBB-A6F09F62BDBF}"/>
              </a:ext>
            </a:extLst>
          </p:cNvPr>
          <p:cNvSpPr/>
          <p:nvPr/>
        </p:nvSpPr>
        <p:spPr>
          <a:xfrm>
            <a:off x="3738072" y="315650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3D3596D-3D40-4461-B332-CE36BB781E97}"/>
              </a:ext>
            </a:extLst>
          </p:cNvPr>
          <p:cNvSpPr/>
          <p:nvPr/>
        </p:nvSpPr>
        <p:spPr>
          <a:xfrm>
            <a:off x="1667868" y="3599079"/>
            <a:ext cx="1035102" cy="442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pred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D3236EC-F422-466B-855B-E887DF6DA60A}"/>
              </a:ext>
            </a:extLst>
          </p:cNvPr>
          <p:cNvSpPr/>
          <p:nvPr/>
        </p:nvSpPr>
        <p:spPr>
          <a:xfrm>
            <a:off x="2702970" y="3599079"/>
            <a:ext cx="1035102" cy="4425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3FC5D1E-A403-4B0A-97E3-B6321D11049F}"/>
              </a:ext>
            </a:extLst>
          </p:cNvPr>
          <p:cNvSpPr/>
          <p:nvPr/>
        </p:nvSpPr>
        <p:spPr>
          <a:xfrm>
            <a:off x="3738072" y="3599079"/>
            <a:ext cx="1035102" cy="44257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3A6F56-4488-4DB2-8051-C8835A37AA9E}"/>
              </a:ext>
            </a:extLst>
          </p:cNvPr>
          <p:cNvSpPr txBox="1"/>
          <p:nvPr/>
        </p:nvSpPr>
        <p:spPr>
          <a:xfrm>
            <a:off x="6702918" y="2057586"/>
            <a:ext cx="3587842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스팸메일을 일반메일로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일반메일을 스팸메일로 판단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EC8117-5EB6-4AA5-8220-283492A55973}"/>
              </a:ext>
            </a:extLst>
          </p:cNvPr>
          <p:cNvSpPr txBox="1"/>
          <p:nvPr/>
        </p:nvSpPr>
        <p:spPr>
          <a:xfrm>
            <a:off x="6300346" y="3752697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/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460FDB-BE90-4B5E-B9CD-179E3306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84" y="3560673"/>
                <a:ext cx="1003544" cy="680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8859A937-51D6-46F6-90AA-37E938D1AA4E}"/>
              </a:ext>
            </a:extLst>
          </p:cNvPr>
          <p:cNvSpPr txBox="1"/>
          <p:nvPr/>
        </p:nvSpPr>
        <p:spPr>
          <a:xfrm>
            <a:off x="8396150" y="374718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=&gt; 3/5 =&gt; 0.6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B90896-9702-4000-AF7B-784DBD04664F}"/>
              </a:ext>
            </a:extLst>
          </p:cNvPr>
          <p:cNvSpPr/>
          <p:nvPr/>
        </p:nvSpPr>
        <p:spPr>
          <a:xfrm>
            <a:off x="3738072" y="3156509"/>
            <a:ext cx="1042414" cy="885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644267-312D-481B-9AF9-049F9A314621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>
            <a:off x="4780486" y="3599079"/>
            <a:ext cx="1519860" cy="3635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3D804E0-24FB-427B-84CB-36F8FEA3C6DA}"/>
              </a:ext>
            </a:extLst>
          </p:cNvPr>
          <p:cNvSpPr txBox="1"/>
          <p:nvPr/>
        </p:nvSpPr>
        <p:spPr>
          <a:xfrm>
            <a:off x="6765098" y="4427304"/>
            <a:ext cx="3714478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악성코드를 일반코드로 판단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일반코드를 악성코드로 판단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C7205A-DFAA-42B2-BB28-87A046FC6A81}"/>
              </a:ext>
            </a:extLst>
          </p:cNvPr>
          <p:cNvSpPr txBox="1"/>
          <p:nvPr/>
        </p:nvSpPr>
        <p:spPr>
          <a:xfrm>
            <a:off x="610543" y="4333244"/>
            <a:ext cx="375936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F1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스코어 계산법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정밀도와 재현률의 조화 평균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일반평균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정밀도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재현률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)/2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조화평균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/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정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밀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도</m:t>
                              </m:r>
                            </m:den>
                          </m:f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재</m:t>
                              </m:r>
                              <m:r>
                                <a:rPr lang="ko-KR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현</m:t>
                              </m:r>
                              <m:r>
                                <a:rPr lang="ko-KR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C4507E-6CD4-4ED1-AC63-81C220A1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23" y="5247644"/>
                <a:ext cx="1787349" cy="1040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/>
              <p:nvPr/>
            </p:nvSpPr>
            <p:spPr>
              <a:xfrm>
                <a:off x="3995954" y="5474252"/>
                <a:ext cx="1757083" cy="744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𝑝𝑟𝑒𝑐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3A81D7-0B8B-4084-BA6E-FC093C54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54" y="5474252"/>
                <a:ext cx="1757083" cy="744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7B34E5-5F85-4AC0-AAB0-54D84AD6B4E0}"/>
              </a:ext>
            </a:extLst>
          </p:cNvPr>
          <p:cNvSpPr txBox="1"/>
          <p:nvPr/>
        </p:nvSpPr>
        <p:spPr>
          <a:xfrm>
            <a:off x="4465568" y="503675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0.675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0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483E1-ACE6-48BA-8F0D-58A0C6DD85A9}"/>
              </a:ext>
            </a:extLst>
          </p:cNvPr>
          <p:cNvSpPr txBox="1"/>
          <p:nvPr/>
        </p:nvSpPr>
        <p:spPr>
          <a:xfrm>
            <a:off x="1708099" y="651053"/>
            <a:ext cx="68964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test_inputs = (test_ids,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attension_mask,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typeid_mask)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67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39AF0-8D1B-4EAC-8952-82308637CDD0}"/>
              </a:ext>
            </a:extLst>
          </p:cNvPr>
          <p:cNvSpPr txBox="1"/>
          <p:nvPr/>
        </p:nvSpPr>
        <p:spPr>
          <a:xfrm>
            <a:off x="310678" y="165062"/>
            <a:ext cx="600837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663AC-C459-4F2C-9EC0-29912CCDEC22}"/>
              </a:ext>
            </a:extLst>
          </p:cNvPr>
          <p:cNvSpPr txBox="1"/>
          <p:nvPr/>
        </p:nvSpPr>
        <p:spPr>
          <a:xfrm>
            <a:off x="153618" y="1770279"/>
            <a:ext cx="1031564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[(0, 0), (0, 5), (6, 8), (9, 12),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(13, 14), (14, 15), (15, 16), (16, 18),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(19, 20), (20, 21), (21, 22), (23, 24), (24, 25), (26, 27), (28, 29), (29, 30),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(30, 31), (31, 32), (0, 0)]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A5A5C-2CFB-4BBE-850B-DD0E378CA125}"/>
              </a:ext>
            </a:extLst>
          </p:cNvPr>
          <p:cNvSpPr txBox="1"/>
          <p:nvPr/>
        </p:nvSpPr>
        <p:spPr>
          <a:xfrm>
            <a:off x="124971" y="4607731"/>
            <a:ext cx="1018740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CLS 1989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일 평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양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축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전에 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표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파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견 된 인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 SEP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F34A18-DC7B-436A-B081-720DB55579C8}"/>
              </a:ext>
            </a:extLst>
          </p:cNvPr>
          <p:cNvSpPr/>
          <p:nvPr/>
        </p:nvSpPr>
        <p:spPr>
          <a:xfrm>
            <a:off x="30723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9AF8B-29F4-459E-96A3-B178E9A2C3E3}"/>
              </a:ext>
            </a:extLst>
          </p:cNvPr>
          <p:cNvSpPr/>
          <p:nvPr/>
        </p:nvSpPr>
        <p:spPr>
          <a:xfrm>
            <a:off x="61431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B7224-7BE1-4775-BC6F-7BC6135A0488}"/>
              </a:ext>
            </a:extLst>
          </p:cNvPr>
          <p:cNvSpPr/>
          <p:nvPr/>
        </p:nvSpPr>
        <p:spPr>
          <a:xfrm>
            <a:off x="92138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03EE9-6942-4CF5-A572-0D2959A9E6B6}"/>
              </a:ext>
            </a:extLst>
          </p:cNvPr>
          <p:cNvSpPr/>
          <p:nvPr/>
        </p:nvSpPr>
        <p:spPr>
          <a:xfrm>
            <a:off x="122845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E6C804-A94F-46E8-8B76-0F4BE9BABC18}"/>
              </a:ext>
            </a:extLst>
          </p:cNvPr>
          <p:cNvSpPr/>
          <p:nvPr/>
        </p:nvSpPr>
        <p:spPr>
          <a:xfrm>
            <a:off x="1535527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036307-B3E6-4849-90BE-096C653A8E3B}"/>
              </a:ext>
            </a:extLst>
          </p:cNvPr>
          <p:cNvSpPr/>
          <p:nvPr/>
        </p:nvSpPr>
        <p:spPr>
          <a:xfrm>
            <a:off x="1842599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D734FD-0294-486A-B267-AB3101BF149E}"/>
              </a:ext>
            </a:extLst>
          </p:cNvPr>
          <p:cNvSpPr/>
          <p:nvPr/>
        </p:nvSpPr>
        <p:spPr>
          <a:xfrm>
            <a:off x="2149671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0730F0-DF8A-416F-84B3-B78C736919CC}"/>
              </a:ext>
            </a:extLst>
          </p:cNvPr>
          <p:cNvSpPr/>
          <p:nvPr/>
        </p:nvSpPr>
        <p:spPr>
          <a:xfrm>
            <a:off x="2456743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F1FA9-1710-4F23-8257-D9C58A8391A9}"/>
              </a:ext>
            </a:extLst>
          </p:cNvPr>
          <p:cNvSpPr/>
          <p:nvPr/>
        </p:nvSpPr>
        <p:spPr>
          <a:xfrm>
            <a:off x="276381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45D0D-7785-4210-ADA8-AFE739A1CBF5}"/>
              </a:ext>
            </a:extLst>
          </p:cNvPr>
          <p:cNvSpPr/>
          <p:nvPr/>
        </p:nvSpPr>
        <p:spPr>
          <a:xfrm>
            <a:off x="307088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BAFCA-B2FB-499B-8EA8-D50445EF7A64}"/>
              </a:ext>
            </a:extLst>
          </p:cNvPr>
          <p:cNvSpPr/>
          <p:nvPr/>
        </p:nvSpPr>
        <p:spPr>
          <a:xfrm>
            <a:off x="337796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502FD3-2174-407A-A226-26CD4342200E}"/>
              </a:ext>
            </a:extLst>
          </p:cNvPr>
          <p:cNvSpPr/>
          <p:nvPr/>
        </p:nvSpPr>
        <p:spPr>
          <a:xfrm>
            <a:off x="368503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CD1DF-8AE7-45F3-BB66-810920CA184E}"/>
              </a:ext>
            </a:extLst>
          </p:cNvPr>
          <p:cNvSpPr/>
          <p:nvPr/>
        </p:nvSpPr>
        <p:spPr>
          <a:xfrm>
            <a:off x="3992104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FCFC7-7E10-4578-8E63-E260ADA4B6E7}"/>
              </a:ext>
            </a:extLst>
          </p:cNvPr>
          <p:cNvSpPr/>
          <p:nvPr/>
        </p:nvSpPr>
        <p:spPr>
          <a:xfrm>
            <a:off x="4299176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474B6-8174-43D5-8B4B-F6128B0B3795}"/>
              </a:ext>
            </a:extLst>
          </p:cNvPr>
          <p:cNvSpPr/>
          <p:nvPr/>
        </p:nvSpPr>
        <p:spPr>
          <a:xfrm>
            <a:off x="4606249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4E18C8-BAB6-4C66-9D4C-B8C9B9E0C625}"/>
              </a:ext>
            </a:extLst>
          </p:cNvPr>
          <p:cNvSpPr/>
          <p:nvPr/>
        </p:nvSpPr>
        <p:spPr>
          <a:xfrm>
            <a:off x="4913321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126FDA-4790-48F1-9BB6-3AD861B5FB50}"/>
              </a:ext>
            </a:extLst>
          </p:cNvPr>
          <p:cNvSpPr/>
          <p:nvPr/>
        </p:nvSpPr>
        <p:spPr>
          <a:xfrm>
            <a:off x="5220393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07763-3936-4091-8704-CE00D2F07B7A}"/>
              </a:ext>
            </a:extLst>
          </p:cNvPr>
          <p:cNvSpPr/>
          <p:nvPr/>
        </p:nvSpPr>
        <p:spPr>
          <a:xfrm>
            <a:off x="5527465" y="877823"/>
            <a:ext cx="307072" cy="3070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2D3016-80BC-4100-9FF3-32EDAE850EA3}"/>
              </a:ext>
            </a:extLst>
          </p:cNvPr>
          <p:cNvSpPr/>
          <p:nvPr/>
        </p:nvSpPr>
        <p:spPr>
          <a:xfrm>
            <a:off x="5834537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D81EC-4801-4A3E-B1CD-EF0FDF4461A5}"/>
              </a:ext>
            </a:extLst>
          </p:cNvPr>
          <p:cNvSpPr/>
          <p:nvPr/>
        </p:nvSpPr>
        <p:spPr>
          <a:xfrm>
            <a:off x="6141609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BF419E-1452-4DC3-AC1F-E4A2B8E1EBE9}"/>
              </a:ext>
            </a:extLst>
          </p:cNvPr>
          <p:cNvSpPr/>
          <p:nvPr/>
        </p:nvSpPr>
        <p:spPr>
          <a:xfrm>
            <a:off x="6448682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6D7E4-508A-47A1-9043-A96FE4AC3172}"/>
              </a:ext>
            </a:extLst>
          </p:cNvPr>
          <p:cNvSpPr/>
          <p:nvPr/>
        </p:nvSpPr>
        <p:spPr>
          <a:xfrm>
            <a:off x="6755754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EED92-423D-43EF-BF27-D9B99A5DA2F8}"/>
              </a:ext>
            </a:extLst>
          </p:cNvPr>
          <p:cNvSpPr/>
          <p:nvPr/>
        </p:nvSpPr>
        <p:spPr>
          <a:xfrm>
            <a:off x="7063028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F97F22-0372-4AEA-9DED-FCD77F4E2652}"/>
              </a:ext>
            </a:extLst>
          </p:cNvPr>
          <p:cNvSpPr/>
          <p:nvPr/>
        </p:nvSpPr>
        <p:spPr>
          <a:xfrm>
            <a:off x="7370100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E41998-AF19-4D21-982C-E6E87ED0DE03}"/>
              </a:ext>
            </a:extLst>
          </p:cNvPr>
          <p:cNvSpPr/>
          <p:nvPr/>
        </p:nvSpPr>
        <p:spPr>
          <a:xfrm>
            <a:off x="7677173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4BA67-B1A2-4A26-AA23-9B8C691C6ABB}"/>
              </a:ext>
            </a:extLst>
          </p:cNvPr>
          <p:cNvSpPr/>
          <p:nvPr/>
        </p:nvSpPr>
        <p:spPr>
          <a:xfrm>
            <a:off x="7984245" y="877823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12A802-FB1A-4198-A8A6-8357E8C016DB}"/>
              </a:ext>
            </a:extLst>
          </p:cNvPr>
          <p:cNvSpPr/>
          <p:nvPr/>
        </p:nvSpPr>
        <p:spPr>
          <a:xfrm>
            <a:off x="8291317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BDC34F-7935-41C3-B4E7-FC9B98AB73E8}"/>
              </a:ext>
            </a:extLst>
          </p:cNvPr>
          <p:cNvSpPr/>
          <p:nvPr/>
        </p:nvSpPr>
        <p:spPr>
          <a:xfrm>
            <a:off x="8598389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2F9F7A-DA27-4EE0-997A-EBA26390CACE}"/>
              </a:ext>
            </a:extLst>
          </p:cNvPr>
          <p:cNvSpPr/>
          <p:nvPr/>
        </p:nvSpPr>
        <p:spPr>
          <a:xfrm>
            <a:off x="8905462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1FE9EE-0965-4D7B-AA53-A7FDD6502DE9}"/>
              </a:ext>
            </a:extLst>
          </p:cNvPr>
          <p:cNvSpPr/>
          <p:nvPr/>
        </p:nvSpPr>
        <p:spPr>
          <a:xfrm>
            <a:off x="9212534" y="877677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5CA95D-E497-4152-BDA1-3B521E90CBFF}"/>
              </a:ext>
            </a:extLst>
          </p:cNvPr>
          <p:cNvSpPr/>
          <p:nvPr/>
        </p:nvSpPr>
        <p:spPr>
          <a:xfrm>
            <a:off x="9519606" y="877531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FDD73C-2D3A-42B4-BE2A-48048C80AD94}"/>
              </a:ext>
            </a:extLst>
          </p:cNvPr>
          <p:cNvSpPr/>
          <p:nvPr/>
        </p:nvSpPr>
        <p:spPr>
          <a:xfrm>
            <a:off x="9826678" y="877531"/>
            <a:ext cx="307072" cy="3070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9DAC2F-379C-4105-8D16-EBE7E777FBEF}"/>
              </a:ext>
            </a:extLst>
          </p:cNvPr>
          <p:cNvSpPr/>
          <p:nvPr/>
        </p:nvSpPr>
        <p:spPr>
          <a:xfrm>
            <a:off x="30713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A9A8EB-B36E-47BC-9182-084807B1FDC9}"/>
              </a:ext>
            </a:extLst>
          </p:cNvPr>
          <p:cNvSpPr/>
          <p:nvPr/>
        </p:nvSpPr>
        <p:spPr>
          <a:xfrm>
            <a:off x="61410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F738C5-9746-4C9A-B402-9613B6B7CE7F}"/>
              </a:ext>
            </a:extLst>
          </p:cNvPr>
          <p:cNvSpPr/>
          <p:nvPr/>
        </p:nvSpPr>
        <p:spPr>
          <a:xfrm>
            <a:off x="92107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B18DD9-B363-4B45-8DA4-D16E2C254967}"/>
              </a:ext>
            </a:extLst>
          </p:cNvPr>
          <p:cNvSpPr/>
          <p:nvPr/>
        </p:nvSpPr>
        <p:spPr>
          <a:xfrm>
            <a:off x="122805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D5EABC-1A7D-4FF9-A609-02BC41340784}"/>
              </a:ext>
            </a:extLst>
          </p:cNvPr>
          <p:cNvSpPr/>
          <p:nvPr/>
        </p:nvSpPr>
        <p:spPr>
          <a:xfrm>
            <a:off x="153502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228003-9906-4198-BFA9-A1291EEA62B6}"/>
              </a:ext>
            </a:extLst>
          </p:cNvPr>
          <p:cNvSpPr/>
          <p:nvPr/>
        </p:nvSpPr>
        <p:spPr>
          <a:xfrm>
            <a:off x="184199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11375C-5D27-4F9B-8408-5B08DCD56516}"/>
              </a:ext>
            </a:extLst>
          </p:cNvPr>
          <p:cNvSpPr/>
          <p:nvPr/>
        </p:nvSpPr>
        <p:spPr>
          <a:xfrm>
            <a:off x="214896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1AC4A7-2F58-4D07-80F0-AD6D22B78D8D}"/>
              </a:ext>
            </a:extLst>
          </p:cNvPr>
          <p:cNvSpPr/>
          <p:nvPr/>
        </p:nvSpPr>
        <p:spPr>
          <a:xfrm>
            <a:off x="245593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1556F-9CFB-416D-9878-D14E0B97C15A}"/>
              </a:ext>
            </a:extLst>
          </p:cNvPr>
          <p:cNvSpPr/>
          <p:nvPr/>
        </p:nvSpPr>
        <p:spPr>
          <a:xfrm>
            <a:off x="276290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C53651-8CA3-438E-9C30-AE035CE73F95}"/>
              </a:ext>
            </a:extLst>
          </p:cNvPr>
          <p:cNvSpPr/>
          <p:nvPr/>
        </p:nvSpPr>
        <p:spPr>
          <a:xfrm>
            <a:off x="306987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E6CB71-3313-40AB-96EF-EE0DF3ECB6EA}"/>
              </a:ext>
            </a:extLst>
          </p:cNvPr>
          <p:cNvSpPr/>
          <p:nvPr/>
        </p:nvSpPr>
        <p:spPr>
          <a:xfrm>
            <a:off x="337684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513D24-F1DC-4C53-8B20-DDC774EF20E5}"/>
              </a:ext>
            </a:extLst>
          </p:cNvPr>
          <p:cNvSpPr/>
          <p:nvPr/>
        </p:nvSpPr>
        <p:spPr>
          <a:xfrm>
            <a:off x="368381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6F27B3-9D19-4748-A132-2E3BFAF4D87B}"/>
              </a:ext>
            </a:extLst>
          </p:cNvPr>
          <p:cNvSpPr/>
          <p:nvPr/>
        </p:nvSpPr>
        <p:spPr>
          <a:xfrm>
            <a:off x="399078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F4AE6A-2B90-41A8-9896-AAEB64AC5058}"/>
              </a:ext>
            </a:extLst>
          </p:cNvPr>
          <p:cNvSpPr/>
          <p:nvPr/>
        </p:nvSpPr>
        <p:spPr>
          <a:xfrm>
            <a:off x="429776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67F2A1-CD64-4A9E-B015-F5D2DBF641F1}"/>
              </a:ext>
            </a:extLst>
          </p:cNvPr>
          <p:cNvSpPr/>
          <p:nvPr/>
        </p:nvSpPr>
        <p:spPr>
          <a:xfrm>
            <a:off x="460473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F573BC-58EC-451D-B8AA-44F485F30FB9}"/>
              </a:ext>
            </a:extLst>
          </p:cNvPr>
          <p:cNvSpPr/>
          <p:nvPr/>
        </p:nvSpPr>
        <p:spPr>
          <a:xfrm>
            <a:off x="491170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62397F-60E4-40BE-BAD2-D052555D3A19}"/>
              </a:ext>
            </a:extLst>
          </p:cNvPr>
          <p:cNvSpPr/>
          <p:nvPr/>
        </p:nvSpPr>
        <p:spPr>
          <a:xfrm>
            <a:off x="521867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387E6C-409A-4494-AE8A-7114A88007A4}"/>
              </a:ext>
            </a:extLst>
          </p:cNvPr>
          <p:cNvSpPr/>
          <p:nvPr/>
        </p:nvSpPr>
        <p:spPr>
          <a:xfrm>
            <a:off x="552564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AC7289F-7B45-4E5C-B239-C577AC5B8B90}"/>
              </a:ext>
            </a:extLst>
          </p:cNvPr>
          <p:cNvSpPr/>
          <p:nvPr/>
        </p:nvSpPr>
        <p:spPr>
          <a:xfrm>
            <a:off x="583261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741A95-9311-49A0-9F41-7E23BBD5C2D6}"/>
              </a:ext>
            </a:extLst>
          </p:cNvPr>
          <p:cNvSpPr/>
          <p:nvPr/>
        </p:nvSpPr>
        <p:spPr>
          <a:xfrm>
            <a:off x="613958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3E2938-6A08-4CD8-BE12-FA30B4044A4A}"/>
              </a:ext>
            </a:extLst>
          </p:cNvPr>
          <p:cNvSpPr/>
          <p:nvPr/>
        </p:nvSpPr>
        <p:spPr>
          <a:xfrm>
            <a:off x="644655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E739E2-2019-42E7-B560-5F55B2401197}"/>
              </a:ext>
            </a:extLst>
          </p:cNvPr>
          <p:cNvSpPr/>
          <p:nvPr/>
        </p:nvSpPr>
        <p:spPr>
          <a:xfrm>
            <a:off x="675352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D41616-74F9-4BC1-A643-1AEA39537A97}"/>
              </a:ext>
            </a:extLst>
          </p:cNvPr>
          <p:cNvSpPr/>
          <p:nvPr/>
        </p:nvSpPr>
        <p:spPr>
          <a:xfrm>
            <a:off x="7060499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4BB26C-9467-47C0-9868-985F8A7C54B3}"/>
              </a:ext>
            </a:extLst>
          </p:cNvPr>
          <p:cNvSpPr/>
          <p:nvPr/>
        </p:nvSpPr>
        <p:spPr>
          <a:xfrm>
            <a:off x="7367470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ECE8E0-D72E-4C22-BDCD-BB07A7FF49F8}"/>
              </a:ext>
            </a:extLst>
          </p:cNvPr>
          <p:cNvSpPr/>
          <p:nvPr/>
        </p:nvSpPr>
        <p:spPr>
          <a:xfrm>
            <a:off x="7674441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C6391-0191-47DA-A198-B7A4A06D17A7}"/>
              </a:ext>
            </a:extLst>
          </p:cNvPr>
          <p:cNvSpPr/>
          <p:nvPr/>
        </p:nvSpPr>
        <p:spPr>
          <a:xfrm>
            <a:off x="7981412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F3DC81-BA2E-43A8-9A78-C2A163727D8B}"/>
              </a:ext>
            </a:extLst>
          </p:cNvPr>
          <p:cNvSpPr/>
          <p:nvPr/>
        </p:nvSpPr>
        <p:spPr>
          <a:xfrm>
            <a:off x="8288383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5B5BC69-19C7-4CF8-9DA1-9665F089F8FF}"/>
              </a:ext>
            </a:extLst>
          </p:cNvPr>
          <p:cNvSpPr/>
          <p:nvPr/>
        </p:nvSpPr>
        <p:spPr>
          <a:xfrm>
            <a:off x="8595354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A2F36D-120B-4AFD-8E52-6F8AB6CA721A}"/>
              </a:ext>
            </a:extLst>
          </p:cNvPr>
          <p:cNvSpPr/>
          <p:nvPr/>
        </p:nvSpPr>
        <p:spPr>
          <a:xfrm>
            <a:off x="8902325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EA1B60-BD27-4035-985A-A2E6D609B9B6}"/>
              </a:ext>
            </a:extLst>
          </p:cNvPr>
          <p:cNvSpPr/>
          <p:nvPr/>
        </p:nvSpPr>
        <p:spPr>
          <a:xfrm>
            <a:off x="9209296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CD7BBF6-CDE0-4618-B6F3-2930617AE6ED}"/>
              </a:ext>
            </a:extLst>
          </p:cNvPr>
          <p:cNvSpPr/>
          <p:nvPr/>
        </p:nvSpPr>
        <p:spPr>
          <a:xfrm>
            <a:off x="9516267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051A9B6-DB23-4332-96E4-528719EC683D}"/>
              </a:ext>
            </a:extLst>
          </p:cNvPr>
          <p:cNvSpPr/>
          <p:nvPr/>
        </p:nvSpPr>
        <p:spPr>
          <a:xfrm>
            <a:off x="9823238" y="570459"/>
            <a:ext cx="307072" cy="3070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5FBC9F-1666-419C-8F8D-DFB218FCD24A}"/>
              </a:ext>
            </a:extLst>
          </p:cNvPr>
          <p:cNvSpPr txBox="1"/>
          <p:nvPr/>
        </p:nvSpPr>
        <p:spPr>
          <a:xfrm>
            <a:off x="219224" y="1462915"/>
            <a:ext cx="284404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context_token_to_char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FAFE3E-6AA8-408D-B172-C05E1D90B799}"/>
              </a:ext>
            </a:extLst>
          </p:cNvPr>
          <p:cNvSpPr txBox="1"/>
          <p:nvPr/>
        </p:nvSpPr>
        <p:spPr>
          <a:xfrm>
            <a:off x="107475" y="3805006"/>
            <a:ext cx="10315644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[101, 76485, 17253, 40636, 9926, 37114, 70122, 68767, 9069, 37824, 11261, 9901,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118634, 9099, 9640, 29364, 10892, 136, 102]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905F70-B456-4320-AC81-F5F524A1BDCF}"/>
              </a:ext>
            </a:extLst>
          </p:cNvPr>
          <p:cNvSpPr txBox="1"/>
          <p:nvPr/>
        </p:nvSpPr>
        <p:spPr>
          <a:xfrm>
            <a:off x="157174" y="3362380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start = 4, end = 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DA6143-84EA-43F4-BEA0-8DADF983E5FA}"/>
              </a:ext>
            </a:extLst>
          </p:cNvPr>
          <p:cNvSpPr txBox="1"/>
          <p:nvPr/>
        </p:nvSpPr>
        <p:spPr>
          <a:xfrm>
            <a:off x="157174" y="3008731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평양축전</a:t>
            </a:r>
          </a:p>
        </p:txBody>
      </p:sp>
    </p:spTree>
    <p:extLst>
      <p:ext uri="{BB962C8B-B14F-4D97-AF65-F5344CB8AC3E}">
        <p14:creationId xmlns:p14="http://schemas.microsoft.com/office/powerpoint/2010/main" val="94274674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76032</TotalTime>
  <Words>642</Words>
  <Application>Microsoft Office PowerPoint</Application>
  <PresentationFormat>사용자 지정</PresentationFormat>
  <Paragraphs>134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Microsoft Sans Serif</vt:lpstr>
      <vt:lpstr>맑은 고딕</vt:lpstr>
      <vt:lpstr>Arial</vt:lpstr>
      <vt:lpstr>Consolas</vt:lpstr>
      <vt:lpstr>Candara</vt:lpstr>
      <vt:lpstr>Cambria Math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3912</cp:revision>
  <dcterms:created xsi:type="dcterms:W3CDTF">2008-02-04T08:04:25Z</dcterms:created>
  <dcterms:modified xsi:type="dcterms:W3CDTF">2021-08-29T08:43:51Z</dcterms:modified>
</cp:coreProperties>
</file>