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31"/>
  </p:notesMasterIdLst>
  <p:handoutMasterIdLst>
    <p:handoutMasterId r:id="rId32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3" r:id="rId30"/>
  </p:sldIdLst>
  <p:sldSz cx="10440988" cy="6858000"/>
  <p:notesSz cx="6797675" cy="9926638"/>
  <p:embeddedFontLst>
    <p:embeddedFont>
      <p:font typeface="Candara" panose="020E0502030303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Microsoft Sans Serif" panose="020B0604020202020204" pitchFamily="34" charset="0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 varScale="1">
        <p:scale>
          <a:sx n="95" d="100"/>
          <a:sy n="95" d="100"/>
        </p:scale>
        <p:origin x="1584" y="6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6978192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[1001, 1001, 1005, 1006, 1008, 1001],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금액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[10000, 20000, 15000, 5000, 100000, 30000]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},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금액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810693" y="292427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978590" y="2924270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869950" y="3376943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869950" y="382961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869950" y="428228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1113576" y="473496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1810694" y="473496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2869950" y="473496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1113576" y="518763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1810694" y="518763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2869950" y="518763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1113576" y="564030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1810694" y="564030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2869950" y="564030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5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851026" y="343237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92846F-4AD2-45A4-8AE2-CE334E6828DC}"/>
              </a:ext>
            </a:extLst>
          </p:cNvPr>
          <p:cNvSpPr/>
          <p:nvPr/>
        </p:nvSpPr>
        <p:spPr>
          <a:xfrm>
            <a:off x="32592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D28224-EFDD-44C4-A782-180066374687}"/>
              </a:ext>
            </a:extLst>
          </p:cNvPr>
          <p:cNvSpPr/>
          <p:nvPr/>
        </p:nvSpPr>
        <p:spPr>
          <a:xfrm>
            <a:off x="1195060" y="2860895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E1B33E-D81F-46F4-AB0B-E9B78C5BCB9F}"/>
              </a:ext>
            </a:extLst>
          </p:cNvPr>
          <p:cNvSpPr/>
          <p:nvPr/>
        </p:nvSpPr>
        <p:spPr>
          <a:xfrm>
            <a:off x="2362958" y="286089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꽃잎길이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5BE2A9-D1F9-45AB-829D-698BA7EF2398}"/>
              </a:ext>
            </a:extLst>
          </p:cNvPr>
          <p:cNvSpPr/>
          <p:nvPr/>
        </p:nvSpPr>
        <p:spPr>
          <a:xfrm>
            <a:off x="32592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36CF34-5E10-4DB9-B58A-F23F2C20959E}"/>
              </a:ext>
            </a:extLst>
          </p:cNvPr>
          <p:cNvSpPr/>
          <p:nvPr/>
        </p:nvSpPr>
        <p:spPr>
          <a:xfrm>
            <a:off x="1023043" y="331356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9B29707-F2CE-474E-8291-8A6F6C619E76}"/>
              </a:ext>
            </a:extLst>
          </p:cNvPr>
          <p:cNvSpPr/>
          <p:nvPr/>
        </p:nvSpPr>
        <p:spPr>
          <a:xfrm>
            <a:off x="2516865" y="331356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1.4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6168BB-EBAA-4FBD-9F6A-6EBF95A38669}"/>
              </a:ext>
            </a:extLst>
          </p:cNvPr>
          <p:cNvSpPr/>
          <p:nvPr/>
        </p:nvSpPr>
        <p:spPr>
          <a:xfrm>
            <a:off x="32592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4EEBD1-5F17-4599-B910-7F0BFD6D8237}"/>
              </a:ext>
            </a:extLst>
          </p:cNvPr>
          <p:cNvSpPr/>
          <p:nvPr/>
        </p:nvSpPr>
        <p:spPr>
          <a:xfrm>
            <a:off x="1023043" y="376624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97827E-A174-4F8E-AB80-3DBB558FBDEE}"/>
              </a:ext>
            </a:extLst>
          </p:cNvPr>
          <p:cNvSpPr/>
          <p:nvPr/>
        </p:nvSpPr>
        <p:spPr>
          <a:xfrm>
            <a:off x="2516865" y="376624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1F68B1-0842-4E53-B102-E7F3E16B5534}"/>
              </a:ext>
            </a:extLst>
          </p:cNvPr>
          <p:cNvSpPr/>
          <p:nvPr/>
        </p:nvSpPr>
        <p:spPr>
          <a:xfrm>
            <a:off x="32592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D896B1-55FC-4D4B-8B9B-03DF0B1F1135}"/>
              </a:ext>
            </a:extLst>
          </p:cNvPr>
          <p:cNvSpPr/>
          <p:nvPr/>
        </p:nvSpPr>
        <p:spPr>
          <a:xfrm>
            <a:off x="1023043" y="4218915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E838A8-4C3D-47E7-8080-3B909E998011}"/>
              </a:ext>
            </a:extLst>
          </p:cNvPr>
          <p:cNvSpPr/>
          <p:nvPr/>
        </p:nvSpPr>
        <p:spPr>
          <a:xfrm>
            <a:off x="2516865" y="4218915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E6DF2-F627-4403-BD3B-FB0B99E3AB40}"/>
              </a:ext>
            </a:extLst>
          </p:cNvPr>
          <p:cNvSpPr/>
          <p:nvPr/>
        </p:nvSpPr>
        <p:spPr>
          <a:xfrm>
            <a:off x="32592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BBC0F3-10FA-41B7-A844-831340E9CF5D}"/>
              </a:ext>
            </a:extLst>
          </p:cNvPr>
          <p:cNvSpPr/>
          <p:nvPr/>
        </p:nvSpPr>
        <p:spPr>
          <a:xfrm>
            <a:off x="1023043" y="4671588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664489-9273-40BA-970D-A46783DF00EB}"/>
              </a:ext>
            </a:extLst>
          </p:cNvPr>
          <p:cNvSpPr/>
          <p:nvPr/>
        </p:nvSpPr>
        <p:spPr>
          <a:xfrm>
            <a:off x="2516865" y="4671588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36FFAF-0056-4909-AC6F-70FC27733BB8}"/>
              </a:ext>
            </a:extLst>
          </p:cNvPr>
          <p:cNvSpPr/>
          <p:nvPr/>
        </p:nvSpPr>
        <p:spPr>
          <a:xfrm>
            <a:off x="3426739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55466D-DA0E-4746-B273-ED666272CB83}"/>
              </a:ext>
            </a:extLst>
          </p:cNvPr>
          <p:cNvSpPr/>
          <p:nvPr/>
        </p:nvSpPr>
        <p:spPr>
          <a:xfrm>
            <a:off x="4295874" y="2860895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D27D87-3078-4E24-B297-8644EA233350}"/>
              </a:ext>
            </a:extLst>
          </p:cNvPr>
          <p:cNvSpPr/>
          <p:nvPr/>
        </p:nvSpPr>
        <p:spPr>
          <a:xfrm>
            <a:off x="5463772" y="286089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꽃잎너비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056127-FF6A-4185-AA97-1973BD10DCCB}"/>
              </a:ext>
            </a:extLst>
          </p:cNvPr>
          <p:cNvSpPr/>
          <p:nvPr/>
        </p:nvSpPr>
        <p:spPr>
          <a:xfrm>
            <a:off x="3426739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BFAC294-B608-4144-9FCA-CAC9BD0A9C7F}"/>
              </a:ext>
            </a:extLst>
          </p:cNvPr>
          <p:cNvSpPr/>
          <p:nvPr/>
        </p:nvSpPr>
        <p:spPr>
          <a:xfrm>
            <a:off x="4123857" y="331356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CACDA2-FEF2-4DAA-8C05-167146B25C5F}"/>
              </a:ext>
            </a:extLst>
          </p:cNvPr>
          <p:cNvSpPr/>
          <p:nvPr/>
        </p:nvSpPr>
        <p:spPr>
          <a:xfrm>
            <a:off x="5617679" y="331356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090D3C-6911-4AA3-A429-A785B84518CC}"/>
              </a:ext>
            </a:extLst>
          </p:cNvPr>
          <p:cNvSpPr/>
          <p:nvPr/>
        </p:nvSpPr>
        <p:spPr>
          <a:xfrm>
            <a:off x="3426739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0445CF9-6591-45AD-A877-9A5FA6CAF1FB}"/>
              </a:ext>
            </a:extLst>
          </p:cNvPr>
          <p:cNvSpPr/>
          <p:nvPr/>
        </p:nvSpPr>
        <p:spPr>
          <a:xfrm>
            <a:off x="4123857" y="376624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5295256-11D9-4A49-A9AC-35C9BFB8D225}"/>
              </a:ext>
            </a:extLst>
          </p:cNvPr>
          <p:cNvSpPr/>
          <p:nvPr/>
        </p:nvSpPr>
        <p:spPr>
          <a:xfrm>
            <a:off x="5617679" y="376624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B5DF74-8CD4-43DB-BEEB-53CC2827BAD4}"/>
              </a:ext>
            </a:extLst>
          </p:cNvPr>
          <p:cNvSpPr/>
          <p:nvPr/>
        </p:nvSpPr>
        <p:spPr>
          <a:xfrm>
            <a:off x="3426739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874EC0-12A0-4B97-9CEE-76211C865A0F}"/>
              </a:ext>
            </a:extLst>
          </p:cNvPr>
          <p:cNvSpPr/>
          <p:nvPr/>
        </p:nvSpPr>
        <p:spPr>
          <a:xfrm>
            <a:off x="4123857" y="4218915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7A4402-FB65-471C-B569-2A2810C03B6D}"/>
              </a:ext>
            </a:extLst>
          </p:cNvPr>
          <p:cNvSpPr/>
          <p:nvPr/>
        </p:nvSpPr>
        <p:spPr>
          <a:xfrm>
            <a:off x="5617679" y="4218915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6A7047-A606-423F-81C7-DCCC15213D40}"/>
              </a:ext>
            </a:extLst>
          </p:cNvPr>
          <p:cNvSpPr/>
          <p:nvPr/>
        </p:nvSpPr>
        <p:spPr>
          <a:xfrm>
            <a:off x="3426739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76E6A9-988A-47EA-A459-296BAE71B837}"/>
              </a:ext>
            </a:extLst>
          </p:cNvPr>
          <p:cNvSpPr/>
          <p:nvPr/>
        </p:nvSpPr>
        <p:spPr>
          <a:xfrm>
            <a:off x="4123857" y="4671588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versicolor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3698E33-EC24-4A5D-B38B-BD51C4CD8FDC}"/>
              </a:ext>
            </a:extLst>
          </p:cNvPr>
          <p:cNvSpPr/>
          <p:nvPr/>
        </p:nvSpPr>
        <p:spPr>
          <a:xfrm>
            <a:off x="5617679" y="4671588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E8027-D900-433C-9C34-94AFE4A20FF8}"/>
              </a:ext>
            </a:extLst>
          </p:cNvPr>
          <p:cNvSpPr/>
          <p:nvPr/>
        </p:nvSpPr>
        <p:spPr>
          <a:xfrm>
            <a:off x="7233720" y="3202663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BD86F6-3C3D-4624-8F95-87D86487CC1B}"/>
              </a:ext>
            </a:extLst>
          </p:cNvPr>
          <p:cNvSpPr/>
          <p:nvPr/>
        </p:nvSpPr>
        <p:spPr>
          <a:xfrm>
            <a:off x="8727542" y="3202663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1.4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1A779D-9ED1-4445-81B1-59507194BAAD}"/>
              </a:ext>
            </a:extLst>
          </p:cNvPr>
          <p:cNvSpPr/>
          <p:nvPr/>
        </p:nvSpPr>
        <p:spPr>
          <a:xfrm>
            <a:off x="9580907" y="320266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C4FB1D-672F-4B54-8EE0-C1026C51670B}"/>
              </a:ext>
            </a:extLst>
          </p:cNvPr>
          <p:cNvSpPr/>
          <p:nvPr/>
        </p:nvSpPr>
        <p:spPr>
          <a:xfrm>
            <a:off x="7233720" y="365534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5F838F-717E-40D2-A3B9-1019CEFCEA29}"/>
              </a:ext>
            </a:extLst>
          </p:cNvPr>
          <p:cNvSpPr/>
          <p:nvPr/>
        </p:nvSpPr>
        <p:spPr>
          <a:xfrm>
            <a:off x="8727542" y="365534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DCAFA3-43A9-494E-B005-45C6A611467A}"/>
              </a:ext>
            </a:extLst>
          </p:cNvPr>
          <p:cNvSpPr/>
          <p:nvPr/>
        </p:nvSpPr>
        <p:spPr>
          <a:xfrm>
            <a:off x="9580907" y="3655341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B421A3-2C60-4325-954C-A2E017379BE7}"/>
              </a:ext>
            </a:extLst>
          </p:cNvPr>
          <p:cNvSpPr/>
          <p:nvPr/>
        </p:nvSpPr>
        <p:spPr>
          <a:xfrm>
            <a:off x="7233720" y="4108014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0127F56-7277-4F83-ADED-0420AC70AFCB}"/>
              </a:ext>
            </a:extLst>
          </p:cNvPr>
          <p:cNvSpPr/>
          <p:nvPr/>
        </p:nvSpPr>
        <p:spPr>
          <a:xfrm>
            <a:off x="8727542" y="4108014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CBC508-5038-4CCC-8798-5858DDAC1E49}"/>
              </a:ext>
            </a:extLst>
          </p:cNvPr>
          <p:cNvSpPr/>
          <p:nvPr/>
        </p:nvSpPr>
        <p:spPr>
          <a:xfrm>
            <a:off x="9580907" y="4108014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8BF957-C1E0-4063-8080-49DAE2AED24B}"/>
              </a:ext>
            </a:extLst>
          </p:cNvPr>
          <p:cNvSpPr/>
          <p:nvPr/>
        </p:nvSpPr>
        <p:spPr>
          <a:xfrm>
            <a:off x="7233720" y="4560687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C61251-9C6D-4B24-B445-AEED2B9C5094}"/>
              </a:ext>
            </a:extLst>
          </p:cNvPr>
          <p:cNvSpPr/>
          <p:nvPr/>
        </p:nvSpPr>
        <p:spPr>
          <a:xfrm>
            <a:off x="8727542" y="4560687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A7D7ED-DECD-49F0-8A67-1CFAFFB8CE12}"/>
              </a:ext>
            </a:extLst>
          </p:cNvPr>
          <p:cNvSpPr/>
          <p:nvPr/>
        </p:nvSpPr>
        <p:spPr>
          <a:xfrm>
            <a:off x="9580907" y="4560687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D2A628F-23C0-4AF3-AC7F-369763FBCBAF}"/>
              </a:ext>
            </a:extLst>
          </p:cNvPr>
          <p:cNvSpPr/>
          <p:nvPr/>
        </p:nvSpPr>
        <p:spPr>
          <a:xfrm>
            <a:off x="7233720" y="501335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61FFC12-8F8F-488E-B42A-A3717924ECC0}"/>
              </a:ext>
            </a:extLst>
          </p:cNvPr>
          <p:cNvSpPr/>
          <p:nvPr/>
        </p:nvSpPr>
        <p:spPr>
          <a:xfrm>
            <a:off x="8727542" y="501335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9DA348B-266C-452A-8BC9-D37A84C5F166}"/>
              </a:ext>
            </a:extLst>
          </p:cNvPr>
          <p:cNvSpPr/>
          <p:nvPr/>
        </p:nvSpPr>
        <p:spPr>
          <a:xfrm>
            <a:off x="7233720" y="546603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EBB480B-A94A-445B-A280-0DB5B1F72F06}"/>
              </a:ext>
            </a:extLst>
          </p:cNvPr>
          <p:cNvSpPr/>
          <p:nvPr/>
        </p:nvSpPr>
        <p:spPr>
          <a:xfrm>
            <a:off x="8727542" y="546603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0C78645-070E-4A07-B27E-99D5418088FC}"/>
              </a:ext>
            </a:extLst>
          </p:cNvPr>
          <p:cNvSpPr/>
          <p:nvPr/>
        </p:nvSpPr>
        <p:spPr>
          <a:xfrm>
            <a:off x="9580907" y="501335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8F386F1-2994-42AA-B775-3757DBCBB933}"/>
              </a:ext>
            </a:extLst>
          </p:cNvPr>
          <p:cNvSpPr/>
          <p:nvPr/>
        </p:nvSpPr>
        <p:spPr>
          <a:xfrm>
            <a:off x="9580907" y="546603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436C9A-3FB1-44E4-9C1C-6FD0DEF0A9D4}"/>
              </a:ext>
            </a:extLst>
          </p:cNvPr>
          <p:cNvSpPr/>
          <p:nvPr/>
        </p:nvSpPr>
        <p:spPr>
          <a:xfrm>
            <a:off x="7480508" y="274998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0CFC7F2-14EA-4337-B0B2-BB10C8DC1903}"/>
              </a:ext>
            </a:extLst>
          </p:cNvPr>
          <p:cNvSpPr/>
          <p:nvPr/>
        </p:nvSpPr>
        <p:spPr>
          <a:xfrm>
            <a:off x="8648406" y="274998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꽃잎길이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5A1D36E-6A89-4858-A7FD-D0DA2CCA8F5A}"/>
              </a:ext>
            </a:extLst>
          </p:cNvPr>
          <p:cNvSpPr/>
          <p:nvPr/>
        </p:nvSpPr>
        <p:spPr>
          <a:xfrm>
            <a:off x="9637416" y="2749983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꽃잎너비</a:t>
            </a:r>
          </a:p>
        </p:txBody>
      </p:sp>
    </p:spTree>
    <p:extLst>
      <p:ext uri="{BB962C8B-B14F-4D97-AF65-F5344CB8AC3E}">
        <p14:creationId xmlns:p14="http://schemas.microsoft.com/office/powerpoint/2010/main" val="212097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7104830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['2018-01-01', '2018-01-02', '2018-01-01'],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['20000', '30000', '100000']})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910691" y="292426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4" y="3376943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4" y="3829616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4" y="4282289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733329-952B-4101-A0C1-C031663ECF40}"/>
              </a:ext>
            </a:extLst>
          </p:cNvPr>
          <p:cNvSpPr/>
          <p:nvPr/>
        </p:nvSpPr>
        <p:spPr>
          <a:xfrm>
            <a:off x="4291347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47EF70-94CD-4BC2-BDEE-F5FA9B562872}"/>
              </a:ext>
            </a:extLst>
          </p:cNvPr>
          <p:cNvSpPr/>
          <p:nvPr/>
        </p:nvSpPr>
        <p:spPr>
          <a:xfrm>
            <a:off x="4318506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0B96DE-772A-45B7-B648-5BD5BA665AD4}"/>
              </a:ext>
            </a:extLst>
          </p:cNvPr>
          <p:cNvSpPr/>
          <p:nvPr/>
        </p:nvSpPr>
        <p:spPr>
          <a:xfrm>
            <a:off x="4318506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38EF2D-311C-4ABD-90F7-1758BBC3CA3F}"/>
              </a:ext>
            </a:extLst>
          </p:cNvPr>
          <p:cNvSpPr/>
          <p:nvPr/>
        </p:nvSpPr>
        <p:spPr>
          <a:xfrm>
            <a:off x="4318506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44033" y="0"/>
            <a:ext cx="4079963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여자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남자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932919" y="292427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3150609" y="292427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1267484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3078178" y="3376943"/>
            <a:ext cx="108641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여자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1267484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3078178" y="3829616"/>
            <a:ext cx="108641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남자</a:t>
            </a:r>
          </a:p>
        </p:txBody>
      </p:sp>
    </p:spTree>
    <p:extLst>
      <p:ext uri="{BB962C8B-B14F-4D97-AF65-F5344CB8AC3E}">
        <p14:creationId xmlns:p14="http://schemas.microsoft.com/office/powerpoint/2010/main" val="71108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44033" y="244444"/>
            <a:ext cx="404309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on='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255892" y="282468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4075235" y="2824682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292925" y="2824682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255892" y="327735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953010" y="3277355"/>
            <a:ext cx="1267484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5220494" y="3277355"/>
            <a:ext cx="108641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여자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255892" y="373002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953010" y="3730028"/>
            <a:ext cx="1267484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5220494" y="3730028"/>
            <a:ext cx="108641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남자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DDD6A6-7419-444A-A9FF-42468AC1D6FF}"/>
              </a:ext>
            </a:extLst>
          </p:cNvPr>
          <p:cNvSpPr/>
          <p:nvPr/>
        </p:nvSpPr>
        <p:spPr>
          <a:xfrm>
            <a:off x="-1046769" y="282468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676389-1045-4349-8A8C-CF17CEF680EB}"/>
              </a:ext>
            </a:extLst>
          </p:cNvPr>
          <p:cNvSpPr/>
          <p:nvPr/>
        </p:nvSpPr>
        <p:spPr>
          <a:xfrm>
            <a:off x="-503560" y="2842788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58FCCA-EBC6-49FD-8432-945A990568BC}"/>
              </a:ext>
            </a:extLst>
          </p:cNvPr>
          <p:cNvSpPr/>
          <p:nvPr/>
        </p:nvSpPr>
        <p:spPr>
          <a:xfrm>
            <a:off x="750346" y="2824681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C966F8-3829-4361-B3C5-1105CB802188}"/>
              </a:ext>
            </a:extLst>
          </p:cNvPr>
          <p:cNvSpPr/>
          <p:nvPr/>
        </p:nvSpPr>
        <p:spPr>
          <a:xfrm>
            <a:off x="-1046769" y="327735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BC46C-ACC4-4C41-8AC8-2DCA9D274D81}"/>
              </a:ext>
            </a:extLst>
          </p:cNvPr>
          <p:cNvSpPr/>
          <p:nvPr/>
        </p:nvSpPr>
        <p:spPr>
          <a:xfrm>
            <a:off x="-349651" y="327735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100616-AA89-4B42-9220-4BBA3E64FCFD}"/>
              </a:ext>
            </a:extLst>
          </p:cNvPr>
          <p:cNvSpPr/>
          <p:nvPr/>
        </p:nvSpPr>
        <p:spPr>
          <a:xfrm>
            <a:off x="510429" y="3277355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C98966-80E0-4A34-A775-E773956995D2}"/>
              </a:ext>
            </a:extLst>
          </p:cNvPr>
          <p:cNvSpPr/>
          <p:nvPr/>
        </p:nvSpPr>
        <p:spPr>
          <a:xfrm>
            <a:off x="-1046769" y="373002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CBDF14-C824-46FB-8FA3-A719F5714DDA}"/>
              </a:ext>
            </a:extLst>
          </p:cNvPr>
          <p:cNvSpPr/>
          <p:nvPr/>
        </p:nvSpPr>
        <p:spPr>
          <a:xfrm>
            <a:off x="-349651" y="373002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40B7F9-04CC-480A-BCCE-0F73AEB25341}"/>
              </a:ext>
            </a:extLst>
          </p:cNvPr>
          <p:cNvSpPr/>
          <p:nvPr/>
        </p:nvSpPr>
        <p:spPr>
          <a:xfrm>
            <a:off x="510429" y="3730028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5C5D88-BBBC-4A27-84C9-0B14430679E0}"/>
              </a:ext>
            </a:extLst>
          </p:cNvPr>
          <p:cNvSpPr/>
          <p:nvPr/>
        </p:nvSpPr>
        <p:spPr>
          <a:xfrm>
            <a:off x="-1046769" y="418270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38192E-8F3D-4A77-BC6F-6A1585B4A452}"/>
              </a:ext>
            </a:extLst>
          </p:cNvPr>
          <p:cNvSpPr/>
          <p:nvPr/>
        </p:nvSpPr>
        <p:spPr>
          <a:xfrm>
            <a:off x="-349651" y="418270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851DED-D1D4-463D-9001-739B541EA059}"/>
              </a:ext>
            </a:extLst>
          </p:cNvPr>
          <p:cNvSpPr/>
          <p:nvPr/>
        </p:nvSpPr>
        <p:spPr>
          <a:xfrm>
            <a:off x="510429" y="4182701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988AC0-CF5A-42BB-975D-A73F7AC8D6D4}"/>
              </a:ext>
            </a:extLst>
          </p:cNvPr>
          <p:cNvSpPr/>
          <p:nvPr/>
        </p:nvSpPr>
        <p:spPr>
          <a:xfrm>
            <a:off x="2131002" y="284278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954B02-8679-4396-ADCE-EDA1BB819A42}"/>
              </a:ext>
            </a:extLst>
          </p:cNvPr>
          <p:cNvSpPr/>
          <p:nvPr/>
        </p:nvSpPr>
        <p:spPr>
          <a:xfrm>
            <a:off x="2158161" y="327735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00361D-4150-4AD8-A8CE-46E421FA3AE2}"/>
              </a:ext>
            </a:extLst>
          </p:cNvPr>
          <p:cNvSpPr/>
          <p:nvPr/>
        </p:nvSpPr>
        <p:spPr>
          <a:xfrm>
            <a:off x="2158161" y="373002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3A15E0-0DFE-46A9-8BE8-D74D88F3E82D}"/>
              </a:ext>
            </a:extLst>
          </p:cNvPr>
          <p:cNvSpPr/>
          <p:nvPr/>
        </p:nvSpPr>
        <p:spPr>
          <a:xfrm>
            <a:off x="2158161" y="418270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1600B7-75F8-4B26-B204-87BDFD496DFA}"/>
              </a:ext>
            </a:extLst>
          </p:cNvPr>
          <p:cNvSpPr/>
          <p:nvPr/>
        </p:nvSpPr>
        <p:spPr>
          <a:xfrm>
            <a:off x="6686059" y="282468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AF3145-E95D-4B33-AADB-28B99038C9E8}"/>
              </a:ext>
            </a:extLst>
          </p:cNvPr>
          <p:cNvSpPr/>
          <p:nvPr/>
        </p:nvSpPr>
        <p:spPr>
          <a:xfrm>
            <a:off x="7229268" y="2842788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8960B0-8B62-4C31-B646-D6597D89B7D4}"/>
              </a:ext>
            </a:extLst>
          </p:cNvPr>
          <p:cNvSpPr/>
          <p:nvPr/>
        </p:nvSpPr>
        <p:spPr>
          <a:xfrm>
            <a:off x="8483174" y="2824681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B75868-9B71-4228-B263-E94F518B0003}"/>
              </a:ext>
            </a:extLst>
          </p:cNvPr>
          <p:cNvSpPr/>
          <p:nvPr/>
        </p:nvSpPr>
        <p:spPr>
          <a:xfrm>
            <a:off x="6686059" y="327735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7A3382-FFC9-421F-AB07-60FC0BF83374}"/>
              </a:ext>
            </a:extLst>
          </p:cNvPr>
          <p:cNvSpPr/>
          <p:nvPr/>
        </p:nvSpPr>
        <p:spPr>
          <a:xfrm>
            <a:off x="7383177" y="327735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24A788-5E0B-4324-AA15-5136CA5925C3}"/>
              </a:ext>
            </a:extLst>
          </p:cNvPr>
          <p:cNvSpPr/>
          <p:nvPr/>
        </p:nvSpPr>
        <p:spPr>
          <a:xfrm>
            <a:off x="8243257" y="3277355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B593AA-FBA6-453B-A105-ECFE529BFC55}"/>
              </a:ext>
            </a:extLst>
          </p:cNvPr>
          <p:cNvSpPr/>
          <p:nvPr/>
        </p:nvSpPr>
        <p:spPr>
          <a:xfrm>
            <a:off x="6686059" y="373002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A93928-C5DD-4DEA-B9DC-CA1E76418FC4}"/>
              </a:ext>
            </a:extLst>
          </p:cNvPr>
          <p:cNvSpPr/>
          <p:nvPr/>
        </p:nvSpPr>
        <p:spPr>
          <a:xfrm>
            <a:off x="7383177" y="373002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춘향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51BAE1-F17A-4B13-A6EB-E3DA54D2D59A}"/>
              </a:ext>
            </a:extLst>
          </p:cNvPr>
          <p:cNvSpPr/>
          <p:nvPr/>
        </p:nvSpPr>
        <p:spPr>
          <a:xfrm>
            <a:off x="8243257" y="3730028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DDDE60-8EFE-4AF4-9926-7A3DBC9E85BD}"/>
              </a:ext>
            </a:extLst>
          </p:cNvPr>
          <p:cNvSpPr/>
          <p:nvPr/>
        </p:nvSpPr>
        <p:spPr>
          <a:xfrm>
            <a:off x="9863830" y="284278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_x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B13449-FE0B-4879-9A44-0E1BFAF55E27}"/>
              </a:ext>
            </a:extLst>
          </p:cNvPr>
          <p:cNvSpPr/>
          <p:nvPr/>
        </p:nvSpPr>
        <p:spPr>
          <a:xfrm>
            <a:off x="9890989" y="327735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E1C1DE-CA11-420F-90BD-A024B02EC991}"/>
              </a:ext>
            </a:extLst>
          </p:cNvPr>
          <p:cNvSpPr/>
          <p:nvPr/>
        </p:nvSpPr>
        <p:spPr>
          <a:xfrm>
            <a:off x="9890989" y="373002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71ACAC-AA9F-4187-8685-2D58673D1E8C}"/>
              </a:ext>
            </a:extLst>
          </p:cNvPr>
          <p:cNvSpPr/>
          <p:nvPr/>
        </p:nvSpPr>
        <p:spPr>
          <a:xfrm>
            <a:off x="10963827" y="284278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_y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782FCF-5F57-4E60-9725-99153B12C546}"/>
              </a:ext>
            </a:extLst>
          </p:cNvPr>
          <p:cNvSpPr/>
          <p:nvPr/>
        </p:nvSpPr>
        <p:spPr>
          <a:xfrm>
            <a:off x="10990986" y="327735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여자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847E62-BE7B-44E5-A081-8E82B0C036E2}"/>
              </a:ext>
            </a:extLst>
          </p:cNvPr>
          <p:cNvSpPr/>
          <p:nvPr/>
        </p:nvSpPr>
        <p:spPr>
          <a:xfrm>
            <a:off x="10990986" y="373002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여자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B198EA-4D76-49B1-98C5-7B6488438C42}"/>
              </a:ext>
            </a:extLst>
          </p:cNvPr>
          <p:cNvSpPr/>
          <p:nvPr/>
        </p:nvSpPr>
        <p:spPr>
          <a:xfrm>
            <a:off x="6686058" y="418270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C67F43-CD0F-4ABD-94D0-32445E406E27}"/>
              </a:ext>
            </a:extLst>
          </p:cNvPr>
          <p:cNvSpPr/>
          <p:nvPr/>
        </p:nvSpPr>
        <p:spPr>
          <a:xfrm>
            <a:off x="7383176" y="418270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7A22F2-B570-45D5-A690-FAB5F4420BF9}"/>
              </a:ext>
            </a:extLst>
          </p:cNvPr>
          <p:cNvSpPr/>
          <p:nvPr/>
        </p:nvSpPr>
        <p:spPr>
          <a:xfrm>
            <a:off x="8243256" y="4182701"/>
            <a:ext cx="164773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F80136-F894-4C69-958E-823584E8D6E6}"/>
              </a:ext>
            </a:extLst>
          </p:cNvPr>
          <p:cNvSpPr/>
          <p:nvPr/>
        </p:nvSpPr>
        <p:spPr>
          <a:xfrm>
            <a:off x="9890988" y="418270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58B82D-BDE8-4D73-B1B5-C2BC5AEAD57C}"/>
              </a:ext>
            </a:extLst>
          </p:cNvPr>
          <p:cNvSpPr/>
          <p:nvPr/>
        </p:nvSpPr>
        <p:spPr>
          <a:xfrm>
            <a:off x="10990985" y="418270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남자</a:t>
            </a:r>
          </a:p>
        </p:txBody>
      </p:sp>
    </p:spTree>
    <p:extLst>
      <p:ext uri="{BB962C8B-B14F-4D97-AF65-F5344CB8AC3E}">
        <p14:creationId xmlns:p14="http://schemas.microsoft.com/office/powerpoint/2010/main" val="58409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4690708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[1, 2, 3]})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636826" y="295142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철수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6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4690708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2': [4, 5, 6]})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성명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636826" y="295142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7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635215" y="955141"/>
            <a:ext cx="6553397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left_on='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right_on="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FA0BAA-38F5-445D-8703-3D8E8549D91F}"/>
              </a:ext>
            </a:extLst>
          </p:cNvPr>
          <p:cNvSpPr/>
          <p:nvPr/>
        </p:nvSpPr>
        <p:spPr>
          <a:xfrm>
            <a:off x="344033" y="353990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AF1D97-F5D2-4A92-9E22-A64CFF40F732}"/>
              </a:ext>
            </a:extLst>
          </p:cNvPr>
          <p:cNvSpPr/>
          <p:nvPr/>
        </p:nvSpPr>
        <p:spPr>
          <a:xfrm>
            <a:off x="887242" y="3558012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312C40-33C9-4E08-9ADA-1D51F1EF4D92}"/>
              </a:ext>
            </a:extLst>
          </p:cNvPr>
          <p:cNvSpPr/>
          <p:nvPr/>
        </p:nvSpPr>
        <p:spPr>
          <a:xfrm>
            <a:off x="1867283" y="3567065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D11EAA-158E-4DF0-A3CF-B1B51B817908}"/>
              </a:ext>
            </a:extLst>
          </p:cNvPr>
          <p:cNvSpPr/>
          <p:nvPr/>
        </p:nvSpPr>
        <p:spPr>
          <a:xfrm>
            <a:off x="344033" y="399257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A0245E-5071-4060-A79B-76BD3093BC79}"/>
              </a:ext>
            </a:extLst>
          </p:cNvPr>
          <p:cNvSpPr/>
          <p:nvPr/>
        </p:nvSpPr>
        <p:spPr>
          <a:xfrm>
            <a:off x="1041151" y="399257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5C677B-DAB2-4812-AF67-6B00D25B7BC9}"/>
              </a:ext>
            </a:extLst>
          </p:cNvPr>
          <p:cNvSpPr/>
          <p:nvPr/>
        </p:nvSpPr>
        <p:spPr>
          <a:xfrm>
            <a:off x="1901232" y="399257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0476E2-3470-4531-9A9B-C4AAE1385086}"/>
              </a:ext>
            </a:extLst>
          </p:cNvPr>
          <p:cNvSpPr/>
          <p:nvPr/>
        </p:nvSpPr>
        <p:spPr>
          <a:xfrm>
            <a:off x="344033" y="444525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C669BF-B567-42C4-919C-163AC5E45A69}"/>
              </a:ext>
            </a:extLst>
          </p:cNvPr>
          <p:cNvSpPr/>
          <p:nvPr/>
        </p:nvSpPr>
        <p:spPr>
          <a:xfrm>
            <a:off x="1041151" y="444525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철수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260777-A5B0-4F36-A86A-91F2FA4F1476}"/>
              </a:ext>
            </a:extLst>
          </p:cNvPr>
          <p:cNvSpPr/>
          <p:nvPr/>
        </p:nvSpPr>
        <p:spPr>
          <a:xfrm>
            <a:off x="1901232" y="444525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2C25D5-1EA0-4955-A8B3-BFC4BB316C25}"/>
              </a:ext>
            </a:extLst>
          </p:cNvPr>
          <p:cNvSpPr/>
          <p:nvPr/>
        </p:nvSpPr>
        <p:spPr>
          <a:xfrm>
            <a:off x="344033" y="489792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E7FB4F-0464-4B53-BEC2-EE7E176F4463}"/>
              </a:ext>
            </a:extLst>
          </p:cNvPr>
          <p:cNvSpPr/>
          <p:nvPr/>
        </p:nvSpPr>
        <p:spPr>
          <a:xfrm>
            <a:off x="1041151" y="489792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523D6-9C9F-4830-A06F-7F55C52A0B16}"/>
              </a:ext>
            </a:extLst>
          </p:cNvPr>
          <p:cNvSpPr/>
          <p:nvPr/>
        </p:nvSpPr>
        <p:spPr>
          <a:xfrm>
            <a:off x="1901232" y="489792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32BDF5-177A-42A8-8125-D47124DDDDA3}"/>
              </a:ext>
            </a:extLst>
          </p:cNvPr>
          <p:cNvSpPr/>
          <p:nvPr/>
        </p:nvSpPr>
        <p:spPr>
          <a:xfrm>
            <a:off x="3385996" y="353990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8E83D5-1806-4D48-BABF-F0A4A73496B3}"/>
              </a:ext>
            </a:extLst>
          </p:cNvPr>
          <p:cNvSpPr/>
          <p:nvPr/>
        </p:nvSpPr>
        <p:spPr>
          <a:xfrm>
            <a:off x="3929205" y="3558011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성명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04D8C4-042D-414E-AF30-39FDCA8EBEBD}"/>
              </a:ext>
            </a:extLst>
          </p:cNvPr>
          <p:cNvSpPr/>
          <p:nvPr/>
        </p:nvSpPr>
        <p:spPr>
          <a:xfrm>
            <a:off x="4909246" y="356706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A7DB3-62CD-4A12-9DC3-7576137562A4}"/>
              </a:ext>
            </a:extLst>
          </p:cNvPr>
          <p:cNvSpPr/>
          <p:nvPr/>
        </p:nvSpPr>
        <p:spPr>
          <a:xfrm>
            <a:off x="3385996" y="399257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160D63-BD46-4A74-B69D-7FE22C51767D}"/>
              </a:ext>
            </a:extLst>
          </p:cNvPr>
          <p:cNvSpPr/>
          <p:nvPr/>
        </p:nvSpPr>
        <p:spPr>
          <a:xfrm>
            <a:off x="4083114" y="39925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4EE547-52D5-45FA-9894-9B7CD6C43109}"/>
              </a:ext>
            </a:extLst>
          </p:cNvPr>
          <p:cNvSpPr/>
          <p:nvPr/>
        </p:nvSpPr>
        <p:spPr>
          <a:xfrm>
            <a:off x="4943195" y="399257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B838CA-BE42-42C7-A40A-5D838DD9C8EA}"/>
              </a:ext>
            </a:extLst>
          </p:cNvPr>
          <p:cNvSpPr/>
          <p:nvPr/>
        </p:nvSpPr>
        <p:spPr>
          <a:xfrm>
            <a:off x="3385996" y="444525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E60FA-35C8-4C99-9CE2-D1348285A72A}"/>
              </a:ext>
            </a:extLst>
          </p:cNvPr>
          <p:cNvSpPr/>
          <p:nvPr/>
        </p:nvSpPr>
        <p:spPr>
          <a:xfrm>
            <a:off x="4083114" y="44452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16703B-2A37-4748-8F21-C4E0B1BCA9EF}"/>
              </a:ext>
            </a:extLst>
          </p:cNvPr>
          <p:cNvSpPr/>
          <p:nvPr/>
        </p:nvSpPr>
        <p:spPr>
          <a:xfrm>
            <a:off x="4943195" y="444525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0D5325-7B18-4503-8841-375F3F6DAA0E}"/>
              </a:ext>
            </a:extLst>
          </p:cNvPr>
          <p:cNvSpPr/>
          <p:nvPr/>
        </p:nvSpPr>
        <p:spPr>
          <a:xfrm>
            <a:off x="3385996" y="48979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B99C41-771A-4468-9EA8-E7C5D6381576}"/>
              </a:ext>
            </a:extLst>
          </p:cNvPr>
          <p:cNvSpPr/>
          <p:nvPr/>
        </p:nvSpPr>
        <p:spPr>
          <a:xfrm>
            <a:off x="4083114" y="48979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DF4D33-C1D6-438A-B3CC-C6942BFF1D66}"/>
              </a:ext>
            </a:extLst>
          </p:cNvPr>
          <p:cNvSpPr/>
          <p:nvPr/>
        </p:nvSpPr>
        <p:spPr>
          <a:xfrm>
            <a:off x="4943195" y="4897924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496B1F-8B60-431D-A24A-CE985FD77CD5}"/>
              </a:ext>
            </a:extLst>
          </p:cNvPr>
          <p:cNvSpPr/>
          <p:nvPr/>
        </p:nvSpPr>
        <p:spPr>
          <a:xfrm>
            <a:off x="6758572" y="398804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2CCB78-0B02-4434-9326-3462D9D5BA91}"/>
              </a:ext>
            </a:extLst>
          </p:cNvPr>
          <p:cNvSpPr/>
          <p:nvPr/>
        </p:nvSpPr>
        <p:spPr>
          <a:xfrm>
            <a:off x="7618653" y="398804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6C4949-BD93-4770-B521-BD9C59C6A639}"/>
              </a:ext>
            </a:extLst>
          </p:cNvPr>
          <p:cNvSpPr/>
          <p:nvPr/>
        </p:nvSpPr>
        <p:spPr>
          <a:xfrm>
            <a:off x="8718807" y="398804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D251B0-29BC-4469-A0CC-6EC598679ED5}"/>
              </a:ext>
            </a:extLst>
          </p:cNvPr>
          <p:cNvSpPr/>
          <p:nvPr/>
        </p:nvSpPr>
        <p:spPr>
          <a:xfrm>
            <a:off x="9578888" y="398804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2E919E-D4FB-439B-9EC9-92FC3CB5F22E}"/>
              </a:ext>
            </a:extLst>
          </p:cNvPr>
          <p:cNvSpPr/>
          <p:nvPr/>
        </p:nvSpPr>
        <p:spPr>
          <a:xfrm>
            <a:off x="6568610" y="3558011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A02449-EF47-4505-B0CC-C13E952326FC}"/>
              </a:ext>
            </a:extLst>
          </p:cNvPr>
          <p:cNvSpPr/>
          <p:nvPr/>
        </p:nvSpPr>
        <p:spPr>
          <a:xfrm>
            <a:off x="7548651" y="356706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93DC25-E20E-4FFA-9D82-2EF44F4C573B}"/>
              </a:ext>
            </a:extLst>
          </p:cNvPr>
          <p:cNvSpPr/>
          <p:nvPr/>
        </p:nvSpPr>
        <p:spPr>
          <a:xfrm>
            <a:off x="8580425" y="356706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성명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C75DAB-4618-4107-8E76-A6E8B9E82BC6}"/>
              </a:ext>
            </a:extLst>
          </p:cNvPr>
          <p:cNvSpPr/>
          <p:nvPr/>
        </p:nvSpPr>
        <p:spPr>
          <a:xfrm>
            <a:off x="9560466" y="3576117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F99CF4-9CC1-4A05-BCEA-8E974A8D76D6}"/>
              </a:ext>
            </a:extLst>
          </p:cNvPr>
          <p:cNvSpPr/>
          <p:nvPr/>
        </p:nvSpPr>
        <p:spPr>
          <a:xfrm>
            <a:off x="6758571" y="444072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8A2E95-920B-48AD-ADA2-684874B51F1E}"/>
              </a:ext>
            </a:extLst>
          </p:cNvPr>
          <p:cNvSpPr/>
          <p:nvPr/>
        </p:nvSpPr>
        <p:spPr>
          <a:xfrm>
            <a:off x="7618652" y="444072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F43BD4-6F30-4275-8B06-853016A81CE0}"/>
              </a:ext>
            </a:extLst>
          </p:cNvPr>
          <p:cNvSpPr/>
          <p:nvPr/>
        </p:nvSpPr>
        <p:spPr>
          <a:xfrm>
            <a:off x="8718806" y="444072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8DF47D5-6081-4D6F-96E2-43B0B38D75F1}"/>
              </a:ext>
            </a:extLst>
          </p:cNvPr>
          <p:cNvSpPr/>
          <p:nvPr/>
        </p:nvSpPr>
        <p:spPr>
          <a:xfrm>
            <a:off x="9578887" y="444072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F5A860-1F67-457D-8357-AAE2369B30DC}"/>
              </a:ext>
            </a:extLst>
          </p:cNvPr>
          <p:cNvSpPr/>
          <p:nvPr/>
        </p:nvSpPr>
        <p:spPr>
          <a:xfrm>
            <a:off x="6758579" y="488887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철수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D5090C-F97D-4FD3-B545-37FD31F93DC2}"/>
              </a:ext>
            </a:extLst>
          </p:cNvPr>
          <p:cNvSpPr/>
          <p:nvPr/>
        </p:nvSpPr>
        <p:spPr>
          <a:xfrm>
            <a:off x="7618660" y="488887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1100F0-B52D-4CDF-81DF-534C5D7EEBE8}"/>
              </a:ext>
            </a:extLst>
          </p:cNvPr>
          <p:cNvSpPr/>
          <p:nvPr/>
        </p:nvSpPr>
        <p:spPr>
          <a:xfrm>
            <a:off x="6758579" y="534154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BD26510-6D98-4D97-BD4F-B29415340A22}"/>
              </a:ext>
            </a:extLst>
          </p:cNvPr>
          <p:cNvSpPr/>
          <p:nvPr/>
        </p:nvSpPr>
        <p:spPr>
          <a:xfrm>
            <a:off x="7618660" y="5341544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6B15BC-3DF8-4359-9476-A4880D1E8FE3}"/>
              </a:ext>
            </a:extLst>
          </p:cNvPr>
          <p:cNvSpPr/>
          <p:nvPr/>
        </p:nvSpPr>
        <p:spPr>
          <a:xfrm>
            <a:off x="8718805" y="488887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5979CA-8715-4322-AAFD-B25273AF54BE}"/>
              </a:ext>
            </a:extLst>
          </p:cNvPr>
          <p:cNvSpPr/>
          <p:nvPr/>
        </p:nvSpPr>
        <p:spPr>
          <a:xfrm>
            <a:off x="9578886" y="488887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007A46-B273-4EA0-8B04-631CBC5ABD2F}"/>
              </a:ext>
            </a:extLst>
          </p:cNvPr>
          <p:cNvSpPr/>
          <p:nvPr/>
        </p:nvSpPr>
        <p:spPr>
          <a:xfrm>
            <a:off x="8718804" y="533702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ECE442-195E-49C3-9733-009EDCABCC96}"/>
              </a:ext>
            </a:extLst>
          </p:cNvPr>
          <p:cNvSpPr/>
          <p:nvPr/>
        </p:nvSpPr>
        <p:spPr>
          <a:xfrm>
            <a:off x="9578885" y="5337020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1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7611379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[2000, 2005, 2010, 2000, 2005],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[9853972, 9762546, 9631482, 3655437, 3512547]})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636826" y="295142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4B3BEE-2434-46D9-BF87-C4EBB6FC5106}"/>
              </a:ext>
            </a:extLst>
          </p:cNvPr>
          <p:cNvSpPr/>
          <p:nvPr/>
        </p:nvSpPr>
        <p:spPr>
          <a:xfrm>
            <a:off x="4012950" y="2924269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E5F4-19F0-49BD-A006-45B6578FD84B}"/>
              </a:ext>
            </a:extLst>
          </p:cNvPr>
          <p:cNvSpPr/>
          <p:nvPr/>
        </p:nvSpPr>
        <p:spPr>
          <a:xfrm>
            <a:off x="3770772" y="3376943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9853972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4EB607-23DD-4587-9D51-BA16B1A7C955}"/>
              </a:ext>
            </a:extLst>
          </p:cNvPr>
          <p:cNvSpPr/>
          <p:nvPr/>
        </p:nvSpPr>
        <p:spPr>
          <a:xfrm>
            <a:off x="3770772" y="3829616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0AC68-E0D1-462E-9EA7-632DB4C5CD74}"/>
              </a:ext>
            </a:extLst>
          </p:cNvPr>
          <p:cNvSpPr/>
          <p:nvPr/>
        </p:nvSpPr>
        <p:spPr>
          <a:xfrm>
            <a:off x="3770772" y="4282289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B78A58-A4EF-449D-91F2-9F46B18DAE48}"/>
              </a:ext>
            </a:extLst>
          </p:cNvPr>
          <p:cNvSpPr/>
          <p:nvPr/>
        </p:nvSpPr>
        <p:spPr>
          <a:xfrm>
            <a:off x="1113576" y="473780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F4686D-91F8-4D01-A9CC-5A78EEE27E04}"/>
              </a:ext>
            </a:extLst>
          </p:cNvPr>
          <p:cNvSpPr/>
          <p:nvPr/>
        </p:nvSpPr>
        <p:spPr>
          <a:xfrm>
            <a:off x="1810694" y="473780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9C5557-52B9-49AA-B362-F8106D489AC6}"/>
              </a:ext>
            </a:extLst>
          </p:cNvPr>
          <p:cNvSpPr/>
          <p:nvPr/>
        </p:nvSpPr>
        <p:spPr>
          <a:xfrm>
            <a:off x="2670775" y="4737800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C64694-59EB-4CBB-B24E-D08E0C94017F}"/>
              </a:ext>
            </a:extLst>
          </p:cNvPr>
          <p:cNvSpPr/>
          <p:nvPr/>
        </p:nvSpPr>
        <p:spPr>
          <a:xfrm>
            <a:off x="3770772" y="4737800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3655437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B5810B-5F82-49EF-849A-552D8EFA350C}"/>
              </a:ext>
            </a:extLst>
          </p:cNvPr>
          <p:cNvSpPr/>
          <p:nvPr/>
        </p:nvSpPr>
        <p:spPr>
          <a:xfrm>
            <a:off x="1113576" y="518425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2D2B60-AAFF-42A1-970F-A3E5EEE5B9E8}"/>
              </a:ext>
            </a:extLst>
          </p:cNvPr>
          <p:cNvSpPr/>
          <p:nvPr/>
        </p:nvSpPr>
        <p:spPr>
          <a:xfrm>
            <a:off x="1810694" y="518425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DF3493-A9F6-442A-98DE-100B1AE167CF}"/>
              </a:ext>
            </a:extLst>
          </p:cNvPr>
          <p:cNvSpPr/>
          <p:nvPr/>
        </p:nvSpPr>
        <p:spPr>
          <a:xfrm>
            <a:off x="2670775" y="518425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E52A15-2ED5-4ACF-86B3-FD245623714C}"/>
              </a:ext>
            </a:extLst>
          </p:cNvPr>
          <p:cNvSpPr/>
          <p:nvPr/>
        </p:nvSpPr>
        <p:spPr>
          <a:xfrm>
            <a:off x="3770772" y="5184258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0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7513595" cy="2222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np.arange(12).reshape((6, 2)),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index=[['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[2000, 2005, 2000, 2005, 2010, 2015]],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676474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4B3BEE-2434-46D9-BF87-C4EBB6FC5106}"/>
              </a:ext>
            </a:extLst>
          </p:cNvPr>
          <p:cNvSpPr/>
          <p:nvPr/>
        </p:nvSpPr>
        <p:spPr>
          <a:xfrm>
            <a:off x="3736824" y="2942375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E5F4-19F0-49BD-A006-45B6578FD84B}"/>
              </a:ext>
            </a:extLst>
          </p:cNvPr>
          <p:cNvSpPr/>
          <p:nvPr/>
        </p:nvSpPr>
        <p:spPr>
          <a:xfrm>
            <a:off x="3770772" y="3376943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4EB607-23DD-4587-9D51-BA16B1A7C955}"/>
              </a:ext>
            </a:extLst>
          </p:cNvPr>
          <p:cNvSpPr/>
          <p:nvPr/>
        </p:nvSpPr>
        <p:spPr>
          <a:xfrm>
            <a:off x="3770772" y="3829616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0AC68-E0D1-462E-9EA7-632DB4C5CD74}"/>
              </a:ext>
            </a:extLst>
          </p:cNvPr>
          <p:cNvSpPr/>
          <p:nvPr/>
        </p:nvSpPr>
        <p:spPr>
          <a:xfrm>
            <a:off x="3770772" y="4282289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F4686D-91F8-4D01-A9CC-5A78EEE27E04}"/>
              </a:ext>
            </a:extLst>
          </p:cNvPr>
          <p:cNvSpPr/>
          <p:nvPr/>
        </p:nvSpPr>
        <p:spPr>
          <a:xfrm>
            <a:off x="1810694" y="473780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9C5557-52B9-49AA-B362-F8106D489AC6}"/>
              </a:ext>
            </a:extLst>
          </p:cNvPr>
          <p:cNvSpPr/>
          <p:nvPr/>
        </p:nvSpPr>
        <p:spPr>
          <a:xfrm>
            <a:off x="2670775" y="4737800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C64694-59EB-4CBB-B24E-D08E0C94017F}"/>
              </a:ext>
            </a:extLst>
          </p:cNvPr>
          <p:cNvSpPr/>
          <p:nvPr/>
        </p:nvSpPr>
        <p:spPr>
          <a:xfrm>
            <a:off x="3770772" y="4737800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2D2B60-AAFF-42A1-970F-A3E5EEE5B9E8}"/>
              </a:ext>
            </a:extLst>
          </p:cNvPr>
          <p:cNvSpPr/>
          <p:nvPr/>
        </p:nvSpPr>
        <p:spPr>
          <a:xfrm>
            <a:off x="1810694" y="518425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DF3493-A9F6-442A-98DE-100B1AE167CF}"/>
              </a:ext>
            </a:extLst>
          </p:cNvPr>
          <p:cNvSpPr/>
          <p:nvPr/>
        </p:nvSpPr>
        <p:spPr>
          <a:xfrm>
            <a:off x="2670775" y="518425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E52A15-2ED5-4ACF-86B3-FD245623714C}"/>
              </a:ext>
            </a:extLst>
          </p:cNvPr>
          <p:cNvSpPr/>
          <p:nvPr/>
        </p:nvSpPr>
        <p:spPr>
          <a:xfrm>
            <a:off x="3770772" y="5184258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7162D-11A1-4DB9-9B4D-081BC5004BDC}"/>
              </a:ext>
            </a:extLst>
          </p:cNvPr>
          <p:cNvSpPr/>
          <p:nvPr/>
        </p:nvSpPr>
        <p:spPr>
          <a:xfrm>
            <a:off x="1810693" y="563693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627EC3-4CF9-4F0E-A206-698CE9DEDB43}"/>
              </a:ext>
            </a:extLst>
          </p:cNvPr>
          <p:cNvSpPr/>
          <p:nvPr/>
        </p:nvSpPr>
        <p:spPr>
          <a:xfrm>
            <a:off x="2670774" y="563693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1C3372-846A-43BF-882C-0740211F2A44}"/>
              </a:ext>
            </a:extLst>
          </p:cNvPr>
          <p:cNvSpPr/>
          <p:nvPr/>
        </p:nvSpPr>
        <p:spPr>
          <a:xfrm>
            <a:off x="3770771" y="563693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C18537-8118-4FD8-89AE-CB0C679A99D4}"/>
              </a:ext>
            </a:extLst>
          </p:cNvPr>
          <p:cNvSpPr/>
          <p:nvPr/>
        </p:nvSpPr>
        <p:spPr>
          <a:xfrm>
            <a:off x="958533" y="3376943"/>
            <a:ext cx="860080" cy="9143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26B58A-992A-4339-8619-7B7A65B71EFA}"/>
              </a:ext>
            </a:extLst>
          </p:cNvPr>
          <p:cNvSpPr/>
          <p:nvPr/>
        </p:nvSpPr>
        <p:spPr>
          <a:xfrm>
            <a:off x="958533" y="4282289"/>
            <a:ext cx="860080" cy="180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</p:spTree>
    <p:extLst>
      <p:ext uri="{BB962C8B-B14F-4D97-AF65-F5344CB8AC3E}">
        <p14:creationId xmlns:p14="http://schemas.microsoft.com/office/powerpoint/2010/main" val="16186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794640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left_on=['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 right_index=True)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3889639" y="260739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023859" y="3041965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3883940" y="304196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023859" y="3494638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3883940" y="349463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023859" y="3947311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3883940" y="394731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4B3BEE-2434-46D9-BF87-C4EBB6FC5106}"/>
              </a:ext>
            </a:extLst>
          </p:cNvPr>
          <p:cNvSpPr/>
          <p:nvPr/>
        </p:nvSpPr>
        <p:spPr>
          <a:xfrm>
            <a:off x="4949989" y="2607397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E5F4-19F0-49BD-A006-45B6578FD84B}"/>
              </a:ext>
            </a:extLst>
          </p:cNvPr>
          <p:cNvSpPr/>
          <p:nvPr/>
        </p:nvSpPr>
        <p:spPr>
          <a:xfrm>
            <a:off x="4983937" y="3041965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4EB607-23DD-4587-9D51-BA16B1A7C955}"/>
              </a:ext>
            </a:extLst>
          </p:cNvPr>
          <p:cNvSpPr/>
          <p:nvPr/>
        </p:nvSpPr>
        <p:spPr>
          <a:xfrm>
            <a:off x="4983937" y="3494638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0AC68-E0D1-462E-9EA7-632DB4C5CD74}"/>
              </a:ext>
            </a:extLst>
          </p:cNvPr>
          <p:cNvSpPr/>
          <p:nvPr/>
        </p:nvSpPr>
        <p:spPr>
          <a:xfrm>
            <a:off x="4983937" y="394731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F4686D-91F8-4D01-A9CC-5A78EEE27E04}"/>
              </a:ext>
            </a:extLst>
          </p:cNvPr>
          <p:cNvSpPr/>
          <p:nvPr/>
        </p:nvSpPr>
        <p:spPr>
          <a:xfrm>
            <a:off x="3023859" y="4402822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9C5557-52B9-49AA-B362-F8106D489AC6}"/>
              </a:ext>
            </a:extLst>
          </p:cNvPr>
          <p:cNvSpPr/>
          <p:nvPr/>
        </p:nvSpPr>
        <p:spPr>
          <a:xfrm>
            <a:off x="3883940" y="440282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C64694-59EB-4CBB-B24E-D08E0C94017F}"/>
              </a:ext>
            </a:extLst>
          </p:cNvPr>
          <p:cNvSpPr/>
          <p:nvPr/>
        </p:nvSpPr>
        <p:spPr>
          <a:xfrm>
            <a:off x="4983937" y="4402822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2D2B60-AAFF-42A1-970F-A3E5EEE5B9E8}"/>
              </a:ext>
            </a:extLst>
          </p:cNvPr>
          <p:cNvSpPr/>
          <p:nvPr/>
        </p:nvSpPr>
        <p:spPr>
          <a:xfrm>
            <a:off x="3023859" y="4849280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DF3493-A9F6-442A-98DE-100B1AE167CF}"/>
              </a:ext>
            </a:extLst>
          </p:cNvPr>
          <p:cNvSpPr/>
          <p:nvPr/>
        </p:nvSpPr>
        <p:spPr>
          <a:xfrm>
            <a:off x="3883940" y="4849280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E52A15-2ED5-4ACF-86B3-FD245623714C}"/>
              </a:ext>
            </a:extLst>
          </p:cNvPr>
          <p:cNvSpPr/>
          <p:nvPr/>
        </p:nvSpPr>
        <p:spPr>
          <a:xfrm>
            <a:off x="4983937" y="4849280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7162D-11A1-4DB9-9B4D-081BC5004BDC}"/>
              </a:ext>
            </a:extLst>
          </p:cNvPr>
          <p:cNvSpPr/>
          <p:nvPr/>
        </p:nvSpPr>
        <p:spPr>
          <a:xfrm>
            <a:off x="3023858" y="5301953"/>
            <a:ext cx="860080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627EC3-4CF9-4F0E-A206-698CE9DEDB43}"/>
              </a:ext>
            </a:extLst>
          </p:cNvPr>
          <p:cNvSpPr/>
          <p:nvPr/>
        </p:nvSpPr>
        <p:spPr>
          <a:xfrm>
            <a:off x="3883939" y="530195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1C3372-846A-43BF-882C-0740211F2A44}"/>
              </a:ext>
            </a:extLst>
          </p:cNvPr>
          <p:cNvSpPr/>
          <p:nvPr/>
        </p:nvSpPr>
        <p:spPr>
          <a:xfrm>
            <a:off x="4983936" y="5301953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C18537-8118-4FD8-89AE-CB0C679A99D4}"/>
              </a:ext>
            </a:extLst>
          </p:cNvPr>
          <p:cNvSpPr/>
          <p:nvPr/>
        </p:nvSpPr>
        <p:spPr>
          <a:xfrm>
            <a:off x="2171698" y="3041965"/>
            <a:ext cx="860080" cy="9143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26B58A-992A-4339-8619-7B7A65B71EFA}"/>
              </a:ext>
            </a:extLst>
          </p:cNvPr>
          <p:cNvSpPr/>
          <p:nvPr/>
        </p:nvSpPr>
        <p:spPr>
          <a:xfrm>
            <a:off x="2171698" y="3947311"/>
            <a:ext cx="860080" cy="18073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16B7F9-507E-4DEB-A4FA-213B6FF61040}"/>
              </a:ext>
            </a:extLst>
          </p:cNvPr>
          <p:cNvSpPr/>
          <p:nvPr/>
        </p:nvSpPr>
        <p:spPr>
          <a:xfrm>
            <a:off x="-2411623" y="293332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33925A-0936-4398-815A-36AD93CF419E}"/>
              </a:ext>
            </a:extLst>
          </p:cNvPr>
          <p:cNvSpPr/>
          <p:nvPr/>
        </p:nvSpPr>
        <p:spPr>
          <a:xfrm>
            <a:off x="-1868414" y="2951429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8F8DCF-D6B5-49C7-BFF9-731746DB0DD5}"/>
              </a:ext>
            </a:extLst>
          </p:cNvPr>
          <p:cNvSpPr/>
          <p:nvPr/>
        </p:nvSpPr>
        <p:spPr>
          <a:xfrm>
            <a:off x="-834053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4DAE7F-337B-4CA0-BB1C-59CC1B7D8B55}"/>
              </a:ext>
            </a:extLst>
          </p:cNvPr>
          <p:cNvSpPr/>
          <p:nvPr/>
        </p:nvSpPr>
        <p:spPr>
          <a:xfrm>
            <a:off x="-2411623" y="33859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9B6515-4E51-42D0-BDB7-78E943DC0636}"/>
              </a:ext>
            </a:extLst>
          </p:cNvPr>
          <p:cNvSpPr/>
          <p:nvPr/>
        </p:nvSpPr>
        <p:spPr>
          <a:xfrm>
            <a:off x="-1714505" y="338599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365B84-0391-4B1C-A194-3C8E1C1D93E4}"/>
              </a:ext>
            </a:extLst>
          </p:cNvPr>
          <p:cNvSpPr/>
          <p:nvPr/>
        </p:nvSpPr>
        <p:spPr>
          <a:xfrm>
            <a:off x="-854424" y="3385996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EC49D0-64BE-40D7-AB5A-DED6256D6DF6}"/>
              </a:ext>
            </a:extLst>
          </p:cNvPr>
          <p:cNvSpPr/>
          <p:nvPr/>
        </p:nvSpPr>
        <p:spPr>
          <a:xfrm>
            <a:off x="-2411623" y="38386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B1DC8B-C29C-490D-B567-F00DDE0D94C2}"/>
              </a:ext>
            </a:extLst>
          </p:cNvPr>
          <p:cNvSpPr/>
          <p:nvPr/>
        </p:nvSpPr>
        <p:spPr>
          <a:xfrm>
            <a:off x="-1714505" y="383866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1720EF-EC6A-4362-844D-0DEB336B7EC2}"/>
              </a:ext>
            </a:extLst>
          </p:cNvPr>
          <p:cNvSpPr/>
          <p:nvPr/>
        </p:nvSpPr>
        <p:spPr>
          <a:xfrm>
            <a:off x="-854424" y="3838669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5F0F9F-A346-49DD-8F9B-C94AFFD85408}"/>
              </a:ext>
            </a:extLst>
          </p:cNvPr>
          <p:cNvSpPr/>
          <p:nvPr/>
        </p:nvSpPr>
        <p:spPr>
          <a:xfrm>
            <a:off x="-2411623" y="42913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7019AE-DDAA-4AF5-A435-260511FE208F}"/>
              </a:ext>
            </a:extLst>
          </p:cNvPr>
          <p:cNvSpPr/>
          <p:nvPr/>
        </p:nvSpPr>
        <p:spPr>
          <a:xfrm>
            <a:off x="-1714505" y="429134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5D539C-4D7F-4C2A-BBAA-A14D6263EED7}"/>
              </a:ext>
            </a:extLst>
          </p:cNvPr>
          <p:cNvSpPr/>
          <p:nvPr/>
        </p:nvSpPr>
        <p:spPr>
          <a:xfrm>
            <a:off x="-854424" y="429134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18668E-95F6-4AB1-B3E6-243851A2A852}"/>
              </a:ext>
            </a:extLst>
          </p:cNvPr>
          <p:cNvSpPr/>
          <p:nvPr/>
        </p:nvSpPr>
        <p:spPr>
          <a:xfrm>
            <a:off x="487751" y="2933322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D76526-EE51-4E84-8C53-029476D6D915}"/>
              </a:ext>
            </a:extLst>
          </p:cNvPr>
          <p:cNvSpPr/>
          <p:nvPr/>
        </p:nvSpPr>
        <p:spPr>
          <a:xfrm>
            <a:off x="245573" y="3385996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9853972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AF7545-3B9D-4A80-A212-416A34EA28EC}"/>
              </a:ext>
            </a:extLst>
          </p:cNvPr>
          <p:cNvSpPr/>
          <p:nvPr/>
        </p:nvSpPr>
        <p:spPr>
          <a:xfrm>
            <a:off x="245573" y="3838669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CE0DEB-02FF-4146-BE43-E31E375812AD}"/>
              </a:ext>
            </a:extLst>
          </p:cNvPr>
          <p:cNvSpPr/>
          <p:nvPr/>
        </p:nvSpPr>
        <p:spPr>
          <a:xfrm>
            <a:off x="245573" y="4291342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332E58-65AB-44A4-BF52-157ABDD924C0}"/>
              </a:ext>
            </a:extLst>
          </p:cNvPr>
          <p:cNvSpPr/>
          <p:nvPr/>
        </p:nvSpPr>
        <p:spPr>
          <a:xfrm>
            <a:off x="-2411623" y="474685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794FE2-2FD7-442C-9033-72100163EEC0}"/>
              </a:ext>
            </a:extLst>
          </p:cNvPr>
          <p:cNvSpPr/>
          <p:nvPr/>
        </p:nvSpPr>
        <p:spPr>
          <a:xfrm>
            <a:off x="-1714505" y="474685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C7B0B7-5546-41B8-92F9-D41C576D913E}"/>
              </a:ext>
            </a:extLst>
          </p:cNvPr>
          <p:cNvSpPr/>
          <p:nvPr/>
        </p:nvSpPr>
        <p:spPr>
          <a:xfrm>
            <a:off x="-854424" y="4746853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53262C-30EF-423C-B1CF-07FD08659254}"/>
              </a:ext>
            </a:extLst>
          </p:cNvPr>
          <p:cNvSpPr/>
          <p:nvPr/>
        </p:nvSpPr>
        <p:spPr>
          <a:xfrm>
            <a:off x="245573" y="4746853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3655437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7133B-AACD-43C8-86BE-C48AA53DFD71}"/>
              </a:ext>
            </a:extLst>
          </p:cNvPr>
          <p:cNvSpPr/>
          <p:nvPr/>
        </p:nvSpPr>
        <p:spPr>
          <a:xfrm>
            <a:off x="-2411623" y="519331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415A5B9-E119-4EF0-AD94-6AE093FDC02A}"/>
              </a:ext>
            </a:extLst>
          </p:cNvPr>
          <p:cNvSpPr/>
          <p:nvPr/>
        </p:nvSpPr>
        <p:spPr>
          <a:xfrm>
            <a:off x="-1714505" y="519331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CE45C7-B219-43C4-AE7E-E1DDFDBF3EAC}"/>
              </a:ext>
            </a:extLst>
          </p:cNvPr>
          <p:cNvSpPr/>
          <p:nvPr/>
        </p:nvSpPr>
        <p:spPr>
          <a:xfrm>
            <a:off x="-854424" y="519331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B4ADEA-DB98-4D18-8072-1E32A145CE22}"/>
              </a:ext>
            </a:extLst>
          </p:cNvPr>
          <p:cNvSpPr/>
          <p:nvPr/>
        </p:nvSpPr>
        <p:spPr>
          <a:xfrm>
            <a:off x="245573" y="5193311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3B6BBF-1840-4AC8-BE62-CF65E0E409F9}"/>
              </a:ext>
            </a:extLst>
          </p:cNvPr>
          <p:cNvSpPr/>
          <p:nvPr/>
        </p:nvSpPr>
        <p:spPr>
          <a:xfrm>
            <a:off x="6669004" y="316871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3EB99C-0E1D-4344-BFF1-0334D601A5F8}"/>
              </a:ext>
            </a:extLst>
          </p:cNvPr>
          <p:cNvSpPr/>
          <p:nvPr/>
        </p:nvSpPr>
        <p:spPr>
          <a:xfrm>
            <a:off x="7529085" y="316871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0A3170-373C-4264-9585-1CAB4007C9AB}"/>
              </a:ext>
            </a:extLst>
          </p:cNvPr>
          <p:cNvSpPr/>
          <p:nvPr/>
        </p:nvSpPr>
        <p:spPr>
          <a:xfrm>
            <a:off x="10285945" y="316871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5BEEDB-7778-4414-9220-B189C6E73D69}"/>
              </a:ext>
            </a:extLst>
          </p:cNvPr>
          <p:cNvSpPr/>
          <p:nvPr/>
        </p:nvSpPr>
        <p:spPr>
          <a:xfrm>
            <a:off x="11385942" y="316871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1DD2DE-C4E7-4EF6-A877-5517C5B22296}"/>
              </a:ext>
            </a:extLst>
          </p:cNvPr>
          <p:cNvSpPr/>
          <p:nvPr/>
        </p:nvSpPr>
        <p:spPr>
          <a:xfrm>
            <a:off x="8629083" y="3168711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9853972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2A1DFC-603D-4632-B675-DB0EE9BCC254}"/>
              </a:ext>
            </a:extLst>
          </p:cNvPr>
          <p:cNvSpPr/>
          <p:nvPr/>
        </p:nvSpPr>
        <p:spPr>
          <a:xfrm>
            <a:off x="6669004" y="361233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1F69A37-E15F-4572-B319-3CC48A9B8C59}"/>
              </a:ext>
            </a:extLst>
          </p:cNvPr>
          <p:cNvSpPr/>
          <p:nvPr/>
        </p:nvSpPr>
        <p:spPr>
          <a:xfrm>
            <a:off x="7529085" y="361233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4FA2DD-4944-4105-8951-F2D1ABD52B49}"/>
              </a:ext>
            </a:extLst>
          </p:cNvPr>
          <p:cNvSpPr/>
          <p:nvPr/>
        </p:nvSpPr>
        <p:spPr>
          <a:xfrm>
            <a:off x="10285945" y="3612332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3C2ADD-ED13-49C5-93F5-8CA9A916217E}"/>
              </a:ext>
            </a:extLst>
          </p:cNvPr>
          <p:cNvSpPr/>
          <p:nvPr/>
        </p:nvSpPr>
        <p:spPr>
          <a:xfrm>
            <a:off x="11385942" y="3612332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3B4A2E1-479A-4FFE-8922-18B27CAFE503}"/>
              </a:ext>
            </a:extLst>
          </p:cNvPr>
          <p:cNvSpPr/>
          <p:nvPr/>
        </p:nvSpPr>
        <p:spPr>
          <a:xfrm>
            <a:off x="8629083" y="3612332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BEC848-E782-49F9-85A0-5C832E116D48}"/>
              </a:ext>
            </a:extLst>
          </p:cNvPr>
          <p:cNvSpPr/>
          <p:nvPr/>
        </p:nvSpPr>
        <p:spPr>
          <a:xfrm>
            <a:off x="6669004" y="406500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72EB7DC-EE02-47A1-948D-A19FDADC7C83}"/>
              </a:ext>
            </a:extLst>
          </p:cNvPr>
          <p:cNvSpPr/>
          <p:nvPr/>
        </p:nvSpPr>
        <p:spPr>
          <a:xfrm>
            <a:off x="7529085" y="406500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DB5A64-7C1D-4188-BB37-8F8131FFA0C6}"/>
              </a:ext>
            </a:extLst>
          </p:cNvPr>
          <p:cNvSpPr/>
          <p:nvPr/>
        </p:nvSpPr>
        <p:spPr>
          <a:xfrm>
            <a:off x="10285945" y="4065005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1550CFC-AF25-4D4D-A57E-7F874C11B459}"/>
              </a:ext>
            </a:extLst>
          </p:cNvPr>
          <p:cNvSpPr/>
          <p:nvPr/>
        </p:nvSpPr>
        <p:spPr>
          <a:xfrm>
            <a:off x="11385942" y="4065005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7D185A9-36EA-42BC-A5ED-B46147638135}"/>
              </a:ext>
            </a:extLst>
          </p:cNvPr>
          <p:cNvSpPr/>
          <p:nvPr/>
        </p:nvSpPr>
        <p:spPr>
          <a:xfrm>
            <a:off x="8629083" y="4065005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6C4707E-E992-42AB-84B0-2C71272BA2B3}"/>
              </a:ext>
            </a:extLst>
          </p:cNvPr>
          <p:cNvSpPr/>
          <p:nvPr/>
        </p:nvSpPr>
        <p:spPr>
          <a:xfrm>
            <a:off x="6669005" y="45176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B5585B3-50B8-4620-822B-B8AFD9BC3994}"/>
              </a:ext>
            </a:extLst>
          </p:cNvPr>
          <p:cNvSpPr/>
          <p:nvPr/>
        </p:nvSpPr>
        <p:spPr>
          <a:xfrm>
            <a:off x="7529086" y="451767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4A4E3AA-0F14-4560-8E09-D2FACD4FEEAB}"/>
              </a:ext>
            </a:extLst>
          </p:cNvPr>
          <p:cNvSpPr/>
          <p:nvPr/>
        </p:nvSpPr>
        <p:spPr>
          <a:xfrm>
            <a:off x="8629083" y="4517678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3655437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E9F1B39-5DD5-4C47-B853-3E42330641AE}"/>
              </a:ext>
            </a:extLst>
          </p:cNvPr>
          <p:cNvSpPr/>
          <p:nvPr/>
        </p:nvSpPr>
        <p:spPr>
          <a:xfrm>
            <a:off x="10281336" y="4517678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8793868-C5E7-4C3C-99AF-137CF2AF68D9}"/>
              </a:ext>
            </a:extLst>
          </p:cNvPr>
          <p:cNvSpPr/>
          <p:nvPr/>
        </p:nvSpPr>
        <p:spPr>
          <a:xfrm>
            <a:off x="11381333" y="4517678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E28984-65BC-4AB3-8576-3FF8EBD55772}"/>
              </a:ext>
            </a:extLst>
          </p:cNvPr>
          <p:cNvSpPr/>
          <p:nvPr/>
        </p:nvSpPr>
        <p:spPr>
          <a:xfrm>
            <a:off x="6669005" y="49703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044BFBB-1DFA-4777-8809-8D11527078E3}"/>
              </a:ext>
            </a:extLst>
          </p:cNvPr>
          <p:cNvSpPr/>
          <p:nvPr/>
        </p:nvSpPr>
        <p:spPr>
          <a:xfrm>
            <a:off x="7529086" y="497035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C4863B7-BA16-4FB4-AB22-B220ACDAF368}"/>
              </a:ext>
            </a:extLst>
          </p:cNvPr>
          <p:cNvSpPr/>
          <p:nvPr/>
        </p:nvSpPr>
        <p:spPr>
          <a:xfrm>
            <a:off x="8629083" y="4970351"/>
            <a:ext cx="1652253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10243F5-FB7C-4543-8C13-7FDC5AF3BDFA}"/>
              </a:ext>
            </a:extLst>
          </p:cNvPr>
          <p:cNvSpPr/>
          <p:nvPr/>
        </p:nvSpPr>
        <p:spPr>
          <a:xfrm>
            <a:off x="10281336" y="4970351"/>
            <a:ext cx="1099998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09109F7-FDD6-4DF1-975B-03C282C071BF}"/>
              </a:ext>
            </a:extLst>
          </p:cNvPr>
          <p:cNvSpPr/>
          <p:nvPr/>
        </p:nvSpPr>
        <p:spPr>
          <a:xfrm>
            <a:off x="11381333" y="4970351"/>
            <a:ext cx="1099999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9840B2-2535-41A6-8D5E-F59621D1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62" y="954078"/>
            <a:ext cx="33432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8898590" cy="258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pandas as pd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numpy as np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[1001, 1002, 1003, 1004, 1005, 1006, 1007],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둘리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도우너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또치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희동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마이콜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},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810693" y="292427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978590" y="2924270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3" y="3376943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978590" y="3376943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3" y="382961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978590" y="382961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3" y="428228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978590" y="428228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1113576" y="473496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1810693" y="473496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2978590" y="473496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1113576" y="518763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1810693" y="518763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2978590" y="518763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1113576" y="564030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1810693" y="564030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2978590" y="564030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797E75-C618-4920-B159-3C77AB172656}"/>
              </a:ext>
            </a:extLst>
          </p:cNvPr>
          <p:cNvSpPr/>
          <p:nvPr/>
        </p:nvSpPr>
        <p:spPr>
          <a:xfrm>
            <a:off x="1113576" y="609298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D4F2D8-54F9-4C47-8E9F-4420D7C00A55}"/>
              </a:ext>
            </a:extLst>
          </p:cNvPr>
          <p:cNvSpPr/>
          <p:nvPr/>
        </p:nvSpPr>
        <p:spPr>
          <a:xfrm>
            <a:off x="1810693" y="609298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057E2A-F02A-4222-BD60-4EE1130E972B}"/>
              </a:ext>
            </a:extLst>
          </p:cNvPr>
          <p:cNvSpPr/>
          <p:nvPr/>
        </p:nvSpPr>
        <p:spPr>
          <a:xfrm>
            <a:off x="2978590" y="609298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</p:spTree>
    <p:extLst>
      <p:ext uri="{BB962C8B-B14F-4D97-AF65-F5344CB8AC3E}">
        <p14:creationId xmlns:p14="http://schemas.microsoft.com/office/powerpoint/2010/main" val="2066870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4616970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[[1., 2.], [3., 4.], [5., 6.]],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index=['a', 'c', 'e'],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516867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6263253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[[7., 8.], [9., 10.], [11., 12.], [13, 14]],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index=['b', 'c', 'd', 'e'],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대구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656785" y="294237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2516867" y="294237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2670775" y="33769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2670775" y="382961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2670775" y="428228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41FC19-78B4-4229-AFAE-46607B64E7C7}"/>
              </a:ext>
            </a:extLst>
          </p:cNvPr>
          <p:cNvSpPr/>
          <p:nvPr/>
        </p:nvSpPr>
        <p:spPr>
          <a:xfrm>
            <a:off x="1113575" y="473327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826415-8D19-444A-95B1-700014520116}"/>
              </a:ext>
            </a:extLst>
          </p:cNvPr>
          <p:cNvSpPr/>
          <p:nvPr/>
        </p:nvSpPr>
        <p:spPr>
          <a:xfrm>
            <a:off x="1810693" y="473327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FE319-59FC-4702-BF09-0E6BC937749D}"/>
              </a:ext>
            </a:extLst>
          </p:cNvPr>
          <p:cNvSpPr/>
          <p:nvPr/>
        </p:nvSpPr>
        <p:spPr>
          <a:xfrm>
            <a:off x="2670774" y="473327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27387" y="434565"/>
            <a:ext cx="85427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how='outer', left_index=True, right_index=True)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388F62-9A42-45E9-81E3-4841AFA365D2}"/>
              </a:ext>
            </a:extLst>
          </p:cNvPr>
          <p:cNvSpPr/>
          <p:nvPr/>
        </p:nvSpPr>
        <p:spPr>
          <a:xfrm>
            <a:off x="190123" y="388393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371D92-DDC8-40DA-9611-8EA18C76BBE4}"/>
              </a:ext>
            </a:extLst>
          </p:cNvPr>
          <p:cNvSpPr/>
          <p:nvPr/>
        </p:nvSpPr>
        <p:spPr>
          <a:xfrm>
            <a:off x="733332" y="390204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E8A6A4-A8F2-48C9-ACE5-343B5726B60D}"/>
              </a:ext>
            </a:extLst>
          </p:cNvPr>
          <p:cNvSpPr/>
          <p:nvPr/>
        </p:nvSpPr>
        <p:spPr>
          <a:xfrm>
            <a:off x="1593414" y="3902043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7F92E9-1E7A-4339-A52D-28F032AAFC2D}"/>
              </a:ext>
            </a:extLst>
          </p:cNvPr>
          <p:cNvSpPr/>
          <p:nvPr/>
        </p:nvSpPr>
        <p:spPr>
          <a:xfrm>
            <a:off x="190123" y="433661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5D099C-D082-47C8-854B-57F1968AF658}"/>
              </a:ext>
            </a:extLst>
          </p:cNvPr>
          <p:cNvSpPr/>
          <p:nvPr/>
        </p:nvSpPr>
        <p:spPr>
          <a:xfrm>
            <a:off x="887241" y="433661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AC51BB-4293-49EF-A802-7589105E2F82}"/>
              </a:ext>
            </a:extLst>
          </p:cNvPr>
          <p:cNvSpPr/>
          <p:nvPr/>
        </p:nvSpPr>
        <p:spPr>
          <a:xfrm>
            <a:off x="1747322" y="433661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62B09D-3637-4284-880B-5EAA30ACD3ED}"/>
              </a:ext>
            </a:extLst>
          </p:cNvPr>
          <p:cNvSpPr/>
          <p:nvPr/>
        </p:nvSpPr>
        <p:spPr>
          <a:xfrm>
            <a:off x="190123" y="478928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F527D6-09C9-48E4-9477-813A19BB24A8}"/>
              </a:ext>
            </a:extLst>
          </p:cNvPr>
          <p:cNvSpPr/>
          <p:nvPr/>
        </p:nvSpPr>
        <p:spPr>
          <a:xfrm>
            <a:off x="887241" y="478928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09AFD9-A7B6-41C0-A165-5B10859B1234}"/>
              </a:ext>
            </a:extLst>
          </p:cNvPr>
          <p:cNvSpPr/>
          <p:nvPr/>
        </p:nvSpPr>
        <p:spPr>
          <a:xfrm>
            <a:off x="1747322" y="478928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EA996E-7578-49E7-A5E1-4417BDE9D095}"/>
              </a:ext>
            </a:extLst>
          </p:cNvPr>
          <p:cNvSpPr/>
          <p:nvPr/>
        </p:nvSpPr>
        <p:spPr>
          <a:xfrm>
            <a:off x="190123" y="524195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47A515-A66A-4D45-A4DC-C7194047F6B3}"/>
              </a:ext>
            </a:extLst>
          </p:cNvPr>
          <p:cNvSpPr/>
          <p:nvPr/>
        </p:nvSpPr>
        <p:spPr>
          <a:xfrm>
            <a:off x="887241" y="524195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2C8A13-C532-4566-872C-A864BDFC1C66}"/>
              </a:ext>
            </a:extLst>
          </p:cNvPr>
          <p:cNvSpPr/>
          <p:nvPr/>
        </p:nvSpPr>
        <p:spPr>
          <a:xfrm>
            <a:off x="1747322" y="524195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5425A5-6ABF-43B0-8C2C-95946B722886}"/>
              </a:ext>
            </a:extLst>
          </p:cNvPr>
          <p:cNvSpPr/>
          <p:nvPr/>
        </p:nvSpPr>
        <p:spPr>
          <a:xfrm>
            <a:off x="2987643" y="365760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65C0E5-87BD-4B52-86B2-1D5AF8986685}"/>
              </a:ext>
            </a:extLst>
          </p:cNvPr>
          <p:cNvSpPr/>
          <p:nvPr/>
        </p:nvSpPr>
        <p:spPr>
          <a:xfrm>
            <a:off x="3417683" y="367570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4BD89E-910A-4C12-B373-5FC23E989DAD}"/>
              </a:ext>
            </a:extLst>
          </p:cNvPr>
          <p:cNvSpPr/>
          <p:nvPr/>
        </p:nvSpPr>
        <p:spPr>
          <a:xfrm>
            <a:off x="4277765" y="367570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D92F31-C691-4B06-8A4F-50837B412A87}"/>
              </a:ext>
            </a:extLst>
          </p:cNvPr>
          <p:cNvSpPr/>
          <p:nvPr/>
        </p:nvSpPr>
        <p:spPr>
          <a:xfrm>
            <a:off x="2987643" y="411027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5E591D-BCDD-48B7-8EDC-85735F32ECDA}"/>
              </a:ext>
            </a:extLst>
          </p:cNvPr>
          <p:cNvSpPr/>
          <p:nvPr/>
        </p:nvSpPr>
        <p:spPr>
          <a:xfrm>
            <a:off x="3684761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0E9F11-517D-40FF-9A31-A1322201E3CA}"/>
              </a:ext>
            </a:extLst>
          </p:cNvPr>
          <p:cNvSpPr/>
          <p:nvPr/>
        </p:nvSpPr>
        <p:spPr>
          <a:xfrm>
            <a:off x="4544842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514DFE2-A146-4008-9160-3F1166DE8C89}"/>
              </a:ext>
            </a:extLst>
          </p:cNvPr>
          <p:cNvSpPr/>
          <p:nvPr/>
        </p:nvSpPr>
        <p:spPr>
          <a:xfrm>
            <a:off x="2987643" y="456294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F5D838-AC20-48A1-AC69-F06492756EA8}"/>
              </a:ext>
            </a:extLst>
          </p:cNvPr>
          <p:cNvSpPr/>
          <p:nvPr/>
        </p:nvSpPr>
        <p:spPr>
          <a:xfrm>
            <a:off x="3684761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C4F9F3-2492-4AB8-881E-39C74695B0A5}"/>
              </a:ext>
            </a:extLst>
          </p:cNvPr>
          <p:cNvSpPr/>
          <p:nvPr/>
        </p:nvSpPr>
        <p:spPr>
          <a:xfrm>
            <a:off x="4544842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7B3685-6DC6-4404-89FD-94C918EBB0E7}"/>
              </a:ext>
            </a:extLst>
          </p:cNvPr>
          <p:cNvSpPr/>
          <p:nvPr/>
        </p:nvSpPr>
        <p:spPr>
          <a:xfrm>
            <a:off x="2987643" y="501561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5E0EBBE-6E1D-4646-9BF7-EDD8F365EDB7}"/>
              </a:ext>
            </a:extLst>
          </p:cNvPr>
          <p:cNvSpPr/>
          <p:nvPr/>
        </p:nvSpPr>
        <p:spPr>
          <a:xfrm>
            <a:off x="3684761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B41F84-2D28-4FDC-AE1C-C78E7E78A625}"/>
              </a:ext>
            </a:extLst>
          </p:cNvPr>
          <p:cNvSpPr/>
          <p:nvPr/>
        </p:nvSpPr>
        <p:spPr>
          <a:xfrm>
            <a:off x="4544842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9CE298-E919-4FED-86FE-52C528C2EB34}"/>
              </a:ext>
            </a:extLst>
          </p:cNvPr>
          <p:cNvSpPr/>
          <p:nvPr/>
        </p:nvSpPr>
        <p:spPr>
          <a:xfrm>
            <a:off x="2987642" y="546660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9BE5035-3A47-4574-89AE-85794515E159}"/>
              </a:ext>
            </a:extLst>
          </p:cNvPr>
          <p:cNvSpPr/>
          <p:nvPr/>
        </p:nvSpPr>
        <p:spPr>
          <a:xfrm>
            <a:off x="3684760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C3ADDB8-038A-480C-8B9F-BBF2DA574A09}"/>
              </a:ext>
            </a:extLst>
          </p:cNvPr>
          <p:cNvSpPr/>
          <p:nvPr/>
        </p:nvSpPr>
        <p:spPr>
          <a:xfrm>
            <a:off x="4544841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6083929" y="411027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6781047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7641128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8501208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9361289" y="411027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6083929" y="456294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6781047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7641128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8501208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9361289" y="45629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6083929" y="501561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6781047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7641128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8503540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9363621" y="501561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6083929" y="546660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6781047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7641128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8501208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9361289" y="546660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6081597" y="590515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6778715" y="59051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7638796" y="59051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8501208" y="59051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9361289" y="59051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6088456" y="365760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6631665" y="367570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7491747" y="3675706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8351827" y="365760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대구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9211909" y="365760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A1A7E-FCC5-4780-BE1D-F331C4FF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72" y="1542423"/>
            <a:ext cx="2076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1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6263253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np.random.seed(0)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'key1': ['A', 'A', 'B', 'B', 'A'],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'key2': ['one', 'two', 'one', 'two', 'one'],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'data1': [1, 2, 3, 4, 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'data2': [10, 20, 30, 40, 50]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1023041" y="383342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1720159" y="383342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2580240" y="383342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3440320" y="383342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4300401" y="383342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1023041" y="428609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1720159" y="428609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2580240" y="428609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3440320" y="428609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4300401" y="428609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1023041" y="473876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1720159" y="473876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2580240" y="473876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3442652" y="473876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4302733" y="473876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1023041" y="518975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1720159" y="51897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2580240" y="51897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3440320" y="51897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4300401" y="518975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1020709" y="562829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1717827" y="562829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2577908" y="562829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3440320" y="562829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4300401" y="562829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1027568" y="338074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1570777" y="339885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2430859" y="339885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3290939" y="3380748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4151021" y="3380748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8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10695557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groups = df2.groupby(df2.key1)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groups.groups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{'A': Int64Index([0, 1, 4], dtype='int64'), 'B': Int64Index([2, 3], dtype='int64')}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DD804F-E006-4815-B040-1F24F4D868C5}"/>
              </a:ext>
            </a:extLst>
          </p:cNvPr>
          <p:cNvSpPr/>
          <p:nvPr/>
        </p:nvSpPr>
        <p:spPr>
          <a:xfrm>
            <a:off x="4119335" y="295523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4A08F3-87B2-45CB-8640-11DF414419CB}"/>
              </a:ext>
            </a:extLst>
          </p:cNvPr>
          <p:cNvSpPr/>
          <p:nvPr/>
        </p:nvSpPr>
        <p:spPr>
          <a:xfrm>
            <a:off x="4979416" y="295523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28E56C-F3B4-4412-9234-493129B88E17}"/>
              </a:ext>
            </a:extLst>
          </p:cNvPr>
          <p:cNvSpPr/>
          <p:nvPr/>
        </p:nvSpPr>
        <p:spPr>
          <a:xfrm>
            <a:off x="5839496" y="295523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16F05-7C7D-4590-A65F-0BBD111EE235}"/>
              </a:ext>
            </a:extLst>
          </p:cNvPr>
          <p:cNvSpPr/>
          <p:nvPr/>
        </p:nvSpPr>
        <p:spPr>
          <a:xfrm>
            <a:off x="6699577" y="295523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BCDB4D-35E1-42F7-9386-6D09285ABF76}"/>
              </a:ext>
            </a:extLst>
          </p:cNvPr>
          <p:cNvSpPr/>
          <p:nvPr/>
        </p:nvSpPr>
        <p:spPr>
          <a:xfrm>
            <a:off x="4119335" y="3407909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90DB62-C79A-442E-B338-21F49ADA72D6}"/>
              </a:ext>
            </a:extLst>
          </p:cNvPr>
          <p:cNvSpPr/>
          <p:nvPr/>
        </p:nvSpPr>
        <p:spPr>
          <a:xfrm>
            <a:off x="4979416" y="340790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7FBAC4-CC03-4F67-A9F7-959FB8F8159F}"/>
              </a:ext>
            </a:extLst>
          </p:cNvPr>
          <p:cNvSpPr/>
          <p:nvPr/>
        </p:nvSpPr>
        <p:spPr>
          <a:xfrm>
            <a:off x="5839496" y="340790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1A5A40-D21F-4233-B36B-1430FBD8D7C2}"/>
              </a:ext>
            </a:extLst>
          </p:cNvPr>
          <p:cNvSpPr/>
          <p:nvPr/>
        </p:nvSpPr>
        <p:spPr>
          <a:xfrm>
            <a:off x="6699577" y="340790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355110-A37D-414E-9644-40F2096DDA60}"/>
              </a:ext>
            </a:extLst>
          </p:cNvPr>
          <p:cNvSpPr/>
          <p:nvPr/>
        </p:nvSpPr>
        <p:spPr>
          <a:xfrm>
            <a:off x="4119335" y="3860582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1E58A8-2E79-43EF-A1EB-BCAF9764BB5B}"/>
              </a:ext>
            </a:extLst>
          </p:cNvPr>
          <p:cNvSpPr/>
          <p:nvPr/>
        </p:nvSpPr>
        <p:spPr>
          <a:xfrm>
            <a:off x="4979416" y="386058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B3C5A8-294B-4627-AC59-92312A53420D}"/>
              </a:ext>
            </a:extLst>
          </p:cNvPr>
          <p:cNvSpPr/>
          <p:nvPr/>
        </p:nvSpPr>
        <p:spPr>
          <a:xfrm>
            <a:off x="5841828" y="386058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F4BD40-D530-4312-B369-AA43E06A2507}"/>
              </a:ext>
            </a:extLst>
          </p:cNvPr>
          <p:cNvSpPr/>
          <p:nvPr/>
        </p:nvSpPr>
        <p:spPr>
          <a:xfrm>
            <a:off x="6701909" y="386058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48019F-51E5-4025-8B22-2FF6CEFBA1D0}"/>
              </a:ext>
            </a:extLst>
          </p:cNvPr>
          <p:cNvSpPr/>
          <p:nvPr/>
        </p:nvSpPr>
        <p:spPr>
          <a:xfrm>
            <a:off x="4117003" y="485139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0A1BB0-3C37-4299-9193-B9D4B2605C69}"/>
              </a:ext>
            </a:extLst>
          </p:cNvPr>
          <p:cNvSpPr/>
          <p:nvPr/>
        </p:nvSpPr>
        <p:spPr>
          <a:xfrm>
            <a:off x="4977084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EDB45A3-1CC6-42E4-96BE-AD2FC2198373}"/>
              </a:ext>
            </a:extLst>
          </p:cNvPr>
          <p:cNvSpPr/>
          <p:nvPr/>
        </p:nvSpPr>
        <p:spPr>
          <a:xfrm>
            <a:off x="5839496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38BC12-F3EF-4336-9A57-E22762C19088}"/>
              </a:ext>
            </a:extLst>
          </p:cNvPr>
          <p:cNvSpPr/>
          <p:nvPr/>
        </p:nvSpPr>
        <p:spPr>
          <a:xfrm>
            <a:off x="6699577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4FAC28-E41B-4927-B5F8-D94588D96396}"/>
              </a:ext>
            </a:extLst>
          </p:cNvPr>
          <p:cNvSpPr/>
          <p:nvPr/>
        </p:nvSpPr>
        <p:spPr>
          <a:xfrm>
            <a:off x="41170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C5CA97-85FA-4A74-BA75-61C4E3E17F6A}"/>
              </a:ext>
            </a:extLst>
          </p:cNvPr>
          <p:cNvSpPr/>
          <p:nvPr/>
        </p:nvSpPr>
        <p:spPr>
          <a:xfrm>
            <a:off x="49770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849C67-1E99-4BDF-B744-FFE461D7B1E0}"/>
              </a:ext>
            </a:extLst>
          </p:cNvPr>
          <p:cNvSpPr/>
          <p:nvPr/>
        </p:nvSpPr>
        <p:spPr>
          <a:xfrm>
            <a:off x="583716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72F70B-3D30-4BDA-80EF-88A277DC9A62}"/>
              </a:ext>
            </a:extLst>
          </p:cNvPr>
          <p:cNvSpPr/>
          <p:nvPr/>
        </p:nvSpPr>
        <p:spPr>
          <a:xfrm>
            <a:off x="6697245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835186-28B1-4AD3-AA0E-7DCF45230FB0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 flipV="1">
            <a:off x="3530857" y="3181573"/>
            <a:ext cx="588478" cy="55226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94C5B1-7483-4D1C-9455-1E55EA71CACB}"/>
              </a:ext>
            </a:extLst>
          </p:cNvPr>
          <p:cNvCxnSpPr>
            <a:cxnSpLocks/>
            <a:stCxn id="69" idx="3"/>
            <a:endCxn id="38" idx="1"/>
          </p:cNvCxnSpPr>
          <p:nvPr/>
        </p:nvCxnSpPr>
        <p:spPr>
          <a:xfrm flipV="1">
            <a:off x="3530857" y="3634246"/>
            <a:ext cx="588478" cy="55226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403A0D0-2E0A-4C95-B0D6-5C902544B994}"/>
              </a:ext>
            </a:extLst>
          </p:cNvPr>
          <p:cNvCxnSpPr>
            <a:cxnSpLocks/>
            <a:stCxn id="84" idx="3"/>
            <a:endCxn id="42" idx="1"/>
          </p:cNvCxnSpPr>
          <p:nvPr/>
        </p:nvCxnSpPr>
        <p:spPr>
          <a:xfrm flipV="1">
            <a:off x="3530857" y="4086919"/>
            <a:ext cx="588478" cy="144179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10087E-EC60-4544-A442-80EABB86B593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3533189" y="4639180"/>
            <a:ext cx="583814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49CEB1-E416-4453-9462-D82DFD8A17DF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>
            <a:off x="3530857" y="5090163"/>
            <a:ext cx="586146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7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groups.sum(axis=0)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DD804F-E006-4815-B040-1F24F4D868C5}"/>
              </a:ext>
            </a:extLst>
          </p:cNvPr>
          <p:cNvSpPr/>
          <p:nvPr/>
        </p:nvSpPr>
        <p:spPr>
          <a:xfrm>
            <a:off x="4114671" y="2149478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4A08F3-87B2-45CB-8640-11DF414419CB}"/>
              </a:ext>
            </a:extLst>
          </p:cNvPr>
          <p:cNvSpPr/>
          <p:nvPr/>
        </p:nvSpPr>
        <p:spPr>
          <a:xfrm>
            <a:off x="4974752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28E56C-F3B4-4412-9234-493129B88E17}"/>
              </a:ext>
            </a:extLst>
          </p:cNvPr>
          <p:cNvSpPr/>
          <p:nvPr/>
        </p:nvSpPr>
        <p:spPr>
          <a:xfrm>
            <a:off x="5834832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616F05-7C7D-4590-A65F-0BBD111EE235}"/>
              </a:ext>
            </a:extLst>
          </p:cNvPr>
          <p:cNvSpPr/>
          <p:nvPr/>
        </p:nvSpPr>
        <p:spPr>
          <a:xfrm>
            <a:off x="6694913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BCDB4D-35E1-42F7-9386-6D09285ABF76}"/>
              </a:ext>
            </a:extLst>
          </p:cNvPr>
          <p:cNvSpPr/>
          <p:nvPr/>
        </p:nvSpPr>
        <p:spPr>
          <a:xfrm>
            <a:off x="4114671" y="260215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90DB62-C79A-442E-B338-21F49ADA72D6}"/>
              </a:ext>
            </a:extLst>
          </p:cNvPr>
          <p:cNvSpPr/>
          <p:nvPr/>
        </p:nvSpPr>
        <p:spPr>
          <a:xfrm>
            <a:off x="4974752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7FBAC4-CC03-4F67-A9F7-959FB8F8159F}"/>
              </a:ext>
            </a:extLst>
          </p:cNvPr>
          <p:cNvSpPr/>
          <p:nvPr/>
        </p:nvSpPr>
        <p:spPr>
          <a:xfrm>
            <a:off x="5834832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1A5A40-D21F-4233-B36B-1430FBD8D7C2}"/>
              </a:ext>
            </a:extLst>
          </p:cNvPr>
          <p:cNvSpPr/>
          <p:nvPr/>
        </p:nvSpPr>
        <p:spPr>
          <a:xfrm>
            <a:off x="6694913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355110-A37D-414E-9644-40F2096DDA60}"/>
              </a:ext>
            </a:extLst>
          </p:cNvPr>
          <p:cNvSpPr/>
          <p:nvPr/>
        </p:nvSpPr>
        <p:spPr>
          <a:xfrm>
            <a:off x="4114671" y="305482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1E58A8-2E79-43EF-A1EB-BCAF9764BB5B}"/>
              </a:ext>
            </a:extLst>
          </p:cNvPr>
          <p:cNvSpPr/>
          <p:nvPr/>
        </p:nvSpPr>
        <p:spPr>
          <a:xfrm>
            <a:off x="4974752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B3C5A8-294B-4627-AC59-92312A53420D}"/>
              </a:ext>
            </a:extLst>
          </p:cNvPr>
          <p:cNvSpPr/>
          <p:nvPr/>
        </p:nvSpPr>
        <p:spPr>
          <a:xfrm>
            <a:off x="5834832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F4BD40-D530-4312-B369-AA43E06A2507}"/>
              </a:ext>
            </a:extLst>
          </p:cNvPr>
          <p:cNvSpPr/>
          <p:nvPr/>
        </p:nvSpPr>
        <p:spPr>
          <a:xfrm>
            <a:off x="6694913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48019F-51E5-4025-8B22-2FF6CEFBA1D0}"/>
              </a:ext>
            </a:extLst>
          </p:cNvPr>
          <p:cNvSpPr/>
          <p:nvPr/>
        </p:nvSpPr>
        <p:spPr>
          <a:xfrm>
            <a:off x="4117003" y="485139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0A1BB0-3C37-4299-9193-B9D4B2605C69}"/>
              </a:ext>
            </a:extLst>
          </p:cNvPr>
          <p:cNvSpPr/>
          <p:nvPr/>
        </p:nvSpPr>
        <p:spPr>
          <a:xfrm>
            <a:off x="4977084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EDB45A3-1CC6-42E4-96BE-AD2FC2198373}"/>
              </a:ext>
            </a:extLst>
          </p:cNvPr>
          <p:cNvSpPr/>
          <p:nvPr/>
        </p:nvSpPr>
        <p:spPr>
          <a:xfrm>
            <a:off x="5839496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38BC12-F3EF-4336-9A57-E22762C19088}"/>
              </a:ext>
            </a:extLst>
          </p:cNvPr>
          <p:cNvSpPr/>
          <p:nvPr/>
        </p:nvSpPr>
        <p:spPr>
          <a:xfrm>
            <a:off x="6699577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4FAC28-E41B-4927-B5F8-D94588D96396}"/>
              </a:ext>
            </a:extLst>
          </p:cNvPr>
          <p:cNvSpPr/>
          <p:nvPr/>
        </p:nvSpPr>
        <p:spPr>
          <a:xfrm>
            <a:off x="41170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C5CA97-85FA-4A74-BA75-61C4E3E17F6A}"/>
              </a:ext>
            </a:extLst>
          </p:cNvPr>
          <p:cNvSpPr/>
          <p:nvPr/>
        </p:nvSpPr>
        <p:spPr>
          <a:xfrm>
            <a:off x="49770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849C67-1E99-4BDF-B744-FFE461D7B1E0}"/>
              </a:ext>
            </a:extLst>
          </p:cNvPr>
          <p:cNvSpPr/>
          <p:nvPr/>
        </p:nvSpPr>
        <p:spPr>
          <a:xfrm>
            <a:off x="583716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72F70B-3D30-4BDA-80EF-88A277DC9A62}"/>
              </a:ext>
            </a:extLst>
          </p:cNvPr>
          <p:cNvSpPr/>
          <p:nvPr/>
        </p:nvSpPr>
        <p:spPr>
          <a:xfrm>
            <a:off x="6697245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835186-28B1-4AD3-AA0E-7DCF45230FB0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 flipV="1">
            <a:off x="3530857" y="2375815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94C5B1-7483-4D1C-9455-1E55EA71CACB}"/>
              </a:ext>
            </a:extLst>
          </p:cNvPr>
          <p:cNvCxnSpPr>
            <a:cxnSpLocks/>
            <a:stCxn id="69" idx="3"/>
            <a:endCxn id="38" idx="1"/>
          </p:cNvCxnSpPr>
          <p:nvPr/>
        </p:nvCxnSpPr>
        <p:spPr>
          <a:xfrm flipV="1">
            <a:off x="3530857" y="2828488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403A0D0-2E0A-4C95-B0D6-5C902544B994}"/>
              </a:ext>
            </a:extLst>
          </p:cNvPr>
          <p:cNvCxnSpPr>
            <a:cxnSpLocks/>
            <a:stCxn id="84" idx="3"/>
            <a:endCxn id="42" idx="1"/>
          </p:cNvCxnSpPr>
          <p:nvPr/>
        </p:nvCxnSpPr>
        <p:spPr>
          <a:xfrm flipV="1">
            <a:off x="3530857" y="3281161"/>
            <a:ext cx="583814" cy="224755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10087E-EC60-4544-A442-80EABB86B593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3533189" y="4639180"/>
            <a:ext cx="583814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49CEB1-E416-4453-9462-D82DFD8A17DF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>
            <a:off x="3530857" y="5090163"/>
            <a:ext cx="586146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4DC05BA-1813-432A-9D9D-794D51A1724B}"/>
              </a:ext>
            </a:extLst>
          </p:cNvPr>
          <p:cNvSpPr/>
          <p:nvPr/>
        </p:nvSpPr>
        <p:spPr>
          <a:xfrm>
            <a:off x="5834832" y="380091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59CB6AB-BBA3-4DEA-B7E1-C9ECDE495872}"/>
              </a:ext>
            </a:extLst>
          </p:cNvPr>
          <p:cNvSpPr/>
          <p:nvPr/>
        </p:nvSpPr>
        <p:spPr>
          <a:xfrm>
            <a:off x="6694913" y="380091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0DAFDC-5AFF-4064-A08F-374EE0FF9D89}"/>
              </a:ext>
            </a:extLst>
          </p:cNvPr>
          <p:cNvSpPr/>
          <p:nvPr/>
        </p:nvSpPr>
        <p:spPr>
          <a:xfrm>
            <a:off x="5834832" y="604846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C410580-DF9F-4A4C-8AB7-DA90F0137752}"/>
              </a:ext>
            </a:extLst>
          </p:cNvPr>
          <p:cNvSpPr/>
          <p:nvPr/>
        </p:nvSpPr>
        <p:spPr>
          <a:xfrm>
            <a:off x="6694913" y="604846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70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50203F9-A7CE-4F66-9D42-1854F529156F}"/>
              </a:ext>
            </a:extLst>
          </p:cNvPr>
          <p:cNvSpPr/>
          <p:nvPr/>
        </p:nvSpPr>
        <p:spPr>
          <a:xfrm>
            <a:off x="7795034" y="2218099"/>
            <a:ext cx="380245" cy="121090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화살표: 아래쪽 96">
            <a:extLst>
              <a:ext uri="{FF2B5EF4-FFF2-40B4-BE49-F238E27FC236}">
                <a16:creationId xmlns:a16="http://schemas.microsoft.com/office/drawing/2014/main" id="{A07D27FB-7050-44E2-A7E1-07E0B7662869}"/>
              </a:ext>
            </a:extLst>
          </p:cNvPr>
          <p:cNvSpPr/>
          <p:nvPr/>
        </p:nvSpPr>
        <p:spPr>
          <a:xfrm>
            <a:off x="7770214" y="4871314"/>
            <a:ext cx="380245" cy="883733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6BBD9D4-9A39-42B2-A6D3-A424B215BE46}"/>
              </a:ext>
            </a:extLst>
          </p:cNvPr>
          <p:cNvSpPr/>
          <p:nvPr/>
        </p:nvSpPr>
        <p:spPr>
          <a:xfrm>
            <a:off x="4972419" y="380091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A626CD7-240C-4C38-9EB0-D9CC0712ABE5}"/>
              </a:ext>
            </a:extLst>
          </p:cNvPr>
          <p:cNvSpPr/>
          <p:nvPr/>
        </p:nvSpPr>
        <p:spPr>
          <a:xfrm>
            <a:off x="4972419" y="604846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0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436369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df2.data1.groupby(df2.key1).sum()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DD804F-E006-4815-B040-1F24F4D868C5}"/>
              </a:ext>
            </a:extLst>
          </p:cNvPr>
          <p:cNvSpPr/>
          <p:nvPr/>
        </p:nvSpPr>
        <p:spPr>
          <a:xfrm>
            <a:off x="4114671" y="2149478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28E56C-F3B4-4412-9234-493129B88E17}"/>
              </a:ext>
            </a:extLst>
          </p:cNvPr>
          <p:cNvSpPr/>
          <p:nvPr/>
        </p:nvSpPr>
        <p:spPr>
          <a:xfrm>
            <a:off x="4970089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BCDB4D-35E1-42F7-9386-6D09285ABF76}"/>
              </a:ext>
            </a:extLst>
          </p:cNvPr>
          <p:cNvSpPr/>
          <p:nvPr/>
        </p:nvSpPr>
        <p:spPr>
          <a:xfrm>
            <a:off x="4114671" y="260215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7FBAC4-CC03-4F67-A9F7-959FB8F8159F}"/>
              </a:ext>
            </a:extLst>
          </p:cNvPr>
          <p:cNvSpPr/>
          <p:nvPr/>
        </p:nvSpPr>
        <p:spPr>
          <a:xfrm>
            <a:off x="4970089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355110-A37D-414E-9644-40F2096DDA60}"/>
              </a:ext>
            </a:extLst>
          </p:cNvPr>
          <p:cNvSpPr/>
          <p:nvPr/>
        </p:nvSpPr>
        <p:spPr>
          <a:xfrm>
            <a:off x="4114671" y="305482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B3C5A8-294B-4627-AC59-92312A53420D}"/>
              </a:ext>
            </a:extLst>
          </p:cNvPr>
          <p:cNvSpPr/>
          <p:nvPr/>
        </p:nvSpPr>
        <p:spPr>
          <a:xfrm>
            <a:off x="4970089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48019F-51E5-4025-8B22-2FF6CEFBA1D0}"/>
              </a:ext>
            </a:extLst>
          </p:cNvPr>
          <p:cNvSpPr/>
          <p:nvPr/>
        </p:nvSpPr>
        <p:spPr>
          <a:xfrm>
            <a:off x="4117003" y="484276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EDB45A3-1CC6-42E4-96BE-AD2FC2198373}"/>
              </a:ext>
            </a:extLst>
          </p:cNvPr>
          <p:cNvSpPr/>
          <p:nvPr/>
        </p:nvSpPr>
        <p:spPr>
          <a:xfrm>
            <a:off x="4979415" y="484276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4FAC28-E41B-4927-B5F8-D94588D96396}"/>
              </a:ext>
            </a:extLst>
          </p:cNvPr>
          <p:cNvSpPr/>
          <p:nvPr/>
        </p:nvSpPr>
        <p:spPr>
          <a:xfrm>
            <a:off x="4117003" y="529374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849C67-1E99-4BDF-B744-FFE461D7B1E0}"/>
              </a:ext>
            </a:extLst>
          </p:cNvPr>
          <p:cNvSpPr/>
          <p:nvPr/>
        </p:nvSpPr>
        <p:spPr>
          <a:xfrm>
            <a:off x="4977083" y="529374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835186-28B1-4AD3-AA0E-7DCF45230FB0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 flipV="1">
            <a:off x="3530857" y="2375815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94C5B1-7483-4D1C-9455-1E55EA71CACB}"/>
              </a:ext>
            </a:extLst>
          </p:cNvPr>
          <p:cNvCxnSpPr>
            <a:cxnSpLocks/>
            <a:stCxn id="69" idx="3"/>
            <a:endCxn id="38" idx="1"/>
          </p:cNvCxnSpPr>
          <p:nvPr/>
        </p:nvCxnSpPr>
        <p:spPr>
          <a:xfrm flipV="1">
            <a:off x="3530857" y="2828488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403A0D0-2E0A-4C95-B0D6-5C902544B994}"/>
              </a:ext>
            </a:extLst>
          </p:cNvPr>
          <p:cNvCxnSpPr>
            <a:cxnSpLocks/>
            <a:stCxn id="84" idx="3"/>
            <a:endCxn id="42" idx="1"/>
          </p:cNvCxnSpPr>
          <p:nvPr/>
        </p:nvCxnSpPr>
        <p:spPr>
          <a:xfrm flipV="1">
            <a:off x="3530857" y="3281161"/>
            <a:ext cx="583814" cy="224755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10087E-EC60-4544-A442-80EABB86B593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3533189" y="4639180"/>
            <a:ext cx="583814" cy="4299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49CEB1-E416-4453-9462-D82DFD8A17DF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>
            <a:off x="3530857" y="5090163"/>
            <a:ext cx="586146" cy="4299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4DC05BA-1813-432A-9D9D-794D51A1724B}"/>
              </a:ext>
            </a:extLst>
          </p:cNvPr>
          <p:cNvSpPr/>
          <p:nvPr/>
        </p:nvSpPr>
        <p:spPr>
          <a:xfrm>
            <a:off x="4974751" y="37992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0DAFDC-5AFF-4064-A08F-374EE0FF9D89}"/>
              </a:ext>
            </a:extLst>
          </p:cNvPr>
          <p:cNvSpPr/>
          <p:nvPr/>
        </p:nvSpPr>
        <p:spPr>
          <a:xfrm>
            <a:off x="4977083" y="6010845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50203F9-A7CE-4F66-9D42-1854F529156F}"/>
              </a:ext>
            </a:extLst>
          </p:cNvPr>
          <p:cNvSpPr/>
          <p:nvPr/>
        </p:nvSpPr>
        <p:spPr>
          <a:xfrm>
            <a:off x="5993404" y="2223036"/>
            <a:ext cx="380245" cy="121090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화살표: 아래쪽 96">
            <a:extLst>
              <a:ext uri="{FF2B5EF4-FFF2-40B4-BE49-F238E27FC236}">
                <a16:creationId xmlns:a16="http://schemas.microsoft.com/office/drawing/2014/main" id="{A07D27FB-7050-44E2-A7E1-07E0B7662869}"/>
              </a:ext>
            </a:extLst>
          </p:cNvPr>
          <p:cNvSpPr/>
          <p:nvPr/>
        </p:nvSpPr>
        <p:spPr>
          <a:xfrm>
            <a:off x="6000266" y="4874632"/>
            <a:ext cx="380245" cy="883733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6BBD9D4-9A39-42B2-A6D3-A424B215BE46}"/>
              </a:ext>
            </a:extLst>
          </p:cNvPr>
          <p:cNvSpPr/>
          <p:nvPr/>
        </p:nvSpPr>
        <p:spPr>
          <a:xfrm>
            <a:off x="4112338" y="379922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A626CD7-240C-4C38-9EB0-D9CC0712ABE5}"/>
              </a:ext>
            </a:extLst>
          </p:cNvPr>
          <p:cNvSpPr/>
          <p:nvPr/>
        </p:nvSpPr>
        <p:spPr>
          <a:xfrm>
            <a:off x="4114670" y="6010845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61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474360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df2.groupby(df2.key1)["data1"].sum()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834AF4-9307-49ED-B933-C6694EE011CE}"/>
              </a:ext>
            </a:extLst>
          </p:cNvPr>
          <p:cNvSpPr/>
          <p:nvPr/>
        </p:nvSpPr>
        <p:spPr>
          <a:xfrm>
            <a:off x="4114671" y="2149478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E0F017-CFE8-4A35-95B8-1D655D1A2C05}"/>
              </a:ext>
            </a:extLst>
          </p:cNvPr>
          <p:cNvSpPr/>
          <p:nvPr/>
        </p:nvSpPr>
        <p:spPr>
          <a:xfrm>
            <a:off x="4974752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251280-3630-40CA-B82F-271544FBE69B}"/>
              </a:ext>
            </a:extLst>
          </p:cNvPr>
          <p:cNvSpPr/>
          <p:nvPr/>
        </p:nvSpPr>
        <p:spPr>
          <a:xfrm>
            <a:off x="5834832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D1E79A-8754-42E0-8702-7B56A7BF4EFF}"/>
              </a:ext>
            </a:extLst>
          </p:cNvPr>
          <p:cNvSpPr/>
          <p:nvPr/>
        </p:nvSpPr>
        <p:spPr>
          <a:xfrm>
            <a:off x="6694913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2EA1A3-BC40-4C6D-8BB5-FB39FC24BEBA}"/>
              </a:ext>
            </a:extLst>
          </p:cNvPr>
          <p:cNvSpPr/>
          <p:nvPr/>
        </p:nvSpPr>
        <p:spPr>
          <a:xfrm>
            <a:off x="4114671" y="260215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1CB72F6-3179-42EF-AC22-04C76DA9BB6D}"/>
              </a:ext>
            </a:extLst>
          </p:cNvPr>
          <p:cNvSpPr/>
          <p:nvPr/>
        </p:nvSpPr>
        <p:spPr>
          <a:xfrm>
            <a:off x="4974752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DBFB2FC-E2E3-48B8-A14A-6424DD6B1499}"/>
              </a:ext>
            </a:extLst>
          </p:cNvPr>
          <p:cNvSpPr/>
          <p:nvPr/>
        </p:nvSpPr>
        <p:spPr>
          <a:xfrm>
            <a:off x="5834832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82639C6-7B9B-4171-A285-E3165056ACEA}"/>
              </a:ext>
            </a:extLst>
          </p:cNvPr>
          <p:cNvSpPr/>
          <p:nvPr/>
        </p:nvSpPr>
        <p:spPr>
          <a:xfrm>
            <a:off x="6694913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E8941AB-1334-4BDE-843E-DABD46869D5C}"/>
              </a:ext>
            </a:extLst>
          </p:cNvPr>
          <p:cNvSpPr/>
          <p:nvPr/>
        </p:nvSpPr>
        <p:spPr>
          <a:xfrm>
            <a:off x="4114671" y="305482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42AA875-BC6E-42C7-9667-EBBD4FAE6982}"/>
              </a:ext>
            </a:extLst>
          </p:cNvPr>
          <p:cNvSpPr/>
          <p:nvPr/>
        </p:nvSpPr>
        <p:spPr>
          <a:xfrm>
            <a:off x="4974752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D7755F-5802-4A62-87CB-D94EFD5B3152}"/>
              </a:ext>
            </a:extLst>
          </p:cNvPr>
          <p:cNvSpPr/>
          <p:nvPr/>
        </p:nvSpPr>
        <p:spPr>
          <a:xfrm>
            <a:off x="5834832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5DAF023-5FD2-4581-B0C6-ADD9BCE3850A}"/>
              </a:ext>
            </a:extLst>
          </p:cNvPr>
          <p:cNvSpPr/>
          <p:nvPr/>
        </p:nvSpPr>
        <p:spPr>
          <a:xfrm>
            <a:off x="6694913" y="305482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D2A7DC-E2DA-4490-8256-33F98DFAB04E}"/>
              </a:ext>
            </a:extLst>
          </p:cNvPr>
          <p:cNvSpPr/>
          <p:nvPr/>
        </p:nvSpPr>
        <p:spPr>
          <a:xfrm>
            <a:off x="4117003" y="485139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99DC090-4FA7-4110-B416-6D429B635463}"/>
              </a:ext>
            </a:extLst>
          </p:cNvPr>
          <p:cNvSpPr/>
          <p:nvPr/>
        </p:nvSpPr>
        <p:spPr>
          <a:xfrm>
            <a:off x="4977084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0B684B9-3C60-44EE-B3B0-84FC2D496686}"/>
              </a:ext>
            </a:extLst>
          </p:cNvPr>
          <p:cNvSpPr/>
          <p:nvPr/>
        </p:nvSpPr>
        <p:spPr>
          <a:xfrm>
            <a:off x="5839496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49FCE3-4B88-4E59-97F8-481DB4B9B8DB}"/>
              </a:ext>
            </a:extLst>
          </p:cNvPr>
          <p:cNvSpPr/>
          <p:nvPr/>
        </p:nvSpPr>
        <p:spPr>
          <a:xfrm>
            <a:off x="6699577" y="485139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2940441-1867-4A1C-95D4-14ACFE9FDDF4}"/>
              </a:ext>
            </a:extLst>
          </p:cNvPr>
          <p:cNvSpPr/>
          <p:nvPr/>
        </p:nvSpPr>
        <p:spPr>
          <a:xfrm>
            <a:off x="41170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361B74-C870-4B33-87D9-C917115E8B11}"/>
              </a:ext>
            </a:extLst>
          </p:cNvPr>
          <p:cNvSpPr/>
          <p:nvPr/>
        </p:nvSpPr>
        <p:spPr>
          <a:xfrm>
            <a:off x="497708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5984DDA-392B-4399-A28D-C2C5B6152347}"/>
              </a:ext>
            </a:extLst>
          </p:cNvPr>
          <p:cNvSpPr/>
          <p:nvPr/>
        </p:nvSpPr>
        <p:spPr>
          <a:xfrm>
            <a:off x="5837164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B1B3372-26CD-440C-969F-3C475B5B57E9}"/>
              </a:ext>
            </a:extLst>
          </p:cNvPr>
          <p:cNvSpPr/>
          <p:nvPr/>
        </p:nvSpPr>
        <p:spPr>
          <a:xfrm>
            <a:off x="6697245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EDDE2F-FEB0-4F68-BAAC-024AA7DFF1A7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3530857" y="2375815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C9B8433-7500-4DFA-AAA4-878D2594681D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3530857" y="2828488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A34C52C-8291-4607-A5AF-A0E698A79F41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3530857" y="3281161"/>
            <a:ext cx="583814" cy="224755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3118FB6-0161-4FFB-90C9-DAA96D5603A9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533189" y="4639180"/>
            <a:ext cx="583814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9AFF8AF-F2B9-42BB-AB6A-993325A43268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3530857" y="5090163"/>
            <a:ext cx="586146" cy="4385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23A2E0A-6EE1-4118-A07A-F4DE0AA33AC6}"/>
              </a:ext>
            </a:extLst>
          </p:cNvPr>
          <p:cNvSpPr/>
          <p:nvPr/>
        </p:nvSpPr>
        <p:spPr>
          <a:xfrm>
            <a:off x="5834832" y="380091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EE445F8-AFDF-493D-A696-E96FA514CDCA}"/>
              </a:ext>
            </a:extLst>
          </p:cNvPr>
          <p:cNvSpPr/>
          <p:nvPr/>
        </p:nvSpPr>
        <p:spPr>
          <a:xfrm>
            <a:off x="5834832" y="604846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18CA69F6-01B4-46F0-8463-245DC9ABF27F}"/>
              </a:ext>
            </a:extLst>
          </p:cNvPr>
          <p:cNvSpPr/>
          <p:nvPr/>
        </p:nvSpPr>
        <p:spPr>
          <a:xfrm>
            <a:off x="7795034" y="2218099"/>
            <a:ext cx="380245" cy="121090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화살표: 아래쪽 122">
            <a:extLst>
              <a:ext uri="{FF2B5EF4-FFF2-40B4-BE49-F238E27FC236}">
                <a16:creationId xmlns:a16="http://schemas.microsoft.com/office/drawing/2014/main" id="{0D4EEB96-08AA-4F0F-821A-C68988B616AA}"/>
              </a:ext>
            </a:extLst>
          </p:cNvPr>
          <p:cNvSpPr/>
          <p:nvPr/>
        </p:nvSpPr>
        <p:spPr>
          <a:xfrm>
            <a:off x="7770214" y="4871314"/>
            <a:ext cx="380245" cy="883733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E52E23C-BB8A-4230-82CF-E56DC1F0D313}"/>
              </a:ext>
            </a:extLst>
          </p:cNvPr>
          <p:cNvSpPr/>
          <p:nvPr/>
        </p:nvSpPr>
        <p:spPr>
          <a:xfrm>
            <a:off x="4972419" y="380091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CA7057A-6858-4DCB-851E-28792CFF4043}"/>
              </a:ext>
            </a:extLst>
          </p:cNvPr>
          <p:cNvSpPr/>
          <p:nvPr/>
        </p:nvSpPr>
        <p:spPr>
          <a:xfrm>
            <a:off x="4972419" y="604846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87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68412" y="36964"/>
            <a:ext cx="588334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df2.data1.groupby([df2.key1, df2.key2]).sum()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BE1E51-9893-484E-A0CE-0D70CF27A23F}"/>
              </a:ext>
            </a:extLst>
          </p:cNvPr>
          <p:cNvSpPr/>
          <p:nvPr/>
        </p:nvSpPr>
        <p:spPr>
          <a:xfrm>
            <a:off x="-606583" y="350749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98DE25-B042-405B-8018-0AA9262A5CB4}"/>
              </a:ext>
            </a:extLst>
          </p:cNvPr>
          <p:cNvSpPr/>
          <p:nvPr/>
        </p:nvSpPr>
        <p:spPr>
          <a:xfrm>
            <a:off x="90535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C2C1485-39AD-4365-9EDC-C17520654375}"/>
              </a:ext>
            </a:extLst>
          </p:cNvPr>
          <p:cNvSpPr/>
          <p:nvPr/>
        </p:nvSpPr>
        <p:spPr>
          <a:xfrm>
            <a:off x="950616" y="350749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C9E1D5-7434-48AF-ACB8-A32B3244AA77}"/>
              </a:ext>
            </a:extLst>
          </p:cNvPr>
          <p:cNvSpPr/>
          <p:nvPr/>
        </p:nvSpPr>
        <p:spPr>
          <a:xfrm>
            <a:off x="1810696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363E1-0804-4146-ABCB-EB00B5B23BC8}"/>
              </a:ext>
            </a:extLst>
          </p:cNvPr>
          <p:cNvSpPr/>
          <p:nvPr/>
        </p:nvSpPr>
        <p:spPr>
          <a:xfrm>
            <a:off x="2670777" y="3507497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C3C482-0749-4021-88E7-41C3A4372B5C}"/>
              </a:ext>
            </a:extLst>
          </p:cNvPr>
          <p:cNvSpPr/>
          <p:nvPr/>
        </p:nvSpPr>
        <p:spPr>
          <a:xfrm>
            <a:off x="-606583" y="39601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33418A-93F8-4DA3-B603-2E9B249C7BA4}"/>
              </a:ext>
            </a:extLst>
          </p:cNvPr>
          <p:cNvSpPr/>
          <p:nvPr/>
        </p:nvSpPr>
        <p:spPr>
          <a:xfrm>
            <a:off x="90535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C20D4DE-1EBC-4424-9070-20E91271DCD4}"/>
              </a:ext>
            </a:extLst>
          </p:cNvPr>
          <p:cNvSpPr/>
          <p:nvPr/>
        </p:nvSpPr>
        <p:spPr>
          <a:xfrm>
            <a:off x="950616" y="396017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24746A-5505-4959-A9B5-803BEF3490DA}"/>
              </a:ext>
            </a:extLst>
          </p:cNvPr>
          <p:cNvSpPr/>
          <p:nvPr/>
        </p:nvSpPr>
        <p:spPr>
          <a:xfrm>
            <a:off x="1810696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90DEF-02E7-40AC-991B-B89EEA085933}"/>
              </a:ext>
            </a:extLst>
          </p:cNvPr>
          <p:cNvSpPr/>
          <p:nvPr/>
        </p:nvSpPr>
        <p:spPr>
          <a:xfrm>
            <a:off x="2670777" y="3960170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65D346-BDC3-4BFA-A891-117A776EB31B}"/>
              </a:ext>
            </a:extLst>
          </p:cNvPr>
          <p:cNvSpPr/>
          <p:nvPr/>
        </p:nvSpPr>
        <p:spPr>
          <a:xfrm>
            <a:off x="-606583" y="44128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A5E54-8954-42D6-88C8-2D5FE2B2CE17}"/>
              </a:ext>
            </a:extLst>
          </p:cNvPr>
          <p:cNvSpPr/>
          <p:nvPr/>
        </p:nvSpPr>
        <p:spPr>
          <a:xfrm>
            <a:off x="90535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8B31D8-68E1-406D-8F19-21C8825E2497}"/>
              </a:ext>
            </a:extLst>
          </p:cNvPr>
          <p:cNvSpPr/>
          <p:nvPr/>
        </p:nvSpPr>
        <p:spPr>
          <a:xfrm>
            <a:off x="950616" y="4412843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E70EF-067A-43EB-9C76-8A2C21EBAAB0}"/>
              </a:ext>
            </a:extLst>
          </p:cNvPr>
          <p:cNvSpPr/>
          <p:nvPr/>
        </p:nvSpPr>
        <p:spPr>
          <a:xfrm>
            <a:off x="1813028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ABA85DA-E341-4A08-95AC-F768834DCAF2}"/>
              </a:ext>
            </a:extLst>
          </p:cNvPr>
          <p:cNvSpPr/>
          <p:nvPr/>
        </p:nvSpPr>
        <p:spPr>
          <a:xfrm>
            <a:off x="2673109" y="4412843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56D2D6-66A1-47C4-AC8B-DC54C4F97CC6}"/>
              </a:ext>
            </a:extLst>
          </p:cNvPr>
          <p:cNvSpPr/>
          <p:nvPr/>
        </p:nvSpPr>
        <p:spPr>
          <a:xfrm>
            <a:off x="-606583" y="486382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2F66FE-B038-4F11-AF1D-16A2BCB322C7}"/>
              </a:ext>
            </a:extLst>
          </p:cNvPr>
          <p:cNvSpPr/>
          <p:nvPr/>
        </p:nvSpPr>
        <p:spPr>
          <a:xfrm>
            <a:off x="90535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267ADB-DF7D-45A0-B0D8-8C581595CEF3}"/>
              </a:ext>
            </a:extLst>
          </p:cNvPr>
          <p:cNvSpPr/>
          <p:nvPr/>
        </p:nvSpPr>
        <p:spPr>
          <a:xfrm>
            <a:off x="950616" y="486382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3CD1A6-B3E1-4F91-8D9B-4BA8FC017C62}"/>
              </a:ext>
            </a:extLst>
          </p:cNvPr>
          <p:cNvSpPr/>
          <p:nvPr/>
        </p:nvSpPr>
        <p:spPr>
          <a:xfrm>
            <a:off x="1810696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5028A-BD4C-4740-9D28-13AE3515AE3A}"/>
              </a:ext>
            </a:extLst>
          </p:cNvPr>
          <p:cNvSpPr/>
          <p:nvPr/>
        </p:nvSpPr>
        <p:spPr>
          <a:xfrm>
            <a:off x="2670777" y="486382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88A016-617D-475C-AB91-2CEE49A99580}"/>
              </a:ext>
            </a:extLst>
          </p:cNvPr>
          <p:cNvSpPr/>
          <p:nvPr/>
        </p:nvSpPr>
        <p:spPr>
          <a:xfrm>
            <a:off x="-608915" y="530237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4DEE0A2-8E0D-4601-9B13-2979408F9A25}"/>
              </a:ext>
            </a:extLst>
          </p:cNvPr>
          <p:cNvSpPr/>
          <p:nvPr/>
        </p:nvSpPr>
        <p:spPr>
          <a:xfrm>
            <a:off x="88203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EFB949-6D81-4A1E-B962-311661769C82}"/>
              </a:ext>
            </a:extLst>
          </p:cNvPr>
          <p:cNvSpPr/>
          <p:nvPr/>
        </p:nvSpPr>
        <p:spPr>
          <a:xfrm>
            <a:off x="948284" y="530237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E530870-8444-4026-B8A8-95299732C470}"/>
              </a:ext>
            </a:extLst>
          </p:cNvPr>
          <p:cNvSpPr/>
          <p:nvPr/>
        </p:nvSpPr>
        <p:spPr>
          <a:xfrm>
            <a:off x="1810696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76495D-9CE3-4562-9893-EA4E1C8F62B5}"/>
              </a:ext>
            </a:extLst>
          </p:cNvPr>
          <p:cNvSpPr/>
          <p:nvPr/>
        </p:nvSpPr>
        <p:spPr>
          <a:xfrm>
            <a:off x="2670777" y="5302374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1E8FF9-8617-4260-8EC6-4E196B45E13C}"/>
              </a:ext>
            </a:extLst>
          </p:cNvPr>
          <p:cNvSpPr/>
          <p:nvPr/>
        </p:nvSpPr>
        <p:spPr>
          <a:xfrm>
            <a:off x="-602056" y="305482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B861F3-D851-4BDA-98C3-0D95D2811534}"/>
              </a:ext>
            </a:extLst>
          </p:cNvPr>
          <p:cNvSpPr/>
          <p:nvPr/>
        </p:nvSpPr>
        <p:spPr>
          <a:xfrm>
            <a:off x="-58847" y="3072930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58C40EF-6D99-425B-8E01-992098598D51}"/>
              </a:ext>
            </a:extLst>
          </p:cNvPr>
          <p:cNvSpPr/>
          <p:nvPr/>
        </p:nvSpPr>
        <p:spPr>
          <a:xfrm>
            <a:off x="801235" y="307293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FF3E03B-D25B-4ABC-B48B-B9318087A7C8}"/>
              </a:ext>
            </a:extLst>
          </p:cNvPr>
          <p:cNvSpPr/>
          <p:nvPr/>
        </p:nvSpPr>
        <p:spPr>
          <a:xfrm>
            <a:off x="1661315" y="305482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C1CC64-A998-49E7-BFB1-FD88B681C6FC}"/>
              </a:ext>
            </a:extLst>
          </p:cNvPr>
          <p:cNvSpPr/>
          <p:nvPr/>
        </p:nvSpPr>
        <p:spPr>
          <a:xfrm>
            <a:off x="2521397" y="3054824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DD804F-E006-4815-B040-1F24F4D868C5}"/>
              </a:ext>
            </a:extLst>
          </p:cNvPr>
          <p:cNvSpPr/>
          <p:nvPr/>
        </p:nvSpPr>
        <p:spPr>
          <a:xfrm>
            <a:off x="4114671" y="2149478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BCDB4D-35E1-42F7-9386-6D09285ABF76}"/>
              </a:ext>
            </a:extLst>
          </p:cNvPr>
          <p:cNvSpPr/>
          <p:nvPr/>
        </p:nvSpPr>
        <p:spPr>
          <a:xfrm>
            <a:off x="4114671" y="2602151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835186-28B1-4AD3-AA0E-7DCF45230FB0}"/>
              </a:ext>
            </a:extLst>
          </p:cNvPr>
          <p:cNvCxnSpPr>
            <a:cxnSpLocks/>
            <a:stCxn id="64" idx="3"/>
            <a:endCxn id="34" idx="1"/>
          </p:cNvCxnSpPr>
          <p:nvPr/>
        </p:nvCxnSpPr>
        <p:spPr>
          <a:xfrm flipV="1">
            <a:off x="3530857" y="2375815"/>
            <a:ext cx="583814" cy="13580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403A0D0-2E0A-4C95-B0D6-5C902544B994}"/>
              </a:ext>
            </a:extLst>
          </p:cNvPr>
          <p:cNvCxnSpPr>
            <a:cxnSpLocks/>
            <a:stCxn id="84" idx="3"/>
            <a:endCxn id="38" idx="1"/>
          </p:cNvCxnSpPr>
          <p:nvPr/>
        </p:nvCxnSpPr>
        <p:spPr>
          <a:xfrm flipV="1">
            <a:off x="3530857" y="2828488"/>
            <a:ext cx="583814" cy="27002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10087E-EC60-4544-A442-80EABB86B593}"/>
              </a:ext>
            </a:extLst>
          </p:cNvPr>
          <p:cNvCxnSpPr>
            <a:cxnSpLocks/>
            <a:stCxn id="69" idx="3"/>
            <a:endCxn id="89" idx="1"/>
          </p:cNvCxnSpPr>
          <p:nvPr/>
        </p:nvCxnSpPr>
        <p:spPr>
          <a:xfrm flipV="1">
            <a:off x="3530857" y="3659143"/>
            <a:ext cx="583814" cy="52736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49CEB1-E416-4453-9462-D82DFD8A17DF}"/>
              </a:ext>
            </a:extLst>
          </p:cNvPr>
          <p:cNvCxnSpPr>
            <a:cxnSpLocks/>
            <a:stCxn id="79" idx="3"/>
            <a:endCxn id="106" idx="1"/>
          </p:cNvCxnSpPr>
          <p:nvPr/>
        </p:nvCxnSpPr>
        <p:spPr>
          <a:xfrm flipV="1">
            <a:off x="3530857" y="5082889"/>
            <a:ext cx="583814" cy="727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4CE10D-9004-4FBE-A370-515321E7BA26}"/>
              </a:ext>
            </a:extLst>
          </p:cNvPr>
          <p:cNvSpPr/>
          <p:nvPr/>
        </p:nvSpPr>
        <p:spPr>
          <a:xfrm>
            <a:off x="4975779" y="214947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BC9195-81DB-4046-9E46-C70E1F68EE27}"/>
              </a:ext>
            </a:extLst>
          </p:cNvPr>
          <p:cNvSpPr/>
          <p:nvPr/>
        </p:nvSpPr>
        <p:spPr>
          <a:xfrm>
            <a:off x="4975779" y="2600459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37723-DE27-4605-B539-E3C1A65C7040}"/>
              </a:ext>
            </a:extLst>
          </p:cNvPr>
          <p:cNvSpPr/>
          <p:nvPr/>
        </p:nvSpPr>
        <p:spPr>
          <a:xfrm>
            <a:off x="5821714" y="2149478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436A8F-1D87-4285-A967-DD9F74B44804}"/>
              </a:ext>
            </a:extLst>
          </p:cNvPr>
          <p:cNvSpPr/>
          <p:nvPr/>
        </p:nvSpPr>
        <p:spPr>
          <a:xfrm>
            <a:off x="5821714" y="2602151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7CC93C2-F5C8-4CC1-AC59-D37BDA4F6EA3}"/>
              </a:ext>
            </a:extLst>
          </p:cNvPr>
          <p:cNvSpPr/>
          <p:nvPr/>
        </p:nvSpPr>
        <p:spPr>
          <a:xfrm>
            <a:off x="4114671" y="3432806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4CB058-9A7A-465F-8F7E-2D8CDC2C375D}"/>
              </a:ext>
            </a:extLst>
          </p:cNvPr>
          <p:cNvSpPr/>
          <p:nvPr/>
        </p:nvSpPr>
        <p:spPr>
          <a:xfrm>
            <a:off x="4975779" y="3431114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C1F19DF-2081-4EF6-AD73-0A5640248411}"/>
              </a:ext>
            </a:extLst>
          </p:cNvPr>
          <p:cNvSpPr/>
          <p:nvPr/>
        </p:nvSpPr>
        <p:spPr>
          <a:xfrm>
            <a:off x="5821714" y="3432806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0974B27-72F8-40DC-B3EE-E8BC1F829437}"/>
              </a:ext>
            </a:extLst>
          </p:cNvPr>
          <p:cNvSpPr/>
          <p:nvPr/>
        </p:nvSpPr>
        <p:spPr>
          <a:xfrm>
            <a:off x="4114671" y="4144679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8B68D2-73A5-483C-AEBF-AEDCFC2FD65B}"/>
              </a:ext>
            </a:extLst>
          </p:cNvPr>
          <p:cNvSpPr/>
          <p:nvPr/>
        </p:nvSpPr>
        <p:spPr>
          <a:xfrm>
            <a:off x="4975779" y="4142987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976049-93B4-416E-9C5C-B2E631140F75}"/>
              </a:ext>
            </a:extLst>
          </p:cNvPr>
          <p:cNvSpPr/>
          <p:nvPr/>
        </p:nvSpPr>
        <p:spPr>
          <a:xfrm>
            <a:off x="5821714" y="4144679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5F32513-B9A6-4C32-981B-F5235F7B4236}"/>
              </a:ext>
            </a:extLst>
          </p:cNvPr>
          <p:cNvSpPr/>
          <p:nvPr/>
        </p:nvSpPr>
        <p:spPr>
          <a:xfrm>
            <a:off x="4114671" y="4856552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5C41AE7-ED5A-4393-8175-E8F1979E61BD}"/>
              </a:ext>
            </a:extLst>
          </p:cNvPr>
          <p:cNvSpPr/>
          <p:nvPr/>
        </p:nvSpPr>
        <p:spPr>
          <a:xfrm>
            <a:off x="4975779" y="4854860"/>
            <a:ext cx="860080" cy="452673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61420C-F1D7-40F2-894A-00807D77EC66}"/>
              </a:ext>
            </a:extLst>
          </p:cNvPr>
          <p:cNvSpPr/>
          <p:nvPr/>
        </p:nvSpPr>
        <p:spPr>
          <a:xfrm>
            <a:off x="5821714" y="4856552"/>
            <a:ext cx="860080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4913DA5-1510-4DE9-8246-B47C3CB4A655}"/>
              </a:ext>
            </a:extLst>
          </p:cNvPr>
          <p:cNvCxnSpPr>
            <a:cxnSpLocks/>
            <a:stCxn id="74" idx="3"/>
            <a:endCxn id="103" idx="1"/>
          </p:cNvCxnSpPr>
          <p:nvPr/>
        </p:nvCxnSpPr>
        <p:spPr>
          <a:xfrm flipV="1">
            <a:off x="3533189" y="4371016"/>
            <a:ext cx="581482" cy="26816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2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F8C7CD9-3784-4B1E-AF87-477CDA2CC3AB}"/>
              </a:ext>
            </a:extLst>
          </p:cNvPr>
          <p:cNvGrpSpPr/>
          <p:nvPr/>
        </p:nvGrpSpPr>
        <p:grpSpPr>
          <a:xfrm>
            <a:off x="6566104" y="3539905"/>
            <a:ext cx="3141555" cy="452673"/>
            <a:chOff x="6566104" y="3539905"/>
            <a:chExt cx="3141555" cy="45267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44223EE-60D9-4994-9A7A-6B6969B6C0C4}"/>
                </a:ext>
              </a:extLst>
            </p:cNvPr>
            <p:cNvSpPr/>
            <p:nvPr/>
          </p:nvSpPr>
          <p:spPr>
            <a:xfrm>
              <a:off x="8666512" y="3539905"/>
              <a:ext cx="104114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10000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64DABB9-ECB6-46CA-8A7F-6B5FA748E45F}"/>
                </a:ext>
              </a:extLst>
            </p:cNvPr>
            <p:cNvSpPr/>
            <p:nvPr/>
          </p:nvSpPr>
          <p:spPr>
            <a:xfrm>
              <a:off x="6566104" y="3539905"/>
              <a:ext cx="116789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5777AE6-783B-41B7-952B-FD7FCA11BB06}"/>
                </a:ext>
              </a:extLst>
            </p:cNvPr>
            <p:cNvSpPr/>
            <p:nvPr/>
          </p:nvSpPr>
          <p:spPr>
            <a:xfrm>
              <a:off x="7734001" y="3539905"/>
              <a:ext cx="93250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rPr>
                <a:t>둘리</a:t>
              </a:r>
              <a:endParaRPr lang="en-US" altLang="ko-KR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652115" y="3992577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566094" y="3992578"/>
            <a:ext cx="1165625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731719" y="399257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CE2F24-AF8E-4D7E-8331-B87184308AD7}"/>
              </a:ext>
            </a:extLst>
          </p:cNvPr>
          <p:cNvGrpSpPr/>
          <p:nvPr/>
        </p:nvGrpSpPr>
        <p:grpSpPr>
          <a:xfrm>
            <a:off x="6566094" y="4888870"/>
            <a:ext cx="3141561" cy="452673"/>
            <a:chOff x="6527696" y="5567880"/>
            <a:chExt cx="3141561" cy="45267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E2C33E-E564-4B67-AC23-69C56417666F}"/>
                </a:ext>
              </a:extLst>
            </p:cNvPr>
            <p:cNvSpPr/>
            <p:nvPr/>
          </p:nvSpPr>
          <p:spPr>
            <a:xfrm>
              <a:off x="8628110" y="5567880"/>
              <a:ext cx="104114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15000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40B88DD-7A6E-46DD-A6FC-083F485D78D3}"/>
                </a:ext>
              </a:extLst>
            </p:cNvPr>
            <p:cNvSpPr/>
            <p:nvPr/>
          </p:nvSpPr>
          <p:spPr>
            <a:xfrm>
              <a:off x="6527696" y="5567880"/>
              <a:ext cx="116789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AA174B-334A-4BAE-AE57-0253A3A8A608}"/>
                </a:ext>
              </a:extLst>
            </p:cNvPr>
            <p:cNvSpPr/>
            <p:nvPr/>
          </p:nvSpPr>
          <p:spPr>
            <a:xfrm>
              <a:off x="7695593" y="5567880"/>
              <a:ext cx="93250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rPr>
                <a:t>희동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1AB361-4117-427C-8164-1CD9DD45F2EB}"/>
              </a:ext>
            </a:extLst>
          </p:cNvPr>
          <p:cNvGrpSpPr/>
          <p:nvPr/>
        </p:nvGrpSpPr>
        <p:grpSpPr>
          <a:xfrm>
            <a:off x="6566094" y="5332488"/>
            <a:ext cx="3139293" cy="452674"/>
            <a:chOff x="6529958" y="6246889"/>
            <a:chExt cx="3139293" cy="45267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EC572-85FF-4A0C-8E56-57D159EFA958}"/>
                </a:ext>
              </a:extLst>
            </p:cNvPr>
            <p:cNvSpPr/>
            <p:nvPr/>
          </p:nvSpPr>
          <p:spPr>
            <a:xfrm>
              <a:off x="8628104" y="6246889"/>
              <a:ext cx="104114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8C4CF44-CF6D-4CBF-98B0-FBB8D2345972}"/>
                </a:ext>
              </a:extLst>
            </p:cNvPr>
            <p:cNvSpPr/>
            <p:nvPr/>
          </p:nvSpPr>
          <p:spPr>
            <a:xfrm>
              <a:off x="6529958" y="6246890"/>
              <a:ext cx="116789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94A8283-DB91-49D7-8F8A-E00DE3738CCA}"/>
                </a:ext>
              </a:extLst>
            </p:cNvPr>
            <p:cNvSpPr/>
            <p:nvPr/>
          </p:nvSpPr>
          <p:spPr>
            <a:xfrm>
              <a:off x="7697855" y="6246890"/>
              <a:ext cx="93250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rPr>
                <a:t>마이콜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096B778-70E1-403E-A048-AB19154F1F33}"/>
              </a:ext>
            </a:extLst>
          </p:cNvPr>
          <p:cNvGrpSpPr/>
          <p:nvPr/>
        </p:nvGrpSpPr>
        <p:grpSpPr>
          <a:xfrm>
            <a:off x="6566094" y="4440724"/>
            <a:ext cx="3141551" cy="452673"/>
            <a:chOff x="6527696" y="4888870"/>
            <a:chExt cx="3141551" cy="45267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FEE7B94-C7F9-4822-90C8-6F2F9C0947FF}"/>
                </a:ext>
              </a:extLst>
            </p:cNvPr>
            <p:cNvSpPr/>
            <p:nvPr/>
          </p:nvSpPr>
          <p:spPr>
            <a:xfrm>
              <a:off x="8628100" y="4888870"/>
              <a:ext cx="104114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30000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F28921-8967-46EC-A0AC-3720A686649D}"/>
                </a:ext>
              </a:extLst>
            </p:cNvPr>
            <p:cNvSpPr/>
            <p:nvPr/>
          </p:nvSpPr>
          <p:spPr>
            <a:xfrm>
              <a:off x="6527696" y="4888870"/>
              <a:ext cx="116789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4ADAA24-99D3-4C6F-9C7C-E167BBCD7BE6}"/>
                </a:ext>
              </a:extLst>
            </p:cNvPr>
            <p:cNvSpPr/>
            <p:nvPr/>
          </p:nvSpPr>
          <p:spPr>
            <a:xfrm>
              <a:off x="7695593" y="4888870"/>
              <a:ext cx="932507" cy="45267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rPr>
                <a:t>둘리</a:t>
              </a:r>
              <a:endParaRPr lang="en-US" altLang="ko-KR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566094" y="3080441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733991" y="3080441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720817" y="3100814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</p:spTree>
    <p:extLst>
      <p:ext uri="{BB962C8B-B14F-4D97-AF65-F5344CB8AC3E}">
        <p14:creationId xmlns:p14="http://schemas.microsoft.com/office/powerpoint/2010/main" val="212775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how='outer')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4223EE-60D9-4994-9A7A-6B6969B6C0C4}"/>
              </a:ext>
            </a:extLst>
          </p:cNvPr>
          <p:cNvSpPr/>
          <p:nvPr/>
        </p:nvSpPr>
        <p:spPr>
          <a:xfrm>
            <a:off x="8820421" y="196007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4DABB9-ECB6-46CA-8A7F-6B5FA748E45F}"/>
              </a:ext>
            </a:extLst>
          </p:cNvPr>
          <p:cNvSpPr/>
          <p:nvPr/>
        </p:nvSpPr>
        <p:spPr>
          <a:xfrm>
            <a:off x="6714389" y="196007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777AE6-783B-41B7-952B-FD7FCA11BB06}"/>
              </a:ext>
            </a:extLst>
          </p:cNvPr>
          <p:cNvSpPr/>
          <p:nvPr/>
        </p:nvSpPr>
        <p:spPr>
          <a:xfrm>
            <a:off x="7887910" y="196007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808296" y="2412749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714389" y="2412750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885628" y="2412750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EE7B94-C7F9-4822-90C8-6F2F9C0947FF}"/>
              </a:ext>
            </a:extLst>
          </p:cNvPr>
          <p:cNvSpPr/>
          <p:nvPr/>
        </p:nvSpPr>
        <p:spPr>
          <a:xfrm>
            <a:off x="8820421" y="286089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F28921-8967-46EC-A0AC-3720A686649D}"/>
              </a:ext>
            </a:extLst>
          </p:cNvPr>
          <p:cNvSpPr/>
          <p:nvPr/>
        </p:nvSpPr>
        <p:spPr>
          <a:xfrm>
            <a:off x="6714389" y="286089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ADAA24-99D3-4C6F-9C7C-E167BBCD7BE6}"/>
              </a:ext>
            </a:extLst>
          </p:cNvPr>
          <p:cNvSpPr/>
          <p:nvPr/>
        </p:nvSpPr>
        <p:spPr>
          <a:xfrm>
            <a:off x="7887900" y="286089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720003" y="150061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887900" y="1500613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874726" y="152098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04F97CF-28B6-4E89-AC91-386A67C5ECF0}"/>
              </a:ext>
            </a:extLst>
          </p:cNvPr>
          <p:cNvSpPr/>
          <p:nvPr/>
        </p:nvSpPr>
        <p:spPr>
          <a:xfrm>
            <a:off x="8820421" y="331809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D96C054-4362-4373-9E82-6E6ADCCD674C}"/>
              </a:ext>
            </a:extLst>
          </p:cNvPr>
          <p:cNvSpPr/>
          <p:nvPr/>
        </p:nvSpPr>
        <p:spPr>
          <a:xfrm>
            <a:off x="6714389" y="331809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4A8E24-CAEC-4CE1-B8AF-754DA0584465}"/>
              </a:ext>
            </a:extLst>
          </p:cNvPr>
          <p:cNvSpPr/>
          <p:nvPr/>
        </p:nvSpPr>
        <p:spPr>
          <a:xfrm>
            <a:off x="7887900" y="331809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C2E50A-9C4C-4F47-A49C-5DE2B29746B7}"/>
              </a:ext>
            </a:extLst>
          </p:cNvPr>
          <p:cNvSpPr/>
          <p:nvPr/>
        </p:nvSpPr>
        <p:spPr>
          <a:xfrm>
            <a:off x="6714389" y="37617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237DC9-AAAB-4FD5-9B01-E3D7E0E88161}"/>
              </a:ext>
            </a:extLst>
          </p:cNvPr>
          <p:cNvSpPr/>
          <p:nvPr/>
        </p:nvSpPr>
        <p:spPr>
          <a:xfrm>
            <a:off x="7887900" y="37617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4C0F2F-D936-4CBB-8E86-5B002CFB27A5}"/>
              </a:ext>
            </a:extLst>
          </p:cNvPr>
          <p:cNvSpPr/>
          <p:nvPr/>
        </p:nvSpPr>
        <p:spPr>
          <a:xfrm>
            <a:off x="8820421" y="37617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AF97A4-D4E2-4C80-9239-CD3103C4AB8B}"/>
              </a:ext>
            </a:extLst>
          </p:cNvPr>
          <p:cNvSpPr/>
          <p:nvPr/>
        </p:nvSpPr>
        <p:spPr>
          <a:xfrm>
            <a:off x="6714389" y="420533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8A3A28A-D265-4CF2-84C0-AA511842274B}"/>
              </a:ext>
            </a:extLst>
          </p:cNvPr>
          <p:cNvSpPr/>
          <p:nvPr/>
        </p:nvSpPr>
        <p:spPr>
          <a:xfrm>
            <a:off x="7885628" y="420533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954069-1069-45F3-863D-01102C93A66F}"/>
              </a:ext>
            </a:extLst>
          </p:cNvPr>
          <p:cNvSpPr/>
          <p:nvPr/>
        </p:nvSpPr>
        <p:spPr>
          <a:xfrm>
            <a:off x="8820421" y="42143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256E42-1551-4AD4-8D93-E586FFE617B7}"/>
              </a:ext>
            </a:extLst>
          </p:cNvPr>
          <p:cNvSpPr/>
          <p:nvPr/>
        </p:nvSpPr>
        <p:spPr>
          <a:xfrm>
            <a:off x="8820421" y="465800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1555AA-4968-4490-8662-9D07E7FCB66E}"/>
              </a:ext>
            </a:extLst>
          </p:cNvPr>
          <p:cNvSpPr/>
          <p:nvPr/>
        </p:nvSpPr>
        <p:spPr>
          <a:xfrm>
            <a:off x="6714389" y="465800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060FD66-F8E5-4478-9176-0CEFD041CFFB}"/>
              </a:ext>
            </a:extLst>
          </p:cNvPr>
          <p:cNvSpPr/>
          <p:nvPr/>
        </p:nvSpPr>
        <p:spPr>
          <a:xfrm>
            <a:off x="7885628" y="465800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A51452-0B91-4CA3-BF8A-E57F728CFEB3}"/>
              </a:ext>
            </a:extLst>
          </p:cNvPr>
          <p:cNvSpPr/>
          <p:nvPr/>
        </p:nvSpPr>
        <p:spPr>
          <a:xfrm>
            <a:off x="6714389" y="511067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4D3527-10AB-4825-BCBF-9510A9A93ABE}"/>
              </a:ext>
            </a:extLst>
          </p:cNvPr>
          <p:cNvSpPr/>
          <p:nvPr/>
        </p:nvSpPr>
        <p:spPr>
          <a:xfrm>
            <a:off x="7885628" y="511067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FAA313-2062-4054-8712-29B111E5697A}"/>
              </a:ext>
            </a:extLst>
          </p:cNvPr>
          <p:cNvSpPr/>
          <p:nvPr/>
        </p:nvSpPr>
        <p:spPr>
          <a:xfrm>
            <a:off x="8820421" y="511067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D933D4-F01E-4937-B95C-88175497FD0E}"/>
              </a:ext>
            </a:extLst>
          </p:cNvPr>
          <p:cNvSpPr/>
          <p:nvPr/>
        </p:nvSpPr>
        <p:spPr>
          <a:xfrm>
            <a:off x="6714389" y="556334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76DEE8-E669-4D58-B2D7-794D18558793}"/>
              </a:ext>
            </a:extLst>
          </p:cNvPr>
          <p:cNvSpPr/>
          <p:nvPr/>
        </p:nvSpPr>
        <p:spPr>
          <a:xfrm>
            <a:off x="7885628" y="556334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752B93-EBD7-4BBF-86F8-59765E1164E3}"/>
              </a:ext>
            </a:extLst>
          </p:cNvPr>
          <p:cNvSpPr/>
          <p:nvPr/>
        </p:nvSpPr>
        <p:spPr>
          <a:xfrm>
            <a:off x="8814358" y="556334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7E4497-A18C-4E23-BCA0-2384D34BCED6}"/>
              </a:ext>
            </a:extLst>
          </p:cNvPr>
          <p:cNvSpPr/>
          <p:nvPr/>
        </p:nvSpPr>
        <p:spPr>
          <a:xfrm>
            <a:off x="6714389" y="6006962"/>
            <a:ext cx="117352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4DD3CDB-BAE4-46D1-9A8A-A437AFA3CB00}"/>
              </a:ext>
            </a:extLst>
          </p:cNvPr>
          <p:cNvSpPr/>
          <p:nvPr/>
        </p:nvSpPr>
        <p:spPr>
          <a:xfrm>
            <a:off x="8816247" y="600696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6FE152-3005-4613-8195-99B9849C5DBA}"/>
              </a:ext>
            </a:extLst>
          </p:cNvPr>
          <p:cNvSpPr/>
          <p:nvPr/>
        </p:nvSpPr>
        <p:spPr>
          <a:xfrm>
            <a:off x="7887900" y="6006962"/>
            <a:ext cx="9283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how='left')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4223EE-60D9-4994-9A7A-6B6969B6C0C4}"/>
              </a:ext>
            </a:extLst>
          </p:cNvPr>
          <p:cNvSpPr/>
          <p:nvPr/>
        </p:nvSpPr>
        <p:spPr>
          <a:xfrm>
            <a:off x="8820421" y="225883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4DABB9-ECB6-46CA-8A7F-6B5FA748E45F}"/>
              </a:ext>
            </a:extLst>
          </p:cNvPr>
          <p:cNvSpPr/>
          <p:nvPr/>
        </p:nvSpPr>
        <p:spPr>
          <a:xfrm>
            <a:off x="6714389" y="225883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777AE6-783B-41B7-952B-FD7FCA11BB06}"/>
              </a:ext>
            </a:extLst>
          </p:cNvPr>
          <p:cNvSpPr/>
          <p:nvPr/>
        </p:nvSpPr>
        <p:spPr>
          <a:xfrm>
            <a:off x="7887910" y="225883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808296" y="2711510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714389" y="271151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885628" y="271151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EE7B94-C7F9-4822-90C8-6F2F9C0947FF}"/>
              </a:ext>
            </a:extLst>
          </p:cNvPr>
          <p:cNvSpPr/>
          <p:nvPr/>
        </p:nvSpPr>
        <p:spPr>
          <a:xfrm>
            <a:off x="8820421" y="315965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F28921-8967-46EC-A0AC-3720A686649D}"/>
              </a:ext>
            </a:extLst>
          </p:cNvPr>
          <p:cNvSpPr/>
          <p:nvPr/>
        </p:nvSpPr>
        <p:spPr>
          <a:xfrm>
            <a:off x="6714389" y="315965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ADAA24-99D3-4C6F-9C7C-E167BBCD7BE6}"/>
              </a:ext>
            </a:extLst>
          </p:cNvPr>
          <p:cNvSpPr/>
          <p:nvPr/>
        </p:nvSpPr>
        <p:spPr>
          <a:xfrm>
            <a:off x="7887900" y="315965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720003" y="1799374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887900" y="1799374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874726" y="1819747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04F97CF-28B6-4E89-AC91-386A67C5ECF0}"/>
              </a:ext>
            </a:extLst>
          </p:cNvPr>
          <p:cNvSpPr/>
          <p:nvPr/>
        </p:nvSpPr>
        <p:spPr>
          <a:xfrm>
            <a:off x="8820421" y="361685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D96C054-4362-4373-9E82-6E6ADCCD674C}"/>
              </a:ext>
            </a:extLst>
          </p:cNvPr>
          <p:cNvSpPr/>
          <p:nvPr/>
        </p:nvSpPr>
        <p:spPr>
          <a:xfrm>
            <a:off x="6714389" y="361685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4A8E24-CAEC-4CE1-B8AF-754DA0584465}"/>
              </a:ext>
            </a:extLst>
          </p:cNvPr>
          <p:cNvSpPr/>
          <p:nvPr/>
        </p:nvSpPr>
        <p:spPr>
          <a:xfrm>
            <a:off x="7887900" y="361685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C2E50A-9C4C-4F47-A49C-5DE2B29746B7}"/>
              </a:ext>
            </a:extLst>
          </p:cNvPr>
          <p:cNvSpPr/>
          <p:nvPr/>
        </p:nvSpPr>
        <p:spPr>
          <a:xfrm>
            <a:off x="6714389" y="406047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237DC9-AAAB-4FD5-9B01-E3D7E0E88161}"/>
              </a:ext>
            </a:extLst>
          </p:cNvPr>
          <p:cNvSpPr/>
          <p:nvPr/>
        </p:nvSpPr>
        <p:spPr>
          <a:xfrm>
            <a:off x="7887900" y="406047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4C0F2F-D936-4CBB-8E86-5B002CFB27A5}"/>
              </a:ext>
            </a:extLst>
          </p:cNvPr>
          <p:cNvSpPr/>
          <p:nvPr/>
        </p:nvSpPr>
        <p:spPr>
          <a:xfrm>
            <a:off x="8820421" y="406047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AF97A4-D4E2-4C80-9239-CD3103C4AB8B}"/>
              </a:ext>
            </a:extLst>
          </p:cNvPr>
          <p:cNvSpPr/>
          <p:nvPr/>
        </p:nvSpPr>
        <p:spPr>
          <a:xfrm>
            <a:off x="6714389" y="450409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8A3A28A-D265-4CF2-84C0-AA511842274B}"/>
              </a:ext>
            </a:extLst>
          </p:cNvPr>
          <p:cNvSpPr/>
          <p:nvPr/>
        </p:nvSpPr>
        <p:spPr>
          <a:xfrm>
            <a:off x="7885628" y="450409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954069-1069-45F3-863D-01102C93A66F}"/>
              </a:ext>
            </a:extLst>
          </p:cNvPr>
          <p:cNvSpPr/>
          <p:nvPr/>
        </p:nvSpPr>
        <p:spPr>
          <a:xfrm>
            <a:off x="8820421" y="451314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256E42-1551-4AD4-8D93-E586FFE617B7}"/>
              </a:ext>
            </a:extLst>
          </p:cNvPr>
          <p:cNvSpPr/>
          <p:nvPr/>
        </p:nvSpPr>
        <p:spPr>
          <a:xfrm>
            <a:off x="8820421" y="49567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1555AA-4968-4490-8662-9D07E7FCB66E}"/>
              </a:ext>
            </a:extLst>
          </p:cNvPr>
          <p:cNvSpPr/>
          <p:nvPr/>
        </p:nvSpPr>
        <p:spPr>
          <a:xfrm>
            <a:off x="6714389" y="49567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060FD66-F8E5-4478-9176-0CEFD041CFFB}"/>
              </a:ext>
            </a:extLst>
          </p:cNvPr>
          <p:cNvSpPr/>
          <p:nvPr/>
        </p:nvSpPr>
        <p:spPr>
          <a:xfrm>
            <a:off x="7885628" y="49567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A51452-0B91-4CA3-BF8A-E57F728CFEB3}"/>
              </a:ext>
            </a:extLst>
          </p:cNvPr>
          <p:cNvSpPr/>
          <p:nvPr/>
        </p:nvSpPr>
        <p:spPr>
          <a:xfrm>
            <a:off x="6714389" y="540943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4D3527-10AB-4825-BCBF-9510A9A93ABE}"/>
              </a:ext>
            </a:extLst>
          </p:cNvPr>
          <p:cNvSpPr/>
          <p:nvPr/>
        </p:nvSpPr>
        <p:spPr>
          <a:xfrm>
            <a:off x="7885628" y="540943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FAA313-2062-4054-8712-29B111E5697A}"/>
              </a:ext>
            </a:extLst>
          </p:cNvPr>
          <p:cNvSpPr/>
          <p:nvPr/>
        </p:nvSpPr>
        <p:spPr>
          <a:xfrm>
            <a:off x="8820421" y="540943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D933D4-F01E-4937-B95C-88175497FD0E}"/>
              </a:ext>
            </a:extLst>
          </p:cNvPr>
          <p:cNvSpPr/>
          <p:nvPr/>
        </p:nvSpPr>
        <p:spPr>
          <a:xfrm>
            <a:off x="6714389" y="58621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76DEE8-E669-4D58-B2D7-794D18558793}"/>
              </a:ext>
            </a:extLst>
          </p:cNvPr>
          <p:cNvSpPr/>
          <p:nvPr/>
        </p:nvSpPr>
        <p:spPr>
          <a:xfrm>
            <a:off x="7885628" y="58621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752B93-EBD7-4BBF-86F8-59765E1164E3}"/>
              </a:ext>
            </a:extLst>
          </p:cNvPr>
          <p:cNvSpPr/>
          <p:nvPr/>
        </p:nvSpPr>
        <p:spPr>
          <a:xfrm>
            <a:off x="8814358" y="586210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6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how='right')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4223EE-60D9-4994-9A7A-6B6969B6C0C4}"/>
              </a:ext>
            </a:extLst>
          </p:cNvPr>
          <p:cNvSpPr/>
          <p:nvPr/>
        </p:nvSpPr>
        <p:spPr>
          <a:xfrm>
            <a:off x="8820421" y="333619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4DABB9-ECB6-46CA-8A7F-6B5FA748E45F}"/>
              </a:ext>
            </a:extLst>
          </p:cNvPr>
          <p:cNvSpPr/>
          <p:nvPr/>
        </p:nvSpPr>
        <p:spPr>
          <a:xfrm>
            <a:off x="6714389" y="333619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777AE6-783B-41B7-952B-FD7FCA11BB06}"/>
              </a:ext>
            </a:extLst>
          </p:cNvPr>
          <p:cNvSpPr/>
          <p:nvPr/>
        </p:nvSpPr>
        <p:spPr>
          <a:xfrm>
            <a:off x="7887910" y="333619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808296" y="3788869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714389" y="3788870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885628" y="3788870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EE7B94-C7F9-4822-90C8-6F2F9C0947FF}"/>
              </a:ext>
            </a:extLst>
          </p:cNvPr>
          <p:cNvSpPr/>
          <p:nvPr/>
        </p:nvSpPr>
        <p:spPr>
          <a:xfrm>
            <a:off x="8820421" y="423701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F28921-8967-46EC-A0AC-3720A686649D}"/>
              </a:ext>
            </a:extLst>
          </p:cNvPr>
          <p:cNvSpPr/>
          <p:nvPr/>
        </p:nvSpPr>
        <p:spPr>
          <a:xfrm>
            <a:off x="6714389" y="423701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ADAA24-99D3-4C6F-9C7C-E167BBCD7BE6}"/>
              </a:ext>
            </a:extLst>
          </p:cNvPr>
          <p:cNvSpPr/>
          <p:nvPr/>
        </p:nvSpPr>
        <p:spPr>
          <a:xfrm>
            <a:off x="7887900" y="423701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720003" y="287673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887900" y="2876733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874726" y="289710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256E42-1551-4AD4-8D93-E586FFE617B7}"/>
              </a:ext>
            </a:extLst>
          </p:cNvPr>
          <p:cNvSpPr/>
          <p:nvPr/>
        </p:nvSpPr>
        <p:spPr>
          <a:xfrm>
            <a:off x="8820421" y="468742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1555AA-4968-4490-8662-9D07E7FCB66E}"/>
              </a:ext>
            </a:extLst>
          </p:cNvPr>
          <p:cNvSpPr/>
          <p:nvPr/>
        </p:nvSpPr>
        <p:spPr>
          <a:xfrm>
            <a:off x="6714389" y="468742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060FD66-F8E5-4478-9176-0CEFD041CFFB}"/>
              </a:ext>
            </a:extLst>
          </p:cNvPr>
          <p:cNvSpPr/>
          <p:nvPr/>
        </p:nvSpPr>
        <p:spPr>
          <a:xfrm>
            <a:off x="7885628" y="468742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A51452-0B91-4CA3-BF8A-E57F728CFEB3}"/>
              </a:ext>
            </a:extLst>
          </p:cNvPr>
          <p:cNvSpPr/>
          <p:nvPr/>
        </p:nvSpPr>
        <p:spPr>
          <a:xfrm>
            <a:off x="6714389" y="514009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4D3527-10AB-4825-BCBF-9510A9A93ABE}"/>
              </a:ext>
            </a:extLst>
          </p:cNvPr>
          <p:cNvSpPr/>
          <p:nvPr/>
        </p:nvSpPr>
        <p:spPr>
          <a:xfrm>
            <a:off x="7885628" y="514009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FAA313-2062-4054-8712-29B111E5697A}"/>
              </a:ext>
            </a:extLst>
          </p:cNvPr>
          <p:cNvSpPr/>
          <p:nvPr/>
        </p:nvSpPr>
        <p:spPr>
          <a:xfrm>
            <a:off x="8820421" y="514009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D933D4-F01E-4937-B95C-88175497FD0E}"/>
              </a:ext>
            </a:extLst>
          </p:cNvPr>
          <p:cNvSpPr/>
          <p:nvPr/>
        </p:nvSpPr>
        <p:spPr>
          <a:xfrm>
            <a:off x="6714389" y="559276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76DEE8-E669-4D58-B2D7-794D18558793}"/>
              </a:ext>
            </a:extLst>
          </p:cNvPr>
          <p:cNvSpPr/>
          <p:nvPr/>
        </p:nvSpPr>
        <p:spPr>
          <a:xfrm>
            <a:off x="7885628" y="559276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752B93-EBD7-4BBF-86F8-59765E1164E3}"/>
              </a:ext>
            </a:extLst>
          </p:cNvPr>
          <p:cNvSpPr/>
          <p:nvPr/>
        </p:nvSpPr>
        <p:spPr>
          <a:xfrm>
            <a:off x="8814358" y="559276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7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405814" y="450014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how='right')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3177766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3874883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5042780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3177766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3874884" y="3313569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4934140" y="3313569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3177766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3874884" y="3766242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4934140" y="3766242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3177766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3874884" y="4218915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4934140" y="421891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3177766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3874884" y="4671588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4934140" y="4671588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D0F329-3BA6-4F88-B4F2-157A576B4DE6}"/>
              </a:ext>
            </a:extLst>
          </p:cNvPr>
          <p:cNvSpPr/>
          <p:nvPr/>
        </p:nvSpPr>
        <p:spPr>
          <a:xfrm>
            <a:off x="3177766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465AB5-0C0E-4146-A482-CCF5FE61A4A3}"/>
              </a:ext>
            </a:extLst>
          </p:cNvPr>
          <p:cNvSpPr/>
          <p:nvPr/>
        </p:nvSpPr>
        <p:spPr>
          <a:xfrm>
            <a:off x="3874884" y="5124261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59FDB3-00BE-4DB9-A9FF-046BC0EFAC9A}"/>
              </a:ext>
            </a:extLst>
          </p:cNvPr>
          <p:cNvSpPr/>
          <p:nvPr/>
        </p:nvSpPr>
        <p:spPr>
          <a:xfrm>
            <a:off x="4934140" y="5124261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6A6D3C-3489-4644-818F-E7C216137431}"/>
              </a:ext>
            </a:extLst>
          </p:cNvPr>
          <p:cNvSpPr/>
          <p:nvPr/>
        </p:nvSpPr>
        <p:spPr>
          <a:xfrm>
            <a:off x="3177766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AEC53-7544-43E6-A758-092C264B6973}"/>
              </a:ext>
            </a:extLst>
          </p:cNvPr>
          <p:cNvSpPr/>
          <p:nvPr/>
        </p:nvSpPr>
        <p:spPr>
          <a:xfrm>
            <a:off x="3874884" y="5576934"/>
            <a:ext cx="1059256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5376-2398-4575-B3C3-AEF6A7063FD7}"/>
              </a:ext>
            </a:extLst>
          </p:cNvPr>
          <p:cNvSpPr/>
          <p:nvPr/>
        </p:nvSpPr>
        <p:spPr>
          <a:xfrm>
            <a:off x="4934140" y="5576934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98246C-7820-42EB-A441-2D1C03A09CE8}"/>
              </a:ext>
            </a:extLst>
          </p:cNvPr>
          <p:cNvSpPr/>
          <p:nvPr/>
        </p:nvSpPr>
        <p:spPr>
          <a:xfrm>
            <a:off x="199175" y="286089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F9039-E74D-4BB7-B0E6-F990D8E2ED06}"/>
              </a:ext>
            </a:extLst>
          </p:cNvPr>
          <p:cNvSpPr/>
          <p:nvPr/>
        </p:nvSpPr>
        <p:spPr>
          <a:xfrm>
            <a:off x="896292" y="2860896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7BAA3-C27A-4E0C-8E3C-081506618A43}"/>
              </a:ext>
            </a:extLst>
          </p:cNvPr>
          <p:cNvSpPr/>
          <p:nvPr/>
        </p:nvSpPr>
        <p:spPr>
          <a:xfrm>
            <a:off x="2064189" y="286089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9BAFB-761E-4677-94AE-8F871002ABDE}"/>
              </a:ext>
            </a:extLst>
          </p:cNvPr>
          <p:cNvSpPr/>
          <p:nvPr/>
        </p:nvSpPr>
        <p:spPr>
          <a:xfrm>
            <a:off x="199175" y="331356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BDC883-551B-4B08-A79E-D75383D14621}"/>
              </a:ext>
            </a:extLst>
          </p:cNvPr>
          <p:cNvSpPr/>
          <p:nvPr/>
        </p:nvSpPr>
        <p:spPr>
          <a:xfrm>
            <a:off x="896292" y="3313569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81E0-B022-4949-AB58-3CA8F671832F}"/>
              </a:ext>
            </a:extLst>
          </p:cNvPr>
          <p:cNvSpPr/>
          <p:nvPr/>
        </p:nvSpPr>
        <p:spPr>
          <a:xfrm>
            <a:off x="2064189" y="3313569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BA299E-99BF-4FB8-A633-C05415A7D12D}"/>
              </a:ext>
            </a:extLst>
          </p:cNvPr>
          <p:cNvSpPr/>
          <p:nvPr/>
        </p:nvSpPr>
        <p:spPr>
          <a:xfrm>
            <a:off x="199175" y="376624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9E6C2C-C24D-4214-ACC6-FE51930FA118}"/>
              </a:ext>
            </a:extLst>
          </p:cNvPr>
          <p:cNvSpPr/>
          <p:nvPr/>
        </p:nvSpPr>
        <p:spPr>
          <a:xfrm>
            <a:off x="896292" y="3766242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98D150-ACD0-4CC1-B4B0-E1FB46D7E7D8}"/>
              </a:ext>
            </a:extLst>
          </p:cNvPr>
          <p:cNvSpPr/>
          <p:nvPr/>
        </p:nvSpPr>
        <p:spPr>
          <a:xfrm>
            <a:off x="2064189" y="3766242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ADA0F0-0A6B-45D2-B5EA-E64836B3E454}"/>
              </a:ext>
            </a:extLst>
          </p:cNvPr>
          <p:cNvSpPr/>
          <p:nvPr/>
        </p:nvSpPr>
        <p:spPr>
          <a:xfrm>
            <a:off x="199175" y="4218915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BB5D54-B11B-45DC-A8F9-870AF0AD4A96}"/>
              </a:ext>
            </a:extLst>
          </p:cNvPr>
          <p:cNvSpPr/>
          <p:nvPr/>
        </p:nvSpPr>
        <p:spPr>
          <a:xfrm>
            <a:off x="896292" y="421891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5C5A8C-2D21-42A1-AECE-6284FCE2341A}"/>
              </a:ext>
            </a:extLst>
          </p:cNvPr>
          <p:cNvSpPr/>
          <p:nvPr/>
        </p:nvSpPr>
        <p:spPr>
          <a:xfrm>
            <a:off x="2064189" y="421891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AC990-99AB-4908-BE4F-4678DD50DAE4}"/>
              </a:ext>
            </a:extLst>
          </p:cNvPr>
          <p:cNvSpPr/>
          <p:nvPr/>
        </p:nvSpPr>
        <p:spPr>
          <a:xfrm>
            <a:off x="199175" y="4671588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A696CB-63D4-4640-8FB6-B448C63DDA5C}"/>
              </a:ext>
            </a:extLst>
          </p:cNvPr>
          <p:cNvSpPr/>
          <p:nvPr/>
        </p:nvSpPr>
        <p:spPr>
          <a:xfrm>
            <a:off x="896292" y="4671588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11DA30-4907-4BE2-90AD-EEDDBAB1931A}"/>
              </a:ext>
            </a:extLst>
          </p:cNvPr>
          <p:cNvSpPr/>
          <p:nvPr/>
        </p:nvSpPr>
        <p:spPr>
          <a:xfrm>
            <a:off x="2064189" y="4671588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D9C0D1-7B10-47F4-A73F-34A4E29C1303}"/>
              </a:ext>
            </a:extLst>
          </p:cNvPr>
          <p:cNvSpPr/>
          <p:nvPr/>
        </p:nvSpPr>
        <p:spPr>
          <a:xfrm>
            <a:off x="199175" y="5124261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81AB0A-1FFC-4A40-A39E-6EF8CCD3B035}"/>
              </a:ext>
            </a:extLst>
          </p:cNvPr>
          <p:cNvSpPr/>
          <p:nvPr/>
        </p:nvSpPr>
        <p:spPr>
          <a:xfrm>
            <a:off x="896292" y="5124261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3EF704-B871-40F7-BD2A-B8EC852E1130}"/>
              </a:ext>
            </a:extLst>
          </p:cNvPr>
          <p:cNvSpPr/>
          <p:nvPr/>
        </p:nvSpPr>
        <p:spPr>
          <a:xfrm>
            <a:off x="2064189" y="5124261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CA040-E089-46AD-AF0F-3FA912CE6F9C}"/>
              </a:ext>
            </a:extLst>
          </p:cNvPr>
          <p:cNvSpPr/>
          <p:nvPr/>
        </p:nvSpPr>
        <p:spPr>
          <a:xfrm>
            <a:off x="199175" y="5576934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93E1A-FA2C-4AF5-A70E-62ECD904A6D7}"/>
              </a:ext>
            </a:extLst>
          </p:cNvPr>
          <p:cNvSpPr/>
          <p:nvPr/>
        </p:nvSpPr>
        <p:spPr>
          <a:xfrm>
            <a:off x="896292" y="5576934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9BA3F6-DB63-4FE8-83FB-92681C09BD32}"/>
              </a:ext>
            </a:extLst>
          </p:cNvPr>
          <p:cNvSpPr/>
          <p:nvPr/>
        </p:nvSpPr>
        <p:spPr>
          <a:xfrm>
            <a:off x="2064189" y="5576934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89901-7035-4D6B-84E8-A0FB464AB974}"/>
              </a:ext>
            </a:extLst>
          </p:cNvPr>
          <p:cNvSpPr/>
          <p:nvPr/>
        </p:nvSpPr>
        <p:spPr>
          <a:xfrm>
            <a:off x="199175" y="6029607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1B3C6-85BC-4C44-844A-041ADB7BF3C8}"/>
              </a:ext>
            </a:extLst>
          </p:cNvPr>
          <p:cNvSpPr/>
          <p:nvPr/>
        </p:nvSpPr>
        <p:spPr>
          <a:xfrm>
            <a:off x="896292" y="602960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EC75A-7CFE-4394-A3D0-B21F64AC5DDE}"/>
              </a:ext>
            </a:extLst>
          </p:cNvPr>
          <p:cNvSpPr/>
          <p:nvPr/>
        </p:nvSpPr>
        <p:spPr>
          <a:xfrm>
            <a:off x="2064189" y="602960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4223EE-60D9-4994-9A7A-6B6969B6C0C4}"/>
              </a:ext>
            </a:extLst>
          </p:cNvPr>
          <p:cNvSpPr/>
          <p:nvPr/>
        </p:nvSpPr>
        <p:spPr>
          <a:xfrm>
            <a:off x="8820421" y="333619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4DABB9-ECB6-46CA-8A7F-6B5FA748E45F}"/>
              </a:ext>
            </a:extLst>
          </p:cNvPr>
          <p:cNvSpPr/>
          <p:nvPr/>
        </p:nvSpPr>
        <p:spPr>
          <a:xfrm>
            <a:off x="6714389" y="333619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777AE6-783B-41B7-952B-FD7FCA11BB06}"/>
              </a:ext>
            </a:extLst>
          </p:cNvPr>
          <p:cNvSpPr/>
          <p:nvPr/>
        </p:nvSpPr>
        <p:spPr>
          <a:xfrm>
            <a:off x="7887910" y="333619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B70106-08A9-4ED3-9D2D-0C2339705173}"/>
              </a:ext>
            </a:extLst>
          </p:cNvPr>
          <p:cNvSpPr/>
          <p:nvPr/>
        </p:nvSpPr>
        <p:spPr>
          <a:xfrm>
            <a:off x="8808296" y="3788869"/>
            <a:ext cx="105327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FE1EF7-B9CC-4EE3-8B16-FE3CDBA018AD}"/>
              </a:ext>
            </a:extLst>
          </p:cNvPr>
          <p:cNvSpPr/>
          <p:nvPr/>
        </p:nvSpPr>
        <p:spPr>
          <a:xfrm>
            <a:off x="6714389" y="3788870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7E5865-E03D-4FC5-B135-E95E0DDD3CA7}"/>
              </a:ext>
            </a:extLst>
          </p:cNvPr>
          <p:cNvSpPr/>
          <p:nvPr/>
        </p:nvSpPr>
        <p:spPr>
          <a:xfrm>
            <a:off x="7885628" y="3788870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EE7B94-C7F9-4822-90C8-6F2F9C0947FF}"/>
              </a:ext>
            </a:extLst>
          </p:cNvPr>
          <p:cNvSpPr/>
          <p:nvPr/>
        </p:nvSpPr>
        <p:spPr>
          <a:xfrm>
            <a:off x="8820421" y="423701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F28921-8967-46EC-A0AC-3720A686649D}"/>
              </a:ext>
            </a:extLst>
          </p:cNvPr>
          <p:cNvSpPr/>
          <p:nvPr/>
        </p:nvSpPr>
        <p:spPr>
          <a:xfrm>
            <a:off x="6714389" y="423701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ADAA24-99D3-4C6F-9C7C-E167BBCD7BE6}"/>
              </a:ext>
            </a:extLst>
          </p:cNvPr>
          <p:cNvSpPr/>
          <p:nvPr/>
        </p:nvSpPr>
        <p:spPr>
          <a:xfrm>
            <a:off x="7887900" y="423701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05DF57-F9F3-45D7-AE11-874BA2F8796B}"/>
              </a:ext>
            </a:extLst>
          </p:cNvPr>
          <p:cNvSpPr/>
          <p:nvPr/>
        </p:nvSpPr>
        <p:spPr>
          <a:xfrm>
            <a:off x="6720003" y="2876733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DDBB2B-A6A2-47C5-90F5-BF56371E572C}"/>
              </a:ext>
            </a:extLst>
          </p:cNvPr>
          <p:cNvSpPr/>
          <p:nvPr/>
        </p:nvSpPr>
        <p:spPr>
          <a:xfrm>
            <a:off x="7887900" y="2876733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CDF01D-9F23-4243-85D0-C5B6E50671DC}"/>
              </a:ext>
            </a:extLst>
          </p:cNvPr>
          <p:cNvSpPr/>
          <p:nvPr/>
        </p:nvSpPr>
        <p:spPr>
          <a:xfrm>
            <a:off x="8874726" y="2897106"/>
            <a:ext cx="93250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256E42-1551-4AD4-8D93-E586FFE617B7}"/>
              </a:ext>
            </a:extLst>
          </p:cNvPr>
          <p:cNvSpPr/>
          <p:nvPr/>
        </p:nvSpPr>
        <p:spPr>
          <a:xfrm>
            <a:off x="8820421" y="4687427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1555AA-4968-4490-8662-9D07E7FCB66E}"/>
              </a:ext>
            </a:extLst>
          </p:cNvPr>
          <p:cNvSpPr/>
          <p:nvPr/>
        </p:nvSpPr>
        <p:spPr>
          <a:xfrm>
            <a:off x="6714389" y="4687427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060FD66-F8E5-4478-9176-0CEFD041CFFB}"/>
              </a:ext>
            </a:extLst>
          </p:cNvPr>
          <p:cNvSpPr/>
          <p:nvPr/>
        </p:nvSpPr>
        <p:spPr>
          <a:xfrm>
            <a:off x="7885628" y="4687427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A51452-0B91-4CA3-BF8A-E57F728CFEB3}"/>
              </a:ext>
            </a:extLst>
          </p:cNvPr>
          <p:cNvSpPr/>
          <p:nvPr/>
        </p:nvSpPr>
        <p:spPr>
          <a:xfrm>
            <a:off x="6714389" y="5140096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E4D3527-10AB-4825-BCBF-9510A9A93ABE}"/>
              </a:ext>
            </a:extLst>
          </p:cNvPr>
          <p:cNvSpPr/>
          <p:nvPr/>
        </p:nvSpPr>
        <p:spPr>
          <a:xfrm>
            <a:off x="7885628" y="5140096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FAA313-2062-4054-8712-29B111E5697A}"/>
              </a:ext>
            </a:extLst>
          </p:cNvPr>
          <p:cNvSpPr/>
          <p:nvPr/>
        </p:nvSpPr>
        <p:spPr>
          <a:xfrm>
            <a:off x="8820421" y="5140096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D933D4-F01E-4937-B95C-88175497FD0E}"/>
              </a:ext>
            </a:extLst>
          </p:cNvPr>
          <p:cNvSpPr/>
          <p:nvPr/>
        </p:nvSpPr>
        <p:spPr>
          <a:xfrm>
            <a:off x="6714389" y="5592765"/>
            <a:ext cx="116789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76DEE8-E669-4D58-B2D7-794D18558793}"/>
              </a:ext>
            </a:extLst>
          </p:cNvPr>
          <p:cNvSpPr/>
          <p:nvPr/>
        </p:nvSpPr>
        <p:spPr>
          <a:xfrm>
            <a:off x="7885628" y="5592765"/>
            <a:ext cx="93250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752B93-EBD7-4BBF-86F8-59765E1164E3}"/>
              </a:ext>
            </a:extLst>
          </p:cNvPr>
          <p:cNvSpPr/>
          <p:nvPr/>
        </p:nvSpPr>
        <p:spPr>
          <a:xfrm>
            <a:off x="8814358" y="5592765"/>
            <a:ext cx="1041147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8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10650673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['setosa', 'setosa', 'virginica', 'virginica'],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[1.4, 1.3, 1.5, 1.3]},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982711" y="2924269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3150609" y="292427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꽃잎길이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3304516" y="3376943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3304516" y="3829616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3304516" y="428228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1113576" y="473496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1810694" y="473496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3304516" y="473496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3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BFBDE-8120-4DB5-80F0-DAFB7D13043C}"/>
              </a:ext>
            </a:extLst>
          </p:cNvPr>
          <p:cNvSpPr txBox="1"/>
          <p:nvPr/>
        </p:nvSpPr>
        <p:spPr>
          <a:xfrm>
            <a:off x="334979" y="90534"/>
            <a:ext cx="8117928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['setosa', 'virginica', 'virginica', 'versicolor'],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꽃잎너비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[0.4, 0.3, 0.5, 0.3]},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꽃잎너비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5BB6F-B5EC-4ADD-8C03-397D9162357C}"/>
              </a:ext>
            </a:extLst>
          </p:cNvPr>
          <p:cNvSpPr/>
          <p:nvPr/>
        </p:nvSpPr>
        <p:spPr>
          <a:xfrm>
            <a:off x="1113576" y="2924270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DA95-5380-4866-A91A-6A17B5453885}"/>
              </a:ext>
            </a:extLst>
          </p:cNvPr>
          <p:cNvSpPr/>
          <p:nvPr/>
        </p:nvSpPr>
        <p:spPr>
          <a:xfrm>
            <a:off x="1982711" y="2924269"/>
            <a:ext cx="116789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품종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5C56C-C251-41DC-956E-0BBD1433E3BB}"/>
              </a:ext>
            </a:extLst>
          </p:cNvPr>
          <p:cNvSpPr/>
          <p:nvPr/>
        </p:nvSpPr>
        <p:spPr>
          <a:xfrm>
            <a:off x="3150609" y="2924270"/>
            <a:ext cx="1167896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꽃잎너비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D7EDE-D9C4-4390-AB81-B6216AC2CAEF}"/>
              </a:ext>
            </a:extLst>
          </p:cNvPr>
          <p:cNvSpPr/>
          <p:nvPr/>
        </p:nvSpPr>
        <p:spPr>
          <a:xfrm>
            <a:off x="1113576" y="3376943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ADD27-F555-409B-AD53-4E96F7AC9990}"/>
              </a:ext>
            </a:extLst>
          </p:cNvPr>
          <p:cNvSpPr/>
          <p:nvPr/>
        </p:nvSpPr>
        <p:spPr>
          <a:xfrm>
            <a:off x="1810694" y="3376943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ADD155-A6E8-4308-8029-0F4AFAE80366}"/>
              </a:ext>
            </a:extLst>
          </p:cNvPr>
          <p:cNvSpPr/>
          <p:nvPr/>
        </p:nvSpPr>
        <p:spPr>
          <a:xfrm>
            <a:off x="3304516" y="3376943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1748A-53F1-4E49-AD59-986D5ADCAD97}"/>
              </a:ext>
            </a:extLst>
          </p:cNvPr>
          <p:cNvSpPr/>
          <p:nvPr/>
        </p:nvSpPr>
        <p:spPr>
          <a:xfrm>
            <a:off x="1113576" y="3829616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D9056-203A-48FA-AA47-47397214B68E}"/>
              </a:ext>
            </a:extLst>
          </p:cNvPr>
          <p:cNvSpPr/>
          <p:nvPr/>
        </p:nvSpPr>
        <p:spPr>
          <a:xfrm>
            <a:off x="1810694" y="3829616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0FC3EB-8C6C-4BB0-9C1C-62093DC1E8FC}"/>
              </a:ext>
            </a:extLst>
          </p:cNvPr>
          <p:cNvSpPr/>
          <p:nvPr/>
        </p:nvSpPr>
        <p:spPr>
          <a:xfrm>
            <a:off x="3304516" y="3829616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2FE35-6BDD-4E6C-ABCC-778374A9CE5D}"/>
              </a:ext>
            </a:extLst>
          </p:cNvPr>
          <p:cNvSpPr/>
          <p:nvPr/>
        </p:nvSpPr>
        <p:spPr>
          <a:xfrm>
            <a:off x="1113576" y="4282289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0DDDB-3F73-440C-BB87-914F8FD58924}"/>
              </a:ext>
            </a:extLst>
          </p:cNvPr>
          <p:cNvSpPr/>
          <p:nvPr/>
        </p:nvSpPr>
        <p:spPr>
          <a:xfrm>
            <a:off x="1810694" y="4282289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65114A-5352-425B-94F6-80FB24261944}"/>
              </a:ext>
            </a:extLst>
          </p:cNvPr>
          <p:cNvSpPr/>
          <p:nvPr/>
        </p:nvSpPr>
        <p:spPr>
          <a:xfrm>
            <a:off x="3304516" y="4282289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8C3E5C-E4D3-4F64-B9E1-E5A5E430C941}"/>
              </a:ext>
            </a:extLst>
          </p:cNvPr>
          <p:cNvSpPr/>
          <p:nvPr/>
        </p:nvSpPr>
        <p:spPr>
          <a:xfrm>
            <a:off x="1113576" y="4734962"/>
            <a:ext cx="697117" cy="4526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11F3E9-D156-4E8D-851C-43758F6F4FA0}"/>
              </a:ext>
            </a:extLst>
          </p:cNvPr>
          <p:cNvSpPr/>
          <p:nvPr/>
        </p:nvSpPr>
        <p:spPr>
          <a:xfrm>
            <a:off x="1810694" y="4734962"/>
            <a:ext cx="1493822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versicolor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2DE5-CBF3-46F6-93FD-DEEE4180BCC7}"/>
              </a:ext>
            </a:extLst>
          </p:cNvPr>
          <p:cNvSpPr/>
          <p:nvPr/>
        </p:nvSpPr>
        <p:spPr>
          <a:xfrm>
            <a:off x="3304516" y="4734962"/>
            <a:ext cx="860081" cy="452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60729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65467</TotalTime>
  <Words>1902</Words>
  <Application>Microsoft Office PowerPoint</Application>
  <PresentationFormat>사용자 지정</PresentationFormat>
  <Paragraphs>1138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Consolas</vt:lpstr>
      <vt:lpstr>맑은 고딕</vt:lpstr>
      <vt:lpstr>굴림</vt:lpstr>
      <vt:lpstr>Microsoft Sans Serif</vt:lpstr>
      <vt:lpstr>Arial</vt:lpstr>
      <vt:lpstr>Candara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3623</cp:revision>
  <dcterms:created xsi:type="dcterms:W3CDTF">2008-02-04T08:04:25Z</dcterms:created>
  <dcterms:modified xsi:type="dcterms:W3CDTF">2022-02-21T07:52:02Z</dcterms:modified>
</cp:coreProperties>
</file>