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7441" r:id="rId1"/>
    <p:sldMasterId id="2147487443" r:id="rId2"/>
    <p:sldMasterId id="2147487447" r:id="rId3"/>
  </p:sldMasterIdLst>
  <p:notesMasterIdLst>
    <p:notesMasterId r:id="rId66"/>
  </p:notesMasterIdLst>
  <p:handoutMasterIdLst>
    <p:handoutMasterId r:id="rId67"/>
  </p:handoutMasterIdLst>
  <p:sldIdLst>
    <p:sldId id="853" r:id="rId4"/>
    <p:sldId id="854" r:id="rId5"/>
    <p:sldId id="855" r:id="rId6"/>
    <p:sldId id="856" r:id="rId7"/>
    <p:sldId id="857" r:id="rId8"/>
    <p:sldId id="858" r:id="rId9"/>
    <p:sldId id="859" r:id="rId10"/>
    <p:sldId id="860" r:id="rId11"/>
    <p:sldId id="861" r:id="rId12"/>
    <p:sldId id="862" r:id="rId13"/>
    <p:sldId id="863" r:id="rId14"/>
    <p:sldId id="864" r:id="rId15"/>
    <p:sldId id="865" r:id="rId16"/>
    <p:sldId id="866" r:id="rId17"/>
    <p:sldId id="867" r:id="rId18"/>
    <p:sldId id="868" r:id="rId19"/>
    <p:sldId id="869" r:id="rId20"/>
    <p:sldId id="870" r:id="rId21"/>
    <p:sldId id="871" r:id="rId22"/>
    <p:sldId id="872" r:id="rId23"/>
    <p:sldId id="873" r:id="rId24"/>
    <p:sldId id="874" r:id="rId25"/>
    <p:sldId id="875" r:id="rId26"/>
    <p:sldId id="876" r:id="rId27"/>
    <p:sldId id="877" r:id="rId28"/>
    <p:sldId id="878" r:id="rId29"/>
    <p:sldId id="879" r:id="rId30"/>
    <p:sldId id="880" r:id="rId31"/>
    <p:sldId id="881" r:id="rId32"/>
    <p:sldId id="882" r:id="rId33"/>
    <p:sldId id="883" r:id="rId34"/>
    <p:sldId id="884" r:id="rId35"/>
    <p:sldId id="885" r:id="rId36"/>
    <p:sldId id="886" r:id="rId37"/>
    <p:sldId id="887" r:id="rId38"/>
    <p:sldId id="888" r:id="rId39"/>
    <p:sldId id="889" r:id="rId40"/>
    <p:sldId id="890" r:id="rId41"/>
    <p:sldId id="891" r:id="rId42"/>
    <p:sldId id="892" r:id="rId43"/>
    <p:sldId id="893" r:id="rId44"/>
    <p:sldId id="894" r:id="rId45"/>
    <p:sldId id="895" r:id="rId46"/>
    <p:sldId id="896" r:id="rId47"/>
    <p:sldId id="897" r:id="rId48"/>
    <p:sldId id="898" r:id="rId49"/>
    <p:sldId id="899" r:id="rId50"/>
    <p:sldId id="900" r:id="rId51"/>
    <p:sldId id="901" r:id="rId52"/>
    <p:sldId id="902" r:id="rId53"/>
    <p:sldId id="903" r:id="rId54"/>
    <p:sldId id="904" r:id="rId55"/>
    <p:sldId id="905" r:id="rId56"/>
    <p:sldId id="906" r:id="rId57"/>
    <p:sldId id="907" r:id="rId58"/>
    <p:sldId id="908" r:id="rId59"/>
    <p:sldId id="909" r:id="rId60"/>
    <p:sldId id="910" r:id="rId61"/>
    <p:sldId id="911" r:id="rId62"/>
    <p:sldId id="913" r:id="rId63"/>
    <p:sldId id="912" r:id="rId64"/>
    <p:sldId id="914" r:id="rId65"/>
  </p:sldIdLst>
  <p:sldSz cx="10440988" cy="6858000"/>
  <p:notesSz cx="6797675" cy="9926638"/>
  <p:embeddedFontLst>
    <p:embeddedFont>
      <p:font typeface="Candara" panose="020E0502030303020204" pitchFamily="34" charset="0"/>
      <p:regular r:id="rId68"/>
      <p:bold r:id="rId69"/>
      <p:italic r:id="rId70"/>
      <p:boldItalic r:id="rId71"/>
    </p:embeddedFont>
    <p:embeddedFont>
      <p:font typeface="Consolas" panose="020B0609020204030204" pitchFamily="49" charset="0"/>
      <p:regular r:id="rId72"/>
      <p:bold r:id="rId73"/>
      <p:italic r:id="rId74"/>
      <p:boldItalic r:id="rId75"/>
    </p:embeddedFont>
    <p:embeddedFont>
      <p:font typeface="Microsoft Sans Serif" panose="020B0604020202020204" pitchFamily="34" charset="0"/>
      <p:regular r:id="rId76"/>
    </p:embeddedFont>
    <p:embeddedFont>
      <p:font typeface="맑은 고딕" panose="020B0503020000020004" pitchFamily="50" charset="-127"/>
      <p:regular r:id="rId77"/>
      <p:bold r:id="rId78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3">
          <p15:clr>
            <a:srgbClr val="A4A3A4"/>
          </p15:clr>
        </p15:guide>
        <p15:guide id="2" orient="horz" pos="587">
          <p15:clr>
            <a:srgbClr val="A4A3A4"/>
          </p15:clr>
        </p15:guide>
        <p15:guide id="3" pos="3287">
          <p15:clr>
            <a:srgbClr val="A4A3A4"/>
          </p15:clr>
        </p15:guide>
        <p15:guide id="4" pos="505">
          <p15:clr>
            <a:srgbClr val="A4A3A4"/>
          </p15:clr>
        </p15:guide>
        <p15:guide id="5" pos="6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6070">
          <p15:clr>
            <a:srgbClr val="A4A3A4"/>
          </p15:clr>
        </p15:guide>
        <p15:guide id="2" orient="horz" pos="3081">
          <p15:clr>
            <a:srgbClr val="A4A3A4"/>
          </p15:clr>
        </p15:guide>
        <p15:guide id="3" orient="horz" pos="6252">
          <p15:clr>
            <a:srgbClr val="A4A3A4"/>
          </p15:clr>
        </p15:guide>
        <p15:guide id="4" orient="horz" pos="409">
          <p15:clr>
            <a:srgbClr val="A4A3A4"/>
          </p15:clr>
        </p15:guide>
        <p15:guide id="5" pos="4146">
          <p15:clr>
            <a:srgbClr val="A4A3A4"/>
          </p15:clr>
        </p15:guide>
        <p15:guide id="6" pos="13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jungin" initials="kj" lastIdx="1" clrIdx="0">
    <p:extLst>
      <p:ext uri="{19B8F6BF-5375-455C-9EA6-DF929625EA0E}">
        <p15:presenceInfo xmlns:p15="http://schemas.microsoft.com/office/powerpoint/2012/main" userId="c39f039de71889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FFCCCC"/>
    <a:srgbClr val="FFFFCC"/>
    <a:srgbClr val="E2E2F6"/>
    <a:srgbClr val="CCFFCC"/>
    <a:srgbClr val="FF6600"/>
    <a:srgbClr val="FEF0F3"/>
    <a:srgbClr val="FCD0D8"/>
    <a:srgbClr val="00CC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57" autoAdjust="0"/>
    <p:restoredTop sz="95719" autoAdjust="0"/>
  </p:normalViewPr>
  <p:slideViewPr>
    <p:cSldViewPr snapToGrid="0">
      <p:cViewPr varScale="1">
        <p:scale>
          <a:sx n="92" d="100"/>
          <a:sy n="92" d="100"/>
        </p:scale>
        <p:origin x="1656" y="72"/>
      </p:cViewPr>
      <p:guideLst>
        <p:guide orient="horz" pos="4203"/>
        <p:guide orient="horz" pos="587"/>
        <p:guide pos="3287"/>
        <p:guide pos="505"/>
        <p:guide pos="61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4"/>
    </p:cViewPr>
  </p:sorterViewPr>
  <p:notesViewPr>
    <p:cSldViewPr snapToGrid="0">
      <p:cViewPr>
        <p:scale>
          <a:sx n="70" d="100"/>
          <a:sy n="70" d="100"/>
        </p:scale>
        <p:origin x="-3498" y="-366"/>
      </p:cViewPr>
      <p:guideLst>
        <p:guide orient="horz" pos="6070"/>
        <p:guide orient="horz" pos="3081"/>
        <p:guide orient="horz" pos="6252"/>
        <p:guide orient="horz" pos="409"/>
        <p:guide pos="4146"/>
        <p:guide pos="138"/>
      </p:guideLst>
    </p:cSldViewPr>
  </p:notesViewPr>
  <p:gridSpacing cx="1800225" cy="180022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font" Target="fonts/font1.fntdata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font" Target="fonts/font7.fntdata"/><Relationship Id="rId79" Type="http://schemas.openxmlformats.org/officeDocument/2006/relationships/commentAuthors" Target="commentAuthor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theme" Target="theme/theme1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font" Target="fonts/font2.fntdata"/><Relationship Id="rId77" Type="http://schemas.openxmlformats.org/officeDocument/2006/relationships/font" Target="fonts/font10.fntdata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font" Target="fonts/font5.fntdata"/><Relationship Id="rId80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font" Target="fonts/font3.fntdata"/><Relationship Id="rId75" Type="http://schemas.openxmlformats.org/officeDocument/2006/relationships/font" Target="fonts/font8.fntdata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font" Target="fonts/font6.fntdata"/><Relationship Id="rId78" Type="http://schemas.openxmlformats.org/officeDocument/2006/relationships/font" Target="fonts/font11.fntdata"/><Relationship Id="rId8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font" Target="fonts/font9.fntdata"/><Relationship Id="rId7" Type="http://schemas.openxmlformats.org/officeDocument/2006/relationships/slide" Target="slides/slide4.xml"/><Relationship Id="rId71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>
            <a:lvl1pPr algn="l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b" anchorCtr="0" compatLnSpc="1">
            <a:prstTxWarp prst="textNoShape">
              <a:avLst/>
            </a:prstTxWarp>
          </a:bodyPr>
          <a:lstStyle>
            <a:lvl1pPr algn="l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Copyright 2011 ⓒ  LG CNS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73F57E-B711-4ED3-B930-475FA2038FF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74163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9075" y="649288"/>
            <a:ext cx="6362700" cy="4241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43"/>
          <p:cNvSpPr>
            <a:spLocks noChangeArrowheads="1"/>
          </p:cNvSpPr>
          <p:nvPr/>
        </p:nvSpPr>
        <p:spPr bwMode="auto">
          <a:xfrm>
            <a:off x="2536825" y="9612313"/>
            <a:ext cx="1630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15" tIns="47407" rIns="94815" bIns="47407"/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900">
                <a:solidFill>
                  <a:schemeClr val="tx1"/>
                </a:solidFill>
                <a:ea typeface="맑은 고딕" pitchFamily="50" charset="-127"/>
              </a:rPr>
              <a:t>8 - </a:t>
            </a:r>
            <a:fld id="{B4A63CC8-0311-4756-8E8F-89FEA17E331B}" type="slidenum">
              <a:rPr lang="en-US" altLang="ko-KR" sz="900" smtClean="0">
                <a:solidFill>
                  <a:schemeClr val="tx1"/>
                </a:solidFill>
                <a:ea typeface="맑은 고딕" pitchFamily="50" charset="-127"/>
              </a:rPr>
              <a:pPr algn="ctr" eaLnBrk="1" hangingPunct="1">
                <a:defRPr/>
              </a:pPr>
              <a:t>‹#›</a:t>
            </a:fld>
            <a:endParaRPr lang="en-US" altLang="ko-KR" sz="90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1741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19075" y="5222875"/>
            <a:ext cx="6362700" cy="309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ko-KR" noProof="0" dirty="0"/>
          </a:p>
          <a:p>
            <a:pPr lvl="0"/>
            <a:endParaRPr lang="en-US" altLang="ko-KR" noProof="0" dirty="0"/>
          </a:p>
        </p:txBody>
      </p:sp>
      <p:sp>
        <p:nvSpPr>
          <p:cNvPr id="29701" name="Line 41"/>
          <p:cNvSpPr>
            <a:spLocks noChangeShapeType="1"/>
          </p:cNvSpPr>
          <p:nvPr/>
        </p:nvSpPr>
        <p:spPr bwMode="auto">
          <a:xfrm flipV="1">
            <a:off x="230188" y="469900"/>
            <a:ext cx="6351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02" name="Line 46"/>
          <p:cNvSpPr>
            <a:spLocks noChangeShapeType="1"/>
          </p:cNvSpPr>
          <p:nvPr/>
        </p:nvSpPr>
        <p:spPr bwMode="auto">
          <a:xfrm flipV="1">
            <a:off x="230188" y="9499600"/>
            <a:ext cx="6351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55" name="Text Box 47"/>
          <p:cNvSpPr txBox="1">
            <a:spLocks noChangeArrowheads="1"/>
          </p:cNvSpPr>
          <p:nvPr/>
        </p:nvSpPr>
        <p:spPr bwMode="auto">
          <a:xfrm>
            <a:off x="157163" y="150813"/>
            <a:ext cx="21732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34" tIns="48534" rIns="93334" bIns="48534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000">
                <a:solidFill>
                  <a:schemeClr val="tx1"/>
                </a:solidFill>
                <a:ea typeface="맑은 고딕" pitchFamily="50" charset="-127"/>
              </a:rPr>
              <a:t>C Programming</a:t>
            </a:r>
            <a:endParaRPr lang="ko-KR" altLang="en-US" sz="100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27656" name="Text Box 48"/>
          <p:cNvSpPr txBox="1">
            <a:spLocks noChangeArrowheads="1"/>
          </p:cNvSpPr>
          <p:nvPr/>
        </p:nvSpPr>
        <p:spPr bwMode="auto">
          <a:xfrm>
            <a:off x="4468813" y="150813"/>
            <a:ext cx="2173287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34" tIns="48534" rIns="93334" bIns="48534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1000">
                <a:solidFill>
                  <a:schemeClr val="tx1"/>
                </a:solidFill>
                <a:ea typeface="맑은 고딕" pitchFamily="50" charset="-127"/>
              </a:rPr>
              <a:t>6. </a:t>
            </a:r>
            <a:r>
              <a:rPr lang="ko-KR" altLang="en-US" sz="1000">
                <a:solidFill>
                  <a:schemeClr val="tx1"/>
                </a:solidFill>
                <a:ea typeface="맑은 고딕" pitchFamily="50" charset="-127"/>
              </a:rPr>
              <a:t>기억 부류</a:t>
            </a:r>
          </a:p>
        </p:txBody>
      </p:sp>
      <p:sp>
        <p:nvSpPr>
          <p:cNvPr id="27657" name="Rectangle 42"/>
          <p:cNvSpPr>
            <a:spLocks noChangeArrowheads="1"/>
          </p:cNvSpPr>
          <p:nvPr/>
        </p:nvSpPr>
        <p:spPr bwMode="auto">
          <a:xfrm>
            <a:off x="141288" y="9563100"/>
            <a:ext cx="1752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latinLnBrk="0">
              <a:defRPr/>
            </a:pPr>
            <a:r>
              <a:rPr lang="en-US" altLang="ko-KR" sz="100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Copyright 2011 ⓒ  LG CNS</a:t>
            </a:r>
          </a:p>
        </p:txBody>
      </p:sp>
      <p:pic>
        <p:nvPicPr>
          <p:cNvPr id="2970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9582150"/>
            <a:ext cx="7905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4980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Candara" pitchFamily="34" charset="0"/>
        <a:ea typeface="맑은 고딕" pitchFamily="50" charset="-127"/>
        <a:cs typeface="+mn-cs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0723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806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73038" y="649288"/>
            <a:ext cx="6454775" cy="4241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919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73038" y="649288"/>
            <a:ext cx="6454775" cy="4241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904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73038" y="649288"/>
            <a:ext cx="6454775" cy="4241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220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73038" y="649288"/>
            <a:ext cx="6454775" cy="4241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481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73038" y="649288"/>
            <a:ext cx="6454775" cy="4241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93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73038" y="649288"/>
            <a:ext cx="6454775" cy="4241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973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73038" y="649288"/>
            <a:ext cx="6454775" cy="4241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005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73038" y="649288"/>
            <a:ext cx="6454775" cy="4241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567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092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47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879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 userDrawn="1"/>
        </p:nvSpPr>
        <p:spPr>
          <a:xfrm>
            <a:off x="206375" y="171450"/>
            <a:ext cx="7810500" cy="346075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rgbClr val="A9072E"/>
                </a:solidFill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kumimoji="0" lang="ko-KR" altLang="en-US"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44" r:id="rId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2"/>
          <p:cNvSpPr>
            <a:spLocks noChangeArrowheads="1"/>
          </p:cNvSpPr>
          <p:nvPr/>
        </p:nvSpPr>
        <p:spPr bwMode="auto">
          <a:xfrm>
            <a:off x="8059449" y="6400223"/>
            <a:ext cx="36004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fld id="{53D09533-6346-489D-BB52-9E4FE8C89C72}" type="slidenum">
              <a:rPr lang="en-US" altLang="ko-KR" b="1" smtClean="0">
                <a:solidFill>
                  <a:srgbClr val="000000"/>
                </a:solidFill>
                <a:ea typeface="나눔고딕 Bold"/>
                <a:cs typeface="나눔고딕 Bold"/>
              </a:rPr>
              <a:pPr algn="ctr" eaLnBrk="1" hangingPunct="1">
                <a:defRPr/>
              </a:pPr>
              <a:t>‹#›</a:t>
            </a:fld>
            <a:r>
              <a:rPr lang="en-US" altLang="ko-KR" b="1">
                <a:solidFill>
                  <a:srgbClr val="000000"/>
                </a:solidFill>
                <a:ea typeface="나눔고딕 Bold"/>
                <a:cs typeface="나눔고딕 Bold"/>
              </a:rPr>
              <a:t> </a:t>
            </a:r>
            <a:endParaRPr lang="en-US" altLang="ko-KR" sz="1200">
              <a:solidFill>
                <a:srgbClr val="000000"/>
              </a:solidFill>
              <a:ea typeface="나눔고딕 Bold"/>
              <a:cs typeface="나눔고딕 Bold"/>
            </a:endParaRPr>
          </a:p>
          <a:p>
            <a:pPr algn="ctr" eaLnBrk="1" hangingPunct="1">
              <a:defRPr/>
            </a:pPr>
            <a:endParaRPr lang="en-US" altLang="ko-KR" sz="1200">
              <a:solidFill>
                <a:srgbClr val="000000"/>
              </a:solidFill>
              <a:ea typeface="나눔고딕 Bold"/>
              <a:cs typeface="나눔고딕 Bold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733425"/>
            <a:ext cx="10440988" cy="0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45" r:id="rId1"/>
  </p:sldLayoutIdLst>
  <p:hf sldNum="0" hdr="0" ftr="0" dt="0"/>
  <p:txStyles>
    <p:titleStyle>
      <a:lvl1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2pPr>
      <a:lvl3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3pPr>
      <a:lvl4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4pPr>
      <a:lvl5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5pPr>
      <a:lvl6pPr marL="4572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6pPr>
      <a:lvl7pPr marL="9144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7pPr>
      <a:lvl8pPr marL="13716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8pPr>
      <a:lvl9pPr marL="18288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20675" indent="-320675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66700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600">
          <a:solidFill>
            <a:schemeClr val="tx1"/>
          </a:solidFill>
          <a:latin typeface="+mn-lt"/>
          <a:ea typeface="+mn-ea"/>
        </a:defRPr>
      </a:lvl2pPr>
      <a:lvl3pPr marL="1069975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498600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00">
          <a:solidFill>
            <a:schemeClr val="tx1"/>
          </a:solidFill>
          <a:latin typeface="+mn-lt"/>
          <a:ea typeface="+mn-ea"/>
        </a:defRPr>
      </a:lvl4pPr>
      <a:lvl5pPr marL="1925638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5pPr>
      <a:lvl6pPr marL="23828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6pPr>
      <a:lvl7pPr marL="28400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7pPr>
      <a:lvl8pPr marL="32972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8pPr>
      <a:lvl9pPr marL="37544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2"/>
          <p:cNvSpPr>
            <a:spLocks noChangeArrowheads="1"/>
          </p:cNvSpPr>
          <p:nvPr/>
        </p:nvSpPr>
        <p:spPr bwMode="auto">
          <a:xfrm>
            <a:off x="8059449" y="6400223"/>
            <a:ext cx="36004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fld id="{53D09533-6346-489D-BB52-9E4FE8C89C72}" type="slidenum">
              <a:rPr lang="en-US" altLang="ko-KR" b="1" smtClean="0">
                <a:solidFill>
                  <a:srgbClr val="000000"/>
                </a:solidFill>
                <a:ea typeface="나눔고딕 Bold"/>
                <a:cs typeface="나눔고딕 Bold"/>
              </a:rPr>
              <a:pPr algn="ctr" eaLnBrk="1" hangingPunct="1">
                <a:defRPr/>
              </a:pPr>
              <a:t>‹#›</a:t>
            </a:fld>
            <a:r>
              <a:rPr lang="en-US" altLang="ko-KR" b="1">
                <a:solidFill>
                  <a:srgbClr val="000000"/>
                </a:solidFill>
                <a:ea typeface="나눔고딕 Bold"/>
                <a:cs typeface="나눔고딕 Bold"/>
              </a:rPr>
              <a:t> </a:t>
            </a:r>
            <a:endParaRPr lang="en-US" altLang="ko-KR" sz="1200">
              <a:solidFill>
                <a:srgbClr val="000000"/>
              </a:solidFill>
              <a:ea typeface="나눔고딕 Bold"/>
              <a:cs typeface="나눔고딕 Bold"/>
            </a:endParaRPr>
          </a:p>
          <a:p>
            <a:pPr algn="ctr" eaLnBrk="1" hangingPunct="1">
              <a:defRPr/>
            </a:pPr>
            <a:endParaRPr lang="en-US" altLang="ko-KR" sz="1200">
              <a:solidFill>
                <a:srgbClr val="000000"/>
              </a:solidFill>
              <a:ea typeface="나눔고딕 Bold"/>
              <a:cs typeface="나눔고딕 Bold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733425"/>
            <a:ext cx="10440988" cy="0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42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448" r:id="rId1"/>
  </p:sldLayoutIdLst>
  <p:hf sldNum="0" hdr="0" ftr="0" dt="0"/>
  <p:txStyles>
    <p:titleStyle>
      <a:lvl1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2pPr>
      <a:lvl3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3pPr>
      <a:lvl4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4pPr>
      <a:lvl5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5pPr>
      <a:lvl6pPr marL="4572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6pPr>
      <a:lvl7pPr marL="9144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7pPr>
      <a:lvl8pPr marL="13716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8pPr>
      <a:lvl9pPr marL="18288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20675" indent="-320675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66700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600">
          <a:solidFill>
            <a:schemeClr val="tx1"/>
          </a:solidFill>
          <a:latin typeface="+mn-lt"/>
          <a:ea typeface="+mn-ea"/>
        </a:defRPr>
      </a:lvl2pPr>
      <a:lvl3pPr marL="1069975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498600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00">
          <a:solidFill>
            <a:schemeClr val="tx1"/>
          </a:solidFill>
          <a:latin typeface="+mn-lt"/>
          <a:ea typeface="+mn-ea"/>
        </a:defRPr>
      </a:lvl4pPr>
      <a:lvl5pPr marL="1925638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5pPr>
      <a:lvl6pPr marL="23828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6pPr>
      <a:lvl7pPr marL="28400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7pPr>
      <a:lvl8pPr marL="32972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8pPr>
      <a:lvl9pPr marL="37544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2">
            <a:extLst>
              <a:ext uri="{FF2B5EF4-FFF2-40B4-BE49-F238E27FC236}">
                <a16:creationId xmlns:a16="http://schemas.microsoft.com/office/drawing/2014/main" id="{F8DEAAC6-1AF0-4AE2-9105-7F0C6D76A155}"/>
              </a:ext>
            </a:extLst>
          </p:cNvPr>
          <p:cNvSpPr txBox="1">
            <a:spLocks/>
          </p:cNvSpPr>
          <p:nvPr/>
        </p:nvSpPr>
        <p:spPr bwMode="auto">
          <a:xfrm>
            <a:off x="1288227" y="949498"/>
            <a:ext cx="7864533" cy="10398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lvl="0" algn="ctr">
              <a:defRPr/>
            </a:pPr>
            <a:r>
              <a:rPr kumimoji="0" lang="ko-KR" altLang="en-US" sz="5400" b="1" i="0" u="none" strike="noStrike" kern="1200" cap="none" spc="0" normalizeH="0" baseline="0" noProof="0">
                <a:ln>
                  <a:noFill/>
                </a:ln>
                <a:solidFill>
                  <a:srgbClr val="C5003D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파이썬 프로그래밍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9B8468-BBAE-43BD-9C0D-80765E581D28}"/>
              </a:ext>
            </a:extLst>
          </p:cNvPr>
          <p:cNvSpPr txBox="1"/>
          <p:nvPr/>
        </p:nvSpPr>
        <p:spPr>
          <a:xfrm>
            <a:off x="1095935" y="2554941"/>
            <a:ext cx="4602542" cy="1011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김정인 </a:t>
            </a: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email : jikim@imguru.co.kr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5971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C16B2D-07C8-4034-B220-67ABCAA16D77}"/>
              </a:ext>
            </a:extLst>
          </p:cNvPr>
          <p:cNvSpPr txBox="1"/>
          <p:nvPr/>
        </p:nvSpPr>
        <p:spPr>
          <a:xfrm>
            <a:off x="753036" y="127747"/>
            <a:ext cx="2353529" cy="2285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x = None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print(x)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x = 10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x = ‘hello’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37FB72-539E-4D56-A20B-1EB339512354}"/>
              </a:ext>
            </a:extLst>
          </p:cNvPr>
          <p:cNvSpPr/>
          <p:nvPr/>
        </p:nvSpPr>
        <p:spPr>
          <a:xfrm>
            <a:off x="5170394" y="531159"/>
            <a:ext cx="2104465" cy="43568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D8733D-9E35-4825-95BE-4586C115DBA2}"/>
              </a:ext>
            </a:extLst>
          </p:cNvPr>
          <p:cNvSpPr/>
          <p:nvPr/>
        </p:nvSpPr>
        <p:spPr>
          <a:xfrm>
            <a:off x="5170394" y="2334829"/>
            <a:ext cx="2104465" cy="578223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6F950-0498-4EB3-B799-FE1B54488402}"/>
              </a:ext>
            </a:extLst>
          </p:cNvPr>
          <p:cNvSpPr txBox="1"/>
          <p:nvPr/>
        </p:nvSpPr>
        <p:spPr>
          <a:xfrm>
            <a:off x="7469842" y="2408788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F661D1-A8FE-4825-9A7A-6FC6C3450F50}"/>
              </a:ext>
            </a:extLst>
          </p:cNvPr>
          <p:cNvSpPr/>
          <p:nvPr/>
        </p:nvSpPr>
        <p:spPr>
          <a:xfrm>
            <a:off x="5170393" y="1143883"/>
            <a:ext cx="2104465" cy="578223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ECEAEE4C-99F9-4C59-B61D-E77BEBE92C2C}"/>
              </a:ext>
            </a:extLst>
          </p:cNvPr>
          <p:cNvCxnSpPr>
            <a:cxnSpLocks/>
            <a:stCxn id="4" idx="1"/>
            <a:endCxn id="9" idx="1"/>
          </p:cNvCxnSpPr>
          <p:nvPr/>
        </p:nvCxnSpPr>
        <p:spPr>
          <a:xfrm rot="10800000">
            <a:off x="5170394" y="648987"/>
            <a:ext cx="1" cy="1974954"/>
          </a:xfrm>
          <a:prstGeom prst="bentConnector3">
            <a:avLst>
              <a:gd name="adj1" fmla="val 2286010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E221A0-10D9-4A6C-BC60-6F77FECA1426}"/>
              </a:ext>
            </a:extLst>
          </p:cNvPr>
          <p:cNvSpPr/>
          <p:nvPr/>
        </p:nvSpPr>
        <p:spPr>
          <a:xfrm>
            <a:off x="5170393" y="359875"/>
            <a:ext cx="2104465" cy="578223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‘hello’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900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204292-C288-45D2-BFC1-D7CFF3597FC8}"/>
              </a:ext>
            </a:extLst>
          </p:cNvPr>
          <p:cNvSpPr txBox="1"/>
          <p:nvPr/>
        </p:nvSpPr>
        <p:spPr>
          <a:xfrm>
            <a:off x="376517" y="168089"/>
            <a:ext cx="5732660" cy="781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년에 한번 그중에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100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년에 한번은 윤년이 아니고 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400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년에 한번은 윤년이다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 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7EEFF4-2956-4109-AC49-1F8B6DEB680D}"/>
              </a:ext>
            </a:extLst>
          </p:cNvPr>
          <p:cNvSpPr txBox="1"/>
          <p:nvPr/>
        </p:nvSpPr>
        <p:spPr>
          <a:xfrm>
            <a:off x="443753" y="1062318"/>
            <a:ext cx="6263253" cy="114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year = int(input(“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년도 입력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:”)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((year%4==0) and (year%100!=0)) or (year%400==0)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6F0E00-60A9-40AA-927F-35C52060E03B}"/>
              </a:ext>
            </a:extLst>
          </p:cNvPr>
          <p:cNvSpPr txBox="1"/>
          <p:nvPr/>
        </p:nvSpPr>
        <p:spPr>
          <a:xfrm>
            <a:off x="443753" y="3312062"/>
            <a:ext cx="1204176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365.25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90430E-B9F4-43CE-9D32-8528A77724FA}"/>
              </a:ext>
            </a:extLst>
          </p:cNvPr>
          <p:cNvSpPr txBox="1"/>
          <p:nvPr/>
        </p:nvSpPr>
        <p:spPr>
          <a:xfrm>
            <a:off x="443753" y="4387894"/>
            <a:ext cx="1544012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365.2422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CB5017-33CD-417A-8603-104B16FA9E7B}"/>
              </a:ext>
            </a:extLst>
          </p:cNvPr>
          <p:cNvSpPr txBox="1"/>
          <p:nvPr/>
        </p:nvSpPr>
        <p:spPr>
          <a:xfrm>
            <a:off x="2481647" y="2323369"/>
            <a:ext cx="3804247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400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년 기준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 100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번 윤년 계산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A74C92-2604-4FF3-8779-1354180D1387}"/>
              </a:ext>
            </a:extLst>
          </p:cNvPr>
          <p:cNvSpPr txBox="1"/>
          <p:nvPr/>
        </p:nvSpPr>
        <p:spPr>
          <a:xfrm>
            <a:off x="443753" y="3762539"/>
            <a:ext cx="1544012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365.2425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7F4275-E001-4376-8119-A088B60DEBFD}"/>
              </a:ext>
            </a:extLst>
          </p:cNvPr>
          <p:cNvSpPr txBox="1"/>
          <p:nvPr/>
        </p:nvSpPr>
        <p:spPr>
          <a:xfrm>
            <a:off x="2481647" y="2783541"/>
            <a:ext cx="3677610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400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년 기준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 97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번 윤년 계산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BCCD14-AA44-4D05-9B0E-C822B7EF3821}"/>
              </a:ext>
            </a:extLst>
          </p:cNvPr>
          <p:cNvSpPr txBox="1"/>
          <p:nvPr/>
        </p:nvSpPr>
        <p:spPr>
          <a:xfrm>
            <a:off x="2902759" y="3444575"/>
            <a:ext cx="208422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100 200 300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497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C16B2D-07C8-4034-B220-67ABCAA16D77}"/>
              </a:ext>
            </a:extLst>
          </p:cNvPr>
          <p:cNvSpPr txBox="1"/>
          <p:nvPr/>
        </p:nvSpPr>
        <p:spPr>
          <a:xfrm>
            <a:off x="181536" y="134470"/>
            <a:ext cx="3536546" cy="1164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 = [1,2,3]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print(a, type(a))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DF437C7-7427-4368-B6B6-5E639A7B961E}"/>
              </a:ext>
            </a:extLst>
          </p:cNvPr>
          <p:cNvSpPr/>
          <p:nvPr/>
        </p:nvSpPr>
        <p:spPr>
          <a:xfrm>
            <a:off x="1734671" y="1889312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3176CD-DAFE-441B-92E5-295948210C0E}"/>
              </a:ext>
            </a:extLst>
          </p:cNvPr>
          <p:cNvSpPr txBox="1"/>
          <p:nvPr/>
        </p:nvSpPr>
        <p:spPr>
          <a:xfrm>
            <a:off x="1835246" y="2413055"/>
            <a:ext cx="410690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6846A2-6AD9-4C4B-9EE0-C621985256B8}"/>
              </a:ext>
            </a:extLst>
          </p:cNvPr>
          <p:cNvSpPr/>
          <p:nvPr/>
        </p:nvSpPr>
        <p:spPr>
          <a:xfrm>
            <a:off x="3045759" y="1889312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F35E48-1811-4A87-8634-8716EEEE9142}"/>
              </a:ext>
            </a:extLst>
          </p:cNvPr>
          <p:cNvSpPr/>
          <p:nvPr/>
        </p:nvSpPr>
        <p:spPr>
          <a:xfrm>
            <a:off x="3657600" y="1889311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3447344D-5F7D-4EB9-AA6A-90121AEBC936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2346512" y="2195233"/>
            <a:ext cx="699247" cy="12700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98312E1-091E-4960-8688-7A6386711F23}"/>
              </a:ext>
            </a:extLst>
          </p:cNvPr>
          <p:cNvSpPr/>
          <p:nvPr/>
        </p:nvSpPr>
        <p:spPr>
          <a:xfrm>
            <a:off x="4914573" y="1902012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642BCE0-1E22-404F-AB20-BAD764DE4B88}"/>
              </a:ext>
            </a:extLst>
          </p:cNvPr>
          <p:cNvSpPr/>
          <p:nvPr/>
        </p:nvSpPr>
        <p:spPr>
          <a:xfrm>
            <a:off x="5526414" y="1902011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3E3665DB-32C4-4A15-9C5B-21E3F00ACA1A}"/>
              </a:ext>
            </a:extLst>
          </p:cNvPr>
          <p:cNvCxnSpPr>
            <a:endCxn id="15" idx="1"/>
          </p:cNvCxnSpPr>
          <p:nvPr/>
        </p:nvCxnSpPr>
        <p:spPr>
          <a:xfrm>
            <a:off x="4215326" y="2207933"/>
            <a:ext cx="699247" cy="12700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D95E11A-8EB6-403C-B432-5A98682C6A98}"/>
              </a:ext>
            </a:extLst>
          </p:cNvPr>
          <p:cNvSpPr/>
          <p:nvPr/>
        </p:nvSpPr>
        <p:spPr>
          <a:xfrm>
            <a:off x="8299821" y="1902011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4DA5EAF-1ED9-4FEE-A9CC-0FF0DA4BC9F1}"/>
              </a:ext>
            </a:extLst>
          </p:cNvPr>
          <p:cNvSpPr/>
          <p:nvPr/>
        </p:nvSpPr>
        <p:spPr>
          <a:xfrm>
            <a:off x="8911662" y="1902010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FD457482-4642-4F20-A081-0EF65310213D}"/>
              </a:ext>
            </a:extLst>
          </p:cNvPr>
          <p:cNvCxnSpPr>
            <a:cxnSpLocks/>
            <a:stCxn id="16" idx="3"/>
            <a:endCxn id="21" idx="1"/>
          </p:cNvCxnSpPr>
          <p:nvPr/>
        </p:nvCxnSpPr>
        <p:spPr>
          <a:xfrm>
            <a:off x="6138255" y="2207932"/>
            <a:ext cx="468942" cy="12702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5731792-4D84-48A8-AA8B-AC4F44519FD1}"/>
              </a:ext>
            </a:extLst>
          </p:cNvPr>
          <p:cNvSpPr/>
          <p:nvPr/>
        </p:nvSpPr>
        <p:spPr>
          <a:xfrm>
            <a:off x="6607197" y="1914713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AB35B39-E703-427F-86A4-106740C61FDA}"/>
              </a:ext>
            </a:extLst>
          </p:cNvPr>
          <p:cNvSpPr/>
          <p:nvPr/>
        </p:nvSpPr>
        <p:spPr>
          <a:xfrm>
            <a:off x="7219038" y="1914712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B5C93F7D-97B2-4BB8-9C2C-24F6C7D2F293}"/>
              </a:ext>
            </a:extLst>
          </p:cNvPr>
          <p:cNvCxnSpPr>
            <a:cxnSpLocks/>
            <a:stCxn id="22" idx="3"/>
            <a:endCxn id="18" idx="1"/>
          </p:cNvCxnSpPr>
          <p:nvPr/>
        </p:nvCxnSpPr>
        <p:spPr>
          <a:xfrm flipV="1">
            <a:off x="7830879" y="2207932"/>
            <a:ext cx="468942" cy="12701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019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C16B2D-07C8-4034-B220-67ABCAA16D77}"/>
              </a:ext>
            </a:extLst>
          </p:cNvPr>
          <p:cNvSpPr txBox="1"/>
          <p:nvPr/>
        </p:nvSpPr>
        <p:spPr>
          <a:xfrm>
            <a:off x="181536" y="134470"/>
            <a:ext cx="2747868" cy="1164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 = [1,2,4,3]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del a[2]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DF437C7-7427-4368-B6B6-5E639A7B961E}"/>
              </a:ext>
            </a:extLst>
          </p:cNvPr>
          <p:cNvSpPr/>
          <p:nvPr/>
        </p:nvSpPr>
        <p:spPr>
          <a:xfrm>
            <a:off x="1734671" y="1889312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3176CD-DAFE-441B-92E5-295948210C0E}"/>
              </a:ext>
            </a:extLst>
          </p:cNvPr>
          <p:cNvSpPr txBox="1"/>
          <p:nvPr/>
        </p:nvSpPr>
        <p:spPr>
          <a:xfrm>
            <a:off x="1835246" y="2413055"/>
            <a:ext cx="410690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6846A2-6AD9-4C4B-9EE0-C621985256B8}"/>
              </a:ext>
            </a:extLst>
          </p:cNvPr>
          <p:cNvSpPr/>
          <p:nvPr/>
        </p:nvSpPr>
        <p:spPr>
          <a:xfrm>
            <a:off x="3045759" y="1889312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F35E48-1811-4A87-8634-8716EEEE9142}"/>
              </a:ext>
            </a:extLst>
          </p:cNvPr>
          <p:cNvSpPr/>
          <p:nvPr/>
        </p:nvSpPr>
        <p:spPr>
          <a:xfrm>
            <a:off x="3657600" y="1889311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3447344D-5F7D-4EB9-AA6A-90121AEBC936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2346512" y="2195233"/>
            <a:ext cx="699247" cy="12700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98312E1-091E-4960-8688-7A6386711F23}"/>
              </a:ext>
            </a:extLst>
          </p:cNvPr>
          <p:cNvSpPr/>
          <p:nvPr/>
        </p:nvSpPr>
        <p:spPr>
          <a:xfrm>
            <a:off x="4914573" y="1902012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642BCE0-1E22-404F-AB20-BAD764DE4B88}"/>
              </a:ext>
            </a:extLst>
          </p:cNvPr>
          <p:cNvSpPr/>
          <p:nvPr/>
        </p:nvSpPr>
        <p:spPr>
          <a:xfrm>
            <a:off x="5526414" y="1902011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3E3665DB-32C4-4A15-9C5B-21E3F00ACA1A}"/>
              </a:ext>
            </a:extLst>
          </p:cNvPr>
          <p:cNvCxnSpPr>
            <a:endCxn id="15" idx="1"/>
          </p:cNvCxnSpPr>
          <p:nvPr/>
        </p:nvCxnSpPr>
        <p:spPr>
          <a:xfrm>
            <a:off x="4215326" y="2207933"/>
            <a:ext cx="699247" cy="12700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D95E11A-8EB6-403C-B432-5A98682C6A98}"/>
              </a:ext>
            </a:extLst>
          </p:cNvPr>
          <p:cNvSpPr/>
          <p:nvPr/>
        </p:nvSpPr>
        <p:spPr>
          <a:xfrm>
            <a:off x="8299821" y="1902011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4DA5EAF-1ED9-4FEE-A9CC-0FF0DA4BC9F1}"/>
              </a:ext>
            </a:extLst>
          </p:cNvPr>
          <p:cNvSpPr/>
          <p:nvPr/>
        </p:nvSpPr>
        <p:spPr>
          <a:xfrm>
            <a:off x="8911662" y="1902010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FD457482-4642-4F20-A081-0EF65310213D}"/>
              </a:ext>
            </a:extLst>
          </p:cNvPr>
          <p:cNvCxnSpPr>
            <a:cxnSpLocks/>
            <a:stCxn id="16" idx="3"/>
            <a:endCxn id="21" idx="1"/>
          </p:cNvCxnSpPr>
          <p:nvPr/>
        </p:nvCxnSpPr>
        <p:spPr>
          <a:xfrm>
            <a:off x="6138255" y="2207932"/>
            <a:ext cx="468942" cy="12702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5731792-4D84-48A8-AA8B-AC4F44519FD1}"/>
              </a:ext>
            </a:extLst>
          </p:cNvPr>
          <p:cNvSpPr/>
          <p:nvPr/>
        </p:nvSpPr>
        <p:spPr>
          <a:xfrm>
            <a:off x="6607197" y="1914713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AB35B39-E703-427F-86A4-106740C61FDA}"/>
              </a:ext>
            </a:extLst>
          </p:cNvPr>
          <p:cNvSpPr/>
          <p:nvPr/>
        </p:nvSpPr>
        <p:spPr>
          <a:xfrm>
            <a:off x="7219038" y="1914712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B5C93F7D-97B2-4BB8-9C2C-24F6C7D2F293}"/>
              </a:ext>
            </a:extLst>
          </p:cNvPr>
          <p:cNvCxnSpPr>
            <a:cxnSpLocks/>
            <a:stCxn id="22" idx="3"/>
            <a:endCxn id="18" idx="1"/>
          </p:cNvCxnSpPr>
          <p:nvPr/>
        </p:nvCxnSpPr>
        <p:spPr>
          <a:xfrm flipV="1">
            <a:off x="7830879" y="2207932"/>
            <a:ext cx="468942" cy="12701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CDD0B06-B9AE-4424-9AEA-7490DDE910C8}"/>
              </a:ext>
            </a:extLst>
          </p:cNvPr>
          <p:cNvSpPr/>
          <p:nvPr/>
        </p:nvSpPr>
        <p:spPr>
          <a:xfrm>
            <a:off x="1680556" y="3732308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66B823-0D68-4C99-BB3C-950959C98619}"/>
              </a:ext>
            </a:extLst>
          </p:cNvPr>
          <p:cNvSpPr txBox="1"/>
          <p:nvPr/>
        </p:nvSpPr>
        <p:spPr>
          <a:xfrm>
            <a:off x="1781131" y="4256051"/>
            <a:ext cx="410690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8B7EB86-E256-44E6-BED7-4077F895D2D5}"/>
              </a:ext>
            </a:extLst>
          </p:cNvPr>
          <p:cNvSpPr/>
          <p:nvPr/>
        </p:nvSpPr>
        <p:spPr>
          <a:xfrm>
            <a:off x="2991644" y="3732308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AC9CA56-EEC4-4A13-AF06-61DF5552D24B}"/>
              </a:ext>
            </a:extLst>
          </p:cNvPr>
          <p:cNvSpPr/>
          <p:nvPr/>
        </p:nvSpPr>
        <p:spPr>
          <a:xfrm>
            <a:off x="3603485" y="3732307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3EB0BC85-9005-4D6C-8CFA-D1CA941F6CAB}"/>
              </a:ext>
            </a:extLst>
          </p:cNvPr>
          <p:cNvCxnSpPr>
            <a:stCxn id="24" idx="3"/>
            <a:endCxn id="26" idx="1"/>
          </p:cNvCxnSpPr>
          <p:nvPr/>
        </p:nvCxnSpPr>
        <p:spPr>
          <a:xfrm>
            <a:off x="2292397" y="4038229"/>
            <a:ext cx="699247" cy="12700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1C0F3FA-2961-4C3C-81B1-071699A7A6BC}"/>
              </a:ext>
            </a:extLst>
          </p:cNvPr>
          <p:cNvSpPr/>
          <p:nvPr/>
        </p:nvSpPr>
        <p:spPr>
          <a:xfrm>
            <a:off x="4860458" y="3745008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1F48D07-02EF-41A1-8119-22985BB30D48}"/>
              </a:ext>
            </a:extLst>
          </p:cNvPr>
          <p:cNvSpPr/>
          <p:nvPr/>
        </p:nvSpPr>
        <p:spPr>
          <a:xfrm>
            <a:off x="5472299" y="3745007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18BDE7B5-6ED3-4FAD-BFA6-C79E2F4392AA}"/>
              </a:ext>
            </a:extLst>
          </p:cNvPr>
          <p:cNvCxnSpPr>
            <a:endCxn id="29" idx="1"/>
          </p:cNvCxnSpPr>
          <p:nvPr/>
        </p:nvCxnSpPr>
        <p:spPr>
          <a:xfrm>
            <a:off x="4161211" y="4050929"/>
            <a:ext cx="699247" cy="12700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A3047BB-B16D-43D9-9DE5-B59894B53817}"/>
              </a:ext>
            </a:extLst>
          </p:cNvPr>
          <p:cNvSpPr/>
          <p:nvPr/>
        </p:nvSpPr>
        <p:spPr>
          <a:xfrm>
            <a:off x="8245706" y="3745007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C8C7F56-E629-41FA-A014-ECA3BC50E7BA}"/>
              </a:ext>
            </a:extLst>
          </p:cNvPr>
          <p:cNvSpPr/>
          <p:nvPr/>
        </p:nvSpPr>
        <p:spPr>
          <a:xfrm>
            <a:off x="8857547" y="3745006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C2A1FFA-37D6-413D-A3CA-24B6D690F2BE}"/>
              </a:ext>
            </a:extLst>
          </p:cNvPr>
          <p:cNvSpPr/>
          <p:nvPr/>
        </p:nvSpPr>
        <p:spPr>
          <a:xfrm>
            <a:off x="6687552" y="5075521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494B8F5-722F-499C-81E3-DCC0EB2E6DDB}"/>
              </a:ext>
            </a:extLst>
          </p:cNvPr>
          <p:cNvSpPr/>
          <p:nvPr/>
        </p:nvSpPr>
        <p:spPr>
          <a:xfrm>
            <a:off x="7299393" y="5075520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BEF876D1-8729-459B-A638-18E0355E9592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>
            <a:off x="6084140" y="4050928"/>
            <a:ext cx="2161566" cy="12700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838D010-4B47-4583-AC26-26FA221AE032}"/>
              </a:ext>
            </a:extLst>
          </p:cNvPr>
          <p:cNvSpPr txBox="1"/>
          <p:nvPr/>
        </p:nvSpPr>
        <p:spPr>
          <a:xfrm>
            <a:off x="7026088" y="4585447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del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04D9321-5A25-4CBA-8753-57A89B13D9F9}"/>
              </a:ext>
            </a:extLst>
          </p:cNvPr>
          <p:cNvCxnSpPr/>
          <p:nvPr/>
        </p:nvCxnSpPr>
        <p:spPr>
          <a:xfrm flipH="1">
            <a:off x="6508376" y="4867835"/>
            <a:ext cx="1322503" cy="9883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712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C16B2D-07C8-4034-B220-67ABCAA16D77}"/>
              </a:ext>
            </a:extLst>
          </p:cNvPr>
          <p:cNvSpPr txBox="1"/>
          <p:nvPr/>
        </p:nvSpPr>
        <p:spPr>
          <a:xfrm>
            <a:off x="181536" y="134470"/>
            <a:ext cx="4325223" cy="1164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import numpy as np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 = np.array([1,2,3])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DF437C7-7427-4368-B6B6-5E639A7B961E}"/>
              </a:ext>
            </a:extLst>
          </p:cNvPr>
          <p:cNvSpPr/>
          <p:nvPr/>
        </p:nvSpPr>
        <p:spPr>
          <a:xfrm>
            <a:off x="1734671" y="1889312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3176CD-DAFE-441B-92E5-295948210C0E}"/>
              </a:ext>
            </a:extLst>
          </p:cNvPr>
          <p:cNvSpPr txBox="1"/>
          <p:nvPr/>
        </p:nvSpPr>
        <p:spPr>
          <a:xfrm>
            <a:off x="1835246" y="2413055"/>
            <a:ext cx="410690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3447344D-5F7D-4EB9-AA6A-90121AEBC936}"/>
              </a:ext>
            </a:extLst>
          </p:cNvPr>
          <p:cNvCxnSpPr>
            <a:cxnSpLocks/>
            <a:stCxn id="7" idx="3"/>
            <a:endCxn id="34" idx="1"/>
          </p:cNvCxnSpPr>
          <p:nvPr/>
        </p:nvCxnSpPr>
        <p:spPr>
          <a:xfrm>
            <a:off x="2346512" y="2195233"/>
            <a:ext cx="1311088" cy="67235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11E0945-9A59-4988-BDA6-9264F05C35ED}"/>
              </a:ext>
            </a:extLst>
          </p:cNvPr>
          <p:cNvSpPr/>
          <p:nvPr/>
        </p:nvSpPr>
        <p:spPr>
          <a:xfrm>
            <a:off x="3657600" y="1956547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54D14E7-96F5-4229-B254-280F6FCAC712}"/>
              </a:ext>
            </a:extLst>
          </p:cNvPr>
          <p:cNvSpPr/>
          <p:nvPr/>
        </p:nvSpPr>
        <p:spPr>
          <a:xfrm>
            <a:off x="4269441" y="1956547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018A40B-FE07-493A-8638-0BD2414A90F0}"/>
              </a:ext>
            </a:extLst>
          </p:cNvPr>
          <p:cNvSpPr/>
          <p:nvPr/>
        </p:nvSpPr>
        <p:spPr>
          <a:xfrm>
            <a:off x="4881282" y="1956547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459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C16B2D-07C8-4034-B220-67ABCAA16D77}"/>
              </a:ext>
            </a:extLst>
          </p:cNvPr>
          <p:cNvSpPr txBox="1"/>
          <p:nvPr/>
        </p:nvSpPr>
        <p:spPr>
          <a:xfrm>
            <a:off x="181536" y="134470"/>
            <a:ext cx="7085594" cy="1164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person = ['james', 17, 175.3, True]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print(person)</a:t>
            </a:r>
            <a:endParaRPr lang="en-US" altLang="ko-KR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D71941B-14EF-45E0-A3BB-DDCE2DFD3DB1}"/>
              </a:ext>
            </a:extLst>
          </p:cNvPr>
          <p:cNvSpPr/>
          <p:nvPr/>
        </p:nvSpPr>
        <p:spPr>
          <a:xfrm>
            <a:off x="1734671" y="1889312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C4388E-2622-4F14-8106-AC56CDDD01A8}"/>
              </a:ext>
            </a:extLst>
          </p:cNvPr>
          <p:cNvSpPr txBox="1"/>
          <p:nvPr/>
        </p:nvSpPr>
        <p:spPr>
          <a:xfrm>
            <a:off x="1835246" y="2413055"/>
            <a:ext cx="410690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134185-7C52-4D33-A66C-F80E9CE9A11B}"/>
              </a:ext>
            </a:extLst>
          </p:cNvPr>
          <p:cNvSpPr/>
          <p:nvPr/>
        </p:nvSpPr>
        <p:spPr>
          <a:xfrm>
            <a:off x="3045759" y="1889312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2706AB7-D2F7-48CE-9C30-225E09332E2E}"/>
              </a:ext>
            </a:extLst>
          </p:cNvPr>
          <p:cNvSpPr/>
          <p:nvPr/>
        </p:nvSpPr>
        <p:spPr>
          <a:xfrm>
            <a:off x="3657600" y="1889311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CFB5566E-0CA8-44EF-B3CC-5E2A57714D0B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2346512" y="2195233"/>
            <a:ext cx="699247" cy="12700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ED366C2-2797-4E44-B0CE-21AF56BE19B8}"/>
              </a:ext>
            </a:extLst>
          </p:cNvPr>
          <p:cNvSpPr/>
          <p:nvPr/>
        </p:nvSpPr>
        <p:spPr>
          <a:xfrm>
            <a:off x="4914573" y="1902012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A799917-5B1E-408C-960D-D95AB2128D6D}"/>
              </a:ext>
            </a:extLst>
          </p:cNvPr>
          <p:cNvSpPr/>
          <p:nvPr/>
        </p:nvSpPr>
        <p:spPr>
          <a:xfrm>
            <a:off x="5526414" y="1902011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C8408B4D-468B-47A3-BB74-B3546323006F}"/>
              </a:ext>
            </a:extLst>
          </p:cNvPr>
          <p:cNvCxnSpPr>
            <a:endCxn id="16" idx="1"/>
          </p:cNvCxnSpPr>
          <p:nvPr/>
        </p:nvCxnSpPr>
        <p:spPr>
          <a:xfrm>
            <a:off x="4215326" y="2207933"/>
            <a:ext cx="699247" cy="12700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B7C064D-4965-478B-9C52-3935C43DE88D}"/>
              </a:ext>
            </a:extLst>
          </p:cNvPr>
          <p:cNvSpPr/>
          <p:nvPr/>
        </p:nvSpPr>
        <p:spPr>
          <a:xfrm>
            <a:off x="8299821" y="1902011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346F2B5-0AF7-4870-A6E2-C27DBE35BDA0}"/>
              </a:ext>
            </a:extLst>
          </p:cNvPr>
          <p:cNvSpPr/>
          <p:nvPr/>
        </p:nvSpPr>
        <p:spPr>
          <a:xfrm>
            <a:off x="8911662" y="1902010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DD4B440B-6918-4C49-90F2-7D11999319AF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>
          <a:xfrm>
            <a:off x="6138255" y="2207932"/>
            <a:ext cx="468942" cy="12702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CE83BA6-4B6C-44A3-B120-E98A10CD6CD1}"/>
              </a:ext>
            </a:extLst>
          </p:cNvPr>
          <p:cNvSpPr/>
          <p:nvPr/>
        </p:nvSpPr>
        <p:spPr>
          <a:xfrm>
            <a:off x="6607197" y="1914713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CAEB11B-B17F-48D0-A446-8E29193EF9D9}"/>
              </a:ext>
            </a:extLst>
          </p:cNvPr>
          <p:cNvSpPr/>
          <p:nvPr/>
        </p:nvSpPr>
        <p:spPr>
          <a:xfrm>
            <a:off x="7219038" y="1914712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397A9F45-9BE3-4A9C-B39D-A0A569B143F3}"/>
              </a:ext>
            </a:extLst>
          </p:cNvPr>
          <p:cNvCxnSpPr>
            <a:cxnSpLocks/>
            <a:stCxn id="23" idx="3"/>
            <a:endCxn id="19" idx="1"/>
          </p:cNvCxnSpPr>
          <p:nvPr/>
        </p:nvCxnSpPr>
        <p:spPr>
          <a:xfrm flipV="1">
            <a:off x="7830879" y="2207932"/>
            <a:ext cx="468942" cy="12701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A5B9EA0-490E-4C8A-A46D-12A5597B4907}"/>
              </a:ext>
            </a:extLst>
          </p:cNvPr>
          <p:cNvSpPr txBox="1"/>
          <p:nvPr/>
        </p:nvSpPr>
        <p:spPr>
          <a:xfrm>
            <a:off x="2642347" y="3556747"/>
            <a:ext cx="1766830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‘james’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22FD6FEA-4D03-465D-86D1-9E0B096BCFEE}"/>
              </a:ext>
            </a:extLst>
          </p:cNvPr>
          <p:cNvCxnSpPr>
            <a:cxnSpLocks/>
            <a:stCxn id="12" idx="2"/>
            <a:endCxn id="4" idx="0"/>
          </p:cNvCxnSpPr>
          <p:nvPr/>
        </p:nvCxnSpPr>
        <p:spPr>
          <a:xfrm rot="16200000" flipH="1">
            <a:off x="2910924" y="2941909"/>
            <a:ext cx="1055594" cy="174082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5978ADE3-508D-4838-80C5-8D35CD509C77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94604" y="2927390"/>
            <a:ext cx="1055594" cy="174082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D0B9FE39-2EA4-4018-8564-849BE50D1C08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14083" y="2927390"/>
            <a:ext cx="1055594" cy="174082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구부러짐 34">
            <a:extLst>
              <a:ext uri="{FF2B5EF4-FFF2-40B4-BE49-F238E27FC236}">
                <a16:creationId xmlns:a16="http://schemas.microsoft.com/office/drawing/2014/main" id="{3E701C3B-3817-46AE-8787-D592B2D0A116}"/>
              </a:ext>
            </a:extLst>
          </p:cNvPr>
          <p:cNvCxnSpPr>
            <a:cxnSpLocks/>
          </p:cNvCxnSpPr>
          <p:nvPr/>
        </p:nvCxnSpPr>
        <p:spPr>
          <a:xfrm rot="16200000" flipH="1">
            <a:off x="8296824" y="2927390"/>
            <a:ext cx="1055594" cy="174082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9D41E99-CEC9-43DF-B670-E67ABD2714AA}"/>
              </a:ext>
            </a:extLst>
          </p:cNvPr>
          <p:cNvSpPr/>
          <p:nvPr/>
        </p:nvSpPr>
        <p:spPr>
          <a:xfrm>
            <a:off x="5220494" y="3611333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F80109C-C117-4E3D-B9CE-CDFE61F03F7B}"/>
              </a:ext>
            </a:extLst>
          </p:cNvPr>
          <p:cNvSpPr/>
          <p:nvPr/>
        </p:nvSpPr>
        <p:spPr>
          <a:xfrm>
            <a:off x="6342998" y="3608393"/>
            <a:ext cx="1288208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175.3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14DCEB2-FA11-4B0C-9152-F3C189D034B6}"/>
              </a:ext>
            </a:extLst>
          </p:cNvPr>
          <p:cNvSpPr/>
          <p:nvPr/>
        </p:nvSpPr>
        <p:spPr>
          <a:xfrm>
            <a:off x="8518700" y="3622912"/>
            <a:ext cx="1288208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True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909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C16B2D-07C8-4034-B220-67ABCAA16D77}"/>
              </a:ext>
            </a:extLst>
          </p:cNvPr>
          <p:cNvSpPr txBox="1"/>
          <p:nvPr/>
        </p:nvSpPr>
        <p:spPr>
          <a:xfrm>
            <a:off x="181536" y="134470"/>
            <a:ext cx="2747868" cy="2285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 = [1,2,3,4]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 = [5,6,7,8]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 = a+b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print(c)</a:t>
            </a:r>
            <a:endParaRPr lang="en-US" altLang="ko-KR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D71941B-14EF-45E0-A3BB-DDCE2DFD3DB1}"/>
              </a:ext>
            </a:extLst>
          </p:cNvPr>
          <p:cNvSpPr/>
          <p:nvPr/>
        </p:nvSpPr>
        <p:spPr>
          <a:xfrm>
            <a:off x="1618316" y="2817159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C4388E-2622-4F14-8106-AC56CDDD01A8}"/>
              </a:ext>
            </a:extLst>
          </p:cNvPr>
          <p:cNvSpPr txBox="1"/>
          <p:nvPr/>
        </p:nvSpPr>
        <p:spPr>
          <a:xfrm>
            <a:off x="1718891" y="3340902"/>
            <a:ext cx="410690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134185-7C52-4D33-A66C-F80E9CE9A11B}"/>
              </a:ext>
            </a:extLst>
          </p:cNvPr>
          <p:cNvSpPr/>
          <p:nvPr/>
        </p:nvSpPr>
        <p:spPr>
          <a:xfrm>
            <a:off x="2929404" y="2817159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2706AB7-D2F7-48CE-9C30-225E09332E2E}"/>
              </a:ext>
            </a:extLst>
          </p:cNvPr>
          <p:cNvSpPr/>
          <p:nvPr/>
        </p:nvSpPr>
        <p:spPr>
          <a:xfrm>
            <a:off x="3541245" y="2817158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CFB5566E-0CA8-44EF-B3CC-5E2A57714D0B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2230157" y="3123080"/>
            <a:ext cx="699247" cy="12700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ED366C2-2797-4E44-B0CE-21AF56BE19B8}"/>
              </a:ext>
            </a:extLst>
          </p:cNvPr>
          <p:cNvSpPr/>
          <p:nvPr/>
        </p:nvSpPr>
        <p:spPr>
          <a:xfrm>
            <a:off x="4798218" y="2829859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A799917-5B1E-408C-960D-D95AB2128D6D}"/>
              </a:ext>
            </a:extLst>
          </p:cNvPr>
          <p:cNvSpPr/>
          <p:nvPr/>
        </p:nvSpPr>
        <p:spPr>
          <a:xfrm>
            <a:off x="5410059" y="2829858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C8408B4D-468B-47A3-BB74-B3546323006F}"/>
              </a:ext>
            </a:extLst>
          </p:cNvPr>
          <p:cNvCxnSpPr>
            <a:endCxn id="16" idx="1"/>
          </p:cNvCxnSpPr>
          <p:nvPr/>
        </p:nvCxnSpPr>
        <p:spPr>
          <a:xfrm>
            <a:off x="4098971" y="3135780"/>
            <a:ext cx="699247" cy="12700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B7C064D-4965-478B-9C52-3935C43DE88D}"/>
              </a:ext>
            </a:extLst>
          </p:cNvPr>
          <p:cNvSpPr/>
          <p:nvPr/>
        </p:nvSpPr>
        <p:spPr>
          <a:xfrm>
            <a:off x="8183466" y="2829858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346F2B5-0AF7-4870-A6E2-C27DBE35BDA0}"/>
              </a:ext>
            </a:extLst>
          </p:cNvPr>
          <p:cNvSpPr/>
          <p:nvPr/>
        </p:nvSpPr>
        <p:spPr>
          <a:xfrm>
            <a:off x="8795307" y="2829857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DD4B440B-6918-4C49-90F2-7D11999319AF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>
          <a:xfrm>
            <a:off x="6021900" y="3135779"/>
            <a:ext cx="468942" cy="12702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CE83BA6-4B6C-44A3-B120-E98A10CD6CD1}"/>
              </a:ext>
            </a:extLst>
          </p:cNvPr>
          <p:cNvSpPr/>
          <p:nvPr/>
        </p:nvSpPr>
        <p:spPr>
          <a:xfrm>
            <a:off x="6490842" y="2842560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CAEB11B-B17F-48D0-A446-8E29193EF9D9}"/>
              </a:ext>
            </a:extLst>
          </p:cNvPr>
          <p:cNvSpPr/>
          <p:nvPr/>
        </p:nvSpPr>
        <p:spPr>
          <a:xfrm>
            <a:off x="7102683" y="2842559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397A9F45-9BE3-4A9C-B39D-A0A569B143F3}"/>
              </a:ext>
            </a:extLst>
          </p:cNvPr>
          <p:cNvCxnSpPr>
            <a:cxnSpLocks/>
            <a:stCxn id="23" idx="3"/>
            <a:endCxn id="19" idx="1"/>
          </p:cNvCxnSpPr>
          <p:nvPr/>
        </p:nvCxnSpPr>
        <p:spPr>
          <a:xfrm flipV="1">
            <a:off x="7714524" y="3135779"/>
            <a:ext cx="468942" cy="12701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96563A9-2D85-43F6-8DF0-A55C17F59A8F}"/>
              </a:ext>
            </a:extLst>
          </p:cNvPr>
          <p:cNvSpPr/>
          <p:nvPr/>
        </p:nvSpPr>
        <p:spPr>
          <a:xfrm>
            <a:off x="1618316" y="4437529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0AE3C2-F50A-478E-A458-A1393F5E400C}"/>
              </a:ext>
            </a:extLst>
          </p:cNvPr>
          <p:cNvSpPr txBox="1"/>
          <p:nvPr/>
        </p:nvSpPr>
        <p:spPr>
          <a:xfrm>
            <a:off x="1718891" y="4961272"/>
            <a:ext cx="410690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3D5B129-4D1E-4407-B6D6-FC59893649DC}"/>
              </a:ext>
            </a:extLst>
          </p:cNvPr>
          <p:cNvSpPr/>
          <p:nvPr/>
        </p:nvSpPr>
        <p:spPr>
          <a:xfrm>
            <a:off x="2929404" y="4437529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1281E53-9C6B-48B1-A85F-D9536336E29D}"/>
              </a:ext>
            </a:extLst>
          </p:cNvPr>
          <p:cNvSpPr/>
          <p:nvPr/>
        </p:nvSpPr>
        <p:spPr>
          <a:xfrm>
            <a:off x="3541245" y="4437528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063FDEF6-98DD-47C5-A8A3-2116B0F14F29}"/>
              </a:ext>
            </a:extLst>
          </p:cNvPr>
          <p:cNvCxnSpPr>
            <a:cxnSpLocks/>
            <a:stCxn id="25" idx="3"/>
            <a:endCxn id="28" idx="1"/>
          </p:cNvCxnSpPr>
          <p:nvPr/>
        </p:nvCxnSpPr>
        <p:spPr>
          <a:xfrm>
            <a:off x="2230157" y="4743450"/>
            <a:ext cx="699247" cy="12700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27D967F-01A7-430A-A0B0-71638D963AD0}"/>
              </a:ext>
            </a:extLst>
          </p:cNvPr>
          <p:cNvSpPr/>
          <p:nvPr/>
        </p:nvSpPr>
        <p:spPr>
          <a:xfrm>
            <a:off x="4798218" y="4450229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8DC7208-955C-48C0-932D-AD64C8F4A5DA}"/>
              </a:ext>
            </a:extLst>
          </p:cNvPr>
          <p:cNvSpPr/>
          <p:nvPr/>
        </p:nvSpPr>
        <p:spPr>
          <a:xfrm>
            <a:off x="5410059" y="4450228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0E67745C-38FC-4352-964C-60DB8BA3F03F}"/>
              </a:ext>
            </a:extLst>
          </p:cNvPr>
          <p:cNvCxnSpPr>
            <a:endCxn id="33" idx="1"/>
          </p:cNvCxnSpPr>
          <p:nvPr/>
        </p:nvCxnSpPr>
        <p:spPr>
          <a:xfrm>
            <a:off x="4098971" y="4756150"/>
            <a:ext cx="699247" cy="12700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B8487E1-AE02-48D7-A293-B46EA37A7AC5}"/>
              </a:ext>
            </a:extLst>
          </p:cNvPr>
          <p:cNvSpPr/>
          <p:nvPr/>
        </p:nvSpPr>
        <p:spPr>
          <a:xfrm>
            <a:off x="8183466" y="4450228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C9CB775-9898-4916-B980-9EA5F0362E2D}"/>
              </a:ext>
            </a:extLst>
          </p:cNvPr>
          <p:cNvSpPr/>
          <p:nvPr/>
        </p:nvSpPr>
        <p:spPr>
          <a:xfrm>
            <a:off x="8795307" y="4450227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2" name="연결선: 구부러짐 41">
            <a:extLst>
              <a:ext uri="{FF2B5EF4-FFF2-40B4-BE49-F238E27FC236}">
                <a16:creationId xmlns:a16="http://schemas.microsoft.com/office/drawing/2014/main" id="{D7E1D60D-508F-47E0-B477-1BC8879A8973}"/>
              </a:ext>
            </a:extLst>
          </p:cNvPr>
          <p:cNvCxnSpPr>
            <a:cxnSpLocks/>
            <a:stCxn id="34" idx="3"/>
            <a:endCxn id="43" idx="1"/>
          </p:cNvCxnSpPr>
          <p:nvPr/>
        </p:nvCxnSpPr>
        <p:spPr>
          <a:xfrm>
            <a:off x="6021900" y="4756149"/>
            <a:ext cx="468942" cy="12702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F87BD88-82F8-49F0-9720-6B145CCFB0BE}"/>
              </a:ext>
            </a:extLst>
          </p:cNvPr>
          <p:cNvSpPr/>
          <p:nvPr/>
        </p:nvSpPr>
        <p:spPr>
          <a:xfrm>
            <a:off x="6490842" y="4462930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52A258B-756C-44A2-AD53-CE83475A24F8}"/>
              </a:ext>
            </a:extLst>
          </p:cNvPr>
          <p:cNvSpPr/>
          <p:nvPr/>
        </p:nvSpPr>
        <p:spPr>
          <a:xfrm>
            <a:off x="7102683" y="4462929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5" name="연결선: 구부러짐 44">
            <a:extLst>
              <a:ext uri="{FF2B5EF4-FFF2-40B4-BE49-F238E27FC236}">
                <a16:creationId xmlns:a16="http://schemas.microsoft.com/office/drawing/2014/main" id="{3D0E5F2E-5019-4A9F-A46A-9E31FA6C1952}"/>
              </a:ext>
            </a:extLst>
          </p:cNvPr>
          <p:cNvCxnSpPr>
            <a:cxnSpLocks/>
            <a:stCxn id="44" idx="3"/>
            <a:endCxn id="39" idx="1"/>
          </p:cNvCxnSpPr>
          <p:nvPr/>
        </p:nvCxnSpPr>
        <p:spPr>
          <a:xfrm flipV="1">
            <a:off x="7714524" y="4756149"/>
            <a:ext cx="468942" cy="12701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2778B9D-2400-4395-AC0B-E3C10E8F9819}"/>
              </a:ext>
            </a:extLst>
          </p:cNvPr>
          <p:cNvSpPr/>
          <p:nvPr/>
        </p:nvSpPr>
        <p:spPr>
          <a:xfrm>
            <a:off x="0" y="5857101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0798B78-6FD4-4664-AFED-BE51C2EB21CB}"/>
              </a:ext>
            </a:extLst>
          </p:cNvPr>
          <p:cNvSpPr/>
          <p:nvPr/>
        </p:nvSpPr>
        <p:spPr>
          <a:xfrm>
            <a:off x="611841" y="5857100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234E182-544F-4913-99A7-33D4D0E3C1A6}"/>
              </a:ext>
            </a:extLst>
          </p:cNvPr>
          <p:cNvSpPr/>
          <p:nvPr/>
        </p:nvSpPr>
        <p:spPr>
          <a:xfrm>
            <a:off x="1868814" y="5869801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A87FC46-A1B1-4DC2-91B3-F555DFB8C05E}"/>
              </a:ext>
            </a:extLst>
          </p:cNvPr>
          <p:cNvSpPr/>
          <p:nvPr/>
        </p:nvSpPr>
        <p:spPr>
          <a:xfrm>
            <a:off x="2480655" y="5869800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1EE0AFB8-8631-4600-BE2A-CD22F1A8E80C}"/>
              </a:ext>
            </a:extLst>
          </p:cNvPr>
          <p:cNvCxnSpPr>
            <a:endCxn id="48" idx="1"/>
          </p:cNvCxnSpPr>
          <p:nvPr/>
        </p:nvCxnSpPr>
        <p:spPr>
          <a:xfrm>
            <a:off x="1169567" y="6175722"/>
            <a:ext cx="699247" cy="12700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CD0A59F-8FAB-48C7-8A59-C5F4B8694336}"/>
              </a:ext>
            </a:extLst>
          </p:cNvPr>
          <p:cNvSpPr/>
          <p:nvPr/>
        </p:nvSpPr>
        <p:spPr>
          <a:xfrm>
            <a:off x="5254062" y="5869800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E570DC6-94ED-4E44-8AD8-910A1D6956A2}"/>
              </a:ext>
            </a:extLst>
          </p:cNvPr>
          <p:cNvSpPr/>
          <p:nvPr/>
        </p:nvSpPr>
        <p:spPr>
          <a:xfrm>
            <a:off x="5865903" y="5869799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3" name="연결선: 구부러짐 52">
            <a:extLst>
              <a:ext uri="{FF2B5EF4-FFF2-40B4-BE49-F238E27FC236}">
                <a16:creationId xmlns:a16="http://schemas.microsoft.com/office/drawing/2014/main" id="{40659F4E-41DA-4D7C-ACE6-E7BC6CD21F5A}"/>
              </a:ext>
            </a:extLst>
          </p:cNvPr>
          <p:cNvCxnSpPr>
            <a:cxnSpLocks/>
            <a:stCxn id="49" idx="3"/>
            <a:endCxn id="54" idx="1"/>
          </p:cNvCxnSpPr>
          <p:nvPr/>
        </p:nvCxnSpPr>
        <p:spPr>
          <a:xfrm>
            <a:off x="3092496" y="6175721"/>
            <a:ext cx="468942" cy="12702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EF1B94B-0AF0-4823-B8C0-D42C4459F779}"/>
              </a:ext>
            </a:extLst>
          </p:cNvPr>
          <p:cNvSpPr/>
          <p:nvPr/>
        </p:nvSpPr>
        <p:spPr>
          <a:xfrm>
            <a:off x="3561438" y="5882502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3A6332D-A8BA-43BA-A716-CAEAFD4E5562}"/>
              </a:ext>
            </a:extLst>
          </p:cNvPr>
          <p:cNvSpPr/>
          <p:nvPr/>
        </p:nvSpPr>
        <p:spPr>
          <a:xfrm>
            <a:off x="4173279" y="5882501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6" name="연결선: 구부러짐 55">
            <a:extLst>
              <a:ext uri="{FF2B5EF4-FFF2-40B4-BE49-F238E27FC236}">
                <a16:creationId xmlns:a16="http://schemas.microsoft.com/office/drawing/2014/main" id="{71EC7467-1EA0-491A-9E29-EF2B48C0521B}"/>
              </a:ext>
            </a:extLst>
          </p:cNvPr>
          <p:cNvCxnSpPr>
            <a:cxnSpLocks/>
            <a:stCxn id="55" idx="3"/>
            <a:endCxn id="51" idx="1"/>
          </p:cNvCxnSpPr>
          <p:nvPr/>
        </p:nvCxnSpPr>
        <p:spPr>
          <a:xfrm flipV="1">
            <a:off x="4785120" y="6175721"/>
            <a:ext cx="468942" cy="12701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80CC46C-DEF3-4694-81E3-F573ED8C15FF}"/>
              </a:ext>
            </a:extLst>
          </p:cNvPr>
          <p:cNvSpPr/>
          <p:nvPr/>
        </p:nvSpPr>
        <p:spPr>
          <a:xfrm>
            <a:off x="7176991" y="5869802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F582526-AE52-4E5E-820F-A82FA33241DB}"/>
              </a:ext>
            </a:extLst>
          </p:cNvPr>
          <p:cNvSpPr/>
          <p:nvPr/>
        </p:nvSpPr>
        <p:spPr>
          <a:xfrm>
            <a:off x="7788832" y="5869801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9" name="연결선: 구부러짐 58">
            <a:extLst>
              <a:ext uri="{FF2B5EF4-FFF2-40B4-BE49-F238E27FC236}">
                <a16:creationId xmlns:a16="http://schemas.microsoft.com/office/drawing/2014/main" id="{D548C746-5798-46A1-8756-8EE83A89BC17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6477744" y="6175723"/>
            <a:ext cx="699247" cy="12700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E2980B4-4848-48B5-BFC8-D3A1EDDE08FA}"/>
              </a:ext>
            </a:extLst>
          </p:cNvPr>
          <p:cNvSpPr/>
          <p:nvPr/>
        </p:nvSpPr>
        <p:spPr>
          <a:xfrm>
            <a:off x="9045805" y="5882502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65A38A3-714D-4D4B-B5F3-87C75FBD80F6}"/>
              </a:ext>
            </a:extLst>
          </p:cNvPr>
          <p:cNvSpPr/>
          <p:nvPr/>
        </p:nvSpPr>
        <p:spPr>
          <a:xfrm>
            <a:off x="9657646" y="5882501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4E1B4138-6A23-4FE3-B031-CAA6CEE3EE11}"/>
              </a:ext>
            </a:extLst>
          </p:cNvPr>
          <p:cNvCxnSpPr>
            <a:endCxn id="60" idx="1"/>
          </p:cNvCxnSpPr>
          <p:nvPr/>
        </p:nvCxnSpPr>
        <p:spPr>
          <a:xfrm>
            <a:off x="8346558" y="6188423"/>
            <a:ext cx="699247" cy="12700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9028344-6F77-4824-9399-51841314428B}"/>
              </a:ext>
            </a:extLst>
          </p:cNvPr>
          <p:cNvSpPr/>
          <p:nvPr/>
        </p:nvSpPr>
        <p:spPr>
          <a:xfrm>
            <a:off x="12431053" y="5882501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A55E8D0-D873-4148-B702-DB6EDC94156A}"/>
              </a:ext>
            </a:extLst>
          </p:cNvPr>
          <p:cNvSpPr/>
          <p:nvPr/>
        </p:nvSpPr>
        <p:spPr>
          <a:xfrm>
            <a:off x="13042894" y="5882500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5" name="연결선: 구부러짐 64">
            <a:extLst>
              <a:ext uri="{FF2B5EF4-FFF2-40B4-BE49-F238E27FC236}">
                <a16:creationId xmlns:a16="http://schemas.microsoft.com/office/drawing/2014/main" id="{9DE81920-034A-4F19-8494-78E4ECC649F9}"/>
              </a:ext>
            </a:extLst>
          </p:cNvPr>
          <p:cNvCxnSpPr>
            <a:cxnSpLocks/>
            <a:stCxn id="61" idx="3"/>
            <a:endCxn id="66" idx="1"/>
          </p:cNvCxnSpPr>
          <p:nvPr/>
        </p:nvCxnSpPr>
        <p:spPr>
          <a:xfrm>
            <a:off x="10269487" y="6188422"/>
            <a:ext cx="468942" cy="12702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47A5AA3-0AA7-4213-A144-4E9BB0A8E0C1}"/>
              </a:ext>
            </a:extLst>
          </p:cNvPr>
          <p:cNvSpPr/>
          <p:nvPr/>
        </p:nvSpPr>
        <p:spPr>
          <a:xfrm>
            <a:off x="10738429" y="5895203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536B1E4-F803-4046-B5DC-27B949BE8295}"/>
              </a:ext>
            </a:extLst>
          </p:cNvPr>
          <p:cNvSpPr/>
          <p:nvPr/>
        </p:nvSpPr>
        <p:spPr>
          <a:xfrm>
            <a:off x="11350270" y="5895202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8" name="연결선: 구부러짐 67">
            <a:extLst>
              <a:ext uri="{FF2B5EF4-FFF2-40B4-BE49-F238E27FC236}">
                <a16:creationId xmlns:a16="http://schemas.microsoft.com/office/drawing/2014/main" id="{A33214CC-8071-4004-9F88-5017D0C52AFD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 flipV="1">
            <a:off x="11962111" y="6188422"/>
            <a:ext cx="468942" cy="12701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21EA144-1B12-41F5-90FF-EA9A8F2C90A4}"/>
              </a:ext>
            </a:extLst>
          </p:cNvPr>
          <p:cNvSpPr/>
          <p:nvPr/>
        </p:nvSpPr>
        <p:spPr>
          <a:xfrm>
            <a:off x="231612" y="4349431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B3D19DF-41C1-4FB7-8E17-0D3BAB8B7A6E}"/>
              </a:ext>
            </a:extLst>
          </p:cNvPr>
          <p:cNvSpPr txBox="1"/>
          <p:nvPr/>
        </p:nvSpPr>
        <p:spPr>
          <a:xfrm>
            <a:off x="332187" y="4873174"/>
            <a:ext cx="410690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71" name="연결선: 구부러짐 70">
            <a:extLst>
              <a:ext uri="{FF2B5EF4-FFF2-40B4-BE49-F238E27FC236}">
                <a16:creationId xmlns:a16="http://schemas.microsoft.com/office/drawing/2014/main" id="{B1B1BDEE-DAD2-464A-A11B-0CDF16CC1780}"/>
              </a:ext>
            </a:extLst>
          </p:cNvPr>
          <p:cNvCxnSpPr>
            <a:cxnSpLocks/>
            <a:stCxn id="69" idx="3"/>
            <a:endCxn id="46" idx="1"/>
          </p:cNvCxnSpPr>
          <p:nvPr/>
        </p:nvCxnSpPr>
        <p:spPr>
          <a:xfrm flipH="1">
            <a:off x="0" y="4655352"/>
            <a:ext cx="843453" cy="1507670"/>
          </a:xfrm>
          <a:prstGeom prst="curvedConnector5">
            <a:avLst>
              <a:gd name="adj1" fmla="val -27103"/>
              <a:gd name="adj2" fmla="val 50000"/>
              <a:gd name="adj3" fmla="val 127103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49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C16B2D-07C8-4034-B220-67ABCAA16D77}"/>
              </a:ext>
            </a:extLst>
          </p:cNvPr>
          <p:cNvSpPr txBox="1"/>
          <p:nvPr/>
        </p:nvSpPr>
        <p:spPr>
          <a:xfrm>
            <a:off x="181536" y="134470"/>
            <a:ext cx="2747868" cy="1164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 = [1,2,3,4]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BA311BA-8B85-43F7-A110-6870DD5BA78A}"/>
              </a:ext>
            </a:extLst>
          </p:cNvPr>
          <p:cNvSpPr/>
          <p:nvPr/>
        </p:nvSpPr>
        <p:spPr>
          <a:xfrm>
            <a:off x="2929404" y="1391771"/>
            <a:ext cx="685800" cy="685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A106FB9-9D2B-4A0A-ADD3-82D40DE3C025}"/>
              </a:ext>
            </a:extLst>
          </p:cNvPr>
          <p:cNvSpPr/>
          <p:nvPr/>
        </p:nvSpPr>
        <p:spPr>
          <a:xfrm>
            <a:off x="3615204" y="1391771"/>
            <a:ext cx="685800" cy="685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AD97FAD-701C-4460-9E2A-2E212F48074F}"/>
              </a:ext>
            </a:extLst>
          </p:cNvPr>
          <p:cNvSpPr/>
          <p:nvPr/>
        </p:nvSpPr>
        <p:spPr>
          <a:xfrm>
            <a:off x="4301004" y="1391771"/>
            <a:ext cx="685800" cy="685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7AE8AFF-480C-4997-ADD6-D87B5A6D6C0F}"/>
              </a:ext>
            </a:extLst>
          </p:cNvPr>
          <p:cNvSpPr/>
          <p:nvPr/>
        </p:nvSpPr>
        <p:spPr>
          <a:xfrm>
            <a:off x="4986804" y="1391771"/>
            <a:ext cx="685800" cy="685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AB3D96-38BD-4EB9-B6A3-2F30E8DC415E}"/>
              </a:ext>
            </a:extLst>
          </p:cNvPr>
          <p:cNvSpPr txBox="1"/>
          <p:nvPr/>
        </p:nvSpPr>
        <p:spPr>
          <a:xfrm>
            <a:off x="2381159" y="1299404"/>
            <a:ext cx="410690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4C2936E-615A-4947-BBCD-3A6813FF6A6D}"/>
              </a:ext>
            </a:extLst>
          </p:cNvPr>
          <p:cNvSpPr/>
          <p:nvPr/>
        </p:nvSpPr>
        <p:spPr>
          <a:xfrm>
            <a:off x="29294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102D2A3-B6A4-47F1-8909-884DA49569FB}"/>
              </a:ext>
            </a:extLst>
          </p:cNvPr>
          <p:cNvSpPr/>
          <p:nvPr/>
        </p:nvSpPr>
        <p:spPr>
          <a:xfrm>
            <a:off x="36152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F017276-BC54-4B65-B1E7-D6665882B43A}"/>
              </a:ext>
            </a:extLst>
          </p:cNvPr>
          <p:cNvSpPr/>
          <p:nvPr/>
        </p:nvSpPr>
        <p:spPr>
          <a:xfrm>
            <a:off x="43010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6DD3102-069E-4CA4-B103-8A6E42635119}"/>
              </a:ext>
            </a:extLst>
          </p:cNvPr>
          <p:cNvSpPr/>
          <p:nvPr/>
        </p:nvSpPr>
        <p:spPr>
          <a:xfrm>
            <a:off x="49868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7200EE6-A38C-432B-AF13-4BF087A4DD0B}"/>
              </a:ext>
            </a:extLst>
          </p:cNvPr>
          <p:cNvSpPr/>
          <p:nvPr/>
        </p:nvSpPr>
        <p:spPr>
          <a:xfrm>
            <a:off x="2913902" y="3076179"/>
            <a:ext cx="685800" cy="685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EF48EB3-22A6-4489-84DC-16410E46ABF0}"/>
              </a:ext>
            </a:extLst>
          </p:cNvPr>
          <p:cNvSpPr/>
          <p:nvPr/>
        </p:nvSpPr>
        <p:spPr>
          <a:xfrm>
            <a:off x="3599702" y="3076179"/>
            <a:ext cx="685800" cy="685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9524630-7213-4A2F-B039-BD94FE11CCC2}"/>
              </a:ext>
            </a:extLst>
          </p:cNvPr>
          <p:cNvSpPr/>
          <p:nvPr/>
        </p:nvSpPr>
        <p:spPr>
          <a:xfrm>
            <a:off x="4285502" y="3076179"/>
            <a:ext cx="685800" cy="685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1131A87-C194-44DB-B1C9-47006A5BC67A}"/>
              </a:ext>
            </a:extLst>
          </p:cNvPr>
          <p:cNvSpPr/>
          <p:nvPr/>
        </p:nvSpPr>
        <p:spPr>
          <a:xfrm>
            <a:off x="4971302" y="3076179"/>
            <a:ext cx="685800" cy="685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46BAEFC-B496-49D7-B779-936752DC6ED2}"/>
              </a:ext>
            </a:extLst>
          </p:cNvPr>
          <p:cNvSpPr txBox="1"/>
          <p:nvPr/>
        </p:nvSpPr>
        <p:spPr>
          <a:xfrm>
            <a:off x="2365657" y="2983812"/>
            <a:ext cx="410690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DBD88204-453C-40B3-A82D-0640D490C7DA}"/>
              </a:ext>
            </a:extLst>
          </p:cNvPr>
          <p:cNvSpPr/>
          <p:nvPr/>
        </p:nvSpPr>
        <p:spPr>
          <a:xfrm>
            <a:off x="2913902" y="2464338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-4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89358E4-225B-4254-9EEC-CC9600EB28C5}"/>
              </a:ext>
            </a:extLst>
          </p:cNvPr>
          <p:cNvSpPr/>
          <p:nvPr/>
        </p:nvSpPr>
        <p:spPr>
          <a:xfrm>
            <a:off x="3599702" y="2464338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-3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BAB25BD-157B-4BF2-9E3C-9759FF64EA61}"/>
              </a:ext>
            </a:extLst>
          </p:cNvPr>
          <p:cNvSpPr/>
          <p:nvPr/>
        </p:nvSpPr>
        <p:spPr>
          <a:xfrm>
            <a:off x="4285502" y="2464338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-2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1FCC9B9-028C-4FAE-A86B-E9E804B76685}"/>
              </a:ext>
            </a:extLst>
          </p:cNvPr>
          <p:cNvSpPr/>
          <p:nvPr/>
        </p:nvSpPr>
        <p:spPr>
          <a:xfrm>
            <a:off x="4971302" y="2464338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670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C16B2D-07C8-4034-B220-67ABCAA16D77}"/>
              </a:ext>
            </a:extLst>
          </p:cNvPr>
          <p:cNvSpPr txBox="1"/>
          <p:nvPr/>
        </p:nvSpPr>
        <p:spPr>
          <a:xfrm>
            <a:off x="1237130" y="2846533"/>
            <a:ext cx="4325223" cy="1164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 = [1,2,3,4,5,6,7,8]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a[2:5]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BA311BA-8B85-43F7-A110-6870DD5BA78A}"/>
              </a:ext>
            </a:extLst>
          </p:cNvPr>
          <p:cNvSpPr/>
          <p:nvPr/>
        </p:nvSpPr>
        <p:spPr>
          <a:xfrm>
            <a:off x="2929404" y="1391771"/>
            <a:ext cx="685800" cy="685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A106FB9-9D2B-4A0A-ADD3-82D40DE3C025}"/>
              </a:ext>
            </a:extLst>
          </p:cNvPr>
          <p:cNvSpPr/>
          <p:nvPr/>
        </p:nvSpPr>
        <p:spPr>
          <a:xfrm>
            <a:off x="3615204" y="1391771"/>
            <a:ext cx="685800" cy="685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AD97FAD-701C-4460-9E2A-2E212F48074F}"/>
              </a:ext>
            </a:extLst>
          </p:cNvPr>
          <p:cNvSpPr/>
          <p:nvPr/>
        </p:nvSpPr>
        <p:spPr>
          <a:xfrm>
            <a:off x="4301004" y="1391771"/>
            <a:ext cx="685800" cy="685800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7AE8AFF-480C-4997-ADD6-D87B5A6D6C0F}"/>
              </a:ext>
            </a:extLst>
          </p:cNvPr>
          <p:cNvSpPr/>
          <p:nvPr/>
        </p:nvSpPr>
        <p:spPr>
          <a:xfrm>
            <a:off x="4986804" y="1391771"/>
            <a:ext cx="685800" cy="685800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AB3D96-38BD-4EB9-B6A3-2F30E8DC415E}"/>
              </a:ext>
            </a:extLst>
          </p:cNvPr>
          <p:cNvSpPr txBox="1"/>
          <p:nvPr/>
        </p:nvSpPr>
        <p:spPr>
          <a:xfrm>
            <a:off x="2381159" y="1299404"/>
            <a:ext cx="410690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4C2936E-615A-4947-BBCD-3A6813FF6A6D}"/>
              </a:ext>
            </a:extLst>
          </p:cNvPr>
          <p:cNvSpPr/>
          <p:nvPr/>
        </p:nvSpPr>
        <p:spPr>
          <a:xfrm>
            <a:off x="29294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102D2A3-B6A4-47F1-8909-884DA49569FB}"/>
              </a:ext>
            </a:extLst>
          </p:cNvPr>
          <p:cNvSpPr/>
          <p:nvPr/>
        </p:nvSpPr>
        <p:spPr>
          <a:xfrm>
            <a:off x="36152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F017276-BC54-4B65-B1E7-D6665882B43A}"/>
              </a:ext>
            </a:extLst>
          </p:cNvPr>
          <p:cNvSpPr/>
          <p:nvPr/>
        </p:nvSpPr>
        <p:spPr>
          <a:xfrm>
            <a:off x="43010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6DD3102-069E-4CA4-B103-8A6E42635119}"/>
              </a:ext>
            </a:extLst>
          </p:cNvPr>
          <p:cNvSpPr/>
          <p:nvPr/>
        </p:nvSpPr>
        <p:spPr>
          <a:xfrm>
            <a:off x="49868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8FFAD2-B9EF-4A88-928C-1D9FCDFB6CDE}"/>
              </a:ext>
            </a:extLst>
          </p:cNvPr>
          <p:cNvSpPr/>
          <p:nvPr/>
        </p:nvSpPr>
        <p:spPr>
          <a:xfrm>
            <a:off x="5672604" y="1391771"/>
            <a:ext cx="685800" cy="685800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662E3B7-A49D-42F2-AA31-4D39BD0290B4}"/>
              </a:ext>
            </a:extLst>
          </p:cNvPr>
          <p:cNvSpPr/>
          <p:nvPr/>
        </p:nvSpPr>
        <p:spPr>
          <a:xfrm>
            <a:off x="6358404" y="1391771"/>
            <a:ext cx="685800" cy="685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7DB28D6-8BB6-4CC7-9921-95CE3B0720E4}"/>
              </a:ext>
            </a:extLst>
          </p:cNvPr>
          <p:cNvSpPr/>
          <p:nvPr/>
        </p:nvSpPr>
        <p:spPr>
          <a:xfrm>
            <a:off x="7044204" y="1391771"/>
            <a:ext cx="685800" cy="685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0FD428B-AAFB-4FA3-975A-4BA384A695F0}"/>
              </a:ext>
            </a:extLst>
          </p:cNvPr>
          <p:cNvSpPr/>
          <p:nvPr/>
        </p:nvSpPr>
        <p:spPr>
          <a:xfrm>
            <a:off x="7730004" y="1391771"/>
            <a:ext cx="685800" cy="685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849DEFE-28DF-488E-BF99-300F81027FDA}"/>
              </a:ext>
            </a:extLst>
          </p:cNvPr>
          <p:cNvSpPr/>
          <p:nvPr/>
        </p:nvSpPr>
        <p:spPr>
          <a:xfrm>
            <a:off x="56726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FFB04C3-0CAB-4F16-8810-399BFE4D08CD}"/>
              </a:ext>
            </a:extLst>
          </p:cNvPr>
          <p:cNvSpPr/>
          <p:nvPr/>
        </p:nvSpPr>
        <p:spPr>
          <a:xfrm>
            <a:off x="63584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F7092CF-312B-47AD-B266-ABCAC4084C34}"/>
              </a:ext>
            </a:extLst>
          </p:cNvPr>
          <p:cNvSpPr/>
          <p:nvPr/>
        </p:nvSpPr>
        <p:spPr>
          <a:xfrm>
            <a:off x="70442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9634826-85D1-487D-A1B3-CDC5BFC20A55}"/>
              </a:ext>
            </a:extLst>
          </p:cNvPr>
          <p:cNvSpPr/>
          <p:nvPr/>
        </p:nvSpPr>
        <p:spPr>
          <a:xfrm>
            <a:off x="77300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917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C16B2D-07C8-4034-B220-67ABCAA16D77}"/>
              </a:ext>
            </a:extLst>
          </p:cNvPr>
          <p:cNvSpPr txBox="1"/>
          <p:nvPr/>
        </p:nvSpPr>
        <p:spPr>
          <a:xfrm>
            <a:off x="1237130" y="2846533"/>
            <a:ext cx="4325223" cy="1725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 = [1,2,3,4,5,6,7,8]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a[1]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a[1:2]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BA311BA-8B85-43F7-A110-6870DD5BA78A}"/>
              </a:ext>
            </a:extLst>
          </p:cNvPr>
          <p:cNvSpPr/>
          <p:nvPr/>
        </p:nvSpPr>
        <p:spPr>
          <a:xfrm>
            <a:off x="2929404" y="1391771"/>
            <a:ext cx="685800" cy="685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A106FB9-9D2B-4A0A-ADD3-82D40DE3C025}"/>
              </a:ext>
            </a:extLst>
          </p:cNvPr>
          <p:cNvSpPr/>
          <p:nvPr/>
        </p:nvSpPr>
        <p:spPr>
          <a:xfrm>
            <a:off x="3615204" y="1391771"/>
            <a:ext cx="685800" cy="685800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AD97FAD-701C-4460-9E2A-2E212F48074F}"/>
              </a:ext>
            </a:extLst>
          </p:cNvPr>
          <p:cNvSpPr/>
          <p:nvPr/>
        </p:nvSpPr>
        <p:spPr>
          <a:xfrm>
            <a:off x="4301004" y="1391771"/>
            <a:ext cx="685800" cy="685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7AE8AFF-480C-4997-ADD6-D87B5A6D6C0F}"/>
              </a:ext>
            </a:extLst>
          </p:cNvPr>
          <p:cNvSpPr/>
          <p:nvPr/>
        </p:nvSpPr>
        <p:spPr>
          <a:xfrm>
            <a:off x="4986804" y="1391771"/>
            <a:ext cx="685800" cy="685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AB3D96-38BD-4EB9-B6A3-2F30E8DC415E}"/>
              </a:ext>
            </a:extLst>
          </p:cNvPr>
          <p:cNvSpPr txBox="1"/>
          <p:nvPr/>
        </p:nvSpPr>
        <p:spPr>
          <a:xfrm>
            <a:off x="2381159" y="1299404"/>
            <a:ext cx="410690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4C2936E-615A-4947-BBCD-3A6813FF6A6D}"/>
              </a:ext>
            </a:extLst>
          </p:cNvPr>
          <p:cNvSpPr/>
          <p:nvPr/>
        </p:nvSpPr>
        <p:spPr>
          <a:xfrm>
            <a:off x="29294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102D2A3-B6A4-47F1-8909-884DA49569FB}"/>
              </a:ext>
            </a:extLst>
          </p:cNvPr>
          <p:cNvSpPr/>
          <p:nvPr/>
        </p:nvSpPr>
        <p:spPr>
          <a:xfrm>
            <a:off x="36152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F017276-BC54-4B65-B1E7-D6665882B43A}"/>
              </a:ext>
            </a:extLst>
          </p:cNvPr>
          <p:cNvSpPr/>
          <p:nvPr/>
        </p:nvSpPr>
        <p:spPr>
          <a:xfrm>
            <a:off x="43010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6DD3102-069E-4CA4-B103-8A6E42635119}"/>
              </a:ext>
            </a:extLst>
          </p:cNvPr>
          <p:cNvSpPr/>
          <p:nvPr/>
        </p:nvSpPr>
        <p:spPr>
          <a:xfrm>
            <a:off x="49868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8FFAD2-B9EF-4A88-928C-1D9FCDFB6CDE}"/>
              </a:ext>
            </a:extLst>
          </p:cNvPr>
          <p:cNvSpPr/>
          <p:nvPr/>
        </p:nvSpPr>
        <p:spPr>
          <a:xfrm>
            <a:off x="5672604" y="1391771"/>
            <a:ext cx="685800" cy="685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662E3B7-A49D-42F2-AA31-4D39BD0290B4}"/>
              </a:ext>
            </a:extLst>
          </p:cNvPr>
          <p:cNvSpPr/>
          <p:nvPr/>
        </p:nvSpPr>
        <p:spPr>
          <a:xfrm>
            <a:off x="6358404" y="1391771"/>
            <a:ext cx="685800" cy="685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7DB28D6-8BB6-4CC7-9921-95CE3B0720E4}"/>
              </a:ext>
            </a:extLst>
          </p:cNvPr>
          <p:cNvSpPr/>
          <p:nvPr/>
        </p:nvSpPr>
        <p:spPr>
          <a:xfrm>
            <a:off x="7044204" y="1391771"/>
            <a:ext cx="685800" cy="685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0FD428B-AAFB-4FA3-975A-4BA384A695F0}"/>
              </a:ext>
            </a:extLst>
          </p:cNvPr>
          <p:cNvSpPr/>
          <p:nvPr/>
        </p:nvSpPr>
        <p:spPr>
          <a:xfrm>
            <a:off x="7730004" y="1391771"/>
            <a:ext cx="685800" cy="685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849DEFE-28DF-488E-BF99-300F81027FDA}"/>
              </a:ext>
            </a:extLst>
          </p:cNvPr>
          <p:cNvSpPr/>
          <p:nvPr/>
        </p:nvSpPr>
        <p:spPr>
          <a:xfrm>
            <a:off x="56726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FFB04C3-0CAB-4F16-8810-399BFE4D08CD}"/>
              </a:ext>
            </a:extLst>
          </p:cNvPr>
          <p:cNvSpPr/>
          <p:nvPr/>
        </p:nvSpPr>
        <p:spPr>
          <a:xfrm>
            <a:off x="63584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F7092CF-312B-47AD-B266-ABCAC4084C34}"/>
              </a:ext>
            </a:extLst>
          </p:cNvPr>
          <p:cNvSpPr/>
          <p:nvPr/>
        </p:nvSpPr>
        <p:spPr>
          <a:xfrm>
            <a:off x="70442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9634826-85D1-487D-A1B3-CDC5BFC20A55}"/>
              </a:ext>
            </a:extLst>
          </p:cNvPr>
          <p:cNvSpPr/>
          <p:nvPr/>
        </p:nvSpPr>
        <p:spPr>
          <a:xfrm>
            <a:off x="77300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37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CF6274-4558-48EB-9C53-500902A6A837}"/>
              </a:ext>
            </a:extLst>
          </p:cNvPr>
          <p:cNvSpPr txBox="1"/>
          <p:nvPr/>
        </p:nvSpPr>
        <p:spPr>
          <a:xfrm>
            <a:off x="311292" y="2146234"/>
            <a:ext cx="10129696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https://www.anaconda.com/products/individual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00BC4B-2C09-4064-B939-ACA6E32E416E}"/>
              </a:ext>
            </a:extLst>
          </p:cNvPr>
          <p:cNvSpPr txBox="1"/>
          <p:nvPr/>
        </p:nvSpPr>
        <p:spPr>
          <a:xfrm>
            <a:off x="311292" y="1626945"/>
            <a:ext cx="4727576" cy="529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아나콘다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+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주피터 노트북 설치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288D6B-7661-4D42-971F-537A969409BD}"/>
              </a:ext>
            </a:extLst>
          </p:cNvPr>
          <p:cNvSpPr txBox="1"/>
          <p:nvPr/>
        </p:nvSpPr>
        <p:spPr>
          <a:xfrm>
            <a:off x="311292" y="576406"/>
            <a:ext cx="8547533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https://github.com/imguru-mooc/python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8962CB-8CA9-4317-81B7-0233E2A713F3}"/>
              </a:ext>
            </a:extLst>
          </p:cNvPr>
          <p:cNvSpPr txBox="1"/>
          <p:nvPr/>
        </p:nvSpPr>
        <p:spPr>
          <a:xfrm>
            <a:off x="311292" y="203873"/>
            <a:ext cx="1415772" cy="529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자료공유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FD4361-6108-4ED2-8C0D-BB937A3CDAB7}"/>
              </a:ext>
            </a:extLst>
          </p:cNvPr>
          <p:cNvSpPr txBox="1"/>
          <p:nvPr/>
        </p:nvSpPr>
        <p:spPr>
          <a:xfrm>
            <a:off x="311292" y="3436200"/>
            <a:ext cx="9124614" cy="2845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lnSpc>
                <a:spcPct val="130000"/>
              </a:lnSpc>
              <a:buClr>
                <a:srgbClr val="C5003D"/>
              </a:buClr>
              <a:buFontTx/>
              <a:buChar char="-"/>
            </a:pP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아나콘다 파워쉘 실행</a:t>
            </a:r>
            <a:endParaRPr lang="en-US" altLang="ko-KR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marL="457200" indent="-457200" algn="l">
              <a:lnSpc>
                <a:spcPct val="130000"/>
              </a:lnSpc>
              <a:buClr>
                <a:srgbClr val="C5003D"/>
              </a:buClr>
              <a:buFontTx/>
              <a:buChar char="-"/>
            </a:pP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작업 디렉토리로 이동</a:t>
            </a:r>
            <a:endParaRPr lang="en-US" altLang="ko-KR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(base) PS C:\Users\jikim&gt; cd C:\python_share</a:t>
            </a:r>
          </a:p>
          <a:p>
            <a:pPr marL="457200" indent="-457200" algn="l">
              <a:lnSpc>
                <a:spcPct val="130000"/>
              </a:lnSpc>
              <a:buClr>
                <a:srgbClr val="C5003D"/>
              </a:buClr>
              <a:buFontTx/>
              <a:buChar char="-"/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jupyter notebook </a:t>
            </a: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명령 실행</a:t>
            </a:r>
            <a:endParaRPr lang="en-US" altLang="ko-KR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(base) PS C:\python_share&gt; jupyter notebook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8C2F4B-313C-4B1B-87C9-BD384F2434EE}"/>
              </a:ext>
            </a:extLst>
          </p:cNvPr>
          <p:cNvSpPr txBox="1"/>
          <p:nvPr/>
        </p:nvSpPr>
        <p:spPr>
          <a:xfrm>
            <a:off x="311292" y="2916911"/>
            <a:ext cx="2986715" cy="529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주피터 노트북 실행</a:t>
            </a:r>
          </a:p>
        </p:txBody>
      </p:sp>
    </p:spTree>
    <p:extLst>
      <p:ext uri="{BB962C8B-B14F-4D97-AF65-F5344CB8AC3E}">
        <p14:creationId xmlns:p14="http://schemas.microsoft.com/office/powerpoint/2010/main" val="3462244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C16B2D-07C8-4034-B220-67ABCAA16D77}"/>
              </a:ext>
            </a:extLst>
          </p:cNvPr>
          <p:cNvSpPr txBox="1"/>
          <p:nvPr/>
        </p:nvSpPr>
        <p:spPr>
          <a:xfrm>
            <a:off x="1237130" y="2846533"/>
            <a:ext cx="4325223" cy="1164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 = [1,2,3,4,5,6,7,8]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a[1:1] # []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BA311BA-8B85-43F7-A110-6870DD5BA78A}"/>
              </a:ext>
            </a:extLst>
          </p:cNvPr>
          <p:cNvSpPr/>
          <p:nvPr/>
        </p:nvSpPr>
        <p:spPr>
          <a:xfrm>
            <a:off x="2929404" y="1391771"/>
            <a:ext cx="685800" cy="685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A106FB9-9D2B-4A0A-ADD3-82D40DE3C025}"/>
              </a:ext>
            </a:extLst>
          </p:cNvPr>
          <p:cNvSpPr/>
          <p:nvPr/>
        </p:nvSpPr>
        <p:spPr>
          <a:xfrm>
            <a:off x="3615204" y="1391771"/>
            <a:ext cx="685800" cy="685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AD97FAD-701C-4460-9E2A-2E212F48074F}"/>
              </a:ext>
            </a:extLst>
          </p:cNvPr>
          <p:cNvSpPr/>
          <p:nvPr/>
        </p:nvSpPr>
        <p:spPr>
          <a:xfrm>
            <a:off x="4301004" y="1391771"/>
            <a:ext cx="685800" cy="685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7AE8AFF-480C-4997-ADD6-D87B5A6D6C0F}"/>
              </a:ext>
            </a:extLst>
          </p:cNvPr>
          <p:cNvSpPr/>
          <p:nvPr/>
        </p:nvSpPr>
        <p:spPr>
          <a:xfrm>
            <a:off x="4986804" y="1391771"/>
            <a:ext cx="685800" cy="685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AB3D96-38BD-4EB9-B6A3-2F30E8DC415E}"/>
              </a:ext>
            </a:extLst>
          </p:cNvPr>
          <p:cNvSpPr txBox="1"/>
          <p:nvPr/>
        </p:nvSpPr>
        <p:spPr>
          <a:xfrm>
            <a:off x="2381159" y="1299404"/>
            <a:ext cx="410690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4C2936E-615A-4947-BBCD-3A6813FF6A6D}"/>
              </a:ext>
            </a:extLst>
          </p:cNvPr>
          <p:cNvSpPr/>
          <p:nvPr/>
        </p:nvSpPr>
        <p:spPr>
          <a:xfrm>
            <a:off x="29294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102D2A3-B6A4-47F1-8909-884DA49569FB}"/>
              </a:ext>
            </a:extLst>
          </p:cNvPr>
          <p:cNvSpPr/>
          <p:nvPr/>
        </p:nvSpPr>
        <p:spPr>
          <a:xfrm>
            <a:off x="36152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F017276-BC54-4B65-B1E7-D6665882B43A}"/>
              </a:ext>
            </a:extLst>
          </p:cNvPr>
          <p:cNvSpPr/>
          <p:nvPr/>
        </p:nvSpPr>
        <p:spPr>
          <a:xfrm>
            <a:off x="43010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6DD3102-069E-4CA4-B103-8A6E42635119}"/>
              </a:ext>
            </a:extLst>
          </p:cNvPr>
          <p:cNvSpPr/>
          <p:nvPr/>
        </p:nvSpPr>
        <p:spPr>
          <a:xfrm>
            <a:off x="49868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8FFAD2-B9EF-4A88-928C-1D9FCDFB6CDE}"/>
              </a:ext>
            </a:extLst>
          </p:cNvPr>
          <p:cNvSpPr/>
          <p:nvPr/>
        </p:nvSpPr>
        <p:spPr>
          <a:xfrm>
            <a:off x="5672604" y="1391771"/>
            <a:ext cx="685800" cy="685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662E3B7-A49D-42F2-AA31-4D39BD0290B4}"/>
              </a:ext>
            </a:extLst>
          </p:cNvPr>
          <p:cNvSpPr/>
          <p:nvPr/>
        </p:nvSpPr>
        <p:spPr>
          <a:xfrm>
            <a:off x="6358404" y="1391771"/>
            <a:ext cx="685800" cy="685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7DB28D6-8BB6-4CC7-9921-95CE3B0720E4}"/>
              </a:ext>
            </a:extLst>
          </p:cNvPr>
          <p:cNvSpPr/>
          <p:nvPr/>
        </p:nvSpPr>
        <p:spPr>
          <a:xfrm>
            <a:off x="7044204" y="1391771"/>
            <a:ext cx="685800" cy="685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0FD428B-AAFB-4FA3-975A-4BA384A695F0}"/>
              </a:ext>
            </a:extLst>
          </p:cNvPr>
          <p:cNvSpPr/>
          <p:nvPr/>
        </p:nvSpPr>
        <p:spPr>
          <a:xfrm>
            <a:off x="7730004" y="1391771"/>
            <a:ext cx="685800" cy="685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849DEFE-28DF-488E-BF99-300F81027FDA}"/>
              </a:ext>
            </a:extLst>
          </p:cNvPr>
          <p:cNvSpPr/>
          <p:nvPr/>
        </p:nvSpPr>
        <p:spPr>
          <a:xfrm>
            <a:off x="56726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FFB04C3-0CAB-4F16-8810-399BFE4D08CD}"/>
              </a:ext>
            </a:extLst>
          </p:cNvPr>
          <p:cNvSpPr/>
          <p:nvPr/>
        </p:nvSpPr>
        <p:spPr>
          <a:xfrm>
            <a:off x="63584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F7092CF-312B-47AD-B266-ABCAC4084C34}"/>
              </a:ext>
            </a:extLst>
          </p:cNvPr>
          <p:cNvSpPr/>
          <p:nvPr/>
        </p:nvSpPr>
        <p:spPr>
          <a:xfrm>
            <a:off x="70442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9634826-85D1-487D-A1B3-CDC5BFC20A55}"/>
              </a:ext>
            </a:extLst>
          </p:cNvPr>
          <p:cNvSpPr/>
          <p:nvPr/>
        </p:nvSpPr>
        <p:spPr>
          <a:xfrm>
            <a:off x="77300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795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C16B2D-07C8-4034-B220-67ABCAA16D77}"/>
              </a:ext>
            </a:extLst>
          </p:cNvPr>
          <p:cNvSpPr txBox="1"/>
          <p:nvPr/>
        </p:nvSpPr>
        <p:spPr>
          <a:xfrm>
            <a:off x="1237130" y="2846533"/>
            <a:ext cx="4325223" cy="1164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 = [1,2,3,4,5,6,7,8]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a[4:-1] # [5,6,7]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BA311BA-8B85-43F7-A110-6870DD5BA78A}"/>
              </a:ext>
            </a:extLst>
          </p:cNvPr>
          <p:cNvSpPr/>
          <p:nvPr/>
        </p:nvSpPr>
        <p:spPr>
          <a:xfrm>
            <a:off x="2929404" y="1391771"/>
            <a:ext cx="685800" cy="685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A106FB9-9D2B-4A0A-ADD3-82D40DE3C025}"/>
              </a:ext>
            </a:extLst>
          </p:cNvPr>
          <p:cNvSpPr/>
          <p:nvPr/>
        </p:nvSpPr>
        <p:spPr>
          <a:xfrm>
            <a:off x="3615204" y="1391771"/>
            <a:ext cx="685800" cy="685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AD97FAD-701C-4460-9E2A-2E212F48074F}"/>
              </a:ext>
            </a:extLst>
          </p:cNvPr>
          <p:cNvSpPr/>
          <p:nvPr/>
        </p:nvSpPr>
        <p:spPr>
          <a:xfrm>
            <a:off x="4301004" y="1391771"/>
            <a:ext cx="685800" cy="685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7AE8AFF-480C-4997-ADD6-D87B5A6D6C0F}"/>
              </a:ext>
            </a:extLst>
          </p:cNvPr>
          <p:cNvSpPr/>
          <p:nvPr/>
        </p:nvSpPr>
        <p:spPr>
          <a:xfrm>
            <a:off x="4986804" y="1391771"/>
            <a:ext cx="685800" cy="685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AB3D96-38BD-4EB9-B6A3-2F30E8DC415E}"/>
              </a:ext>
            </a:extLst>
          </p:cNvPr>
          <p:cNvSpPr txBox="1"/>
          <p:nvPr/>
        </p:nvSpPr>
        <p:spPr>
          <a:xfrm>
            <a:off x="2381159" y="1299404"/>
            <a:ext cx="410690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4C2936E-615A-4947-BBCD-3A6813FF6A6D}"/>
              </a:ext>
            </a:extLst>
          </p:cNvPr>
          <p:cNvSpPr/>
          <p:nvPr/>
        </p:nvSpPr>
        <p:spPr>
          <a:xfrm>
            <a:off x="29294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102D2A3-B6A4-47F1-8909-884DA49569FB}"/>
              </a:ext>
            </a:extLst>
          </p:cNvPr>
          <p:cNvSpPr/>
          <p:nvPr/>
        </p:nvSpPr>
        <p:spPr>
          <a:xfrm>
            <a:off x="36152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F017276-BC54-4B65-B1E7-D6665882B43A}"/>
              </a:ext>
            </a:extLst>
          </p:cNvPr>
          <p:cNvSpPr/>
          <p:nvPr/>
        </p:nvSpPr>
        <p:spPr>
          <a:xfrm>
            <a:off x="43010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6DD3102-069E-4CA4-B103-8A6E42635119}"/>
              </a:ext>
            </a:extLst>
          </p:cNvPr>
          <p:cNvSpPr/>
          <p:nvPr/>
        </p:nvSpPr>
        <p:spPr>
          <a:xfrm>
            <a:off x="49868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8FFAD2-B9EF-4A88-928C-1D9FCDFB6CDE}"/>
              </a:ext>
            </a:extLst>
          </p:cNvPr>
          <p:cNvSpPr/>
          <p:nvPr/>
        </p:nvSpPr>
        <p:spPr>
          <a:xfrm>
            <a:off x="5672604" y="1391771"/>
            <a:ext cx="685800" cy="685800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662E3B7-A49D-42F2-AA31-4D39BD0290B4}"/>
              </a:ext>
            </a:extLst>
          </p:cNvPr>
          <p:cNvSpPr/>
          <p:nvPr/>
        </p:nvSpPr>
        <p:spPr>
          <a:xfrm>
            <a:off x="6358404" y="1391771"/>
            <a:ext cx="685800" cy="685800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7DB28D6-8BB6-4CC7-9921-95CE3B0720E4}"/>
              </a:ext>
            </a:extLst>
          </p:cNvPr>
          <p:cNvSpPr/>
          <p:nvPr/>
        </p:nvSpPr>
        <p:spPr>
          <a:xfrm>
            <a:off x="7044204" y="1391771"/>
            <a:ext cx="685800" cy="685800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0FD428B-AAFB-4FA3-975A-4BA384A695F0}"/>
              </a:ext>
            </a:extLst>
          </p:cNvPr>
          <p:cNvSpPr/>
          <p:nvPr/>
        </p:nvSpPr>
        <p:spPr>
          <a:xfrm>
            <a:off x="7730004" y="1391771"/>
            <a:ext cx="685800" cy="685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849DEFE-28DF-488E-BF99-300F81027FDA}"/>
              </a:ext>
            </a:extLst>
          </p:cNvPr>
          <p:cNvSpPr/>
          <p:nvPr/>
        </p:nvSpPr>
        <p:spPr>
          <a:xfrm>
            <a:off x="56726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FFB04C3-0CAB-4F16-8810-399BFE4D08CD}"/>
              </a:ext>
            </a:extLst>
          </p:cNvPr>
          <p:cNvSpPr/>
          <p:nvPr/>
        </p:nvSpPr>
        <p:spPr>
          <a:xfrm>
            <a:off x="63584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F7092CF-312B-47AD-B266-ABCAC4084C34}"/>
              </a:ext>
            </a:extLst>
          </p:cNvPr>
          <p:cNvSpPr/>
          <p:nvPr/>
        </p:nvSpPr>
        <p:spPr>
          <a:xfrm>
            <a:off x="70442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9634826-85D1-487D-A1B3-CDC5BFC20A55}"/>
              </a:ext>
            </a:extLst>
          </p:cNvPr>
          <p:cNvSpPr/>
          <p:nvPr/>
        </p:nvSpPr>
        <p:spPr>
          <a:xfrm>
            <a:off x="77300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0B87C7E-3260-4D8D-9827-C78861E7357A}"/>
              </a:ext>
            </a:extLst>
          </p:cNvPr>
          <p:cNvSpPr/>
          <p:nvPr/>
        </p:nvSpPr>
        <p:spPr>
          <a:xfrm>
            <a:off x="2967690" y="2069072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-8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98ED9FD-5EC4-4844-A507-2F9D5DD965BA}"/>
              </a:ext>
            </a:extLst>
          </p:cNvPr>
          <p:cNvSpPr/>
          <p:nvPr/>
        </p:nvSpPr>
        <p:spPr>
          <a:xfrm>
            <a:off x="3653490" y="2069072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-7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4D2546B-A8B5-44C1-9240-58EAC90D1449}"/>
              </a:ext>
            </a:extLst>
          </p:cNvPr>
          <p:cNvSpPr/>
          <p:nvPr/>
        </p:nvSpPr>
        <p:spPr>
          <a:xfrm>
            <a:off x="4339290" y="2069072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-6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F2F547F-2A72-4121-A319-DAF4024324A9}"/>
              </a:ext>
            </a:extLst>
          </p:cNvPr>
          <p:cNvSpPr/>
          <p:nvPr/>
        </p:nvSpPr>
        <p:spPr>
          <a:xfrm>
            <a:off x="5025090" y="2069072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-5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7B2F993-B6B2-44CC-B04D-37AA0026607A}"/>
              </a:ext>
            </a:extLst>
          </p:cNvPr>
          <p:cNvSpPr/>
          <p:nvPr/>
        </p:nvSpPr>
        <p:spPr>
          <a:xfrm>
            <a:off x="5710890" y="2069072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-4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6404E31-26A9-44B7-8D68-C25622A1ECB4}"/>
              </a:ext>
            </a:extLst>
          </p:cNvPr>
          <p:cNvSpPr/>
          <p:nvPr/>
        </p:nvSpPr>
        <p:spPr>
          <a:xfrm>
            <a:off x="6396690" y="2069072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-3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5BC358F-4D4C-4109-9ABC-0516898A11ED}"/>
              </a:ext>
            </a:extLst>
          </p:cNvPr>
          <p:cNvSpPr/>
          <p:nvPr/>
        </p:nvSpPr>
        <p:spPr>
          <a:xfrm>
            <a:off x="7082490" y="2069072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-2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7DBC8A6-4B9D-48D6-96FD-CC9D6AC7E731}"/>
              </a:ext>
            </a:extLst>
          </p:cNvPr>
          <p:cNvSpPr/>
          <p:nvPr/>
        </p:nvSpPr>
        <p:spPr>
          <a:xfrm>
            <a:off x="7768290" y="2069072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573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C16B2D-07C8-4034-B220-67ABCAA16D77}"/>
              </a:ext>
            </a:extLst>
          </p:cNvPr>
          <p:cNvSpPr txBox="1"/>
          <p:nvPr/>
        </p:nvSpPr>
        <p:spPr>
          <a:xfrm>
            <a:off x="1237130" y="2846533"/>
            <a:ext cx="4325223" cy="1164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 = [1,2,3,4,5,6,7,8]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a[0:8:2] # [1,3,5,7]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BA311BA-8B85-43F7-A110-6870DD5BA78A}"/>
              </a:ext>
            </a:extLst>
          </p:cNvPr>
          <p:cNvSpPr/>
          <p:nvPr/>
        </p:nvSpPr>
        <p:spPr>
          <a:xfrm>
            <a:off x="2929404" y="1391771"/>
            <a:ext cx="685800" cy="685800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A106FB9-9D2B-4A0A-ADD3-82D40DE3C025}"/>
              </a:ext>
            </a:extLst>
          </p:cNvPr>
          <p:cNvSpPr/>
          <p:nvPr/>
        </p:nvSpPr>
        <p:spPr>
          <a:xfrm>
            <a:off x="3615204" y="1391771"/>
            <a:ext cx="685800" cy="685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AD97FAD-701C-4460-9E2A-2E212F48074F}"/>
              </a:ext>
            </a:extLst>
          </p:cNvPr>
          <p:cNvSpPr/>
          <p:nvPr/>
        </p:nvSpPr>
        <p:spPr>
          <a:xfrm>
            <a:off x="4301004" y="1391771"/>
            <a:ext cx="685800" cy="685800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7AE8AFF-480C-4997-ADD6-D87B5A6D6C0F}"/>
              </a:ext>
            </a:extLst>
          </p:cNvPr>
          <p:cNvSpPr/>
          <p:nvPr/>
        </p:nvSpPr>
        <p:spPr>
          <a:xfrm>
            <a:off x="4986804" y="1391771"/>
            <a:ext cx="685800" cy="685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AB3D96-38BD-4EB9-B6A3-2F30E8DC415E}"/>
              </a:ext>
            </a:extLst>
          </p:cNvPr>
          <p:cNvSpPr txBox="1"/>
          <p:nvPr/>
        </p:nvSpPr>
        <p:spPr>
          <a:xfrm>
            <a:off x="2381159" y="1299404"/>
            <a:ext cx="410690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4C2936E-615A-4947-BBCD-3A6813FF6A6D}"/>
              </a:ext>
            </a:extLst>
          </p:cNvPr>
          <p:cNvSpPr/>
          <p:nvPr/>
        </p:nvSpPr>
        <p:spPr>
          <a:xfrm>
            <a:off x="29294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102D2A3-B6A4-47F1-8909-884DA49569FB}"/>
              </a:ext>
            </a:extLst>
          </p:cNvPr>
          <p:cNvSpPr/>
          <p:nvPr/>
        </p:nvSpPr>
        <p:spPr>
          <a:xfrm>
            <a:off x="36152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F017276-BC54-4B65-B1E7-D6665882B43A}"/>
              </a:ext>
            </a:extLst>
          </p:cNvPr>
          <p:cNvSpPr/>
          <p:nvPr/>
        </p:nvSpPr>
        <p:spPr>
          <a:xfrm>
            <a:off x="43010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6DD3102-069E-4CA4-B103-8A6E42635119}"/>
              </a:ext>
            </a:extLst>
          </p:cNvPr>
          <p:cNvSpPr/>
          <p:nvPr/>
        </p:nvSpPr>
        <p:spPr>
          <a:xfrm>
            <a:off x="49868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8FFAD2-B9EF-4A88-928C-1D9FCDFB6CDE}"/>
              </a:ext>
            </a:extLst>
          </p:cNvPr>
          <p:cNvSpPr/>
          <p:nvPr/>
        </p:nvSpPr>
        <p:spPr>
          <a:xfrm>
            <a:off x="5672604" y="1391771"/>
            <a:ext cx="685800" cy="685800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662E3B7-A49D-42F2-AA31-4D39BD0290B4}"/>
              </a:ext>
            </a:extLst>
          </p:cNvPr>
          <p:cNvSpPr/>
          <p:nvPr/>
        </p:nvSpPr>
        <p:spPr>
          <a:xfrm>
            <a:off x="6358404" y="1391771"/>
            <a:ext cx="685800" cy="685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7DB28D6-8BB6-4CC7-9921-95CE3B0720E4}"/>
              </a:ext>
            </a:extLst>
          </p:cNvPr>
          <p:cNvSpPr/>
          <p:nvPr/>
        </p:nvSpPr>
        <p:spPr>
          <a:xfrm>
            <a:off x="7044204" y="1391771"/>
            <a:ext cx="685800" cy="685800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0FD428B-AAFB-4FA3-975A-4BA384A695F0}"/>
              </a:ext>
            </a:extLst>
          </p:cNvPr>
          <p:cNvSpPr/>
          <p:nvPr/>
        </p:nvSpPr>
        <p:spPr>
          <a:xfrm>
            <a:off x="7730004" y="1391771"/>
            <a:ext cx="685800" cy="685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849DEFE-28DF-488E-BF99-300F81027FDA}"/>
              </a:ext>
            </a:extLst>
          </p:cNvPr>
          <p:cNvSpPr/>
          <p:nvPr/>
        </p:nvSpPr>
        <p:spPr>
          <a:xfrm>
            <a:off x="56726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FFB04C3-0CAB-4F16-8810-399BFE4D08CD}"/>
              </a:ext>
            </a:extLst>
          </p:cNvPr>
          <p:cNvSpPr/>
          <p:nvPr/>
        </p:nvSpPr>
        <p:spPr>
          <a:xfrm>
            <a:off x="63584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F7092CF-312B-47AD-B266-ABCAC4084C34}"/>
              </a:ext>
            </a:extLst>
          </p:cNvPr>
          <p:cNvSpPr/>
          <p:nvPr/>
        </p:nvSpPr>
        <p:spPr>
          <a:xfrm>
            <a:off x="70442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9634826-85D1-487D-A1B3-CDC5BFC20A55}"/>
              </a:ext>
            </a:extLst>
          </p:cNvPr>
          <p:cNvSpPr/>
          <p:nvPr/>
        </p:nvSpPr>
        <p:spPr>
          <a:xfrm>
            <a:off x="77300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0B87C7E-3260-4D8D-9827-C78861E7357A}"/>
              </a:ext>
            </a:extLst>
          </p:cNvPr>
          <p:cNvSpPr/>
          <p:nvPr/>
        </p:nvSpPr>
        <p:spPr>
          <a:xfrm>
            <a:off x="2967690" y="2069072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-8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98ED9FD-5EC4-4844-A507-2F9D5DD965BA}"/>
              </a:ext>
            </a:extLst>
          </p:cNvPr>
          <p:cNvSpPr/>
          <p:nvPr/>
        </p:nvSpPr>
        <p:spPr>
          <a:xfrm>
            <a:off x="3653490" y="2069072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-7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4D2546B-A8B5-44C1-9240-58EAC90D1449}"/>
              </a:ext>
            </a:extLst>
          </p:cNvPr>
          <p:cNvSpPr/>
          <p:nvPr/>
        </p:nvSpPr>
        <p:spPr>
          <a:xfrm>
            <a:off x="4339290" y="2069072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-6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F2F547F-2A72-4121-A319-DAF4024324A9}"/>
              </a:ext>
            </a:extLst>
          </p:cNvPr>
          <p:cNvSpPr/>
          <p:nvPr/>
        </p:nvSpPr>
        <p:spPr>
          <a:xfrm>
            <a:off x="5025090" y="2069072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-5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7B2F993-B6B2-44CC-B04D-37AA0026607A}"/>
              </a:ext>
            </a:extLst>
          </p:cNvPr>
          <p:cNvSpPr/>
          <p:nvPr/>
        </p:nvSpPr>
        <p:spPr>
          <a:xfrm>
            <a:off x="5710890" y="2069072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-4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6404E31-26A9-44B7-8D68-C25622A1ECB4}"/>
              </a:ext>
            </a:extLst>
          </p:cNvPr>
          <p:cNvSpPr/>
          <p:nvPr/>
        </p:nvSpPr>
        <p:spPr>
          <a:xfrm>
            <a:off x="6396690" y="2069072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-3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5BC358F-4D4C-4109-9ABC-0516898A11ED}"/>
              </a:ext>
            </a:extLst>
          </p:cNvPr>
          <p:cNvSpPr/>
          <p:nvPr/>
        </p:nvSpPr>
        <p:spPr>
          <a:xfrm>
            <a:off x="7082490" y="2069072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-2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7DBC8A6-4B9D-48D6-96FD-CC9D6AC7E731}"/>
              </a:ext>
            </a:extLst>
          </p:cNvPr>
          <p:cNvSpPr/>
          <p:nvPr/>
        </p:nvSpPr>
        <p:spPr>
          <a:xfrm>
            <a:off x="7768290" y="2069072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353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C16B2D-07C8-4034-B220-67ABCAA16D77}"/>
              </a:ext>
            </a:extLst>
          </p:cNvPr>
          <p:cNvSpPr txBox="1"/>
          <p:nvPr/>
        </p:nvSpPr>
        <p:spPr>
          <a:xfrm>
            <a:off x="1237130" y="2846533"/>
            <a:ext cx="4325223" cy="1164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 = [1,2,3,4,5,6,7,8]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a[:6] # [1,2,3,4,5,6]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BA311BA-8B85-43F7-A110-6870DD5BA78A}"/>
              </a:ext>
            </a:extLst>
          </p:cNvPr>
          <p:cNvSpPr/>
          <p:nvPr/>
        </p:nvSpPr>
        <p:spPr>
          <a:xfrm>
            <a:off x="2929404" y="1391771"/>
            <a:ext cx="685800" cy="685800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A106FB9-9D2B-4A0A-ADD3-82D40DE3C025}"/>
              </a:ext>
            </a:extLst>
          </p:cNvPr>
          <p:cNvSpPr/>
          <p:nvPr/>
        </p:nvSpPr>
        <p:spPr>
          <a:xfrm>
            <a:off x="3615204" y="1391771"/>
            <a:ext cx="685800" cy="685800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AD97FAD-701C-4460-9E2A-2E212F48074F}"/>
              </a:ext>
            </a:extLst>
          </p:cNvPr>
          <p:cNvSpPr/>
          <p:nvPr/>
        </p:nvSpPr>
        <p:spPr>
          <a:xfrm>
            <a:off x="4301004" y="1391771"/>
            <a:ext cx="685800" cy="685800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7AE8AFF-480C-4997-ADD6-D87B5A6D6C0F}"/>
              </a:ext>
            </a:extLst>
          </p:cNvPr>
          <p:cNvSpPr/>
          <p:nvPr/>
        </p:nvSpPr>
        <p:spPr>
          <a:xfrm>
            <a:off x="4986804" y="1391771"/>
            <a:ext cx="685800" cy="685800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AB3D96-38BD-4EB9-B6A3-2F30E8DC415E}"/>
              </a:ext>
            </a:extLst>
          </p:cNvPr>
          <p:cNvSpPr txBox="1"/>
          <p:nvPr/>
        </p:nvSpPr>
        <p:spPr>
          <a:xfrm>
            <a:off x="2381159" y="1299404"/>
            <a:ext cx="410690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4C2936E-615A-4947-BBCD-3A6813FF6A6D}"/>
              </a:ext>
            </a:extLst>
          </p:cNvPr>
          <p:cNvSpPr/>
          <p:nvPr/>
        </p:nvSpPr>
        <p:spPr>
          <a:xfrm>
            <a:off x="29294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102D2A3-B6A4-47F1-8909-884DA49569FB}"/>
              </a:ext>
            </a:extLst>
          </p:cNvPr>
          <p:cNvSpPr/>
          <p:nvPr/>
        </p:nvSpPr>
        <p:spPr>
          <a:xfrm>
            <a:off x="36152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F017276-BC54-4B65-B1E7-D6665882B43A}"/>
              </a:ext>
            </a:extLst>
          </p:cNvPr>
          <p:cNvSpPr/>
          <p:nvPr/>
        </p:nvSpPr>
        <p:spPr>
          <a:xfrm>
            <a:off x="43010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6DD3102-069E-4CA4-B103-8A6E42635119}"/>
              </a:ext>
            </a:extLst>
          </p:cNvPr>
          <p:cNvSpPr/>
          <p:nvPr/>
        </p:nvSpPr>
        <p:spPr>
          <a:xfrm>
            <a:off x="49868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8FFAD2-B9EF-4A88-928C-1D9FCDFB6CDE}"/>
              </a:ext>
            </a:extLst>
          </p:cNvPr>
          <p:cNvSpPr/>
          <p:nvPr/>
        </p:nvSpPr>
        <p:spPr>
          <a:xfrm>
            <a:off x="5672604" y="1391771"/>
            <a:ext cx="685800" cy="685800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662E3B7-A49D-42F2-AA31-4D39BD0290B4}"/>
              </a:ext>
            </a:extLst>
          </p:cNvPr>
          <p:cNvSpPr/>
          <p:nvPr/>
        </p:nvSpPr>
        <p:spPr>
          <a:xfrm>
            <a:off x="6358404" y="1391771"/>
            <a:ext cx="685800" cy="685800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7DB28D6-8BB6-4CC7-9921-95CE3B0720E4}"/>
              </a:ext>
            </a:extLst>
          </p:cNvPr>
          <p:cNvSpPr/>
          <p:nvPr/>
        </p:nvSpPr>
        <p:spPr>
          <a:xfrm>
            <a:off x="7044204" y="1391771"/>
            <a:ext cx="685800" cy="685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0FD428B-AAFB-4FA3-975A-4BA384A695F0}"/>
              </a:ext>
            </a:extLst>
          </p:cNvPr>
          <p:cNvSpPr/>
          <p:nvPr/>
        </p:nvSpPr>
        <p:spPr>
          <a:xfrm>
            <a:off x="7730004" y="1391771"/>
            <a:ext cx="685800" cy="685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849DEFE-28DF-488E-BF99-300F81027FDA}"/>
              </a:ext>
            </a:extLst>
          </p:cNvPr>
          <p:cNvSpPr/>
          <p:nvPr/>
        </p:nvSpPr>
        <p:spPr>
          <a:xfrm>
            <a:off x="56726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FFB04C3-0CAB-4F16-8810-399BFE4D08CD}"/>
              </a:ext>
            </a:extLst>
          </p:cNvPr>
          <p:cNvSpPr/>
          <p:nvPr/>
        </p:nvSpPr>
        <p:spPr>
          <a:xfrm>
            <a:off x="63584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F7092CF-312B-47AD-B266-ABCAC4084C34}"/>
              </a:ext>
            </a:extLst>
          </p:cNvPr>
          <p:cNvSpPr/>
          <p:nvPr/>
        </p:nvSpPr>
        <p:spPr>
          <a:xfrm>
            <a:off x="70442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9634826-85D1-487D-A1B3-CDC5BFC20A55}"/>
              </a:ext>
            </a:extLst>
          </p:cNvPr>
          <p:cNvSpPr/>
          <p:nvPr/>
        </p:nvSpPr>
        <p:spPr>
          <a:xfrm>
            <a:off x="77300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0B87C7E-3260-4D8D-9827-C78861E7357A}"/>
              </a:ext>
            </a:extLst>
          </p:cNvPr>
          <p:cNvSpPr/>
          <p:nvPr/>
        </p:nvSpPr>
        <p:spPr>
          <a:xfrm>
            <a:off x="2967690" y="2069072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-8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98ED9FD-5EC4-4844-A507-2F9D5DD965BA}"/>
              </a:ext>
            </a:extLst>
          </p:cNvPr>
          <p:cNvSpPr/>
          <p:nvPr/>
        </p:nvSpPr>
        <p:spPr>
          <a:xfrm>
            <a:off x="3653490" y="2069072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-7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4D2546B-A8B5-44C1-9240-58EAC90D1449}"/>
              </a:ext>
            </a:extLst>
          </p:cNvPr>
          <p:cNvSpPr/>
          <p:nvPr/>
        </p:nvSpPr>
        <p:spPr>
          <a:xfrm>
            <a:off x="4339290" y="2069072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-6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F2F547F-2A72-4121-A319-DAF4024324A9}"/>
              </a:ext>
            </a:extLst>
          </p:cNvPr>
          <p:cNvSpPr/>
          <p:nvPr/>
        </p:nvSpPr>
        <p:spPr>
          <a:xfrm>
            <a:off x="5025090" y="2069072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-5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7B2F993-B6B2-44CC-B04D-37AA0026607A}"/>
              </a:ext>
            </a:extLst>
          </p:cNvPr>
          <p:cNvSpPr/>
          <p:nvPr/>
        </p:nvSpPr>
        <p:spPr>
          <a:xfrm>
            <a:off x="5710890" y="2069072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-4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6404E31-26A9-44B7-8D68-C25622A1ECB4}"/>
              </a:ext>
            </a:extLst>
          </p:cNvPr>
          <p:cNvSpPr/>
          <p:nvPr/>
        </p:nvSpPr>
        <p:spPr>
          <a:xfrm>
            <a:off x="6396690" y="2069072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-3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5BC358F-4D4C-4109-9ABC-0516898A11ED}"/>
              </a:ext>
            </a:extLst>
          </p:cNvPr>
          <p:cNvSpPr/>
          <p:nvPr/>
        </p:nvSpPr>
        <p:spPr>
          <a:xfrm>
            <a:off x="7082490" y="2069072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-2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7DBC8A6-4B9D-48D6-96FD-CC9D6AC7E731}"/>
              </a:ext>
            </a:extLst>
          </p:cNvPr>
          <p:cNvSpPr/>
          <p:nvPr/>
        </p:nvSpPr>
        <p:spPr>
          <a:xfrm>
            <a:off x="7768290" y="2069072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331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C16B2D-07C8-4034-B220-67ABCAA16D77}"/>
              </a:ext>
            </a:extLst>
          </p:cNvPr>
          <p:cNvSpPr txBox="1"/>
          <p:nvPr/>
        </p:nvSpPr>
        <p:spPr>
          <a:xfrm>
            <a:off x="1237130" y="2846533"/>
            <a:ext cx="4325223" cy="1164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 = [1,2,3,4,5,6,7,8]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a[4:] # [5,6,7,8]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BA311BA-8B85-43F7-A110-6870DD5BA78A}"/>
              </a:ext>
            </a:extLst>
          </p:cNvPr>
          <p:cNvSpPr/>
          <p:nvPr/>
        </p:nvSpPr>
        <p:spPr>
          <a:xfrm>
            <a:off x="2929404" y="1391771"/>
            <a:ext cx="685800" cy="685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A106FB9-9D2B-4A0A-ADD3-82D40DE3C025}"/>
              </a:ext>
            </a:extLst>
          </p:cNvPr>
          <p:cNvSpPr/>
          <p:nvPr/>
        </p:nvSpPr>
        <p:spPr>
          <a:xfrm>
            <a:off x="3615204" y="1391771"/>
            <a:ext cx="685800" cy="685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AD97FAD-701C-4460-9E2A-2E212F48074F}"/>
              </a:ext>
            </a:extLst>
          </p:cNvPr>
          <p:cNvSpPr/>
          <p:nvPr/>
        </p:nvSpPr>
        <p:spPr>
          <a:xfrm>
            <a:off x="4301004" y="1391771"/>
            <a:ext cx="685800" cy="685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7AE8AFF-480C-4997-ADD6-D87B5A6D6C0F}"/>
              </a:ext>
            </a:extLst>
          </p:cNvPr>
          <p:cNvSpPr/>
          <p:nvPr/>
        </p:nvSpPr>
        <p:spPr>
          <a:xfrm>
            <a:off x="4986804" y="1391771"/>
            <a:ext cx="685800" cy="685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AB3D96-38BD-4EB9-B6A3-2F30E8DC415E}"/>
              </a:ext>
            </a:extLst>
          </p:cNvPr>
          <p:cNvSpPr txBox="1"/>
          <p:nvPr/>
        </p:nvSpPr>
        <p:spPr>
          <a:xfrm>
            <a:off x="2381159" y="1299404"/>
            <a:ext cx="410690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4C2936E-615A-4947-BBCD-3A6813FF6A6D}"/>
              </a:ext>
            </a:extLst>
          </p:cNvPr>
          <p:cNvSpPr/>
          <p:nvPr/>
        </p:nvSpPr>
        <p:spPr>
          <a:xfrm>
            <a:off x="29294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102D2A3-B6A4-47F1-8909-884DA49569FB}"/>
              </a:ext>
            </a:extLst>
          </p:cNvPr>
          <p:cNvSpPr/>
          <p:nvPr/>
        </p:nvSpPr>
        <p:spPr>
          <a:xfrm>
            <a:off x="36152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F017276-BC54-4B65-B1E7-D6665882B43A}"/>
              </a:ext>
            </a:extLst>
          </p:cNvPr>
          <p:cNvSpPr/>
          <p:nvPr/>
        </p:nvSpPr>
        <p:spPr>
          <a:xfrm>
            <a:off x="43010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6DD3102-069E-4CA4-B103-8A6E42635119}"/>
              </a:ext>
            </a:extLst>
          </p:cNvPr>
          <p:cNvSpPr/>
          <p:nvPr/>
        </p:nvSpPr>
        <p:spPr>
          <a:xfrm>
            <a:off x="49868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8FFAD2-B9EF-4A88-928C-1D9FCDFB6CDE}"/>
              </a:ext>
            </a:extLst>
          </p:cNvPr>
          <p:cNvSpPr/>
          <p:nvPr/>
        </p:nvSpPr>
        <p:spPr>
          <a:xfrm>
            <a:off x="5672604" y="1391771"/>
            <a:ext cx="685800" cy="685800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662E3B7-A49D-42F2-AA31-4D39BD0290B4}"/>
              </a:ext>
            </a:extLst>
          </p:cNvPr>
          <p:cNvSpPr/>
          <p:nvPr/>
        </p:nvSpPr>
        <p:spPr>
          <a:xfrm>
            <a:off x="6358404" y="1391771"/>
            <a:ext cx="685800" cy="685800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7DB28D6-8BB6-4CC7-9921-95CE3B0720E4}"/>
              </a:ext>
            </a:extLst>
          </p:cNvPr>
          <p:cNvSpPr/>
          <p:nvPr/>
        </p:nvSpPr>
        <p:spPr>
          <a:xfrm>
            <a:off x="7044204" y="1391771"/>
            <a:ext cx="685800" cy="685800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0FD428B-AAFB-4FA3-975A-4BA384A695F0}"/>
              </a:ext>
            </a:extLst>
          </p:cNvPr>
          <p:cNvSpPr/>
          <p:nvPr/>
        </p:nvSpPr>
        <p:spPr>
          <a:xfrm>
            <a:off x="7730004" y="1391771"/>
            <a:ext cx="685800" cy="685800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849DEFE-28DF-488E-BF99-300F81027FDA}"/>
              </a:ext>
            </a:extLst>
          </p:cNvPr>
          <p:cNvSpPr/>
          <p:nvPr/>
        </p:nvSpPr>
        <p:spPr>
          <a:xfrm>
            <a:off x="56726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FFB04C3-0CAB-4F16-8810-399BFE4D08CD}"/>
              </a:ext>
            </a:extLst>
          </p:cNvPr>
          <p:cNvSpPr/>
          <p:nvPr/>
        </p:nvSpPr>
        <p:spPr>
          <a:xfrm>
            <a:off x="63584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F7092CF-312B-47AD-B266-ABCAC4084C34}"/>
              </a:ext>
            </a:extLst>
          </p:cNvPr>
          <p:cNvSpPr/>
          <p:nvPr/>
        </p:nvSpPr>
        <p:spPr>
          <a:xfrm>
            <a:off x="70442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9634826-85D1-487D-A1B3-CDC5BFC20A55}"/>
              </a:ext>
            </a:extLst>
          </p:cNvPr>
          <p:cNvSpPr/>
          <p:nvPr/>
        </p:nvSpPr>
        <p:spPr>
          <a:xfrm>
            <a:off x="77300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0B87C7E-3260-4D8D-9827-C78861E7357A}"/>
              </a:ext>
            </a:extLst>
          </p:cNvPr>
          <p:cNvSpPr/>
          <p:nvPr/>
        </p:nvSpPr>
        <p:spPr>
          <a:xfrm>
            <a:off x="2967690" y="2069072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-8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98ED9FD-5EC4-4844-A507-2F9D5DD965BA}"/>
              </a:ext>
            </a:extLst>
          </p:cNvPr>
          <p:cNvSpPr/>
          <p:nvPr/>
        </p:nvSpPr>
        <p:spPr>
          <a:xfrm>
            <a:off x="3653490" y="2069072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-7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4D2546B-A8B5-44C1-9240-58EAC90D1449}"/>
              </a:ext>
            </a:extLst>
          </p:cNvPr>
          <p:cNvSpPr/>
          <p:nvPr/>
        </p:nvSpPr>
        <p:spPr>
          <a:xfrm>
            <a:off x="4339290" y="2069072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-6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F2F547F-2A72-4121-A319-DAF4024324A9}"/>
              </a:ext>
            </a:extLst>
          </p:cNvPr>
          <p:cNvSpPr/>
          <p:nvPr/>
        </p:nvSpPr>
        <p:spPr>
          <a:xfrm>
            <a:off x="5025090" y="2069072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-5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7B2F993-B6B2-44CC-B04D-37AA0026607A}"/>
              </a:ext>
            </a:extLst>
          </p:cNvPr>
          <p:cNvSpPr/>
          <p:nvPr/>
        </p:nvSpPr>
        <p:spPr>
          <a:xfrm>
            <a:off x="5710890" y="2069072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-4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6404E31-26A9-44B7-8D68-C25622A1ECB4}"/>
              </a:ext>
            </a:extLst>
          </p:cNvPr>
          <p:cNvSpPr/>
          <p:nvPr/>
        </p:nvSpPr>
        <p:spPr>
          <a:xfrm>
            <a:off x="6396690" y="2069072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-3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5BC358F-4D4C-4109-9ABC-0516898A11ED}"/>
              </a:ext>
            </a:extLst>
          </p:cNvPr>
          <p:cNvSpPr/>
          <p:nvPr/>
        </p:nvSpPr>
        <p:spPr>
          <a:xfrm>
            <a:off x="7082490" y="2069072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-2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7DBC8A6-4B9D-48D6-96FD-CC9D6AC7E731}"/>
              </a:ext>
            </a:extLst>
          </p:cNvPr>
          <p:cNvSpPr/>
          <p:nvPr/>
        </p:nvSpPr>
        <p:spPr>
          <a:xfrm>
            <a:off x="7768290" y="2069072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188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4FB512-B636-4593-A78A-F4C7D133319A}"/>
              </a:ext>
            </a:extLst>
          </p:cNvPr>
          <p:cNvSpPr txBox="1"/>
          <p:nvPr/>
        </p:nvSpPr>
        <p:spPr>
          <a:xfrm>
            <a:off x="329453" y="181535"/>
            <a:ext cx="5622052" cy="149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person = {'age':33,'name':'kim'}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person['age’] = 34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person[‘score’] = 99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353AF4-E738-473F-ADC9-43B18FBBE45C}"/>
              </a:ext>
            </a:extLst>
          </p:cNvPr>
          <p:cNvSpPr/>
          <p:nvPr/>
        </p:nvSpPr>
        <p:spPr>
          <a:xfrm>
            <a:off x="3301253" y="2981746"/>
            <a:ext cx="1243853" cy="5580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‘age’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D7F04BA-168A-44AF-A7CD-1EEFD245B8B6}"/>
              </a:ext>
            </a:extLst>
          </p:cNvPr>
          <p:cNvSpPr/>
          <p:nvPr/>
        </p:nvSpPr>
        <p:spPr>
          <a:xfrm>
            <a:off x="3301252" y="3539799"/>
            <a:ext cx="1243853" cy="5580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‘name’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4FD93B33-C6E7-453F-AF16-F0BDB2321015}"/>
              </a:ext>
            </a:extLst>
          </p:cNvPr>
          <p:cNvCxnSpPr>
            <a:cxnSpLocks/>
            <a:stCxn id="6" idx="3"/>
            <a:endCxn id="40" idx="1"/>
          </p:cNvCxnSpPr>
          <p:nvPr/>
        </p:nvCxnSpPr>
        <p:spPr>
          <a:xfrm flipV="1">
            <a:off x="4545106" y="2499333"/>
            <a:ext cx="1082488" cy="761440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A8D65DE-929A-4E07-A308-69A98FC1FF1A}"/>
              </a:ext>
            </a:extLst>
          </p:cNvPr>
          <p:cNvSpPr/>
          <p:nvPr/>
        </p:nvSpPr>
        <p:spPr>
          <a:xfrm>
            <a:off x="5607423" y="3980330"/>
            <a:ext cx="1149724" cy="5042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‘kim’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70E03784-6493-4822-832D-8BA8E250E87C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>
            <a:off x="4545105" y="3818826"/>
            <a:ext cx="1062318" cy="413637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3D29941-1BBA-48C0-AA05-CC738E4A8A23}"/>
              </a:ext>
            </a:extLst>
          </p:cNvPr>
          <p:cNvSpPr/>
          <p:nvPr/>
        </p:nvSpPr>
        <p:spPr>
          <a:xfrm>
            <a:off x="5627594" y="2247200"/>
            <a:ext cx="786653" cy="5042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B379EAF-0F50-4A01-8AFF-14BA71D379B0}"/>
              </a:ext>
            </a:extLst>
          </p:cNvPr>
          <p:cNvSpPr/>
          <p:nvPr/>
        </p:nvSpPr>
        <p:spPr>
          <a:xfrm>
            <a:off x="3301252" y="4079503"/>
            <a:ext cx="1243853" cy="5580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‘score’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B28AFB5-0503-47D6-89BF-2AADA60A6E7F}"/>
              </a:ext>
            </a:extLst>
          </p:cNvPr>
          <p:cNvSpPr/>
          <p:nvPr/>
        </p:nvSpPr>
        <p:spPr>
          <a:xfrm>
            <a:off x="5533464" y="4817411"/>
            <a:ext cx="1149724" cy="5042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99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A871DF91-BA22-4E3F-860D-80350D1239FA}"/>
              </a:ext>
            </a:extLst>
          </p:cNvPr>
          <p:cNvCxnSpPr>
            <a:cxnSpLocks/>
            <a:stCxn id="43" idx="3"/>
            <a:endCxn id="45" idx="1"/>
          </p:cNvCxnSpPr>
          <p:nvPr/>
        </p:nvCxnSpPr>
        <p:spPr>
          <a:xfrm>
            <a:off x="4545105" y="4358530"/>
            <a:ext cx="988359" cy="711014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59C680A-A64F-4150-90ED-C2B8390C9744}"/>
              </a:ext>
            </a:extLst>
          </p:cNvPr>
          <p:cNvSpPr txBox="1"/>
          <p:nvPr/>
        </p:nvSpPr>
        <p:spPr>
          <a:xfrm>
            <a:off x="3718111" y="1634828"/>
            <a:ext cx="6471643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https://github.com/imguru-mooc/python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55333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119ACB-7F68-4065-A566-72943C18B2FE}"/>
              </a:ext>
            </a:extLst>
          </p:cNvPr>
          <p:cNvSpPr txBox="1"/>
          <p:nvPr/>
        </p:nvSpPr>
        <p:spPr>
          <a:xfrm>
            <a:off x="484094" y="457200"/>
            <a:ext cx="2210862" cy="114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 = [10, 20, 30]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a.append(500)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print(a)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D466423-4DA6-4349-B412-7882D7DE323D}"/>
              </a:ext>
            </a:extLst>
          </p:cNvPr>
          <p:cNvSpPr/>
          <p:nvPr/>
        </p:nvSpPr>
        <p:spPr>
          <a:xfrm>
            <a:off x="1618316" y="2817159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A5784C-EF43-418D-88DA-F8ECE3680456}"/>
              </a:ext>
            </a:extLst>
          </p:cNvPr>
          <p:cNvSpPr txBox="1"/>
          <p:nvPr/>
        </p:nvSpPr>
        <p:spPr>
          <a:xfrm>
            <a:off x="1718891" y="3340902"/>
            <a:ext cx="410690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776341-0AC0-4670-AD25-4E21EDFF3BA8}"/>
              </a:ext>
            </a:extLst>
          </p:cNvPr>
          <p:cNvSpPr/>
          <p:nvPr/>
        </p:nvSpPr>
        <p:spPr>
          <a:xfrm>
            <a:off x="2929404" y="2817159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3162EE-CE45-409B-B586-409C8046A875}"/>
              </a:ext>
            </a:extLst>
          </p:cNvPr>
          <p:cNvSpPr/>
          <p:nvPr/>
        </p:nvSpPr>
        <p:spPr>
          <a:xfrm>
            <a:off x="3541245" y="2817158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527614D0-55E4-405E-AA9E-5A8FF3358EAE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2230157" y="3123080"/>
            <a:ext cx="699247" cy="12700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80822F-BD61-4B1E-BA60-725D09E61265}"/>
              </a:ext>
            </a:extLst>
          </p:cNvPr>
          <p:cNvSpPr/>
          <p:nvPr/>
        </p:nvSpPr>
        <p:spPr>
          <a:xfrm>
            <a:off x="4798218" y="2829859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FCE45D-75AD-4CBF-8D65-8E04516CDF09}"/>
              </a:ext>
            </a:extLst>
          </p:cNvPr>
          <p:cNvSpPr/>
          <p:nvPr/>
        </p:nvSpPr>
        <p:spPr>
          <a:xfrm>
            <a:off x="5410059" y="2829858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98D234D5-5B57-4D90-87CE-FC3714ABCADC}"/>
              </a:ext>
            </a:extLst>
          </p:cNvPr>
          <p:cNvCxnSpPr>
            <a:endCxn id="8" idx="1"/>
          </p:cNvCxnSpPr>
          <p:nvPr/>
        </p:nvCxnSpPr>
        <p:spPr>
          <a:xfrm>
            <a:off x="4098971" y="3135780"/>
            <a:ext cx="699247" cy="12700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678D0D-D1FD-47DB-9654-120427D537D2}"/>
              </a:ext>
            </a:extLst>
          </p:cNvPr>
          <p:cNvSpPr/>
          <p:nvPr/>
        </p:nvSpPr>
        <p:spPr>
          <a:xfrm>
            <a:off x="8418789" y="2842560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500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CA0DAA7-BA4A-4BA6-89AF-D333D8148EF5}"/>
              </a:ext>
            </a:extLst>
          </p:cNvPr>
          <p:cNvSpPr/>
          <p:nvPr/>
        </p:nvSpPr>
        <p:spPr>
          <a:xfrm>
            <a:off x="9030630" y="2842559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D2110B9A-D10A-4008-9E49-EC219483BDCB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6021900" y="3135779"/>
            <a:ext cx="468942" cy="12702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D85DA5-58AD-4881-AEF5-9676518315B3}"/>
              </a:ext>
            </a:extLst>
          </p:cNvPr>
          <p:cNvSpPr/>
          <p:nvPr/>
        </p:nvSpPr>
        <p:spPr>
          <a:xfrm>
            <a:off x="6490842" y="2842560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F300E42-BA56-4694-AEA6-7B675DB2E98B}"/>
              </a:ext>
            </a:extLst>
          </p:cNvPr>
          <p:cNvSpPr/>
          <p:nvPr/>
        </p:nvSpPr>
        <p:spPr>
          <a:xfrm>
            <a:off x="7102683" y="2842559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DCD7374A-CEFA-4740-BF6C-203EDF67DBD4}"/>
              </a:ext>
            </a:extLst>
          </p:cNvPr>
          <p:cNvCxnSpPr>
            <a:cxnSpLocks/>
            <a:stCxn id="15" idx="3"/>
            <a:endCxn id="11" idx="1"/>
          </p:cNvCxnSpPr>
          <p:nvPr/>
        </p:nvCxnSpPr>
        <p:spPr>
          <a:xfrm>
            <a:off x="7714524" y="3148480"/>
            <a:ext cx="704265" cy="1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3167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119ACB-7F68-4065-A566-72943C18B2FE}"/>
              </a:ext>
            </a:extLst>
          </p:cNvPr>
          <p:cNvSpPr txBox="1"/>
          <p:nvPr/>
        </p:nvSpPr>
        <p:spPr>
          <a:xfrm>
            <a:off x="484094" y="457200"/>
            <a:ext cx="1704313" cy="1502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 = []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a.append(10)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print(a)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len(a)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D466423-4DA6-4349-B412-7882D7DE323D}"/>
              </a:ext>
            </a:extLst>
          </p:cNvPr>
          <p:cNvSpPr/>
          <p:nvPr/>
        </p:nvSpPr>
        <p:spPr>
          <a:xfrm>
            <a:off x="1618316" y="2817159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A5784C-EF43-418D-88DA-F8ECE3680456}"/>
              </a:ext>
            </a:extLst>
          </p:cNvPr>
          <p:cNvSpPr txBox="1"/>
          <p:nvPr/>
        </p:nvSpPr>
        <p:spPr>
          <a:xfrm>
            <a:off x="1718891" y="3340902"/>
            <a:ext cx="410690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776341-0AC0-4670-AD25-4E21EDFF3BA8}"/>
              </a:ext>
            </a:extLst>
          </p:cNvPr>
          <p:cNvSpPr/>
          <p:nvPr/>
        </p:nvSpPr>
        <p:spPr>
          <a:xfrm>
            <a:off x="2942851" y="2817159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3162EE-CE45-409B-B586-409C8046A875}"/>
              </a:ext>
            </a:extLst>
          </p:cNvPr>
          <p:cNvSpPr/>
          <p:nvPr/>
        </p:nvSpPr>
        <p:spPr>
          <a:xfrm>
            <a:off x="3554692" y="2817158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527614D0-55E4-405E-AA9E-5A8FF3358EAE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2230157" y="3123080"/>
            <a:ext cx="712694" cy="12700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130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119ACB-7F68-4065-A566-72943C18B2FE}"/>
              </a:ext>
            </a:extLst>
          </p:cNvPr>
          <p:cNvSpPr txBox="1"/>
          <p:nvPr/>
        </p:nvSpPr>
        <p:spPr>
          <a:xfrm>
            <a:off x="484094" y="457200"/>
            <a:ext cx="4743606" cy="1502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 = [10, 20, 30]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a.append([500,600])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print(a)  # [10, 20, 30, [500, 600]]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len(a)    # 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D466423-4DA6-4349-B412-7882D7DE323D}"/>
              </a:ext>
            </a:extLst>
          </p:cNvPr>
          <p:cNvSpPr/>
          <p:nvPr/>
        </p:nvSpPr>
        <p:spPr>
          <a:xfrm>
            <a:off x="1618316" y="2817159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A5784C-EF43-418D-88DA-F8ECE3680456}"/>
              </a:ext>
            </a:extLst>
          </p:cNvPr>
          <p:cNvSpPr txBox="1"/>
          <p:nvPr/>
        </p:nvSpPr>
        <p:spPr>
          <a:xfrm>
            <a:off x="1718891" y="3340902"/>
            <a:ext cx="410690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776341-0AC0-4670-AD25-4E21EDFF3BA8}"/>
              </a:ext>
            </a:extLst>
          </p:cNvPr>
          <p:cNvSpPr/>
          <p:nvPr/>
        </p:nvSpPr>
        <p:spPr>
          <a:xfrm>
            <a:off x="2929404" y="2817159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3162EE-CE45-409B-B586-409C8046A875}"/>
              </a:ext>
            </a:extLst>
          </p:cNvPr>
          <p:cNvSpPr/>
          <p:nvPr/>
        </p:nvSpPr>
        <p:spPr>
          <a:xfrm>
            <a:off x="3541245" y="2817158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527614D0-55E4-405E-AA9E-5A8FF3358EAE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2230157" y="3123080"/>
            <a:ext cx="699247" cy="12700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80822F-BD61-4B1E-BA60-725D09E61265}"/>
              </a:ext>
            </a:extLst>
          </p:cNvPr>
          <p:cNvSpPr/>
          <p:nvPr/>
        </p:nvSpPr>
        <p:spPr>
          <a:xfrm>
            <a:off x="4798218" y="2829859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FCE45D-75AD-4CBF-8D65-8E04516CDF09}"/>
              </a:ext>
            </a:extLst>
          </p:cNvPr>
          <p:cNvSpPr/>
          <p:nvPr/>
        </p:nvSpPr>
        <p:spPr>
          <a:xfrm>
            <a:off x="5410059" y="2829858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98D234D5-5B57-4D90-87CE-FC3714ABCADC}"/>
              </a:ext>
            </a:extLst>
          </p:cNvPr>
          <p:cNvCxnSpPr>
            <a:endCxn id="8" idx="1"/>
          </p:cNvCxnSpPr>
          <p:nvPr/>
        </p:nvCxnSpPr>
        <p:spPr>
          <a:xfrm>
            <a:off x="4098971" y="3135780"/>
            <a:ext cx="699247" cy="12700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D2110B9A-D10A-4008-9E49-EC219483BDCB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6021900" y="3135779"/>
            <a:ext cx="468942" cy="12702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D85DA5-58AD-4881-AEF5-9676518315B3}"/>
              </a:ext>
            </a:extLst>
          </p:cNvPr>
          <p:cNvSpPr/>
          <p:nvPr/>
        </p:nvSpPr>
        <p:spPr>
          <a:xfrm>
            <a:off x="6490842" y="2842560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F300E42-BA56-4694-AEA6-7B675DB2E98B}"/>
              </a:ext>
            </a:extLst>
          </p:cNvPr>
          <p:cNvSpPr/>
          <p:nvPr/>
        </p:nvSpPr>
        <p:spPr>
          <a:xfrm>
            <a:off x="7102683" y="2842559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DCD7374A-CEFA-4740-BF6C-203EDF67DBD4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7714524" y="3148480"/>
            <a:ext cx="704265" cy="1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22E6C20-EF4F-449C-85BB-A565439D6658}"/>
              </a:ext>
            </a:extLst>
          </p:cNvPr>
          <p:cNvSpPr/>
          <p:nvPr/>
        </p:nvSpPr>
        <p:spPr>
          <a:xfrm>
            <a:off x="8400298" y="4476377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15EA54A-CB37-4D54-A57A-F444A855C8CA}"/>
              </a:ext>
            </a:extLst>
          </p:cNvPr>
          <p:cNvSpPr/>
          <p:nvPr/>
        </p:nvSpPr>
        <p:spPr>
          <a:xfrm>
            <a:off x="9012139" y="4476376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A3919AB8-A9D7-4FA4-ACD9-106181368BCD}"/>
              </a:ext>
            </a:extLst>
          </p:cNvPr>
          <p:cNvCxnSpPr>
            <a:cxnSpLocks/>
            <a:stCxn id="24" idx="2"/>
            <a:endCxn id="17" idx="0"/>
          </p:cNvCxnSpPr>
          <p:nvPr/>
        </p:nvCxnSpPr>
        <p:spPr>
          <a:xfrm rot="5400000">
            <a:off x="8182531" y="3952688"/>
            <a:ext cx="1047377" cy="12700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58414C7-54BD-4F42-B317-7448C30080A6}"/>
              </a:ext>
            </a:extLst>
          </p:cNvPr>
          <p:cNvSpPr/>
          <p:nvPr/>
        </p:nvSpPr>
        <p:spPr>
          <a:xfrm>
            <a:off x="10235821" y="4476376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E37CE66-E8A6-4ECD-B297-DCDD2BA8E85F}"/>
              </a:ext>
            </a:extLst>
          </p:cNvPr>
          <p:cNvSpPr/>
          <p:nvPr/>
        </p:nvSpPr>
        <p:spPr>
          <a:xfrm>
            <a:off x="10847662" y="4476375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4D35C984-54E3-4D5E-BA97-07B4BBC06922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9531556" y="4782296"/>
            <a:ext cx="704265" cy="1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06624F5-8426-4058-A04C-42138CBC956B}"/>
              </a:ext>
            </a:extLst>
          </p:cNvPr>
          <p:cNvSpPr/>
          <p:nvPr/>
        </p:nvSpPr>
        <p:spPr>
          <a:xfrm>
            <a:off x="8400298" y="2817159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2621D2D-5B3B-429F-B9E8-BDF081BB6056}"/>
              </a:ext>
            </a:extLst>
          </p:cNvPr>
          <p:cNvSpPr/>
          <p:nvPr/>
        </p:nvSpPr>
        <p:spPr>
          <a:xfrm>
            <a:off x="9012139" y="2817158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DE69F26-6771-4E65-BD3C-DCE52343B182}"/>
              </a:ext>
            </a:extLst>
          </p:cNvPr>
          <p:cNvSpPr/>
          <p:nvPr/>
        </p:nvSpPr>
        <p:spPr>
          <a:xfrm>
            <a:off x="2703768" y="4450599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D77BB7-633E-499E-BEB5-4ACBDA3A8586}"/>
              </a:ext>
            </a:extLst>
          </p:cNvPr>
          <p:cNvSpPr/>
          <p:nvPr/>
        </p:nvSpPr>
        <p:spPr>
          <a:xfrm>
            <a:off x="4572582" y="4463299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4E41225-1244-41F4-9A1D-21BF23CE6550}"/>
              </a:ext>
            </a:extLst>
          </p:cNvPr>
          <p:cNvSpPr/>
          <p:nvPr/>
        </p:nvSpPr>
        <p:spPr>
          <a:xfrm>
            <a:off x="6265206" y="4476000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0507EB2-B37F-4FF9-B129-D6247891DA46}"/>
              </a:ext>
            </a:extLst>
          </p:cNvPr>
          <p:cNvSpPr/>
          <p:nvPr/>
        </p:nvSpPr>
        <p:spPr>
          <a:xfrm>
            <a:off x="8400298" y="5679889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500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FA3E443-C8D8-4E55-B67B-FA2681197F10}"/>
              </a:ext>
            </a:extLst>
          </p:cNvPr>
          <p:cNvSpPr/>
          <p:nvPr/>
        </p:nvSpPr>
        <p:spPr>
          <a:xfrm>
            <a:off x="10235821" y="5679888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600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5AC4109C-3DE4-475B-94D1-591D5FE1E317}"/>
              </a:ext>
            </a:extLst>
          </p:cNvPr>
          <p:cNvCxnSpPr>
            <a:cxnSpLocks/>
            <a:stCxn id="5" idx="2"/>
            <a:endCxn id="31" idx="0"/>
          </p:cNvCxnSpPr>
          <p:nvPr/>
        </p:nvCxnSpPr>
        <p:spPr>
          <a:xfrm rot="5400000">
            <a:off x="2611708" y="3826981"/>
            <a:ext cx="1021599" cy="225636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20167DC8-3363-4EE6-B306-CC74B5AD7AE3}"/>
              </a:ext>
            </a:extLst>
          </p:cNvPr>
          <p:cNvCxnSpPr>
            <a:cxnSpLocks/>
            <a:stCxn id="8" idx="2"/>
            <a:endCxn id="32" idx="0"/>
          </p:cNvCxnSpPr>
          <p:nvPr/>
        </p:nvCxnSpPr>
        <p:spPr>
          <a:xfrm rot="5400000">
            <a:off x="4480522" y="3839681"/>
            <a:ext cx="1021599" cy="225636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954A756F-6C12-4EFA-B210-E6CA911F5E6E}"/>
              </a:ext>
            </a:extLst>
          </p:cNvPr>
          <p:cNvCxnSpPr>
            <a:cxnSpLocks/>
            <a:stCxn id="14" idx="2"/>
            <a:endCxn id="33" idx="0"/>
          </p:cNvCxnSpPr>
          <p:nvPr/>
        </p:nvCxnSpPr>
        <p:spPr>
          <a:xfrm rot="5400000">
            <a:off x="6173146" y="3852382"/>
            <a:ext cx="1021599" cy="225636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80AF2973-B605-479D-939D-A455F0FD8ED8}"/>
              </a:ext>
            </a:extLst>
          </p:cNvPr>
          <p:cNvCxnSpPr>
            <a:cxnSpLocks/>
            <a:stCxn id="17" idx="2"/>
            <a:endCxn id="35" idx="0"/>
          </p:cNvCxnSpPr>
          <p:nvPr/>
        </p:nvCxnSpPr>
        <p:spPr>
          <a:xfrm rot="5400000">
            <a:off x="8410384" y="5384053"/>
            <a:ext cx="591671" cy="12700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구부러짐 48">
            <a:extLst>
              <a:ext uri="{FF2B5EF4-FFF2-40B4-BE49-F238E27FC236}">
                <a16:creationId xmlns:a16="http://schemas.microsoft.com/office/drawing/2014/main" id="{EEE2626B-1435-4E00-A19E-4E7C9AA2BA2D}"/>
              </a:ext>
            </a:extLst>
          </p:cNvPr>
          <p:cNvCxnSpPr>
            <a:cxnSpLocks/>
            <a:stCxn id="20" idx="2"/>
            <a:endCxn id="36" idx="0"/>
          </p:cNvCxnSpPr>
          <p:nvPr/>
        </p:nvCxnSpPr>
        <p:spPr>
          <a:xfrm rot="5400000">
            <a:off x="10245907" y="5384052"/>
            <a:ext cx="591671" cy="12700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0725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119ACB-7F68-4065-A566-72943C18B2FE}"/>
              </a:ext>
            </a:extLst>
          </p:cNvPr>
          <p:cNvSpPr txBox="1"/>
          <p:nvPr/>
        </p:nvSpPr>
        <p:spPr>
          <a:xfrm>
            <a:off x="484094" y="457200"/>
            <a:ext cx="4490332" cy="1502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 = [10, 20, 30]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a.extend([500,600])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print(a)  # [10, 20, 30, 500, 600]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len(a)    # 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D466423-4DA6-4349-B412-7882D7DE323D}"/>
              </a:ext>
            </a:extLst>
          </p:cNvPr>
          <p:cNvSpPr/>
          <p:nvPr/>
        </p:nvSpPr>
        <p:spPr>
          <a:xfrm>
            <a:off x="1618316" y="2817159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A5784C-EF43-418D-88DA-F8ECE3680456}"/>
              </a:ext>
            </a:extLst>
          </p:cNvPr>
          <p:cNvSpPr txBox="1"/>
          <p:nvPr/>
        </p:nvSpPr>
        <p:spPr>
          <a:xfrm>
            <a:off x="1718891" y="3340902"/>
            <a:ext cx="410690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776341-0AC0-4670-AD25-4E21EDFF3BA8}"/>
              </a:ext>
            </a:extLst>
          </p:cNvPr>
          <p:cNvSpPr/>
          <p:nvPr/>
        </p:nvSpPr>
        <p:spPr>
          <a:xfrm>
            <a:off x="2929404" y="2817159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3162EE-CE45-409B-B586-409C8046A875}"/>
              </a:ext>
            </a:extLst>
          </p:cNvPr>
          <p:cNvSpPr/>
          <p:nvPr/>
        </p:nvSpPr>
        <p:spPr>
          <a:xfrm>
            <a:off x="3541245" y="2817158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527614D0-55E4-405E-AA9E-5A8FF3358EAE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2230157" y="3123080"/>
            <a:ext cx="699247" cy="12700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80822F-BD61-4B1E-BA60-725D09E61265}"/>
              </a:ext>
            </a:extLst>
          </p:cNvPr>
          <p:cNvSpPr/>
          <p:nvPr/>
        </p:nvSpPr>
        <p:spPr>
          <a:xfrm>
            <a:off x="4798218" y="2829859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FCE45D-75AD-4CBF-8D65-8E04516CDF09}"/>
              </a:ext>
            </a:extLst>
          </p:cNvPr>
          <p:cNvSpPr/>
          <p:nvPr/>
        </p:nvSpPr>
        <p:spPr>
          <a:xfrm>
            <a:off x="5410059" y="2829858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98D234D5-5B57-4D90-87CE-FC3714ABCADC}"/>
              </a:ext>
            </a:extLst>
          </p:cNvPr>
          <p:cNvCxnSpPr>
            <a:endCxn id="8" idx="1"/>
          </p:cNvCxnSpPr>
          <p:nvPr/>
        </p:nvCxnSpPr>
        <p:spPr>
          <a:xfrm>
            <a:off x="4098971" y="3135780"/>
            <a:ext cx="699247" cy="12700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D2110B9A-D10A-4008-9E49-EC219483BDCB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6021900" y="3135779"/>
            <a:ext cx="468942" cy="12702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D85DA5-58AD-4881-AEF5-9676518315B3}"/>
              </a:ext>
            </a:extLst>
          </p:cNvPr>
          <p:cNvSpPr/>
          <p:nvPr/>
        </p:nvSpPr>
        <p:spPr>
          <a:xfrm>
            <a:off x="6490842" y="2842560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F300E42-BA56-4694-AEA6-7B675DB2E98B}"/>
              </a:ext>
            </a:extLst>
          </p:cNvPr>
          <p:cNvSpPr/>
          <p:nvPr/>
        </p:nvSpPr>
        <p:spPr>
          <a:xfrm>
            <a:off x="7102683" y="2842559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DCD7374A-CEFA-4740-BF6C-203EDF67DBD4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7714524" y="3148480"/>
            <a:ext cx="704265" cy="1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22E6C20-EF4F-449C-85BB-A565439D6658}"/>
              </a:ext>
            </a:extLst>
          </p:cNvPr>
          <p:cNvSpPr/>
          <p:nvPr/>
        </p:nvSpPr>
        <p:spPr>
          <a:xfrm>
            <a:off x="8418789" y="2842561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15EA54A-CB37-4D54-A57A-F444A855C8CA}"/>
              </a:ext>
            </a:extLst>
          </p:cNvPr>
          <p:cNvSpPr/>
          <p:nvPr/>
        </p:nvSpPr>
        <p:spPr>
          <a:xfrm>
            <a:off x="9030630" y="2842560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58414C7-54BD-4F42-B317-7448C30080A6}"/>
              </a:ext>
            </a:extLst>
          </p:cNvPr>
          <p:cNvSpPr/>
          <p:nvPr/>
        </p:nvSpPr>
        <p:spPr>
          <a:xfrm>
            <a:off x="10254312" y="2842560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E37CE66-E8A6-4ECD-B297-DCDD2BA8E85F}"/>
              </a:ext>
            </a:extLst>
          </p:cNvPr>
          <p:cNvSpPr/>
          <p:nvPr/>
        </p:nvSpPr>
        <p:spPr>
          <a:xfrm>
            <a:off x="10866153" y="2842559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4D35C984-54E3-4D5E-BA97-07B4BBC06922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9550047" y="3148480"/>
            <a:ext cx="704265" cy="1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DE69F26-6771-4E65-BD3C-DCE52343B182}"/>
              </a:ext>
            </a:extLst>
          </p:cNvPr>
          <p:cNvSpPr/>
          <p:nvPr/>
        </p:nvSpPr>
        <p:spPr>
          <a:xfrm>
            <a:off x="2703768" y="4450599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D77BB7-633E-499E-BEB5-4ACBDA3A8586}"/>
              </a:ext>
            </a:extLst>
          </p:cNvPr>
          <p:cNvSpPr/>
          <p:nvPr/>
        </p:nvSpPr>
        <p:spPr>
          <a:xfrm>
            <a:off x="4572582" y="4463299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4E41225-1244-41F4-9A1D-21BF23CE6550}"/>
              </a:ext>
            </a:extLst>
          </p:cNvPr>
          <p:cNvSpPr/>
          <p:nvPr/>
        </p:nvSpPr>
        <p:spPr>
          <a:xfrm>
            <a:off x="6265206" y="4476000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0507EB2-B37F-4FF9-B129-D6247891DA46}"/>
              </a:ext>
            </a:extLst>
          </p:cNvPr>
          <p:cNvSpPr/>
          <p:nvPr/>
        </p:nvSpPr>
        <p:spPr>
          <a:xfrm>
            <a:off x="8418789" y="4046073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500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FA3E443-C8D8-4E55-B67B-FA2681197F10}"/>
              </a:ext>
            </a:extLst>
          </p:cNvPr>
          <p:cNvSpPr/>
          <p:nvPr/>
        </p:nvSpPr>
        <p:spPr>
          <a:xfrm>
            <a:off x="10254312" y="4046072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600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5AC4109C-3DE4-475B-94D1-591D5FE1E317}"/>
              </a:ext>
            </a:extLst>
          </p:cNvPr>
          <p:cNvCxnSpPr>
            <a:cxnSpLocks/>
            <a:stCxn id="5" idx="2"/>
            <a:endCxn id="31" idx="0"/>
          </p:cNvCxnSpPr>
          <p:nvPr/>
        </p:nvCxnSpPr>
        <p:spPr>
          <a:xfrm rot="5400000">
            <a:off x="2611708" y="3826981"/>
            <a:ext cx="1021599" cy="225636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20167DC8-3363-4EE6-B306-CC74B5AD7AE3}"/>
              </a:ext>
            </a:extLst>
          </p:cNvPr>
          <p:cNvCxnSpPr>
            <a:cxnSpLocks/>
            <a:stCxn id="8" idx="2"/>
            <a:endCxn id="32" idx="0"/>
          </p:cNvCxnSpPr>
          <p:nvPr/>
        </p:nvCxnSpPr>
        <p:spPr>
          <a:xfrm rot="5400000">
            <a:off x="4480522" y="3839681"/>
            <a:ext cx="1021599" cy="225636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954A756F-6C12-4EFA-B210-E6CA911F5E6E}"/>
              </a:ext>
            </a:extLst>
          </p:cNvPr>
          <p:cNvCxnSpPr>
            <a:cxnSpLocks/>
            <a:stCxn id="14" idx="2"/>
            <a:endCxn id="33" idx="0"/>
          </p:cNvCxnSpPr>
          <p:nvPr/>
        </p:nvCxnSpPr>
        <p:spPr>
          <a:xfrm rot="5400000">
            <a:off x="6173146" y="3852382"/>
            <a:ext cx="1021599" cy="225636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80AF2973-B605-479D-939D-A455F0FD8ED8}"/>
              </a:ext>
            </a:extLst>
          </p:cNvPr>
          <p:cNvCxnSpPr>
            <a:cxnSpLocks/>
            <a:stCxn id="17" idx="2"/>
            <a:endCxn id="35" idx="0"/>
          </p:cNvCxnSpPr>
          <p:nvPr/>
        </p:nvCxnSpPr>
        <p:spPr>
          <a:xfrm rot="5400000">
            <a:off x="8428875" y="3750237"/>
            <a:ext cx="591671" cy="12700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구부러짐 48">
            <a:extLst>
              <a:ext uri="{FF2B5EF4-FFF2-40B4-BE49-F238E27FC236}">
                <a16:creationId xmlns:a16="http://schemas.microsoft.com/office/drawing/2014/main" id="{EEE2626B-1435-4E00-A19E-4E7C9AA2BA2D}"/>
              </a:ext>
            </a:extLst>
          </p:cNvPr>
          <p:cNvCxnSpPr>
            <a:cxnSpLocks/>
            <a:stCxn id="20" idx="2"/>
            <a:endCxn id="36" idx="0"/>
          </p:cNvCxnSpPr>
          <p:nvPr/>
        </p:nvCxnSpPr>
        <p:spPr>
          <a:xfrm rot="5400000">
            <a:off x="10264398" y="3750236"/>
            <a:ext cx="591671" cy="12700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060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C16B2D-07C8-4034-B220-67ABCAA16D77}"/>
              </a:ext>
            </a:extLst>
          </p:cNvPr>
          <p:cNvSpPr txBox="1"/>
          <p:nvPr/>
        </p:nvSpPr>
        <p:spPr>
          <a:xfrm>
            <a:off x="605118" y="215153"/>
            <a:ext cx="3142207" cy="2845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main()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int x = 10;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x = 20;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37FB72-539E-4D56-A20B-1EB339512354}"/>
              </a:ext>
            </a:extLst>
          </p:cNvPr>
          <p:cNvSpPr/>
          <p:nvPr/>
        </p:nvSpPr>
        <p:spPr>
          <a:xfrm>
            <a:off x="5170394" y="531159"/>
            <a:ext cx="2104465" cy="43568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D8733D-9E35-4825-95BE-4586C115DBA2}"/>
              </a:ext>
            </a:extLst>
          </p:cNvPr>
          <p:cNvSpPr/>
          <p:nvPr/>
        </p:nvSpPr>
        <p:spPr>
          <a:xfrm>
            <a:off x="5170393" y="1990165"/>
            <a:ext cx="2104465" cy="578223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6F950-0498-4EB3-B799-FE1B54488402}"/>
              </a:ext>
            </a:extLst>
          </p:cNvPr>
          <p:cNvSpPr txBox="1"/>
          <p:nvPr/>
        </p:nvSpPr>
        <p:spPr>
          <a:xfrm>
            <a:off x="7469841" y="2064124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877072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119ACB-7F68-4065-A566-72943C18B2FE}"/>
              </a:ext>
            </a:extLst>
          </p:cNvPr>
          <p:cNvSpPr txBox="1"/>
          <p:nvPr/>
        </p:nvSpPr>
        <p:spPr>
          <a:xfrm>
            <a:off x="484094" y="457200"/>
            <a:ext cx="2210862" cy="1502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 = [10, 20, 30]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a.insert(2, 500)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print(a)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len(a)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D466423-4DA6-4349-B412-7882D7DE323D}"/>
              </a:ext>
            </a:extLst>
          </p:cNvPr>
          <p:cNvSpPr/>
          <p:nvPr/>
        </p:nvSpPr>
        <p:spPr>
          <a:xfrm>
            <a:off x="1618316" y="2817159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A5784C-EF43-418D-88DA-F8ECE3680456}"/>
              </a:ext>
            </a:extLst>
          </p:cNvPr>
          <p:cNvSpPr txBox="1"/>
          <p:nvPr/>
        </p:nvSpPr>
        <p:spPr>
          <a:xfrm>
            <a:off x="1718891" y="3340902"/>
            <a:ext cx="410690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776341-0AC0-4670-AD25-4E21EDFF3BA8}"/>
              </a:ext>
            </a:extLst>
          </p:cNvPr>
          <p:cNvSpPr/>
          <p:nvPr/>
        </p:nvSpPr>
        <p:spPr>
          <a:xfrm>
            <a:off x="2929404" y="2817159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3162EE-CE45-409B-B586-409C8046A875}"/>
              </a:ext>
            </a:extLst>
          </p:cNvPr>
          <p:cNvSpPr/>
          <p:nvPr/>
        </p:nvSpPr>
        <p:spPr>
          <a:xfrm>
            <a:off x="3541245" y="2817158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527614D0-55E4-405E-AA9E-5A8FF3358EAE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2230157" y="3123080"/>
            <a:ext cx="699247" cy="12700"/>
          </a:xfrm>
          <a:prstGeom prst="curvedConnector3">
            <a:avLst/>
          </a:prstGeom>
          <a:ln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80822F-BD61-4B1E-BA60-725D09E61265}"/>
              </a:ext>
            </a:extLst>
          </p:cNvPr>
          <p:cNvSpPr/>
          <p:nvPr/>
        </p:nvSpPr>
        <p:spPr>
          <a:xfrm>
            <a:off x="4798218" y="2829859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FCE45D-75AD-4CBF-8D65-8E04516CDF09}"/>
              </a:ext>
            </a:extLst>
          </p:cNvPr>
          <p:cNvSpPr/>
          <p:nvPr/>
        </p:nvSpPr>
        <p:spPr>
          <a:xfrm>
            <a:off x="5410059" y="2829858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98D234D5-5B57-4D90-87CE-FC3714ABCADC}"/>
              </a:ext>
            </a:extLst>
          </p:cNvPr>
          <p:cNvCxnSpPr>
            <a:endCxn id="8" idx="1"/>
          </p:cNvCxnSpPr>
          <p:nvPr/>
        </p:nvCxnSpPr>
        <p:spPr>
          <a:xfrm>
            <a:off x="4098971" y="3135780"/>
            <a:ext cx="699247" cy="12700"/>
          </a:xfrm>
          <a:prstGeom prst="curvedConnector3">
            <a:avLst/>
          </a:prstGeom>
          <a:ln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D2110B9A-D10A-4008-9E49-EC219483BDCB}"/>
              </a:ext>
            </a:extLst>
          </p:cNvPr>
          <p:cNvCxnSpPr>
            <a:cxnSpLocks/>
            <a:stCxn id="9" idx="3"/>
            <a:endCxn id="17" idx="1"/>
          </p:cNvCxnSpPr>
          <p:nvPr/>
        </p:nvCxnSpPr>
        <p:spPr>
          <a:xfrm>
            <a:off x="6021900" y="3135779"/>
            <a:ext cx="979801" cy="111308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D85DA5-58AD-4881-AEF5-9676518315B3}"/>
              </a:ext>
            </a:extLst>
          </p:cNvPr>
          <p:cNvSpPr/>
          <p:nvPr/>
        </p:nvSpPr>
        <p:spPr>
          <a:xfrm>
            <a:off x="8990184" y="2943413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F300E42-BA56-4694-AEA6-7B675DB2E98B}"/>
              </a:ext>
            </a:extLst>
          </p:cNvPr>
          <p:cNvSpPr/>
          <p:nvPr/>
        </p:nvSpPr>
        <p:spPr>
          <a:xfrm>
            <a:off x="9602025" y="2943412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22E6C20-EF4F-449C-85BB-A565439D6658}"/>
              </a:ext>
            </a:extLst>
          </p:cNvPr>
          <p:cNvSpPr/>
          <p:nvPr/>
        </p:nvSpPr>
        <p:spPr>
          <a:xfrm>
            <a:off x="7001701" y="2941166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15EA54A-CB37-4D54-A57A-F444A855C8CA}"/>
              </a:ext>
            </a:extLst>
          </p:cNvPr>
          <p:cNvSpPr/>
          <p:nvPr/>
        </p:nvSpPr>
        <p:spPr>
          <a:xfrm>
            <a:off x="7613542" y="2941165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DE69F26-6771-4E65-BD3C-DCE52343B182}"/>
              </a:ext>
            </a:extLst>
          </p:cNvPr>
          <p:cNvSpPr/>
          <p:nvPr/>
        </p:nvSpPr>
        <p:spPr>
          <a:xfrm>
            <a:off x="2703768" y="4450599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D77BB7-633E-499E-BEB5-4ACBDA3A8586}"/>
              </a:ext>
            </a:extLst>
          </p:cNvPr>
          <p:cNvSpPr/>
          <p:nvPr/>
        </p:nvSpPr>
        <p:spPr>
          <a:xfrm>
            <a:off x="4572582" y="4463299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4E41225-1244-41F4-9A1D-21BF23CE6550}"/>
              </a:ext>
            </a:extLst>
          </p:cNvPr>
          <p:cNvSpPr/>
          <p:nvPr/>
        </p:nvSpPr>
        <p:spPr>
          <a:xfrm>
            <a:off x="8764548" y="4576853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0507EB2-B37F-4FF9-B129-D6247891DA46}"/>
              </a:ext>
            </a:extLst>
          </p:cNvPr>
          <p:cNvSpPr/>
          <p:nvPr/>
        </p:nvSpPr>
        <p:spPr>
          <a:xfrm>
            <a:off x="7001701" y="4144678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500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5AC4109C-3DE4-475B-94D1-591D5FE1E317}"/>
              </a:ext>
            </a:extLst>
          </p:cNvPr>
          <p:cNvCxnSpPr>
            <a:cxnSpLocks/>
            <a:stCxn id="5" idx="2"/>
            <a:endCxn id="31" idx="0"/>
          </p:cNvCxnSpPr>
          <p:nvPr/>
        </p:nvCxnSpPr>
        <p:spPr>
          <a:xfrm rot="5400000">
            <a:off x="2611708" y="3826981"/>
            <a:ext cx="1021599" cy="225636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20167DC8-3363-4EE6-B306-CC74B5AD7AE3}"/>
              </a:ext>
            </a:extLst>
          </p:cNvPr>
          <p:cNvCxnSpPr>
            <a:cxnSpLocks/>
            <a:stCxn id="8" idx="2"/>
            <a:endCxn id="32" idx="0"/>
          </p:cNvCxnSpPr>
          <p:nvPr/>
        </p:nvCxnSpPr>
        <p:spPr>
          <a:xfrm rot="5400000">
            <a:off x="4480522" y="3839681"/>
            <a:ext cx="1021599" cy="225636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954A756F-6C12-4EFA-B210-E6CA911F5E6E}"/>
              </a:ext>
            </a:extLst>
          </p:cNvPr>
          <p:cNvCxnSpPr>
            <a:cxnSpLocks/>
            <a:stCxn id="14" idx="2"/>
            <a:endCxn id="33" idx="0"/>
          </p:cNvCxnSpPr>
          <p:nvPr/>
        </p:nvCxnSpPr>
        <p:spPr>
          <a:xfrm rot="5400000">
            <a:off x="8672488" y="3953235"/>
            <a:ext cx="1021599" cy="225636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80AF2973-B605-479D-939D-A455F0FD8ED8}"/>
              </a:ext>
            </a:extLst>
          </p:cNvPr>
          <p:cNvCxnSpPr>
            <a:cxnSpLocks/>
            <a:stCxn id="17" idx="2"/>
            <a:endCxn id="35" idx="0"/>
          </p:cNvCxnSpPr>
          <p:nvPr/>
        </p:nvCxnSpPr>
        <p:spPr>
          <a:xfrm rot="5400000">
            <a:off x="7011787" y="3848842"/>
            <a:ext cx="591671" cy="12700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799A0BB-727E-4FEB-8AEB-CEE15E1C5E5D}"/>
              </a:ext>
            </a:extLst>
          </p:cNvPr>
          <p:cNvSpPr txBox="1"/>
          <p:nvPr/>
        </p:nvSpPr>
        <p:spPr>
          <a:xfrm>
            <a:off x="6021900" y="53788"/>
            <a:ext cx="119776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new_node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61118757-5090-4105-A817-CA87D8060A0C}"/>
              </a:ext>
            </a:extLst>
          </p:cNvPr>
          <p:cNvCxnSpPr>
            <a:cxnSpLocks/>
            <a:stCxn id="14" idx="1"/>
            <a:endCxn id="18" idx="3"/>
          </p:cNvCxnSpPr>
          <p:nvPr/>
        </p:nvCxnSpPr>
        <p:spPr>
          <a:xfrm rot="10800000">
            <a:off x="8225384" y="3247086"/>
            <a:ext cx="764801" cy="2248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7621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119ACB-7F68-4065-A566-72943C18B2FE}"/>
              </a:ext>
            </a:extLst>
          </p:cNvPr>
          <p:cNvSpPr txBox="1"/>
          <p:nvPr/>
        </p:nvSpPr>
        <p:spPr>
          <a:xfrm>
            <a:off x="484094" y="457200"/>
            <a:ext cx="2210862" cy="1502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 = [10, 20, 30]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a.insert(0, 500)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print(a)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len(a)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D466423-4DA6-4349-B412-7882D7DE323D}"/>
              </a:ext>
            </a:extLst>
          </p:cNvPr>
          <p:cNvSpPr/>
          <p:nvPr/>
        </p:nvSpPr>
        <p:spPr>
          <a:xfrm>
            <a:off x="1618316" y="2817159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A5784C-EF43-418D-88DA-F8ECE3680456}"/>
              </a:ext>
            </a:extLst>
          </p:cNvPr>
          <p:cNvSpPr txBox="1"/>
          <p:nvPr/>
        </p:nvSpPr>
        <p:spPr>
          <a:xfrm>
            <a:off x="1718891" y="3340902"/>
            <a:ext cx="410690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776341-0AC0-4670-AD25-4E21EDFF3BA8}"/>
              </a:ext>
            </a:extLst>
          </p:cNvPr>
          <p:cNvSpPr/>
          <p:nvPr/>
        </p:nvSpPr>
        <p:spPr>
          <a:xfrm>
            <a:off x="5504516" y="2943413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3162EE-CE45-409B-B586-409C8046A875}"/>
              </a:ext>
            </a:extLst>
          </p:cNvPr>
          <p:cNvSpPr/>
          <p:nvPr/>
        </p:nvSpPr>
        <p:spPr>
          <a:xfrm>
            <a:off x="6116357" y="2943412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527614D0-55E4-405E-AA9E-5A8FF3358EAE}"/>
              </a:ext>
            </a:extLst>
          </p:cNvPr>
          <p:cNvCxnSpPr>
            <a:cxnSpLocks/>
            <a:stCxn id="18" idx="3"/>
            <a:endCxn id="5" idx="1"/>
          </p:cNvCxnSpPr>
          <p:nvPr/>
        </p:nvCxnSpPr>
        <p:spPr>
          <a:xfrm>
            <a:off x="4453808" y="3249333"/>
            <a:ext cx="1050708" cy="1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80822F-BD61-4B1E-BA60-725D09E61265}"/>
              </a:ext>
            </a:extLst>
          </p:cNvPr>
          <p:cNvSpPr/>
          <p:nvPr/>
        </p:nvSpPr>
        <p:spPr>
          <a:xfrm>
            <a:off x="7373330" y="2956113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FCE45D-75AD-4CBF-8D65-8E04516CDF09}"/>
              </a:ext>
            </a:extLst>
          </p:cNvPr>
          <p:cNvSpPr/>
          <p:nvPr/>
        </p:nvSpPr>
        <p:spPr>
          <a:xfrm>
            <a:off x="7985171" y="2956112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98D234D5-5B57-4D90-87CE-FC3714ABCADC}"/>
              </a:ext>
            </a:extLst>
          </p:cNvPr>
          <p:cNvCxnSpPr>
            <a:endCxn id="8" idx="1"/>
          </p:cNvCxnSpPr>
          <p:nvPr/>
        </p:nvCxnSpPr>
        <p:spPr>
          <a:xfrm>
            <a:off x="6674083" y="3262034"/>
            <a:ext cx="699247" cy="12700"/>
          </a:xfrm>
          <a:prstGeom prst="curvedConnector3">
            <a:avLst/>
          </a:prstGeom>
          <a:ln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D2110B9A-D10A-4008-9E49-EC219483BDCB}"/>
              </a:ext>
            </a:extLst>
          </p:cNvPr>
          <p:cNvCxnSpPr>
            <a:cxnSpLocks/>
            <a:stCxn id="3" idx="3"/>
            <a:endCxn id="17" idx="1"/>
          </p:cNvCxnSpPr>
          <p:nvPr/>
        </p:nvCxnSpPr>
        <p:spPr>
          <a:xfrm>
            <a:off x="2230157" y="3123080"/>
            <a:ext cx="999969" cy="126254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D85DA5-58AD-4881-AEF5-9676518315B3}"/>
              </a:ext>
            </a:extLst>
          </p:cNvPr>
          <p:cNvSpPr/>
          <p:nvPr/>
        </p:nvSpPr>
        <p:spPr>
          <a:xfrm>
            <a:off x="8990184" y="2943413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F300E42-BA56-4694-AEA6-7B675DB2E98B}"/>
              </a:ext>
            </a:extLst>
          </p:cNvPr>
          <p:cNvSpPr/>
          <p:nvPr/>
        </p:nvSpPr>
        <p:spPr>
          <a:xfrm>
            <a:off x="9602025" y="2943412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22E6C20-EF4F-449C-85BB-A565439D6658}"/>
              </a:ext>
            </a:extLst>
          </p:cNvPr>
          <p:cNvSpPr/>
          <p:nvPr/>
        </p:nvSpPr>
        <p:spPr>
          <a:xfrm>
            <a:off x="3230126" y="2943413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15EA54A-CB37-4D54-A57A-F444A855C8CA}"/>
              </a:ext>
            </a:extLst>
          </p:cNvPr>
          <p:cNvSpPr/>
          <p:nvPr/>
        </p:nvSpPr>
        <p:spPr>
          <a:xfrm>
            <a:off x="3841967" y="2943412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DE69F26-6771-4E65-BD3C-DCE52343B182}"/>
              </a:ext>
            </a:extLst>
          </p:cNvPr>
          <p:cNvSpPr/>
          <p:nvPr/>
        </p:nvSpPr>
        <p:spPr>
          <a:xfrm>
            <a:off x="5278880" y="4576853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D77BB7-633E-499E-BEB5-4ACBDA3A8586}"/>
              </a:ext>
            </a:extLst>
          </p:cNvPr>
          <p:cNvSpPr/>
          <p:nvPr/>
        </p:nvSpPr>
        <p:spPr>
          <a:xfrm>
            <a:off x="7147694" y="4589553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4E41225-1244-41F4-9A1D-21BF23CE6550}"/>
              </a:ext>
            </a:extLst>
          </p:cNvPr>
          <p:cNvSpPr/>
          <p:nvPr/>
        </p:nvSpPr>
        <p:spPr>
          <a:xfrm>
            <a:off x="8764548" y="4576853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0507EB2-B37F-4FF9-B129-D6247891DA46}"/>
              </a:ext>
            </a:extLst>
          </p:cNvPr>
          <p:cNvSpPr/>
          <p:nvPr/>
        </p:nvSpPr>
        <p:spPr>
          <a:xfrm>
            <a:off x="3230126" y="4146925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500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5AC4109C-3DE4-475B-94D1-591D5FE1E317}"/>
              </a:ext>
            </a:extLst>
          </p:cNvPr>
          <p:cNvCxnSpPr>
            <a:cxnSpLocks/>
            <a:stCxn id="5" idx="2"/>
            <a:endCxn id="31" idx="0"/>
          </p:cNvCxnSpPr>
          <p:nvPr/>
        </p:nvCxnSpPr>
        <p:spPr>
          <a:xfrm rot="5400000">
            <a:off x="5186820" y="3953235"/>
            <a:ext cx="1021599" cy="225636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20167DC8-3363-4EE6-B306-CC74B5AD7AE3}"/>
              </a:ext>
            </a:extLst>
          </p:cNvPr>
          <p:cNvCxnSpPr>
            <a:cxnSpLocks/>
            <a:stCxn id="8" idx="2"/>
            <a:endCxn id="32" idx="0"/>
          </p:cNvCxnSpPr>
          <p:nvPr/>
        </p:nvCxnSpPr>
        <p:spPr>
          <a:xfrm rot="5400000">
            <a:off x="7055634" y="3965935"/>
            <a:ext cx="1021599" cy="225636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954A756F-6C12-4EFA-B210-E6CA911F5E6E}"/>
              </a:ext>
            </a:extLst>
          </p:cNvPr>
          <p:cNvCxnSpPr>
            <a:cxnSpLocks/>
            <a:stCxn id="14" idx="2"/>
            <a:endCxn id="33" idx="0"/>
          </p:cNvCxnSpPr>
          <p:nvPr/>
        </p:nvCxnSpPr>
        <p:spPr>
          <a:xfrm rot="5400000">
            <a:off x="8672488" y="3953235"/>
            <a:ext cx="1021599" cy="225636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80AF2973-B605-479D-939D-A455F0FD8ED8}"/>
              </a:ext>
            </a:extLst>
          </p:cNvPr>
          <p:cNvCxnSpPr>
            <a:cxnSpLocks/>
            <a:stCxn id="17" idx="2"/>
            <a:endCxn id="35" idx="0"/>
          </p:cNvCxnSpPr>
          <p:nvPr/>
        </p:nvCxnSpPr>
        <p:spPr>
          <a:xfrm rot="5400000">
            <a:off x="3240212" y="3851089"/>
            <a:ext cx="591671" cy="12700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799A0BB-727E-4FEB-8AEB-CEE15E1C5E5D}"/>
              </a:ext>
            </a:extLst>
          </p:cNvPr>
          <p:cNvSpPr txBox="1"/>
          <p:nvPr/>
        </p:nvSpPr>
        <p:spPr>
          <a:xfrm>
            <a:off x="6021900" y="53788"/>
            <a:ext cx="119776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new_node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61118757-5090-4105-A817-CA87D8060A0C}"/>
              </a:ext>
            </a:extLst>
          </p:cNvPr>
          <p:cNvCxnSpPr>
            <a:cxnSpLocks/>
            <a:stCxn id="14" idx="1"/>
            <a:endCxn id="9" idx="3"/>
          </p:cNvCxnSpPr>
          <p:nvPr/>
        </p:nvCxnSpPr>
        <p:spPr>
          <a:xfrm rot="10800000" flipV="1">
            <a:off x="8597012" y="3249333"/>
            <a:ext cx="393172" cy="12699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063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119ACB-7F68-4065-A566-72943C18B2FE}"/>
              </a:ext>
            </a:extLst>
          </p:cNvPr>
          <p:cNvSpPr txBox="1"/>
          <p:nvPr/>
        </p:nvSpPr>
        <p:spPr>
          <a:xfrm>
            <a:off x="645916" y="-65938"/>
            <a:ext cx="2084225" cy="1862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 = [1,2,3,4,5]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 = a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b[0] = 10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print(a)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print(b)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D466423-4DA6-4349-B412-7882D7DE323D}"/>
              </a:ext>
            </a:extLst>
          </p:cNvPr>
          <p:cNvSpPr/>
          <p:nvPr/>
        </p:nvSpPr>
        <p:spPr>
          <a:xfrm>
            <a:off x="152587" y="2380130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A5784C-EF43-418D-88DA-F8ECE3680456}"/>
              </a:ext>
            </a:extLst>
          </p:cNvPr>
          <p:cNvSpPr txBox="1"/>
          <p:nvPr/>
        </p:nvSpPr>
        <p:spPr>
          <a:xfrm>
            <a:off x="253162" y="2903873"/>
            <a:ext cx="410690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776341-0AC0-4670-AD25-4E21EDFF3BA8}"/>
              </a:ext>
            </a:extLst>
          </p:cNvPr>
          <p:cNvSpPr/>
          <p:nvPr/>
        </p:nvSpPr>
        <p:spPr>
          <a:xfrm>
            <a:off x="3601754" y="2506384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3162EE-CE45-409B-B586-409C8046A875}"/>
              </a:ext>
            </a:extLst>
          </p:cNvPr>
          <p:cNvSpPr/>
          <p:nvPr/>
        </p:nvSpPr>
        <p:spPr>
          <a:xfrm>
            <a:off x="4213595" y="2506383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527614D0-55E4-405E-AA9E-5A8FF3358EAE}"/>
              </a:ext>
            </a:extLst>
          </p:cNvPr>
          <p:cNvCxnSpPr>
            <a:cxnSpLocks/>
            <a:stCxn id="18" idx="3"/>
            <a:endCxn id="5" idx="1"/>
          </p:cNvCxnSpPr>
          <p:nvPr/>
        </p:nvCxnSpPr>
        <p:spPr>
          <a:xfrm>
            <a:off x="2988079" y="2812304"/>
            <a:ext cx="613675" cy="1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80822F-BD61-4B1E-BA60-725D09E61265}"/>
              </a:ext>
            </a:extLst>
          </p:cNvPr>
          <p:cNvSpPr/>
          <p:nvPr/>
        </p:nvSpPr>
        <p:spPr>
          <a:xfrm>
            <a:off x="5470568" y="2519084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FCE45D-75AD-4CBF-8D65-8E04516CDF09}"/>
              </a:ext>
            </a:extLst>
          </p:cNvPr>
          <p:cNvSpPr/>
          <p:nvPr/>
        </p:nvSpPr>
        <p:spPr>
          <a:xfrm>
            <a:off x="6082409" y="2519083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98D234D5-5B57-4D90-87CE-FC3714ABCADC}"/>
              </a:ext>
            </a:extLst>
          </p:cNvPr>
          <p:cNvCxnSpPr>
            <a:endCxn id="8" idx="1"/>
          </p:cNvCxnSpPr>
          <p:nvPr/>
        </p:nvCxnSpPr>
        <p:spPr>
          <a:xfrm>
            <a:off x="4771321" y="2825005"/>
            <a:ext cx="699247" cy="12700"/>
          </a:xfrm>
          <a:prstGeom prst="curvedConnector3">
            <a:avLst/>
          </a:prstGeom>
          <a:ln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D2110B9A-D10A-4008-9E49-EC219483BDCB}"/>
              </a:ext>
            </a:extLst>
          </p:cNvPr>
          <p:cNvCxnSpPr>
            <a:cxnSpLocks/>
            <a:stCxn id="3" idx="3"/>
            <a:endCxn id="17" idx="1"/>
          </p:cNvCxnSpPr>
          <p:nvPr/>
        </p:nvCxnSpPr>
        <p:spPr>
          <a:xfrm>
            <a:off x="764428" y="2686051"/>
            <a:ext cx="999969" cy="126254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D85DA5-58AD-4881-AEF5-9676518315B3}"/>
              </a:ext>
            </a:extLst>
          </p:cNvPr>
          <p:cNvSpPr/>
          <p:nvPr/>
        </p:nvSpPr>
        <p:spPr>
          <a:xfrm>
            <a:off x="7087422" y="2506384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F300E42-BA56-4694-AEA6-7B675DB2E98B}"/>
              </a:ext>
            </a:extLst>
          </p:cNvPr>
          <p:cNvSpPr/>
          <p:nvPr/>
        </p:nvSpPr>
        <p:spPr>
          <a:xfrm>
            <a:off x="7699263" y="2506383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22E6C20-EF4F-449C-85BB-A565439D6658}"/>
              </a:ext>
            </a:extLst>
          </p:cNvPr>
          <p:cNvSpPr/>
          <p:nvPr/>
        </p:nvSpPr>
        <p:spPr>
          <a:xfrm>
            <a:off x="1764397" y="2506384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15EA54A-CB37-4D54-A57A-F444A855C8CA}"/>
              </a:ext>
            </a:extLst>
          </p:cNvPr>
          <p:cNvSpPr/>
          <p:nvPr/>
        </p:nvSpPr>
        <p:spPr>
          <a:xfrm>
            <a:off x="2376238" y="2506383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DE69F26-6771-4E65-BD3C-DCE52343B182}"/>
              </a:ext>
            </a:extLst>
          </p:cNvPr>
          <p:cNvSpPr/>
          <p:nvPr/>
        </p:nvSpPr>
        <p:spPr>
          <a:xfrm>
            <a:off x="3813151" y="4139824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D77BB7-633E-499E-BEB5-4ACBDA3A8586}"/>
              </a:ext>
            </a:extLst>
          </p:cNvPr>
          <p:cNvSpPr/>
          <p:nvPr/>
        </p:nvSpPr>
        <p:spPr>
          <a:xfrm>
            <a:off x="5681965" y="4152524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4E41225-1244-41F4-9A1D-21BF23CE6550}"/>
              </a:ext>
            </a:extLst>
          </p:cNvPr>
          <p:cNvSpPr/>
          <p:nvPr/>
        </p:nvSpPr>
        <p:spPr>
          <a:xfrm>
            <a:off x="7298819" y="4139824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0507EB2-B37F-4FF9-B129-D6247891DA46}"/>
              </a:ext>
            </a:extLst>
          </p:cNvPr>
          <p:cNvSpPr/>
          <p:nvPr/>
        </p:nvSpPr>
        <p:spPr>
          <a:xfrm>
            <a:off x="1506502" y="5542322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5AC4109C-3DE4-475B-94D1-591D5FE1E317}"/>
              </a:ext>
            </a:extLst>
          </p:cNvPr>
          <p:cNvCxnSpPr>
            <a:cxnSpLocks/>
            <a:stCxn id="5" idx="2"/>
            <a:endCxn id="31" idx="0"/>
          </p:cNvCxnSpPr>
          <p:nvPr/>
        </p:nvCxnSpPr>
        <p:spPr>
          <a:xfrm rot="16200000" flipH="1">
            <a:off x="3502574" y="3523325"/>
            <a:ext cx="1021599" cy="211397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20167DC8-3363-4EE6-B306-CC74B5AD7AE3}"/>
              </a:ext>
            </a:extLst>
          </p:cNvPr>
          <p:cNvCxnSpPr>
            <a:cxnSpLocks/>
            <a:stCxn id="8" idx="2"/>
            <a:endCxn id="32" idx="0"/>
          </p:cNvCxnSpPr>
          <p:nvPr/>
        </p:nvCxnSpPr>
        <p:spPr>
          <a:xfrm rot="16200000" flipH="1">
            <a:off x="5371388" y="3536025"/>
            <a:ext cx="1021599" cy="211397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954A756F-6C12-4EFA-B210-E6CA911F5E6E}"/>
              </a:ext>
            </a:extLst>
          </p:cNvPr>
          <p:cNvCxnSpPr>
            <a:cxnSpLocks/>
            <a:stCxn id="14" idx="2"/>
            <a:endCxn id="33" idx="0"/>
          </p:cNvCxnSpPr>
          <p:nvPr/>
        </p:nvCxnSpPr>
        <p:spPr>
          <a:xfrm rot="16200000" flipH="1">
            <a:off x="6988242" y="3523325"/>
            <a:ext cx="1021599" cy="211397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80AF2973-B605-479D-939D-A455F0FD8ED8}"/>
              </a:ext>
            </a:extLst>
          </p:cNvPr>
          <p:cNvCxnSpPr>
            <a:cxnSpLocks/>
            <a:stCxn id="17" idx="2"/>
            <a:endCxn id="41" idx="0"/>
          </p:cNvCxnSpPr>
          <p:nvPr/>
        </p:nvCxnSpPr>
        <p:spPr>
          <a:xfrm rot="16200000" flipH="1">
            <a:off x="1850573" y="3337970"/>
            <a:ext cx="1084623" cy="645132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61118757-5090-4105-A817-CA87D8060A0C}"/>
              </a:ext>
            </a:extLst>
          </p:cNvPr>
          <p:cNvCxnSpPr>
            <a:cxnSpLocks/>
            <a:stCxn id="14" idx="1"/>
            <a:endCxn id="9" idx="3"/>
          </p:cNvCxnSpPr>
          <p:nvPr/>
        </p:nvCxnSpPr>
        <p:spPr>
          <a:xfrm rot="10800000" flipV="1">
            <a:off x="6694250" y="2812304"/>
            <a:ext cx="393172" cy="12699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D1DC593-AD3A-467E-8BFC-9F0C7A47C892}"/>
              </a:ext>
            </a:extLst>
          </p:cNvPr>
          <p:cNvSpPr/>
          <p:nvPr/>
        </p:nvSpPr>
        <p:spPr>
          <a:xfrm>
            <a:off x="8694291" y="2484773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F3F9196-7296-4050-8B2D-1ED6D6874C40}"/>
              </a:ext>
            </a:extLst>
          </p:cNvPr>
          <p:cNvSpPr/>
          <p:nvPr/>
        </p:nvSpPr>
        <p:spPr>
          <a:xfrm>
            <a:off x="9306132" y="2484772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465B4F8-859B-4751-AB8B-A6F4BCFD15D1}"/>
              </a:ext>
            </a:extLst>
          </p:cNvPr>
          <p:cNvSpPr/>
          <p:nvPr/>
        </p:nvSpPr>
        <p:spPr>
          <a:xfrm>
            <a:off x="8905688" y="4118213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9112B18B-6D86-4220-BA86-F92C6E024A7E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 rot="16200000" flipH="1">
            <a:off x="8595111" y="3501714"/>
            <a:ext cx="1021599" cy="211397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9DFDABA0-8A46-4CE3-83CB-A899421C368C}"/>
              </a:ext>
            </a:extLst>
          </p:cNvPr>
          <p:cNvCxnSpPr>
            <a:cxnSpLocks/>
            <a:stCxn id="26" idx="1"/>
          </p:cNvCxnSpPr>
          <p:nvPr/>
        </p:nvCxnSpPr>
        <p:spPr>
          <a:xfrm rot="10800000" flipV="1">
            <a:off x="8301119" y="2790693"/>
            <a:ext cx="393172" cy="12699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6F2D058-22F4-42F3-81CB-644B4B6A2B80}"/>
              </a:ext>
            </a:extLst>
          </p:cNvPr>
          <p:cNvSpPr/>
          <p:nvPr/>
        </p:nvSpPr>
        <p:spPr>
          <a:xfrm>
            <a:off x="128179" y="3939988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F04611-3629-42E2-9005-67C36A69A99F}"/>
              </a:ext>
            </a:extLst>
          </p:cNvPr>
          <p:cNvSpPr txBox="1"/>
          <p:nvPr/>
        </p:nvSpPr>
        <p:spPr>
          <a:xfrm>
            <a:off x="228754" y="4463731"/>
            <a:ext cx="410690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39" name="연결선: 구부러짐 38">
            <a:extLst>
              <a:ext uri="{FF2B5EF4-FFF2-40B4-BE49-F238E27FC236}">
                <a16:creationId xmlns:a16="http://schemas.microsoft.com/office/drawing/2014/main" id="{085931B4-DDD2-47CE-BE0F-0BF072FABEDC}"/>
              </a:ext>
            </a:extLst>
          </p:cNvPr>
          <p:cNvCxnSpPr>
            <a:cxnSpLocks/>
            <a:stCxn id="34" idx="3"/>
            <a:endCxn id="17" idx="1"/>
          </p:cNvCxnSpPr>
          <p:nvPr/>
        </p:nvCxnSpPr>
        <p:spPr>
          <a:xfrm flipV="1">
            <a:off x="740020" y="2812305"/>
            <a:ext cx="1024377" cy="1433604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6D6E52A-2CE3-44DC-8F50-64CE18FF4678}"/>
              </a:ext>
            </a:extLst>
          </p:cNvPr>
          <p:cNvSpPr/>
          <p:nvPr/>
        </p:nvSpPr>
        <p:spPr>
          <a:xfrm>
            <a:off x="2409529" y="4202848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9904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119ACB-7F68-4065-A566-72943C18B2FE}"/>
              </a:ext>
            </a:extLst>
          </p:cNvPr>
          <p:cNvSpPr txBox="1"/>
          <p:nvPr/>
        </p:nvSpPr>
        <p:spPr>
          <a:xfrm>
            <a:off x="645916" y="-65938"/>
            <a:ext cx="2084225" cy="1862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 = [1,2,3,4,5]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 = a.copy()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b[0] = 10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print(a)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print(b)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D466423-4DA6-4349-B412-7882D7DE323D}"/>
              </a:ext>
            </a:extLst>
          </p:cNvPr>
          <p:cNvSpPr/>
          <p:nvPr/>
        </p:nvSpPr>
        <p:spPr>
          <a:xfrm>
            <a:off x="152587" y="2380130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A5784C-EF43-418D-88DA-F8ECE3680456}"/>
              </a:ext>
            </a:extLst>
          </p:cNvPr>
          <p:cNvSpPr txBox="1"/>
          <p:nvPr/>
        </p:nvSpPr>
        <p:spPr>
          <a:xfrm>
            <a:off x="253162" y="2903873"/>
            <a:ext cx="410690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776341-0AC0-4670-AD25-4E21EDFF3BA8}"/>
              </a:ext>
            </a:extLst>
          </p:cNvPr>
          <p:cNvSpPr/>
          <p:nvPr/>
        </p:nvSpPr>
        <p:spPr>
          <a:xfrm>
            <a:off x="4372626" y="1490318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3162EE-CE45-409B-B586-409C8046A875}"/>
              </a:ext>
            </a:extLst>
          </p:cNvPr>
          <p:cNvSpPr/>
          <p:nvPr/>
        </p:nvSpPr>
        <p:spPr>
          <a:xfrm>
            <a:off x="4984467" y="1490317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527614D0-55E4-405E-AA9E-5A8FF3358EAE}"/>
              </a:ext>
            </a:extLst>
          </p:cNvPr>
          <p:cNvCxnSpPr>
            <a:cxnSpLocks/>
            <a:stCxn id="18" idx="3"/>
            <a:endCxn id="5" idx="1"/>
          </p:cNvCxnSpPr>
          <p:nvPr/>
        </p:nvCxnSpPr>
        <p:spPr>
          <a:xfrm>
            <a:off x="3758951" y="1796238"/>
            <a:ext cx="613675" cy="1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80822F-BD61-4B1E-BA60-725D09E61265}"/>
              </a:ext>
            </a:extLst>
          </p:cNvPr>
          <p:cNvSpPr/>
          <p:nvPr/>
        </p:nvSpPr>
        <p:spPr>
          <a:xfrm>
            <a:off x="6241440" y="1503018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FCE45D-75AD-4CBF-8D65-8E04516CDF09}"/>
              </a:ext>
            </a:extLst>
          </p:cNvPr>
          <p:cNvSpPr/>
          <p:nvPr/>
        </p:nvSpPr>
        <p:spPr>
          <a:xfrm>
            <a:off x="6853281" y="1503017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98D234D5-5B57-4D90-87CE-FC3714ABCADC}"/>
              </a:ext>
            </a:extLst>
          </p:cNvPr>
          <p:cNvCxnSpPr>
            <a:endCxn id="8" idx="1"/>
          </p:cNvCxnSpPr>
          <p:nvPr/>
        </p:nvCxnSpPr>
        <p:spPr>
          <a:xfrm>
            <a:off x="5542193" y="1808939"/>
            <a:ext cx="699247" cy="12700"/>
          </a:xfrm>
          <a:prstGeom prst="curvedConnector3">
            <a:avLst/>
          </a:prstGeom>
          <a:ln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D2110B9A-D10A-4008-9E49-EC219483BDCB}"/>
              </a:ext>
            </a:extLst>
          </p:cNvPr>
          <p:cNvCxnSpPr>
            <a:cxnSpLocks/>
            <a:stCxn id="3" idx="3"/>
            <a:endCxn id="17" idx="1"/>
          </p:cNvCxnSpPr>
          <p:nvPr/>
        </p:nvCxnSpPr>
        <p:spPr>
          <a:xfrm flipV="1">
            <a:off x="764428" y="1796239"/>
            <a:ext cx="1770841" cy="889812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D85DA5-58AD-4881-AEF5-9676518315B3}"/>
              </a:ext>
            </a:extLst>
          </p:cNvPr>
          <p:cNvSpPr/>
          <p:nvPr/>
        </p:nvSpPr>
        <p:spPr>
          <a:xfrm>
            <a:off x="7858294" y="1490318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F300E42-BA56-4694-AEA6-7B675DB2E98B}"/>
              </a:ext>
            </a:extLst>
          </p:cNvPr>
          <p:cNvSpPr/>
          <p:nvPr/>
        </p:nvSpPr>
        <p:spPr>
          <a:xfrm>
            <a:off x="8470135" y="1490317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22E6C20-EF4F-449C-85BB-A565439D6658}"/>
              </a:ext>
            </a:extLst>
          </p:cNvPr>
          <p:cNvSpPr/>
          <p:nvPr/>
        </p:nvSpPr>
        <p:spPr>
          <a:xfrm>
            <a:off x="2535269" y="1490318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15EA54A-CB37-4D54-A57A-F444A855C8CA}"/>
              </a:ext>
            </a:extLst>
          </p:cNvPr>
          <p:cNvSpPr/>
          <p:nvPr/>
        </p:nvSpPr>
        <p:spPr>
          <a:xfrm>
            <a:off x="3147110" y="1490317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DE69F26-6771-4E65-BD3C-DCE52343B182}"/>
              </a:ext>
            </a:extLst>
          </p:cNvPr>
          <p:cNvSpPr/>
          <p:nvPr/>
        </p:nvSpPr>
        <p:spPr>
          <a:xfrm>
            <a:off x="4462247" y="2744310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D77BB7-633E-499E-BEB5-4ACBDA3A8586}"/>
              </a:ext>
            </a:extLst>
          </p:cNvPr>
          <p:cNvSpPr/>
          <p:nvPr/>
        </p:nvSpPr>
        <p:spPr>
          <a:xfrm>
            <a:off x="6331061" y="2757010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4E41225-1244-41F4-9A1D-21BF23CE6550}"/>
              </a:ext>
            </a:extLst>
          </p:cNvPr>
          <p:cNvSpPr/>
          <p:nvPr/>
        </p:nvSpPr>
        <p:spPr>
          <a:xfrm>
            <a:off x="7947915" y="2744310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5AC4109C-3DE4-475B-94D1-591D5FE1E317}"/>
              </a:ext>
            </a:extLst>
          </p:cNvPr>
          <p:cNvCxnSpPr>
            <a:cxnSpLocks/>
            <a:stCxn id="5" idx="2"/>
            <a:endCxn id="31" idx="0"/>
          </p:cNvCxnSpPr>
          <p:nvPr/>
        </p:nvCxnSpPr>
        <p:spPr>
          <a:xfrm rot="16200000" flipH="1">
            <a:off x="4402282" y="2378423"/>
            <a:ext cx="642151" cy="89621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20167DC8-3363-4EE6-B306-CC74B5AD7AE3}"/>
              </a:ext>
            </a:extLst>
          </p:cNvPr>
          <p:cNvCxnSpPr>
            <a:cxnSpLocks/>
            <a:stCxn id="8" idx="2"/>
            <a:endCxn id="32" idx="0"/>
          </p:cNvCxnSpPr>
          <p:nvPr/>
        </p:nvCxnSpPr>
        <p:spPr>
          <a:xfrm rot="16200000" flipH="1">
            <a:off x="6271096" y="2391123"/>
            <a:ext cx="642151" cy="89621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954A756F-6C12-4EFA-B210-E6CA911F5E6E}"/>
              </a:ext>
            </a:extLst>
          </p:cNvPr>
          <p:cNvCxnSpPr>
            <a:cxnSpLocks/>
            <a:stCxn id="14" idx="2"/>
            <a:endCxn id="33" idx="0"/>
          </p:cNvCxnSpPr>
          <p:nvPr/>
        </p:nvCxnSpPr>
        <p:spPr>
          <a:xfrm rot="16200000" flipH="1">
            <a:off x="7887950" y="2378423"/>
            <a:ext cx="642151" cy="89621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80AF2973-B605-479D-939D-A455F0FD8ED8}"/>
              </a:ext>
            </a:extLst>
          </p:cNvPr>
          <p:cNvCxnSpPr>
            <a:cxnSpLocks/>
            <a:stCxn id="17" idx="2"/>
            <a:endCxn id="41" idx="0"/>
          </p:cNvCxnSpPr>
          <p:nvPr/>
        </p:nvCxnSpPr>
        <p:spPr>
          <a:xfrm rot="16200000" flipH="1">
            <a:off x="2935651" y="2007697"/>
            <a:ext cx="277970" cy="466893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61118757-5090-4105-A817-CA87D8060A0C}"/>
              </a:ext>
            </a:extLst>
          </p:cNvPr>
          <p:cNvCxnSpPr>
            <a:cxnSpLocks/>
            <a:stCxn id="14" idx="1"/>
            <a:endCxn id="9" idx="3"/>
          </p:cNvCxnSpPr>
          <p:nvPr/>
        </p:nvCxnSpPr>
        <p:spPr>
          <a:xfrm rot="10800000" flipV="1">
            <a:off x="7465122" y="1796238"/>
            <a:ext cx="393172" cy="12699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D1DC593-AD3A-467E-8BFC-9F0C7A47C892}"/>
              </a:ext>
            </a:extLst>
          </p:cNvPr>
          <p:cNvSpPr/>
          <p:nvPr/>
        </p:nvSpPr>
        <p:spPr>
          <a:xfrm>
            <a:off x="9465163" y="1468707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F3F9196-7296-4050-8B2D-1ED6D6874C40}"/>
              </a:ext>
            </a:extLst>
          </p:cNvPr>
          <p:cNvSpPr/>
          <p:nvPr/>
        </p:nvSpPr>
        <p:spPr>
          <a:xfrm>
            <a:off x="9949446" y="4441010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465B4F8-859B-4751-AB8B-A6F4BCFD15D1}"/>
              </a:ext>
            </a:extLst>
          </p:cNvPr>
          <p:cNvSpPr/>
          <p:nvPr/>
        </p:nvSpPr>
        <p:spPr>
          <a:xfrm>
            <a:off x="9554784" y="2722699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9112B18B-6D86-4220-BA86-F92C6E024A7E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 rot="16200000" flipH="1">
            <a:off x="9494819" y="2356812"/>
            <a:ext cx="642151" cy="89621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9DFDABA0-8A46-4CE3-83CB-A899421C368C}"/>
              </a:ext>
            </a:extLst>
          </p:cNvPr>
          <p:cNvCxnSpPr>
            <a:cxnSpLocks/>
            <a:stCxn id="26" idx="1"/>
          </p:cNvCxnSpPr>
          <p:nvPr/>
        </p:nvCxnSpPr>
        <p:spPr>
          <a:xfrm rot="10800000" flipV="1">
            <a:off x="9071991" y="1774627"/>
            <a:ext cx="393172" cy="12699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6F2D058-22F4-42F3-81CB-644B4B6A2B80}"/>
              </a:ext>
            </a:extLst>
          </p:cNvPr>
          <p:cNvSpPr/>
          <p:nvPr/>
        </p:nvSpPr>
        <p:spPr>
          <a:xfrm>
            <a:off x="128179" y="3939988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F04611-3629-42E2-9005-67C36A69A99F}"/>
              </a:ext>
            </a:extLst>
          </p:cNvPr>
          <p:cNvSpPr txBox="1"/>
          <p:nvPr/>
        </p:nvSpPr>
        <p:spPr>
          <a:xfrm>
            <a:off x="228754" y="4463731"/>
            <a:ext cx="410690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39" name="연결선: 구부러짐 38">
            <a:extLst>
              <a:ext uri="{FF2B5EF4-FFF2-40B4-BE49-F238E27FC236}">
                <a16:creationId xmlns:a16="http://schemas.microsoft.com/office/drawing/2014/main" id="{085931B4-DDD2-47CE-BE0F-0BF072FABEDC}"/>
              </a:ext>
            </a:extLst>
          </p:cNvPr>
          <p:cNvCxnSpPr>
            <a:cxnSpLocks/>
            <a:stCxn id="34" idx="3"/>
            <a:endCxn id="52" idx="1"/>
          </p:cNvCxnSpPr>
          <p:nvPr/>
        </p:nvCxnSpPr>
        <p:spPr>
          <a:xfrm>
            <a:off x="740020" y="4245909"/>
            <a:ext cx="1665857" cy="509934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6D6E52A-2CE3-44DC-8F50-64CE18FF4678}"/>
              </a:ext>
            </a:extLst>
          </p:cNvPr>
          <p:cNvSpPr/>
          <p:nvPr/>
        </p:nvSpPr>
        <p:spPr>
          <a:xfrm>
            <a:off x="3002162" y="2380129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91E8D94-3BFD-4C9F-9423-29FA6F88084A}"/>
              </a:ext>
            </a:extLst>
          </p:cNvPr>
          <p:cNvSpPr/>
          <p:nvPr/>
        </p:nvSpPr>
        <p:spPr>
          <a:xfrm>
            <a:off x="4243234" y="4449922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0263399-0C07-4E53-91C2-239EAA6FB1DA}"/>
              </a:ext>
            </a:extLst>
          </p:cNvPr>
          <p:cNvSpPr/>
          <p:nvPr/>
        </p:nvSpPr>
        <p:spPr>
          <a:xfrm>
            <a:off x="4855075" y="4449921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5" name="연결선: 구부러짐 44">
            <a:extLst>
              <a:ext uri="{FF2B5EF4-FFF2-40B4-BE49-F238E27FC236}">
                <a16:creationId xmlns:a16="http://schemas.microsoft.com/office/drawing/2014/main" id="{BE8B793B-D777-4376-81CA-8E6439A64698}"/>
              </a:ext>
            </a:extLst>
          </p:cNvPr>
          <p:cNvCxnSpPr>
            <a:cxnSpLocks/>
            <a:stCxn id="53" idx="3"/>
            <a:endCxn id="42" idx="1"/>
          </p:cNvCxnSpPr>
          <p:nvPr/>
        </p:nvCxnSpPr>
        <p:spPr>
          <a:xfrm>
            <a:off x="3629559" y="4755842"/>
            <a:ext cx="613675" cy="1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80D9C3A-C49A-4D99-A496-620774BD9431}"/>
              </a:ext>
            </a:extLst>
          </p:cNvPr>
          <p:cNvSpPr/>
          <p:nvPr/>
        </p:nvSpPr>
        <p:spPr>
          <a:xfrm>
            <a:off x="6112048" y="4462622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923BABF-BB8E-42FD-941A-9715B86CC71E}"/>
              </a:ext>
            </a:extLst>
          </p:cNvPr>
          <p:cNvSpPr/>
          <p:nvPr/>
        </p:nvSpPr>
        <p:spPr>
          <a:xfrm>
            <a:off x="6723889" y="4462621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9" name="연결선: 구부러짐 48">
            <a:extLst>
              <a:ext uri="{FF2B5EF4-FFF2-40B4-BE49-F238E27FC236}">
                <a16:creationId xmlns:a16="http://schemas.microsoft.com/office/drawing/2014/main" id="{BD011518-63D1-4768-AD9B-FB82B80B9B6A}"/>
              </a:ext>
            </a:extLst>
          </p:cNvPr>
          <p:cNvCxnSpPr>
            <a:endCxn id="47" idx="1"/>
          </p:cNvCxnSpPr>
          <p:nvPr/>
        </p:nvCxnSpPr>
        <p:spPr>
          <a:xfrm>
            <a:off x="5412801" y="4768543"/>
            <a:ext cx="699247" cy="12700"/>
          </a:xfrm>
          <a:prstGeom prst="curvedConnector3">
            <a:avLst/>
          </a:prstGeom>
          <a:ln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498C3A1-31F0-4107-8B35-FE635B52FCF3}"/>
              </a:ext>
            </a:extLst>
          </p:cNvPr>
          <p:cNvSpPr/>
          <p:nvPr/>
        </p:nvSpPr>
        <p:spPr>
          <a:xfrm>
            <a:off x="7728902" y="4449922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8E79894-3397-4355-AA65-64F026BDE2D8}"/>
              </a:ext>
            </a:extLst>
          </p:cNvPr>
          <p:cNvSpPr/>
          <p:nvPr/>
        </p:nvSpPr>
        <p:spPr>
          <a:xfrm>
            <a:off x="8340743" y="4449921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324DD83-55F9-4278-A041-479A232E196F}"/>
              </a:ext>
            </a:extLst>
          </p:cNvPr>
          <p:cNvSpPr/>
          <p:nvPr/>
        </p:nvSpPr>
        <p:spPr>
          <a:xfrm>
            <a:off x="2405877" y="4449922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247FFEF-1C26-46F9-93F4-F5CDD1F98AEB}"/>
              </a:ext>
            </a:extLst>
          </p:cNvPr>
          <p:cNvSpPr/>
          <p:nvPr/>
        </p:nvSpPr>
        <p:spPr>
          <a:xfrm>
            <a:off x="3017718" y="4449921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1" name="연결선: 구부러짐 60">
            <a:extLst>
              <a:ext uri="{FF2B5EF4-FFF2-40B4-BE49-F238E27FC236}">
                <a16:creationId xmlns:a16="http://schemas.microsoft.com/office/drawing/2014/main" id="{6FCA9EE8-FAE8-4683-AC01-D40DF8A0D6C5}"/>
              </a:ext>
            </a:extLst>
          </p:cNvPr>
          <p:cNvCxnSpPr>
            <a:cxnSpLocks/>
            <a:stCxn id="50" idx="1"/>
            <a:endCxn id="48" idx="3"/>
          </p:cNvCxnSpPr>
          <p:nvPr/>
        </p:nvCxnSpPr>
        <p:spPr>
          <a:xfrm rot="10800000" flipV="1">
            <a:off x="7335730" y="4755842"/>
            <a:ext cx="393172" cy="12699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4E19A2C-C227-4263-9171-FD7DFA8CC6EC}"/>
              </a:ext>
            </a:extLst>
          </p:cNvPr>
          <p:cNvSpPr/>
          <p:nvPr/>
        </p:nvSpPr>
        <p:spPr>
          <a:xfrm>
            <a:off x="9335771" y="4428311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5" name="연결선: 구부러짐 64">
            <a:extLst>
              <a:ext uri="{FF2B5EF4-FFF2-40B4-BE49-F238E27FC236}">
                <a16:creationId xmlns:a16="http://schemas.microsoft.com/office/drawing/2014/main" id="{DC83849E-7172-45BC-9F3F-3F31D98BEDB9}"/>
              </a:ext>
            </a:extLst>
          </p:cNvPr>
          <p:cNvCxnSpPr>
            <a:cxnSpLocks/>
            <a:stCxn id="62" idx="1"/>
          </p:cNvCxnSpPr>
          <p:nvPr/>
        </p:nvCxnSpPr>
        <p:spPr>
          <a:xfrm rot="10800000" flipV="1">
            <a:off x="8942599" y="4734231"/>
            <a:ext cx="393172" cy="12699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DDF7984-9832-4D37-8B69-CDF2DF410A28}"/>
              </a:ext>
            </a:extLst>
          </p:cNvPr>
          <p:cNvSpPr/>
          <p:nvPr/>
        </p:nvSpPr>
        <p:spPr>
          <a:xfrm>
            <a:off x="10077004" y="1468706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9" name="연결선: 구부러짐 68">
            <a:extLst>
              <a:ext uri="{FF2B5EF4-FFF2-40B4-BE49-F238E27FC236}">
                <a16:creationId xmlns:a16="http://schemas.microsoft.com/office/drawing/2014/main" id="{EF71531C-947B-40BA-8B89-469D9A79656E}"/>
              </a:ext>
            </a:extLst>
          </p:cNvPr>
          <p:cNvCxnSpPr>
            <a:cxnSpLocks/>
            <a:stCxn id="52" idx="0"/>
            <a:endCxn id="90" idx="2"/>
          </p:cNvCxnSpPr>
          <p:nvPr/>
        </p:nvCxnSpPr>
        <p:spPr>
          <a:xfrm rot="5400000" flipH="1" flipV="1">
            <a:off x="2740969" y="3917211"/>
            <a:ext cx="503541" cy="561882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구부러짐 71">
            <a:extLst>
              <a:ext uri="{FF2B5EF4-FFF2-40B4-BE49-F238E27FC236}">
                <a16:creationId xmlns:a16="http://schemas.microsoft.com/office/drawing/2014/main" id="{F50AB08D-632D-4630-8777-49FC24A1D02F}"/>
              </a:ext>
            </a:extLst>
          </p:cNvPr>
          <p:cNvCxnSpPr>
            <a:cxnSpLocks/>
            <a:stCxn id="42" idx="0"/>
            <a:endCxn id="31" idx="2"/>
          </p:cNvCxnSpPr>
          <p:nvPr/>
        </p:nvCxnSpPr>
        <p:spPr>
          <a:xfrm rot="5400000" flipH="1" flipV="1">
            <a:off x="4111776" y="3793531"/>
            <a:ext cx="1093771" cy="219013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구부러짐 74">
            <a:extLst>
              <a:ext uri="{FF2B5EF4-FFF2-40B4-BE49-F238E27FC236}">
                <a16:creationId xmlns:a16="http://schemas.microsoft.com/office/drawing/2014/main" id="{11084948-5357-4B7A-A05E-F29E4CD7D0AA}"/>
              </a:ext>
            </a:extLst>
          </p:cNvPr>
          <p:cNvCxnSpPr>
            <a:cxnSpLocks/>
            <a:stCxn id="47" idx="0"/>
            <a:endCxn id="32" idx="2"/>
          </p:cNvCxnSpPr>
          <p:nvPr/>
        </p:nvCxnSpPr>
        <p:spPr>
          <a:xfrm rot="5400000" flipH="1" flipV="1">
            <a:off x="5980590" y="3806231"/>
            <a:ext cx="1093771" cy="219013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구부러짐 77">
            <a:extLst>
              <a:ext uri="{FF2B5EF4-FFF2-40B4-BE49-F238E27FC236}">
                <a16:creationId xmlns:a16="http://schemas.microsoft.com/office/drawing/2014/main" id="{A4EF0904-342C-4149-AE29-B8211C58EDDD}"/>
              </a:ext>
            </a:extLst>
          </p:cNvPr>
          <p:cNvCxnSpPr>
            <a:cxnSpLocks/>
            <a:stCxn id="50" idx="0"/>
            <a:endCxn id="33" idx="2"/>
          </p:cNvCxnSpPr>
          <p:nvPr/>
        </p:nvCxnSpPr>
        <p:spPr>
          <a:xfrm rot="5400000" flipH="1" flipV="1">
            <a:off x="7597444" y="3793531"/>
            <a:ext cx="1093771" cy="219013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구부러짐 80">
            <a:extLst>
              <a:ext uri="{FF2B5EF4-FFF2-40B4-BE49-F238E27FC236}">
                <a16:creationId xmlns:a16="http://schemas.microsoft.com/office/drawing/2014/main" id="{E637AF26-EFBA-45BE-A983-380480904993}"/>
              </a:ext>
            </a:extLst>
          </p:cNvPr>
          <p:cNvCxnSpPr>
            <a:cxnSpLocks/>
            <a:stCxn id="62" idx="0"/>
            <a:endCxn id="28" idx="2"/>
          </p:cNvCxnSpPr>
          <p:nvPr/>
        </p:nvCxnSpPr>
        <p:spPr>
          <a:xfrm rot="5400000" flipH="1" flipV="1">
            <a:off x="9204313" y="3771920"/>
            <a:ext cx="1093771" cy="219013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6047E208-5B7F-4993-9D50-24F96FF4FF0A}"/>
              </a:ext>
            </a:extLst>
          </p:cNvPr>
          <p:cNvSpPr/>
          <p:nvPr/>
        </p:nvSpPr>
        <p:spPr>
          <a:xfrm>
            <a:off x="2967759" y="3334540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4536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119ACB-7F68-4065-A566-72943C18B2FE}"/>
              </a:ext>
            </a:extLst>
          </p:cNvPr>
          <p:cNvSpPr txBox="1"/>
          <p:nvPr/>
        </p:nvSpPr>
        <p:spPr>
          <a:xfrm>
            <a:off x="645916" y="-65938"/>
            <a:ext cx="2844048" cy="114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 = [[10,20],[30,40]]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 = a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b[0][0] = 50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D466423-4DA6-4349-B412-7882D7DE323D}"/>
              </a:ext>
            </a:extLst>
          </p:cNvPr>
          <p:cNvSpPr/>
          <p:nvPr/>
        </p:nvSpPr>
        <p:spPr>
          <a:xfrm>
            <a:off x="1456951" y="1141567"/>
            <a:ext cx="476784" cy="4767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A5784C-EF43-418D-88DA-F8ECE3680456}"/>
              </a:ext>
            </a:extLst>
          </p:cNvPr>
          <p:cNvSpPr txBox="1"/>
          <p:nvPr/>
        </p:nvSpPr>
        <p:spPr>
          <a:xfrm>
            <a:off x="1535325" y="1549700"/>
            <a:ext cx="35458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D2110B9A-D10A-4008-9E49-EC219483BDCB}"/>
              </a:ext>
            </a:extLst>
          </p:cNvPr>
          <p:cNvCxnSpPr>
            <a:cxnSpLocks/>
            <a:stCxn id="3" idx="3"/>
            <a:endCxn id="17" idx="1"/>
          </p:cNvCxnSpPr>
          <p:nvPr/>
        </p:nvCxnSpPr>
        <p:spPr>
          <a:xfrm>
            <a:off x="1933735" y="1379959"/>
            <a:ext cx="2126260" cy="106704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22E6C20-EF4F-449C-85BB-A565439D6658}"/>
              </a:ext>
            </a:extLst>
          </p:cNvPr>
          <p:cNvSpPr/>
          <p:nvPr/>
        </p:nvSpPr>
        <p:spPr>
          <a:xfrm>
            <a:off x="4059995" y="1248271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15EA54A-CB37-4D54-A57A-F444A855C8CA}"/>
              </a:ext>
            </a:extLst>
          </p:cNvPr>
          <p:cNvSpPr/>
          <p:nvPr/>
        </p:nvSpPr>
        <p:spPr>
          <a:xfrm>
            <a:off x="4536779" y="1248270"/>
            <a:ext cx="476784" cy="4767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80AF2973-B605-479D-939D-A455F0FD8ED8}"/>
              </a:ext>
            </a:extLst>
          </p:cNvPr>
          <p:cNvCxnSpPr>
            <a:cxnSpLocks/>
            <a:stCxn id="17" idx="2"/>
            <a:endCxn id="60" idx="0"/>
          </p:cNvCxnSpPr>
          <p:nvPr/>
        </p:nvCxnSpPr>
        <p:spPr>
          <a:xfrm rot="5400000">
            <a:off x="3617971" y="1928688"/>
            <a:ext cx="884051" cy="476784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05C723C-9FE4-432D-8706-9B19090297B1}"/>
              </a:ext>
            </a:extLst>
          </p:cNvPr>
          <p:cNvSpPr/>
          <p:nvPr/>
        </p:nvSpPr>
        <p:spPr>
          <a:xfrm>
            <a:off x="3583211" y="2609106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DD2249F-BE03-440E-9F34-D649ED9B5386}"/>
              </a:ext>
            </a:extLst>
          </p:cNvPr>
          <p:cNvSpPr/>
          <p:nvPr/>
        </p:nvSpPr>
        <p:spPr>
          <a:xfrm>
            <a:off x="4059995" y="2609105"/>
            <a:ext cx="476784" cy="4767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07779958-E8D5-45DF-A4B9-B9852E528A36}"/>
              </a:ext>
            </a:extLst>
          </p:cNvPr>
          <p:cNvCxnSpPr>
            <a:cxnSpLocks/>
            <a:stCxn id="63" idx="3"/>
            <a:endCxn id="66" idx="1"/>
          </p:cNvCxnSpPr>
          <p:nvPr/>
        </p:nvCxnSpPr>
        <p:spPr>
          <a:xfrm>
            <a:off x="4536779" y="2847498"/>
            <a:ext cx="264096" cy="9897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4FF6803-00AA-468D-95F7-DC476475DAE8}"/>
              </a:ext>
            </a:extLst>
          </p:cNvPr>
          <p:cNvSpPr/>
          <p:nvPr/>
        </p:nvSpPr>
        <p:spPr>
          <a:xfrm>
            <a:off x="4800875" y="2609105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ADC5967-39F3-486D-980F-F72B94BE0AFF}"/>
              </a:ext>
            </a:extLst>
          </p:cNvPr>
          <p:cNvSpPr/>
          <p:nvPr/>
        </p:nvSpPr>
        <p:spPr>
          <a:xfrm>
            <a:off x="5277659" y="2609105"/>
            <a:ext cx="476784" cy="4767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0" name="연결선: 구부러짐 69">
            <a:extLst>
              <a:ext uri="{FF2B5EF4-FFF2-40B4-BE49-F238E27FC236}">
                <a16:creationId xmlns:a16="http://schemas.microsoft.com/office/drawing/2014/main" id="{CF3BD10D-F930-42D7-8CC2-51FEFB8274BB}"/>
              </a:ext>
            </a:extLst>
          </p:cNvPr>
          <p:cNvCxnSpPr>
            <a:cxnSpLocks/>
            <a:stCxn id="66" idx="2"/>
            <a:endCxn id="73" idx="0"/>
          </p:cNvCxnSpPr>
          <p:nvPr/>
        </p:nvCxnSpPr>
        <p:spPr>
          <a:xfrm rot="5400000">
            <a:off x="4800876" y="3324281"/>
            <a:ext cx="476783" cy="9897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195B568-A994-4C7F-BA0C-23260359F7C6}"/>
              </a:ext>
            </a:extLst>
          </p:cNvPr>
          <p:cNvSpPr/>
          <p:nvPr/>
        </p:nvSpPr>
        <p:spPr>
          <a:xfrm>
            <a:off x="2758473" y="3653372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9A92564-F6E5-4112-A0FF-6AAFE149E0E6}"/>
              </a:ext>
            </a:extLst>
          </p:cNvPr>
          <p:cNvSpPr/>
          <p:nvPr/>
        </p:nvSpPr>
        <p:spPr>
          <a:xfrm>
            <a:off x="4800875" y="3562673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4" name="연결선: 구부러짐 73">
            <a:extLst>
              <a:ext uri="{FF2B5EF4-FFF2-40B4-BE49-F238E27FC236}">
                <a16:creationId xmlns:a16="http://schemas.microsoft.com/office/drawing/2014/main" id="{E842C7B8-8131-4F5B-B7E1-49E7A83D7D87}"/>
              </a:ext>
            </a:extLst>
          </p:cNvPr>
          <p:cNvCxnSpPr>
            <a:cxnSpLocks/>
            <a:stCxn id="60" idx="2"/>
            <a:endCxn id="105" idx="0"/>
          </p:cNvCxnSpPr>
          <p:nvPr/>
        </p:nvCxnSpPr>
        <p:spPr>
          <a:xfrm rot="16200000" flipH="1">
            <a:off x="3590891" y="3316602"/>
            <a:ext cx="567482" cy="106058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76D8A8D-25C3-4786-95D9-6085D42746B4}"/>
              </a:ext>
            </a:extLst>
          </p:cNvPr>
          <p:cNvSpPr/>
          <p:nvPr/>
        </p:nvSpPr>
        <p:spPr>
          <a:xfrm>
            <a:off x="6790646" y="1248271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42CF25F-6412-4D20-9A3F-E9FE5C80ED4D}"/>
              </a:ext>
            </a:extLst>
          </p:cNvPr>
          <p:cNvSpPr/>
          <p:nvPr/>
        </p:nvSpPr>
        <p:spPr>
          <a:xfrm>
            <a:off x="7267430" y="1248270"/>
            <a:ext cx="476784" cy="4767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2" name="연결선: 구부러짐 81">
            <a:extLst>
              <a:ext uri="{FF2B5EF4-FFF2-40B4-BE49-F238E27FC236}">
                <a16:creationId xmlns:a16="http://schemas.microsoft.com/office/drawing/2014/main" id="{B0D82616-208A-428B-9371-A5549B2993B3}"/>
              </a:ext>
            </a:extLst>
          </p:cNvPr>
          <p:cNvCxnSpPr>
            <a:cxnSpLocks/>
            <a:stCxn id="79" idx="2"/>
            <a:endCxn id="83" idx="0"/>
          </p:cNvCxnSpPr>
          <p:nvPr/>
        </p:nvCxnSpPr>
        <p:spPr>
          <a:xfrm rot="5400000">
            <a:off x="6348622" y="1928688"/>
            <a:ext cx="884051" cy="476784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392EBE4-0057-4E04-B387-8443CFD252EA}"/>
              </a:ext>
            </a:extLst>
          </p:cNvPr>
          <p:cNvSpPr/>
          <p:nvPr/>
        </p:nvSpPr>
        <p:spPr>
          <a:xfrm>
            <a:off x="6313862" y="2609106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8E3F201-69BC-49A6-B32D-FAA2E6A50160}"/>
              </a:ext>
            </a:extLst>
          </p:cNvPr>
          <p:cNvSpPr/>
          <p:nvPr/>
        </p:nvSpPr>
        <p:spPr>
          <a:xfrm>
            <a:off x="6790646" y="2609105"/>
            <a:ext cx="476784" cy="4767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5" name="연결선: 구부러짐 84">
            <a:extLst>
              <a:ext uri="{FF2B5EF4-FFF2-40B4-BE49-F238E27FC236}">
                <a16:creationId xmlns:a16="http://schemas.microsoft.com/office/drawing/2014/main" id="{0E02FFA7-3022-460D-A303-B407B03EC932}"/>
              </a:ext>
            </a:extLst>
          </p:cNvPr>
          <p:cNvCxnSpPr>
            <a:cxnSpLocks/>
            <a:stCxn id="84" idx="3"/>
            <a:endCxn id="86" idx="1"/>
          </p:cNvCxnSpPr>
          <p:nvPr/>
        </p:nvCxnSpPr>
        <p:spPr>
          <a:xfrm>
            <a:off x="7267430" y="2847498"/>
            <a:ext cx="264096" cy="9897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71FEFE6-B49B-4C7E-8312-96E9484D831D}"/>
              </a:ext>
            </a:extLst>
          </p:cNvPr>
          <p:cNvSpPr/>
          <p:nvPr/>
        </p:nvSpPr>
        <p:spPr>
          <a:xfrm>
            <a:off x="7531526" y="2609105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C735A8B8-104C-4114-A4F7-DB787201C7A1}"/>
              </a:ext>
            </a:extLst>
          </p:cNvPr>
          <p:cNvSpPr/>
          <p:nvPr/>
        </p:nvSpPr>
        <p:spPr>
          <a:xfrm>
            <a:off x="8008310" y="2609105"/>
            <a:ext cx="476784" cy="4767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8" name="연결선: 구부러짐 87">
            <a:extLst>
              <a:ext uri="{FF2B5EF4-FFF2-40B4-BE49-F238E27FC236}">
                <a16:creationId xmlns:a16="http://schemas.microsoft.com/office/drawing/2014/main" id="{9309C0DD-2A18-481A-9D56-E2081DF9A967}"/>
              </a:ext>
            </a:extLst>
          </p:cNvPr>
          <p:cNvCxnSpPr>
            <a:cxnSpLocks/>
            <a:stCxn id="86" idx="2"/>
            <a:endCxn id="91" idx="0"/>
          </p:cNvCxnSpPr>
          <p:nvPr/>
        </p:nvCxnSpPr>
        <p:spPr>
          <a:xfrm rot="5400000">
            <a:off x="7531527" y="3324281"/>
            <a:ext cx="476783" cy="9897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6B66A5BF-83EE-4540-BB09-090EADA002DC}"/>
              </a:ext>
            </a:extLst>
          </p:cNvPr>
          <p:cNvSpPr/>
          <p:nvPr/>
        </p:nvSpPr>
        <p:spPr>
          <a:xfrm>
            <a:off x="6313861" y="3552196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2F24FCE-D52D-4428-9DB7-B8E8B6704614}"/>
              </a:ext>
            </a:extLst>
          </p:cNvPr>
          <p:cNvSpPr/>
          <p:nvPr/>
        </p:nvSpPr>
        <p:spPr>
          <a:xfrm>
            <a:off x="7531526" y="3562673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2" name="연결선: 구부러짐 91">
            <a:extLst>
              <a:ext uri="{FF2B5EF4-FFF2-40B4-BE49-F238E27FC236}">
                <a16:creationId xmlns:a16="http://schemas.microsoft.com/office/drawing/2014/main" id="{D5095A1A-BD65-4CCC-BAEA-7FA826042DDC}"/>
              </a:ext>
            </a:extLst>
          </p:cNvPr>
          <p:cNvCxnSpPr>
            <a:cxnSpLocks/>
            <a:stCxn id="83" idx="2"/>
            <a:endCxn id="89" idx="0"/>
          </p:cNvCxnSpPr>
          <p:nvPr/>
        </p:nvCxnSpPr>
        <p:spPr>
          <a:xfrm rot="5400000">
            <a:off x="6319102" y="3319043"/>
            <a:ext cx="466305" cy="1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연결선: 구부러짐 92">
            <a:extLst>
              <a:ext uri="{FF2B5EF4-FFF2-40B4-BE49-F238E27FC236}">
                <a16:creationId xmlns:a16="http://schemas.microsoft.com/office/drawing/2014/main" id="{F76A6580-2D30-437E-8808-33C2240D7D56}"/>
              </a:ext>
            </a:extLst>
          </p:cNvPr>
          <p:cNvCxnSpPr>
            <a:cxnSpLocks/>
            <a:stCxn id="18" idx="3"/>
            <a:endCxn id="79" idx="1"/>
          </p:cNvCxnSpPr>
          <p:nvPr/>
        </p:nvCxnSpPr>
        <p:spPr>
          <a:xfrm>
            <a:off x="5013564" y="1486662"/>
            <a:ext cx="1777082" cy="1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4F5C8FBB-C264-4239-AF65-F82375052084}"/>
              </a:ext>
            </a:extLst>
          </p:cNvPr>
          <p:cNvSpPr/>
          <p:nvPr/>
        </p:nvSpPr>
        <p:spPr>
          <a:xfrm>
            <a:off x="1492332" y="2489453"/>
            <a:ext cx="476784" cy="4767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D48389B-1C3C-4B48-9CA2-7406DF10B5D5}"/>
              </a:ext>
            </a:extLst>
          </p:cNvPr>
          <p:cNvSpPr txBox="1"/>
          <p:nvPr/>
        </p:nvSpPr>
        <p:spPr>
          <a:xfrm>
            <a:off x="1570706" y="2897586"/>
            <a:ext cx="35458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99" name="연결선: 구부러짐 98">
            <a:extLst>
              <a:ext uri="{FF2B5EF4-FFF2-40B4-BE49-F238E27FC236}">
                <a16:creationId xmlns:a16="http://schemas.microsoft.com/office/drawing/2014/main" id="{6D8E7481-0A65-4E24-96F9-E9696523A10E}"/>
              </a:ext>
            </a:extLst>
          </p:cNvPr>
          <p:cNvCxnSpPr>
            <a:cxnSpLocks/>
            <a:stCxn id="97" idx="3"/>
            <a:endCxn id="17" idx="1"/>
          </p:cNvCxnSpPr>
          <p:nvPr/>
        </p:nvCxnSpPr>
        <p:spPr>
          <a:xfrm flipV="1">
            <a:off x="1969116" y="1486663"/>
            <a:ext cx="2090879" cy="1241182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728E1389-AAF2-4EAA-AA91-9245F6B9FE44}"/>
              </a:ext>
            </a:extLst>
          </p:cNvPr>
          <p:cNvSpPr/>
          <p:nvPr/>
        </p:nvSpPr>
        <p:spPr>
          <a:xfrm>
            <a:off x="3689269" y="3653372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50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2988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119ACB-7F68-4065-A566-72943C18B2FE}"/>
              </a:ext>
            </a:extLst>
          </p:cNvPr>
          <p:cNvSpPr txBox="1"/>
          <p:nvPr/>
        </p:nvSpPr>
        <p:spPr>
          <a:xfrm>
            <a:off x="645916" y="-65938"/>
            <a:ext cx="2844048" cy="114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 = [[10,20],[30,40]]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 = a.copy()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b[0][0] = 50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D466423-4DA6-4349-B412-7882D7DE323D}"/>
              </a:ext>
            </a:extLst>
          </p:cNvPr>
          <p:cNvSpPr/>
          <p:nvPr/>
        </p:nvSpPr>
        <p:spPr>
          <a:xfrm>
            <a:off x="1456951" y="1141567"/>
            <a:ext cx="476784" cy="4767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A5784C-EF43-418D-88DA-F8ECE3680456}"/>
              </a:ext>
            </a:extLst>
          </p:cNvPr>
          <p:cNvSpPr txBox="1"/>
          <p:nvPr/>
        </p:nvSpPr>
        <p:spPr>
          <a:xfrm>
            <a:off x="1535325" y="1549700"/>
            <a:ext cx="35458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D2110B9A-D10A-4008-9E49-EC219483BDCB}"/>
              </a:ext>
            </a:extLst>
          </p:cNvPr>
          <p:cNvCxnSpPr>
            <a:cxnSpLocks/>
            <a:stCxn id="3" idx="3"/>
            <a:endCxn id="17" idx="1"/>
          </p:cNvCxnSpPr>
          <p:nvPr/>
        </p:nvCxnSpPr>
        <p:spPr>
          <a:xfrm>
            <a:off x="1933735" y="1379959"/>
            <a:ext cx="2126260" cy="106704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22E6C20-EF4F-449C-85BB-A565439D6658}"/>
              </a:ext>
            </a:extLst>
          </p:cNvPr>
          <p:cNvSpPr/>
          <p:nvPr/>
        </p:nvSpPr>
        <p:spPr>
          <a:xfrm>
            <a:off x="4059995" y="1248271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15EA54A-CB37-4D54-A57A-F444A855C8CA}"/>
              </a:ext>
            </a:extLst>
          </p:cNvPr>
          <p:cNvSpPr/>
          <p:nvPr/>
        </p:nvSpPr>
        <p:spPr>
          <a:xfrm>
            <a:off x="4536779" y="1248270"/>
            <a:ext cx="476784" cy="4767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80AF2973-B605-479D-939D-A455F0FD8ED8}"/>
              </a:ext>
            </a:extLst>
          </p:cNvPr>
          <p:cNvCxnSpPr>
            <a:cxnSpLocks/>
            <a:stCxn id="17" idx="2"/>
            <a:endCxn id="60" idx="0"/>
          </p:cNvCxnSpPr>
          <p:nvPr/>
        </p:nvCxnSpPr>
        <p:spPr>
          <a:xfrm rot="5400000">
            <a:off x="3617971" y="1928688"/>
            <a:ext cx="884051" cy="476784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05C723C-9FE4-432D-8706-9B19090297B1}"/>
              </a:ext>
            </a:extLst>
          </p:cNvPr>
          <p:cNvSpPr/>
          <p:nvPr/>
        </p:nvSpPr>
        <p:spPr>
          <a:xfrm>
            <a:off x="3583211" y="2609106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DD2249F-BE03-440E-9F34-D649ED9B5386}"/>
              </a:ext>
            </a:extLst>
          </p:cNvPr>
          <p:cNvSpPr/>
          <p:nvPr/>
        </p:nvSpPr>
        <p:spPr>
          <a:xfrm>
            <a:off x="4059995" y="2609105"/>
            <a:ext cx="476784" cy="4767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07779958-E8D5-45DF-A4B9-B9852E528A36}"/>
              </a:ext>
            </a:extLst>
          </p:cNvPr>
          <p:cNvCxnSpPr>
            <a:cxnSpLocks/>
            <a:stCxn id="63" idx="3"/>
            <a:endCxn id="66" idx="1"/>
          </p:cNvCxnSpPr>
          <p:nvPr/>
        </p:nvCxnSpPr>
        <p:spPr>
          <a:xfrm>
            <a:off x="4536779" y="2847498"/>
            <a:ext cx="264096" cy="9897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4FF6803-00AA-468D-95F7-DC476475DAE8}"/>
              </a:ext>
            </a:extLst>
          </p:cNvPr>
          <p:cNvSpPr/>
          <p:nvPr/>
        </p:nvSpPr>
        <p:spPr>
          <a:xfrm>
            <a:off x="4800875" y="2609105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ADC5967-39F3-486D-980F-F72B94BE0AFF}"/>
              </a:ext>
            </a:extLst>
          </p:cNvPr>
          <p:cNvSpPr/>
          <p:nvPr/>
        </p:nvSpPr>
        <p:spPr>
          <a:xfrm>
            <a:off x="5277659" y="2609105"/>
            <a:ext cx="476784" cy="4767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0" name="연결선: 구부러짐 69">
            <a:extLst>
              <a:ext uri="{FF2B5EF4-FFF2-40B4-BE49-F238E27FC236}">
                <a16:creationId xmlns:a16="http://schemas.microsoft.com/office/drawing/2014/main" id="{CF3BD10D-F930-42D7-8CC2-51FEFB8274BB}"/>
              </a:ext>
            </a:extLst>
          </p:cNvPr>
          <p:cNvCxnSpPr>
            <a:cxnSpLocks/>
            <a:stCxn id="66" idx="2"/>
            <a:endCxn id="73" idx="0"/>
          </p:cNvCxnSpPr>
          <p:nvPr/>
        </p:nvCxnSpPr>
        <p:spPr>
          <a:xfrm rot="5400000">
            <a:off x="4800876" y="3324281"/>
            <a:ext cx="476783" cy="9897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195B568-A994-4C7F-BA0C-23260359F7C6}"/>
              </a:ext>
            </a:extLst>
          </p:cNvPr>
          <p:cNvSpPr/>
          <p:nvPr/>
        </p:nvSpPr>
        <p:spPr>
          <a:xfrm>
            <a:off x="2758473" y="3653372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9A92564-F6E5-4112-A0FF-6AAFE149E0E6}"/>
              </a:ext>
            </a:extLst>
          </p:cNvPr>
          <p:cNvSpPr/>
          <p:nvPr/>
        </p:nvSpPr>
        <p:spPr>
          <a:xfrm>
            <a:off x="4800875" y="3562673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4" name="연결선: 구부러짐 73">
            <a:extLst>
              <a:ext uri="{FF2B5EF4-FFF2-40B4-BE49-F238E27FC236}">
                <a16:creationId xmlns:a16="http://schemas.microsoft.com/office/drawing/2014/main" id="{E842C7B8-8131-4F5B-B7E1-49E7A83D7D87}"/>
              </a:ext>
            </a:extLst>
          </p:cNvPr>
          <p:cNvCxnSpPr>
            <a:cxnSpLocks/>
            <a:stCxn id="60" idx="2"/>
            <a:endCxn id="105" idx="0"/>
          </p:cNvCxnSpPr>
          <p:nvPr/>
        </p:nvCxnSpPr>
        <p:spPr>
          <a:xfrm rot="16200000" flipH="1">
            <a:off x="3590891" y="3316602"/>
            <a:ext cx="567482" cy="106058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76D8A8D-25C3-4786-95D9-6085D42746B4}"/>
              </a:ext>
            </a:extLst>
          </p:cNvPr>
          <p:cNvSpPr/>
          <p:nvPr/>
        </p:nvSpPr>
        <p:spPr>
          <a:xfrm>
            <a:off x="6790646" y="1248271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42CF25F-6412-4D20-9A3F-E9FE5C80ED4D}"/>
              </a:ext>
            </a:extLst>
          </p:cNvPr>
          <p:cNvSpPr/>
          <p:nvPr/>
        </p:nvSpPr>
        <p:spPr>
          <a:xfrm>
            <a:off x="7267430" y="1248270"/>
            <a:ext cx="476784" cy="4767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2" name="연결선: 구부러짐 81">
            <a:extLst>
              <a:ext uri="{FF2B5EF4-FFF2-40B4-BE49-F238E27FC236}">
                <a16:creationId xmlns:a16="http://schemas.microsoft.com/office/drawing/2014/main" id="{B0D82616-208A-428B-9371-A5549B2993B3}"/>
              </a:ext>
            </a:extLst>
          </p:cNvPr>
          <p:cNvCxnSpPr>
            <a:cxnSpLocks/>
            <a:stCxn id="79" idx="2"/>
            <a:endCxn id="83" idx="0"/>
          </p:cNvCxnSpPr>
          <p:nvPr/>
        </p:nvCxnSpPr>
        <p:spPr>
          <a:xfrm rot="5400000">
            <a:off x="6348622" y="1928688"/>
            <a:ext cx="884051" cy="476784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392EBE4-0057-4E04-B387-8443CFD252EA}"/>
              </a:ext>
            </a:extLst>
          </p:cNvPr>
          <p:cNvSpPr/>
          <p:nvPr/>
        </p:nvSpPr>
        <p:spPr>
          <a:xfrm>
            <a:off x="6313862" y="2609106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8E3F201-69BC-49A6-B32D-FAA2E6A50160}"/>
              </a:ext>
            </a:extLst>
          </p:cNvPr>
          <p:cNvSpPr/>
          <p:nvPr/>
        </p:nvSpPr>
        <p:spPr>
          <a:xfrm>
            <a:off x="6790646" y="2609105"/>
            <a:ext cx="476784" cy="4767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5" name="연결선: 구부러짐 84">
            <a:extLst>
              <a:ext uri="{FF2B5EF4-FFF2-40B4-BE49-F238E27FC236}">
                <a16:creationId xmlns:a16="http://schemas.microsoft.com/office/drawing/2014/main" id="{0E02FFA7-3022-460D-A303-B407B03EC932}"/>
              </a:ext>
            </a:extLst>
          </p:cNvPr>
          <p:cNvCxnSpPr>
            <a:cxnSpLocks/>
            <a:stCxn id="84" idx="3"/>
            <a:endCxn id="86" idx="1"/>
          </p:cNvCxnSpPr>
          <p:nvPr/>
        </p:nvCxnSpPr>
        <p:spPr>
          <a:xfrm>
            <a:off x="7267430" y="2847498"/>
            <a:ext cx="264096" cy="9897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71FEFE6-B49B-4C7E-8312-96E9484D831D}"/>
              </a:ext>
            </a:extLst>
          </p:cNvPr>
          <p:cNvSpPr/>
          <p:nvPr/>
        </p:nvSpPr>
        <p:spPr>
          <a:xfrm>
            <a:off x="7531526" y="2609105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C735A8B8-104C-4114-A4F7-DB787201C7A1}"/>
              </a:ext>
            </a:extLst>
          </p:cNvPr>
          <p:cNvSpPr/>
          <p:nvPr/>
        </p:nvSpPr>
        <p:spPr>
          <a:xfrm>
            <a:off x="8008310" y="2609105"/>
            <a:ext cx="476784" cy="4767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8" name="연결선: 구부러짐 87">
            <a:extLst>
              <a:ext uri="{FF2B5EF4-FFF2-40B4-BE49-F238E27FC236}">
                <a16:creationId xmlns:a16="http://schemas.microsoft.com/office/drawing/2014/main" id="{9309C0DD-2A18-481A-9D56-E2081DF9A967}"/>
              </a:ext>
            </a:extLst>
          </p:cNvPr>
          <p:cNvCxnSpPr>
            <a:cxnSpLocks/>
            <a:stCxn id="86" idx="2"/>
            <a:endCxn id="91" idx="0"/>
          </p:cNvCxnSpPr>
          <p:nvPr/>
        </p:nvCxnSpPr>
        <p:spPr>
          <a:xfrm rot="5400000">
            <a:off x="7531527" y="3324281"/>
            <a:ext cx="476783" cy="9897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6B66A5BF-83EE-4540-BB09-090EADA002DC}"/>
              </a:ext>
            </a:extLst>
          </p:cNvPr>
          <p:cNvSpPr/>
          <p:nvPr/>
        </p:nvSpPr>
        <p:spPr>
          <a:xfrm>
            <a:off x="6313861" y="3552196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2F24FCE-D52D-4428-9DB7-B8E8B6704614}"/>
              </a:ext>
            </a:extLst>
          </p:cNvPr>
          <p:cNvSpPr/>
          <p:nvPr/>
        </p:nvSpPr>
        <p:spPr>
          <a:xfrm>
            <a:off x="7531526" y="3562673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2" name="연결선: 구부러짐 91">
            <a:extLst>
              <a:ext uri="{FF2B5EF4-FFF2-40B4-BE49-F238E27FC236}">
                <a16:creationId xmlns:a16="http://schemas.microsoft.com/office/drawing/2014/main" id="{D5095A1A-BD65-4CCC-BAEA-7FA826042DDC}"/>
              </a:ext>
            </a:extLst>
          </p:cNvPr>
          <p:cNvCxnSpPr>
            <a:cxnSpLocks/>
            <a:stCxn id="83" idx="2"/>
            <a:endCxn id="89" idx="0"/>
          </p:cNvCxnSpPr>
          <p:nvPr/>
        </p:nvCxnSpPr>
        <p:spPr>
          <a:xfrm rot="5400000">
            <a:off x="6319102" y="3319043"/>
            <a:ext cx="466305" cy="1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연결선: 구부러짐 92">
            <a:extLst>
              <a:ext uri="{FF2B5EF4-FFF2-40B4-BE49-F238E27FC236}">
                <a16:creationId xmlns:a16="http://schemas.microsoft.com/office/drawing/2014/main" id="{F76A6580-2D30-437E-8808-33C2240D7D56}"/>
              </a:ext>
            </a:extLst>
          </p:cNvPr>
          <p:cNvCxnSpPr>
            <a:cxnSpLocks/>
            <a:stCxn id="18" idx="3"/>
            <a:endCxn id="79" idx="1"/>
          </p:cNvCxnSpPr>
          <p:nvPr/>
        </p:nvCxnSpPr>
        <p:spPr>
          <a:xfrm>
            <a:off x="5013564" y="1486662"/>
            <a:ext cx="1777082" cy="1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4F5C8FBB-C264-4239-AF65-F82375052084}"/>
              </a:ext>
            </a:extLst>
          </p:cNvPr>
          <p:cNvSpPr/>
          <p:nvPr/>
        </p:nvSpPr>
        <p:spPr>
          <a:xfrm>
            <a:off x="1296933" y="4684537"/>
            <a:ext cx="476784" cy="4767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D48389B-1C3C-4B48-9CA2-7406DF10B5D5}"/>
              </a:ext>
            </a:extLst>
          </p:cNvPr>
          <p:cNvSpPr txBox="1"/>
          <p:nvPr/>
        </p:nvSpPr>
        <p:spPr>
          <a:xfrm>
            <a:off x="1375307" y="5092670"/>
            <a:ext cx="35458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99" name="연결선: 구부러짐 98">
            <a:extLst>
              <a:ext uri="{FF2B5EF4-FFF2-40B4-BE49-F238E27FC236}">
                <a16:creationId xmlns:a16="http://schemas.microsoft.com/office/drawing/2014/main" id="{6D8E7481-0A65-4E24-96F9-E9696523A10E}"/>
              </a:ext>
            </a:extLst>
          </p:cNvPr>
          <p:cNvCxnSpPr>
            <a:cxnSpLocks/>
            <a:stCxn id="97" idx="3"/>
            <a:endCxn id="39" idx="1"/>
          </p:cNvCxnSpPr>
          <p:nvPr/>
        </p:nvCxnSpPr>
        <p:spPr>
          <a:xfrm>
            <a:off x="1773717" y="4922929"/>
            <a:ext cx="2316931" cy="238392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728E1389-AAF2-4EAA-AA91-9245F6B9FE44}"/>
              </a:ext>
            </a:extLst>
          </p:cNvPr>
          <p:cNvSpPr/>
          <p:nvPr/>
        </p:nvSpPr>
        <p:spPr>
          <a:xfrm>
            <a:off x="3689269" y="3653372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50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EAA725F-D5D1-426F-AFF1-5252293FF380}"/>
              </a:ext>
            </a:extLst>
          </p:cNvPr>
          <p:cNvSpPr/>
          <p:nvPr/>
        </p:nvSpPr>
        <p:spPr>
          <a:xfrm>
            <a:off x="4090648" y="4922929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8C34B8D-0187-4490-83E1-34D07EBF0A74}"/>
              </a:ext>
            </a:extLst>
          </p:cNvPr>
          <p:cNvSpPr/>
          <p:nvPr/>
        </p:nvSpPr>
        <p:spPr>
          <a:xfrm>
            <a:off x="4567432" y="4922928"/>
            <a:ext cx="476784" cy="4767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52AE5D1-2288-4308-9F43-22F40E4A3093}"/>
              </a:ext>
            </a:extLst>
          </p:cNvPr>
          <p:cNvSpPr/>
          <p:nvPr/>
        </p:nvSpPr>
        <p:spPr>
          <a:xfrm>
            <a:off x="6821299" y="4922929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BCEF155-7592-4022-A6CD-9C2724817F43}"/>
              </a:ext>
            </a:extLst>
          </p:cNvPr>
          <p:cNvSpPr/>
          <p:nvPr/>
        </p:nvSpPr>
        <p:spPr>
          <a:xfrm>
            <a:off x="7298083" y="4922928"/>
            <a:ext cx="476784" cy="4767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CD534418-B855-46DB-A25E-9312807E5957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>
            <a:off x="5044217" y="5161320"/>
            <a:ext cx="1777082" cy="1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구부러짐 46">
            <a:extLst>
              <a:ext uri="{FF2B5EF4-FFF2-40B4-BE49-F238E27FC236}">
                <a16:creationId xmlns:a16="http://schemas.microsoft.com/office/drawing/2014/main" id="{79B9527A-E43A-4FCC-83EA-2083E9668A73}"/>
              </a:ext>
            </a:extLst>
          </p:cNvPr>
          <p:cNvCxnSpPr>
            <a:cxnSpLocks/>
            <a:stCxn id="39" idx="0"/>
            <a:endCxn id="63" idx="2"/>
          </p:cNvCxnSpPr>
          <p:nvPr/>
        </p:nvCxnSpPr>
        <p:spPr>
          <a:xfrm rot="16200000" flipV="1">
            <a:off x="3395194" y="3989082"/>
            <a:ext cx="1837040" cy="30653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구부러짐 48">
            <a:extLst>
              <a:ext uri="{FF2B5EF4-FFF2-40B4-BE49-F238E27FC236}">
                <a16:creationId xmlns:a16="http://schemas.microsoft.com/office/drawing/2014/main" id="{E58A8EEE-D02C-4F9A-AA90-1BDF87F257A3}"/>
              </a:ext>
            </a:extLst>
          </p:cNvPr>
          <p:cNvCxnSpPr>
            <a:cxnSpLocks/>
            <a:stCxn id="41" idx="0"/>
            <a:endCxn id="84" idx="2"/>
          </p:cNvCxnSpPr>
          <p:nvPr/>
        </p:nvCxnSpPr>
        <p:spPr>
          <a:xfrm rot="16200000" flipV="1">
            <a:off x="6125845" y="3989082"/>
            <a:ext cx="1837040" cy="30653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8970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119ACB-7F68-4065-A566-72943C18B2FE}"/>
              </a:ext>
            </a:extLst>
          </p:cNvPr>
          <p:cNvSpPr txBox="1"/>
          <p:nvPr/>
        </p:nvSpPr>
        <p:spPr>
          <a:xfrm>
            <a:off x="645916" y="-65938"/>
            <a:ext cx="2844048" cy="114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 = [[10,20],[30,40]]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 = a.copy()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b[0][0] = 50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D466423-4DA6-4349-B412-7882D7DE323D}"/>
              </a:ext>
            </a:extLst>
          </p:cNvPr>
          <p:cNvSpPr/>
          <p:nvPr/>
        </p:nvSpPr>
        <p:spPr>
          <a:xfrm>
            <a:off x="1456951" y="1141567"/>
            <a:ext cx="476784" cy="4767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A5784C-EF43-418D-88DA-F8ECE3680456}"/>
              </a:ext>
            </a:extLst>
          </p:cNvPr>
          <p:cNvSpPr txBox="1"/>
          <p:nvPr/>
        </p:nvSpPr>
        <p:spPr>
          <a:xfrm>
            <a:off x="1535325" y="1549700"/>
            <a:ext cx="35458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D2110B9A-D10A-4008-9E49-EC219483BDCB}"/>
              </a:ext>
            </a:extLst>
          </p:cNvPr>
          <p:cNvCxnSpPr>
            <a:cxnSpLocks/>
            <a:stCxn id="3" idx="3"/>
            <a:endCxn id="17" idx="1"/>
          </p:cNvCxnSpPr>
          <p:nvPr/>
        </p:nvCxnSpPr>
        <p:spPr>
          <a:xfrm>
            <a:off x="1933735" y="1379959"/>
            <a:ext cx="2126260" cy="106704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22E6C20-EF4F-449C-85BB-A565439D6658}"/>
              </a:ext>
            </a:extLst>
          </p:cNvPr>
          <p:cNvSpPr/>
          <p:nvPr/>
        </p:nvSpPr>
        <p:spPr>
          <a:xfrm>
            <a:off x="4059995" y="1248271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15EA54A-CB37-4D54-A57A-F444A855C8CA}"/>
              </a:ext>
            </a:extLst>
          </p:cNvPr>
          <p:cNvSpPr/>
          <p:nvPr/>
        </p:nvSpPr>
        <p:spPr>
          <a:xfrm>
            <a:off x="4536779" y="1248270"/>
            <a:ext cx="476784" cy="4767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80AF2973-B605-479D-939D-A455F0FD8ED8}"/>
              </a:ext>
            </a:extLst>
          </p:cNvPr>
          <p:cNvCxnSpPr>
            <a:cxnSpLocks/>
            <a:stCxn id="17" idx="2"/>
            <a:endCxn id="60" idx="0"/>
          </p:cNvCxnSpPr>
          <p:nvPr/>
        </p:nvCxnSpPr>
        <p:spPr>
          <a:xfrm rot="5400000">
            <a:off x="3617971" y="1928688"/>
            <a:ext cx="884051" cy="476784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05C723C-9FE4-432D-8706-9B19090297B1}"/>
              </a:ext>
            </a:extLst>
          </p:cNvPr>
          <p:cNvSpPr/>
          <p:nvPr/>
        </p:nvSpPr>
        <p:spPr>
          <a:xfrm>
            <a:off x="3583211" y="2609106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DD2249F-BE03-440E-9F34-D649ED9B5386}"/>
              </a:ext>
            </a:extLst>
          </p:cNvPr>
          <p:cNvSpPr/>
          <p:nvPr/>
        </p:nvSpPr>
        <p:spPr>
          <a:xfrm>
            <a:off x="4059995" y="2609105"/>
            <a:ext cx="476784" cy="4767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07779958-E8D5-45DF-A4B9-B9852E528A36}"/>
              </a:ext>
            </a:extLst>
          </p:cNvPr>
          <p:cNvCxnSpPr>
            <a:cxnSpLocks/>
            <a:stCxn id="63" idx="3"/>
            <a:endCxn id="66" idx="1"/>
          </p:cNvCxnSpPr>
          <p:nvPr/>
        </p:nvCxnSpPr>
        <p:spPr>
          <a:xfrm>
            <a:off x="4536779" y="2847498"/>
            <a:ext cx="264096" cy="9897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4FF6803-00AA-468D-95F7-DC476475DAE8}"/>
              </a:ext>
            </a:extLst>
          </p:cNvPr>
          <p:cNvSpPr/>
          <p:nvPr/>
        </p:nvSpPr>
        <p:spPr>
          <a:xfrm>
            <a:off x="4800875" y="2609105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ADC5967-39F3-486D-980F-F72B94BE0AFF}"/>
              </a:ext>
            </a:extLst>
          </p:cNvPr>
          <p:cNvSpPr/>
          <p:nvPr/>
        </p:nvSpPr>
        <p:spPr>
          <a:xfrm>
            <a:off x="5277659" y="2609105"/>
            <a:ext cx="476784" cy="4767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0" name="연결선: 구부러짐 69">
            <a:extLst>
              <a:ext uri="{FF2B5EF4-FFF2-40B4-BE49-F238E27FC236}">
                <a16:creationId xmlns:a16="http://schemas.microsoft.com/office/drawing/2014/main" id="{CF3BD10D-F930-42D7-8CC2-51FEFB8274BB}"/>
              </a:ext>
            </a:extLst>
          </p:cNvPr>
          <p:cNvCxnSpPr>
            <a:cxnSpLocks/>
            <a:stCxn id="66" idx="2"/>
            <a:endCxn id="73" idx="0"/>
          </p:cNvCxnSpPr>
          <p:nvPr/>
        </p:nvCxnSpPr>
        <p:spPr>
          <a:xfrm rot="5400000">
            <a:off x="4800876" y="3324281"/>
            <a:ext cx="476783" cy="9897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195B568-A994-4C7F-BA0C-23260359F7C6}"/>
              </a:ext>
            </a:extLst>
          </p:cNvPr>
          <p:cNvSpPr/>
          <p:nvPr/>
        </p:nvSpPr>
        <p:spPr>
          <a:xfrm>
            <a:off x="2758473" y="3653372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9A92564-F6E5-4112-A0FF-6AAFE149E0E6}"/>
              </a:ext>
            </a:extLst>
          </p:cNvPr>
          <p:cNvSpPr/>
          <p:nvPr/>
        </p:nvSpPr>
        <p:spPr>
          <a:xfrm>
            <a:off x="4800875" y="3562673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4" name="연결선: 구부러짐 73">
            <a:extLst>
              <a:ext uri="{FF2B5EF4-FFF2-40B4-BE49-F238E27FC236}">
                <a16:creationId xmlns:a16="http://schemas.microsoft.com/office/drawing/2014/main" id="{E842C7B8-8131-4F5B-B7E1-49E7A83D7D87}"/>
              </a:ext>
            </a:extLst>
          </p:cNvPr>
          <p:cNvCxnSpPr>
            <a:cxnSpLocks/>
            <a:stCxn id="60" idx="2"/>
            <a:endCxn id="105" idx="0"/>
          </p:cNvCxnSpPr>
          <p:nvPr/>
        </p:nvCxnSpPr>
        <p:spPr>
          <a:xfrm rot="16200000" flipH="1">
            <a:off x="3590891" y="3316602"/>
            <a:ext cx="567482" cy="106058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76D8A8D-25C3-4786-95D9-6085D42746B4}"/>
              </a:ext>
            </a:extLst>
          </p:cNvPr>
          <p:cNvSpPr/>
          <p:nvPr/>
        </p:nvSpPr>
        <p:spPr>
          <a:xfrm>
            <a:off x="6790646" y="1248271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42CF25F-6412-4D20-9A3F-E9FE5C80ED4D}"/>
              </a:ext>
            </a:extLst>
          </p:cNvPr>
          <p:cNvSpPr/>
          <p:nvPr/>
        </p:nvSpPr>
        <p:spPr>
          <a:xfrm>
            <a:off x="7267430" y="1248270"/>
            <a:ext cx="476784" cy="4767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2" name="연결선: 구부러짐 81">
            <a:extLst>
              <a:ext uri="{FF2B5EF4-FFF2-40B4-BE49-F238E27FC236}">
                <a16:creationId xmlns:a16="http://schemas.microsoft.com/office/drawing/2014/main" id="{B0D82616-208A-428B-9371-A5549B2993B3}"/>
              </a:ext>
            </a:extLst>
          </p:cNvPr>
          <p:cNvCxnSpPr>
            <a:cxnSpLocks/>
            <a:stCxn id="79" idx="2"/>
            <a:endCxn id="83" idx="0"/>
          </p:cNvCxnSpPr>
          <p:nvPr/>
        </p:nvCxnSpPr>
        <p:spPr>
          <a:xfrm rot="5400000">
            <a:off x="6348622" y="1928688"/>
            <a:ext cx="884051" cy="476784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392EBE4-0057-4E04-B387-8443CFD252EA}"/>
              </a:ext>
            </a:extLst>
          </p:cNvPr>
          <p:cNvSpPr/>
          <p:nvPr/>
        </p:nvSpPr>
        <p:spPr>
          <a:xfrm>
            <a:off x="6313862" y="2609106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8E3F201-69BC-49A6-B32D-FAA2E6A50160}"/>
              </a:ext>
            </a:extLst>
          </p:cNvPr>
          <p:cNvSpPr/>
          <p:nvPr/>
        </p:nvSpPr>
        <p:spPr>
          <a:xfrm>
            <a:off x="6790646" y="2609105"/>
            <a:ext cx="476784" cy="4767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5" name="연결선: 구부러짐 84">
            <a:extLst>
              <a:ext uri="{FF2B5EF4-FFF2-40B4-BE49-F238E27FC236}">
                <a16:creationId xmlns:a16="http://schemas.microsoft.com/office/drawing/2014/main" id="{0E02FFA7-3022-460D-A303-B407B03EC932}"/>
              </a:ext>
            </a:extLst>
          </p:cNvPr>
          <p:cNvCxnSpPr>
            <a:cxnSpLocks/>
            <a:stCxn id="84" idx="3"/>
            <a:endCxn id="86" idx="1"/>
          </p:cNvCxnSpPr>
          <p:nvPr/>
        </p:nvCxnSpPr>
        <p:spPr>
          <a:xfrm>
            <a:off x="7267430" y="2847498"/>
            <a:ext cx="264096" cy="9897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71FEFE6-B49B-4C7E-8312-96E9484D831D}"/>
              </a:ext>
            </a:extLst>
          </p:cNvPr>
          <p:cNvSpPr/>
          <p:nvPr/>
        </p:nvSpPr>
        <p:spPr>
          <a:xfrm>
            <a:off x="7531526" y="2609105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C735A8B8-104C-4114-A4F7-DB787201C7A1}"/>
              </a:ext>
            </a:extLst>
          </p:cNvPr>
          <p:cNvSpPr/>
          <p:nvPr/>
        </p:nvSpPr>
        <p:spPr>
          <a:xfrm>
            <a:off x="8008310" y="2609105"/>
            <a:ext cx="476784" cy="4767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8" name="연결선: 구부러짐 87">
            <a:extLst>
              <a:ext uri="{FF2B5EF4-FFF2-40B4-BE49-F238E27FC236}">
                <a16:creationId xmlns:a16="http://schemas.microsoft.com/office/drawing/2014/main" id="{9309C0DD-2A18-481A-9D56-E2081DF9A967}"/>
              </a:ext>
            </a:extLst>
          </p:cNvPr>
          <p:cNvCxnSpPr>
            <a:cxnSpLocks/>
            <a:stCxn id="86" idx="2"/>
            <a:endCxn id="91" idx="0"/>
          </p:cNvCxnSpPr>
          <p:nvPr/>
        </p:nvCxnSpPr>
        <p:spPr>
          <a:xfrm rot="5400000">
            <a:off x="7531527" y="3324281"/>
            <a:ext cx="476783" cy="9897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6B66A5BF-83EE-4540-BB09-090EADA002DC}"/>
              </a:ext>
            </a:extLst>
          </p:cNvPr>
          <p:cNvSpPr/>
          <p:nvPr/>
        </p:nvSpPr>
        <p:spPr>
          <a:xfrm>
            <a:off x="6313861" y="3552196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2F24FCE-D52D-4428-9DB7-B8E8B6704614}"/>
              </a:ext>
            </a:extLst>
          </p:cNvPr>
          <p:cNvSpPr/>
          <p:nvPr/>
        </p:nvSpPr>
        <p:spPr>
          <a:xfrm>
            <a:off x="7531526" y="3562673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2" name="연결선: 구부러짐 91">
            <a:extLst>
              <a:ext uri="{FF2B5EF4-FFF2-40B4-BE49-F238E27FC236}">
                <a16:creationId xmlns:a16="http://schemas.microsoft.com/office/drawing/2014/main" id="{D5095A1A-BD65-4CCC-BAEA-7FA826042DDC}"/>
              </a:ext>
            </a:extLst>
          </p:cNvPr>
          <p:cNvCxnSpPr>
            <a:cxnSpLocks/>
            <a:stCxn id="83" idx="2"/>
            <a:endCxn id="89" idx="0"/>
          </p:cNvCxnSpPr>
          <p:nvPr/>
        </p:nvCxnSpPr>
        <p:spPr>
          <a:xfrm rot="5400000">
            <a:off x="6319102" y="3319043"/>
            <a:ext cx="466305" cy="1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연결선: 구부러짐 92">
            <a:extLst>
              <a:ext uri="{FF2B5EF4-FFF2-40B4-BE49-F238E27FC236}">
                <a16:creationId xmlns:a16="http://schemas.microsoft.com/office/drawing/2014/main" id="{F76A6580-2D30-437E-8808-33C2240D7D56}"/>
              </a:ext>
            </a:extLst>
          </p:cNvPr>
          <p:cNvCxnSpPr>
            <a:cxnSpLocks/>
            <a:stCxn id="18" idx="3"/>
            <a:endCxn id="79" idx="1"/>
          </p:cNvCxnSpPr>
          <p:nvPr/>
        </p:nvCxnSpPr>
        <p:spPr>
          <a:xfrm>
            <a:off x="5013564" y="1486662"/>
            <a:ext cx="1777082" cy="1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4F5C8FBB-C264-4239-AF65-F82375052084}"/>
              </a:ext>
            </a:extLst>
          </p:cNvPr>
          <p:cNvSpPr/>
          <p:nvPr/>
        </p:nvSpPr>
        <p:spPr>
          <a:xfrm>
            <a:off x="1296933" y="4684537"/>
            <a:ext cx="476784" cy="4767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D48389B-1C3C-4B48-9CA2-7406DF10B5D5}"/>
              </a:ext>
            </a:extLst>
          </p:cNvPr>
          <p:cNvSpPr txBox="1"/>
          <p:nvPr/>
        </p:nvSpPr>
        <p:spPr>
          <a:xfrm>
            <a:off x="1375307" y="5092670"/>
            <a:ext cx="35458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99" name="연결선: 구부러짐 98">
            <a:extLst>
              <a:ext uri="{FF2B5EF4-FFF2-40B4-BE49-F238E27FC236}">
                <a16:creationId xmlns:a16="http://schemas.microsoft.com/office/drawing/2014/main" id="{6D8E7481-0A65-4E24-96F9-E9696523A10E}"/>
              </a:ext>
            </a:extLst>
          </p:cNvPr>
          <p:cNvCxnSpPr>
            <a:cxnSpLocks/>
            <a:stCxn id="97" idx="3"/>
            <a:endCxn id="39" idx="1"/>
          </p:cNvCxnSpPr>
          <p:nvPr/>
        </p:nvCxnSpPr>
        <p:spPr>
          <a:xfrm>
            <a:off x="1773717" y="4922929"/>
            <a:ext cx="2316931" cy="238392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728E1389-AAF2-4EAA-AA91-9245F6B9FE44}"/>
              </a:ext>
            </a:extLst>
          </p:cNvPr>
          <p:cNvSpPr/>
          <p:nvPr/>
        </p:nvSpPr>
        <p:spPr>
          <a:xfrm>
            <a:off x="3689269" y="3653372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50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EAA725F-D5D1-426F-AFF1-5252293FF380}"/>
              </a:ext>
            </a:extLst>
          </p:cNvPr>
          <p:cNvSpPr/>
          <p:nvPr/>
        </p:nvSpPr>
        <p:spPr>
          <a:xfrm>
            <a:off x="4090648" y="4922929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8C34B8D-0187-4490-83E1-34D07EBF0A74}"/>
              </a:ext>
            </a:extLst>
          </p:cNvPr>
          <p:cNvSpPr/>
          <p:nvPr/>
        </p:nvSpPr>
        <p:spPr>
          <a:xfrm>
            <a:off x="4567432" y="4922928"/>
            <a:ext cx="476784" cy="4767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52AE5D1-2288-4308-9F43-22F40E4A3093}"/>
              </a:ext>
            </a:extLst>
          </p:cNvPr>
          <p:cNvSpPr/>
          <p:nvPr/>
        </p:nvSpPr>
        <p:spPr>
          <a:xfrm>
            <a:off x="6821299" y="4922929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BCEF155-7592-4022-A6CD-9C2724817F43}"/>
              </a:ext>
            </a:extLst>
          </p:cNvPr>
          <p:cNvSpPr/>
          <p:nvPr/>
        </p:nvSpPr>
        <p:spPr>
          <a:xfrm>
            <a:off x="7298083" y="4922928"/>
            <a:ext cx="476784" cy="4767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CD534418-B855-46DB-A25E-9312807E5957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>
            <a:off x="5044217" y="5161320"/>
            <a:ext cx="1777082" cy="1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구부러짐 46">
            <a:extLst>
              <a:ext uri="{FF2B5EF4-FFF2-40B4-BE49-F238E27FC236}">
                <a16:creationId xmlns:a16="http://schemas.microsoft.com/office/drawing/2014/main" id="{79B9527A-E43A-4FCC-83EA-2083E9668A73}"/>
              </a:ext>
            </a:extLst>
          </p:cNvPr>
          <p:cNvCxnSpPr>
            <a:cxnSpLocks/>
            <a:stCxn id="39" idx="0"/>
            <a:endCxn id="63" idx="2"/>
          </p:cNvCxnSpPr>
          <p:nvPr/>
        </p:nvCxnSpPr>
        <p:spPr>
          <a:xfrm rot="16200000" flipV="1">
            <a:off x="3395194" y="3989082"/>
            <a:ext cx="1837040" cy="30653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구부러짐 48">
            <a:extLst>
              <a:ext uri="{FF2B5EF4-FFF2-40B4-BE49-F238E27FC236}">
                <a16:creationId xmlns:a16="http://schemas.microsoft.com/office/drawing/2014/main" id="{E58A8EEE-D02C-4F9A-AA90-1BDF87F257A3}"/>
              </a:ext>
            </a:extLst>
          </p:cNvPr>
          <p:cNvCxnSpPr>
            <a:cxnSpLocks/>
            <a:stCxn id="41" idx="0"/>
            <a:endCxn id="84" idx="2"/>
          </p:cNvCxnSpPr>
          <p:nvPr/>
        </p:nvCxnSpPr>
        <p:spPr>
          <a:xfrm rot="16200000" flipV="1">
            <a:off x="6125845" y="3989082"/>
            <a:ext cx="1837040" cy="30653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7239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119ACB-7F68-4065-A566-72943C18B2FE}"/>
              </a:ext>
            </a:extLst>
          </p:cNvPr>
          <p:cNvSpPr txBox="1"/>
          <p:nvPr/>
        </p:nvSpPr>
        <p:spPr>
          <a:xfrm>
            <a:off x="645916" y="-65938"/>
            <a:ext cx="2844048" cy="1502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import copy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 = [[10,20],[30,40]]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 = copy.deepcopy(a)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b[0][0]=50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D466423-4DA6-4349-B412-7882D7DE323D}"/>
              </a:ext>
            </a:extLst>
          </p:cNvPr>
          <p:cNvSpPr/>
          <p:nvPr/>
        </p:nvSpPr>
        <p:spPr>
          <a:xfrm>
            <a:off x="1637233" y="1935071"/>
            <a:ext cx="476784" cy="4767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A5784C-EF43-418D-88DA-F8ECE3680456}"/>
              </a:ext>
            </a:extLst>
          </p:cNvPr>
          <p:cNvSpPr txBox="1"/>
          <p:nvPr/>
        </p:nvSpPr>
        <p:spPr>
          <a:xfrm>
            <a:off x="1715607" y="2343204"/>
            <a:ext cx="35458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D2110B9A-D10A-4008-9E49-EC219483BDCB}"/>
              </a:ext>
            </a:extLst>
          </p:cNvPr>
          <p:cNvCxnSpPr>
            <a:cxnSpLocks/>
            <a:stCxn id="3" idx="3"/>
            <a:endCxn id="17" idx="1"/>
          </p:cNvCxnSpPr>
          <p:nvPr/>
        </p:nvCxnSpPr>
        <p:spPr>
          <a:xfrm flipV="1">
            <a:off x="2114017" y="1486663"/>
            <a:ext cx="1945978" cy="686800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22E6C20-EF4F-449C-85BB-A565439D6658}"/>
              </a:ext>
            </a:extLst>
          </p:cNvPr>
          <p:cNvSpPr/>
          <p:nvPr/>
        </p:nvSpPr>
        <p:spPr>
          <a:xfrm>
            <a:off x="4059995" y="1248271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15EA54A-CB37-4D54-A57A-F444A855C8CA}"/>
              </a:ext>
            </a:extLst>
          </p:cNvPr>
          <p:cNvSpPr/>
          <p:nvPr/>
        </p:nvSpPr>
        <p:spPr>
          <a:xfrm>
            <a:off x="4536779" y="1248270"/>
            <a:ext cx="476784" cy="4767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80AF2973-B605-479D-939D-A455F0FD8ED8}"/>
              </a:ext>
            </a:extLst>
          </p:cNvPr>
          <p:cNvCxnSpPr>
            <a:cxnSpLocks/>
            <a:stCxn id="17" idx="2"/>
            <a:endCxn id="60" idx="0"/>
          </p:cNvCxnSpPr>
          <p:nvPr/>
        </p:nvCxnSpPr>
        <p:spPr>
          <a:xfrm rot="5400000">
            <a:off x="3617971" y="1928688"/>
            <a:ext cx="884051" cy="476784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05C723C-9FE4-432D-8706-9B19090297B1}"/>
              </a:ext>
            </a:extLst>
          </p:cNvPr>
          <p:cNvSpPr/>
          <p:nvPr/>
        </p:nvSpPr>
        <p:spPr>
          <a:xfrm>
            <a:off x="3583211" y="2609106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DD2249F-BE03-440E-9F34-D649ED9B5386}"/>
              </a:ext>
            </a:extLst>
          </p:cNvPr>
          <p:cNvSpPr/>
          <p:nvPr/>
        </p:nvSpPr>
        <p:spPr>
          <a:xfrm>
            <a:off x="4059995" y="2609105"/>
            <a:ext cx="476784" cy="4767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07779958-E8D5-45DF-A4B9-B9852E528A36}"/>
              </a:ext>
            </a:extLst>
          </p:cNvPr>
          <p:cNvCxnSpPr>
            <a:cxnSpLocks/>
            <a:stCxn id="63" idx="3"/>
            <a:endCxn id="66" idx="1"/>
          </p:cNvCxnSpPr>
          <p:nvPr/>
        </p:nvCxnSpPr>
        <p:spPr>
          <a:xfrm>
            <a:off x="4536779" y="2847498"/>
            <a:ext cx="264096" cy="9897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4FF6803-00AA-468D-95F7-DC476475DAE8}"/>
              </a:ext>
            </a:extLst>
          </p:cNvPr>
          <p:cNvSpPr/>
          <p:nvPr/>
        </p:nvSpPr>
        <p:spPr>
          <a:xfrm>
            <a:off x="4800875" y="2609105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ADC5967-39F3-486D-980F-F72B94BE0AFF}"/>
              </a:ext>
            </a:extLst>
          </p:cNvPr>
          <p:cNvSpPr/>
          <p:nvPr/>
        </p:nvSpPr>
        <p:spPr>
          <a:xfrm>
            <a:off x="5277659" y="2609105"/>
            <a:ext cx="476784" cy="4767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0" name="연결선: 구부러짐 69">
            <a:extLst>
              <a:ext uri="{FF2B5EF4-FFF2-40B4-BE49-F238E27FC236}">
                <a16:creationId xmlns:a16="http://schemas.microsoft.com/office/drawing/2014/main" id="{CF3BD10D-F930-42D7-8CC2-51FEFB8274BB}"/>
              </a:ext>
            </a:extLst>
          </p:cNvPr>
          <p:cNvCxnSpPr>
            <a:cxnSpLocks/>
            <a:stCxn id="66" idx="2"/>
            <a:endCxn id="73" idx="0"/>
          </p:cNvCxnSpPr>
          <p:nvPr/>
        </p:nvCxnSpPr>
        <p:spPr>
          <a:xfrm rot="5400000">
            <a:off x="4800876" y="3324281"/>
            <a:ext cx="476783" cy="9897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195B568-A994-4C7F-BA0C-23260359F7C6}"/>
              </a:ext>
            </a:extLst>
          </p:cNvPr>
          <p:cNvSpPr/>
          <p:nvPr/>
        </p:nvSpPr>
        <p:spPr>
          <a:xfrm>
            <a:off x="2758473" y="3653372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9A92564-F6E5-4112-A0FF-6AAFE149E0E6}"/>
              </a:ext>
            </a:extLst>
          </p:cNvPr>
          <p:cNvSpPr/>
          <p:nvPr/>
        </p:nvSpPr>
        <p:spPr>
          <a:xfrm>
            <a:off x="4800875" y="3562673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4" name="연결선: 구부러짐 73">
            <a:extLst>
              <a:ext uri="{FF2B5EF4-FFF2-40B4-BE49-F238E27FC236}">
                <a16:creationId xmlns:a16="http://schemas.microsoft.com/office/drawing/2014/main" id="{E842C7B8-8131-4F5B-B7E1-49E7A83D7D87}"/>
              </a:ext>
            </a:extLst>
          </p:cNvPr>
          <p:cNvCxnSpPr>
            <a:cxnSpLocks/>
            <a:stCxn id="60" idx="2"/>
            <a:endCxn id="71" idx="0"/>
          </p:cNvCxnSpPr>
          <p:nvPr/>
        </p:nvCxnSpPr>
        <p:spPr>
          <a:xfrm rot="5400000">
            <a:off x="3125493" y="2957262"/>
            <a:ext cx="567482" cy="824738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76D8A8D-25C3-4786-95D9-6085D42746B4}"/>
              </a:ext>
            </a:extLst>
          </p:cNvPr>
          <p:cNvSpPr/>
          <p:nvPr/>
        </p:nvSpPr>
        <p:spPr>
          <a:xfrm>
            <a:off x="6790646" y="1248271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42CF25F-6412-4D20-9A3F-E9FE5C80ED4D}"/>
              </a:ext>
            </a:extLst>
          </p:cNvPr>
          <p:cNvSpPr/>
          <p:nvPr/>
        </p:nvSpPr>
        <p:spPr>
          <a:xfrm>
            <a:off x="7267430" y="1248270"/>
            <a:ext cx="476784" cy="4767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2" name="연결선: 구부러짐 81">
            <a:extLst>
              <a:ext uri="{FF2B5EF4-FFF2-40B4-BE49-F238E27FC236}">
                <a16:creationId xmlns:a16="http://schemas.microsoft.com/office/drawing/2014/main" id="{B0D82616-208A-428B-9371-A5549B2993B3}"/>
              </a:ext>
            </a:extLst>
          </p:cNvPr>
          <p:cNvCxnSpPr>
            <a:cxnSpLocks/>
            <a:stCxn id="79" idx="2"/>
            <a:endCxn id="83" idx="0"/>
          </p:cNvCxnSpPr>
          <p:nvPr/>
        </p:nvCxnSpPr>
        <p:spPr>
          <a:xfrm rot="5400000">
            <a:off x="6348622" y="1928688"/>
            <a:ext cx="884051" cy="476784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392EBE4-0057-4E04-B387-8443CFD252EA}"/>
              </a:ext>
            </a:extLst>
          </p:cNvPr>
          <p:cNvSpPr/>
          <p:nvPr/>
        </p:nvSpPr>
        <p:spPr>
          <a:xfrm>
            <a:off x="6313862" y="2609106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8E3F201-69BC-49A6-B32D-FAA2E6A50160}"/>
              </a:ext>
            </a:extLst>
          </p:cNvPr>
          <p:cNvSpPr/>
          <p:nvPr/>
        </p:nvSpPr>
        <p:spPr>
          <a:xfrm>
            <a:off x="6790646" y="2609105"/>
            <a:ext cx="476784" cy="4767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5" name="연결선: 구부러짐 84">
            <a:extLst>
              <a:ext uri="{FF2B5EF4-FFF2-40B4-BE49-F238E27FC236}">
                <a16:creationId xmlns:a16="http://schemas.microsoft.com/office/drawing/2014/main" id="{0E02FFA7-3022-460D-A303-B407B03EC932}"/>
              </a:ext>
            </a:extLst>
          </p:cNvPr>
          <p:cNvCxnSpPr>
            <a:cxnSpLocks/>
            <a:stCxn id="84" idx="3"/>
            <a:endCxn id="86" idx="1"/>
          </p:cNvCxnSpPr>
          <p:nvPr/>
        </p:nvCxnSpPr>
        <p:spPr>
          <a:xfrm>
            <a:off x="7267430" y="2847498"/>
            <a:ext cx="264096" cy="9897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71FEFE6-B49B-4C7E-8312-96E9484D831D}"/>
              </a:ext>
            </a:extLst>
          </p:cNvPr>
          <p:cNvSpPr/>
          <p:nvPr/>
        </p:nvSpPr>
        <p:spPr>
          <a:xfrm>
            <a:off x="7531526" y="2609105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C735A8B8-104C-4114-A4F7-DB787201C7A1}"/>
              </a:ext>
            </a:extLst>
          </p:cNvPr>
          <p:cNvSpPr/>
          <p:nvPr/>
        </p:nvSpPr>
        <p:spPr>
          <a:xfrm>
            <a:off x="8008310" y="2609105"/>
            <a:ext cx="476784" cy="4767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8" name="연결선: 구부러짐 87">
            <a:extLst>
              <a:ext uri="{FF2B5EF4-FFF2-40B4-BE49-F238E27FC236}">
                <a16:creationId xmlns:a16="http://schemas.microsoft.com/office/drawing/2014/main" id="{9309C0DD-2A18-481A-9D56-E2081DF9A967}"/>
              </a:ext>
            </a:extLst>
          </p:cNvPr>
          <p:cNvCxnSpPr>
            <a:cxnSpLocks/>
            <a:stCxn id="86" idx="2"/>
            <a:endCxn id="91" idx="0"/>
          </p:cNvCxnSpPr>
          <p:nvPr/>
        </p:nvCxnSpPr>
        <p:spPr>
          <a:xfrm rot="5400000">
            <a:off x="7531527" y="3324281"/>
            <a:ext cx="476783" cy="9897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6B66A5BF-83EE-4540-BB09-090EADA002DC}"/>
              </a:ext>
            </a:extLst>
          </p:cNvPr>
          <p:cNvSpPr/>
          <p:nvPr/>
        </p:nvSpPr>
        <p:spPr>
          <a:xfrm>
            <a:off x="6313861" y="3552196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2F24FCE-D52D-4428-9DB7-B8E8B6704614}"/>
              </a:ext>
            </a:extLst>
          </p:cNvPr>
          <p:cNvSpPr/>
          <p:nvPr/>
        </p:nvSpPr>
        <p:spPr>
          <a:xfrm>
            <a:off x="7531526" y="3562673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2" name="연결선: 구부러짐 91">
            <a:extLst>
              <a:ext uri="{FF2B5EF4-FFF2-40B4-BE49-F238E27FC236}">
                <a16:creationId xmlns:a16="http://schemas.microsoft.com/office/drawing/2014/main" id="{D5095A1A-BD65-4CCC-BAEA-7FA826042DDC}"/>
              </a:ext>
            </a:extLst>
          </p:cNvPr>
          <p:cNvCxnSpPr>
            <a:cxnSpLocks/>
            <a:stCxn id="83" idx="2"/>
            <a:endCxn id="89" idx="0"/>
          </p:cNvCxnSpPr>
          <p:nvPr/>
        </p:nvCxnSpPr>
        <p:spPr>
          <a:xfrm rot="5400000">
            <a:off x="6319102" y="3319043"/>
            <a:ext cx="466305" cy="1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연결선: 구부러짐 92">
            <a:extLst>
              <a:ext uri="{FF2B5EF4-FFF2-40B4-BE49-F238E27FC236}">
                <a16:creationId xmlns:a16="http://schemas.microsoft.com/office/drawing/2014/main" id="{F76A6580-2D30-437E-8808-33C2240D7D56}"/>
              </a:ext>
            </a:extLst>
          </p:cNvPr>
          <p:cNvCxnSpPr>
            <a:cxnSpLocks/>
            <a:stCxn id="18" idx="3"/>
            <a:endCxn id="79" idx="1"/>
          </p:cNvCxnSpPr>
          <p:nvPr/>
        </p:nvCxnSpPr>
        <p:spPr>
          <a:xfrm>
            <a:off x="5013564" y="1486662"/>
            <a:ext cx="1777082" cy="1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4F5C8FBB-C264-4239-AF65-F82375052084}"/>
              </a:ext>
            </a:extLst>
          </p:cNvPr>
          <p:cNvSpPr/>
          <p:nvPr/>
        </p:nvSpPr>
        <p:spPr>
          <a:xfrm>
            <a:off x="895554" y="5760295"/>
            <a:ext cx="476784" cy="4767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D48389B-1C3C-4B48-9CA2-7406DF10B5D5}"/>
              </a:ext>
            </a:extLst>
          </p:cNvPr>
          <p:cNvSpPr txBox="1"/>
          <p:nvPr/>
        </p:nvSpPr>
        <p:spPr>
          <a:xfrm>
            <a:off x="973928" y="6168428"/>
            <a:ext cx="35458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99" name="연결선: 구부러짐 98">
            <a:extLst>
              <a:ext uri="{FF2B5EF4-FFF2-40B4-BE49-F238E27FC236}">
                <a16:creationId xmlns:a16="http://schemas.microsoft.com/office/drawing/2014/main" id="{6D8E7481-0A65-4E24-96F9-E9696523A10E}"/>
              </a:ext>
            </a:extLst>
          </p:cNvPr>
          <p:cNvCxnSpPr>
            <a:cxnSpLocks/>
            <a:stCxn id="97" idx="3"/>
            <a:endCxn id="39" idx="1"/>
          </p:cNvCxnSpPr>
          <p:nvPr/>
        </p:nvCxnSpPr>
        <p:spPr>
          <a:xfrm>
            <a:off x="1372338" y="5998687"/>
            <a:ext cx="2316931" cy="238392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728E1389-AAF2-4EAA-AA91-9245F6B9FE44}"/>
              </a:ext>
            </a:extLst>
          </p:cNvPr>
          <p:cNvSpPr/>
          <p:nvPr/>
        </p:nvSpPr>
        <p:spPr>
          <a:xfrm>
            <a:off x="3689269" y="3653372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50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EAA725F-D5D1-426F-AFF1-5252293FF380}"/>
              </a:ext>
            </a:extLst>
          </p:cNvPr>
          <p:cNvSpPr/>
          <p:nvPr/>
        </p:nvSpPr>
        <p:spPr>
          <a:xfrm>
            <a:off x="3689269" y="5998687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8C34B8D-0187-4490-83E1-34D07EBF0A74}"/>
              </a:ext>
            </a:extLst>
          </p:cNvPr>
          <p:cNvSpPr/>
          <p:nvPr/>
        </p:nvSpPr>
        <p:spPr>
          <a:xfrm>
            <a:off x="4166053" y="5998686"/>
            <a:ext cx="476784" cy="4767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52AE5D1-2288-4308-9F43-22F40E4A3093}"/>
              </a:ext>
            </a:extLst>
          </p:cNvPr>
          <p:cNvSpPr/>
          <p:nvPr/>
        </p:nvSpPr>
        <p:spPr>
          <a:xfrm>
            <a:off x="6419920" y="5998687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BCEF155-7592-4022-A6CD-9C2724817F43}"/>
              </a:ext>
            </a:extLst>
          </p:cNvPr>
          <p:cNvSpPr/>
          <p:nvPr/>
        </p:nvSpPr>
        <p:spPr>
          <a:xfrm>
            <a:off x="6896704" y="5998686"/>
            <a:ext cx="476784" cy="4767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CD534418-B855-46DB-A25E-9312807E5957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>
            <a:off x="4642838" y="6237078"/>
            <a:ext cx="1777082" cy="1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구부러짐 46">
            <a:extLst>
              <a:ext uri="{FF2B5EF4-FFF2-40B4-BE49-F238E27FC236}">
                <a16:creationId xmlns:a16="http://schemas.microsoft.com/office/drawing/2014/main" id="{79B9527A-E43A-4FCC-83EA-2083E9668A73}"/>
              </a:ext>
            </a:extLst>
          </p:cNvPr>
          <p:cNvCxnSpPr>
            <a:cxnSpLocks/>
            <a:stCxn id="39" idx="0"/>
          </p:cNvCxnSpPr>
          <p:nvPr/>
        </p:nvCxnSpPr>
        <p:spPr>
          <a:xfrm rot="16200000" flipV="1">
            <a:off x="3625789" y="5696815"/>
            <a:ext cx="597394" cy="6350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구부러짐 48">
            <a:extLst>
              <a:ext uri="{FF2B5EF4-FFF2-40B4-BE49-F238E27FC236}">
                <a16:creationId xmlns:a16="http://schemas.microsoft.com/office/drawing/2014/main" id="{E58A8EEE-D02C-4F9A-AA90-1BDF87F257A3}"/>
              </a:ext>
            </a:extLst>
          </p:cNvPr>
          <p:cNvCxnSpPr>
            <a:cxnSpLocks/>
            <a:stCxn id="41" idx="0"/>
            <a:endCxn id="58" idx="2"/>
          </p:cNvCxnSpPr>
          <p:nvPr/>
        </p:nvCxnSpPr>
        <p:spPr>
          <a:xfrm rot="5400000" flipH="1" flipV="1">
            <a:off x="6326594" y="5666969"/>
            <a:ext cx="663436" cy="12700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9EA5EA3-E5F4-47FE-9953-92FA104FB562}"/>
              </a:ext>
            </a:extLst>
          </p:cNvPr>
          <p:cNvSpPr/>
          <p:nvPr/>
        </p:nvSpPr>
        <p:spPr>
          <a:xfrm>
            <a:off x="3689269" y="4858467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3010CF4-5407-4FDC-B8D1-5E7380B4C596}"/>
              </a:ext>
            </a:extLst>
          </p:cNvPr>
          <p:cNvSpPr/>
          <p:nvPr/>
        </p:nvSpPr>
        <p:spPr>
          <a:xfrm>
            <a:off x="4166053" y="4858466"/>
            <a:ext cx="476784" cy="4767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5" name="연결선: 구부러짐 54">
            <a:extLst>
              <a:ext uri="{FF2B5EF4-FFF2-40B4-BE49-F238E27FC236}">
                <a16:creationId xmlns:a16="http://schemas.microsoft.com/office/drawing/2014/main" id="{A61E01E9-0888-4533-8B2B-F93742EA6B05}"/>
              </a:ext>
            </a:extLst>
          </p:cNvPr>
          <p:cNvCxnSpPr>
            <a:cxnSpLocks/>
            <a:stCxn id="54" idx="3"/>
            <a:endCxn id="56" idx="1"/>
          </p:cNvCxnSpPr>
          <p:nvPr/>
        </p:nvCxnSpPr>
        <p:spPr>
          <a:xfrm>
            <a:off x="4642837" y="5096859"/>
            <a:ext cx="264096" cy="9897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23A5C5F-565D-4760-9AC5-572FAAF4525A}"/>
              </a:ext>
            </a:extLst>
          </p:cNvPr>
          <p:cNvSpPr/>
          <p:nvPr/>
        </p:nvSpPr>
        <p:spPr>
          <a:xfrm>
            <a:off x="4906933" y="4858466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F660030-5E8E-42EF-8C88-1C0BCF36B346}"/>
              </a:ext>
            </a:extLst>
          </p:cNvPr>
          <p:cNvSpPr/>
          <p:nvPr/>
        </p:nvSpPr>
        <p:spPr>
          <a:xfrm>
            <a:off x="5383717" y="4858466"/>
            <a:ext cx="476784" cy="4767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7FC37BD-1448-41A1-AD59-04680FF58584}"/>
              </a:ext>
            </a:extLst>
          </p:cNvPr>
          <p:cNvSpPr/>
          <p:nvPr/>
        </p:nvSpPr>
        <p:spPr>
          <a:xfrm>
            <a:off x="6419920" y="4858467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B6D305C-7379-442B-844E-A483E9C1A7C0}"/>
              </a:ext>
            </a:extLst>
          </p:cNvPr>
          <p:cNvSpPr/>
          <p:nvPr/>
        </p:nvSpPr>
        <p:spPr>
          <a:xfrm>
            <a:off x="6896704" y="4858466"/>
            <a:ext cx="476784" cy="4767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1" name="연결선: 구부러짐 60">
            <a:extLst>
              <a:ext uri="{FF2B5EF4-FFF2-40B4-BE49-F238E27FC236}">
                <a16:creationId xmlns:a16="http://schemas.microsoft.com/office/drawing/2014/main" id="{1679EE15-163D-4ED6-982F-6F9F66126C04}"/>
              </a:ext>
            </a:extLst>
          </p:cNvPr>
          <p:cNvCxnSpPr>
            <a:cxnSpLocks/>
            <a:stCxn id="59" idx="3"/>
            <a:endCxn id="62" idx="1"/>
          </p:cNvCxnSpPr>
          <p:nvPr/>
        </p:nvCxnSpPr>
        <p:spPr>
          <a:xfrm>
            <a:off x="7373488" y="5096859"/>
            <a:ext cx="264096" cy="9897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BD76BD8-5F29-428E-91D4-637065296363}"/>
              </a:ext>
            </a:extLst>
          </p:cNvPr>
          <p:cNvSpPr/>
          <p:nvPr/>
        </p:nvSpPr>
        <p:spPr>
          <a:xfrm>
            <a:off x="7637584" y="4858466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89861EE-580A-4E7F-89B8-08D55BD9E1CE}"/>
              </a:ext>
            </a:extLst>
          </p:cNvPr>
          <p:cNvSpPr/>
          <p:nvPr/>
        </p:nvSpPr>
        <p:spPr>
          <a:xfrm>
            <a:off x="8114368" y="4858466"/>
            <a:ext cx="476784" cy="4767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7" name="연결선: 구부러짐 66">
            <a:extLst>
              <a:ext uri="{FF2B5EF4-FFF2-40B4-BE49-F238E27FC236}">
                <a16:creationId xmlns:a16="http://schemas.microsoft.com/office/drawing/2014/main" id="{06B1982C-46FD-4722-A344-FF3D3E9CFC33}"/>
              </a:ext>
            </a:extLst>
          </p:cNvPr>
          <p:cNvCxnSpPr>
            <a:cxnSpLocks/>
            <a:stCxn id="53" idx="0"/>
            <a:endCxn id="105" idx="2"/>
          </p:cNvCxnSpPr>
          <p:nvPr/>
        </p:nvCxnSpPr>
        <p:spPr>
          <a:xfrm rot="5400000" flipH="1" flipV="1">
            <a:off x="3563506" y="4494312"/>
            <a:ext cx="728311" cy="12700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구부러짐 68">
            <a:extLst>
              <a:ext uri="{FF2B5EF4-FFF2-40B4-BE49-F238E27FC236}">
                <a16:creationId xmlns:a16="http://schemas.microsoft.com/office/drawing/2014/main" id="{47551546-0D8D-4CF9-8D37-E749DA46D50F}"/>
              </a:ext>
            </a:extLst>
          </p:cNvPr>
          <p:cNvCxnSpPr>
            <a:cxnSpLocks/>
            <a:stCxn id="56" idx="0"/>
            <a:endCxn id="73" idx="2"/>
          </p:cNvCxnSpPr>
          <p:nvPr/>
        </p:nvCxnSpPr>
        <p:spPr>
          <a:xfrm rot="16200000" flipV="1">
            <a:off x="4682792" y="4395933"/>
            <a:ext cx="819009" cy="106058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구부러짐 71">
            <a:extLst>
              <a:ext uri="{FF2B5EF4-FFF2-40B4-BE49-F238E27FC236}">
                <a16:creationId xmlns:a16="http://schemas.microsoft.com/office/drawing/2014/main" id="{4F8031FC-EE1B-4A64-BBFE-9F6C43A69950}"/>
              </a:ext>
            </a:extLst>
          </p:cNvPr>
          <p:cNvCxnSpPr>
            <a:cxnSpLocks/>
            <a:stCxn id="58" idx="0"/>
            <a:endCxn id="89" idx="2"/>
          </p:cNvCxnSpPr>
          <p:nvPr/>
        </p:nvCxnSpPr>
        <p:spPr>
          <a:xfrm rot="16200000" flipV="1">
            <a:off x="6190540" y="4390694"/>
            <a:ext cx="829487" cy="106059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구부러짐 75">
            <a:extLst>
              <a:ext uri="{FF2B5EF4-FFF2-40B4-BE49-F238E27FC236}">
                <a16:creationId xmlns:a16="http://schemas.microsoft.com/office/drawing/2014/main" id="{41FB030D-AFE6-4CC6-8E88-703E54756E53}"/>
              </a:ext>
            </a:extLst>
          </p:cNvPr>
          <p:cNvCxnSpPr>
            <a:cxnSpLocks/>
            <a:stCxn id="62" idx="0"/>
            <a:endCxn id="91" idx="2"/>
          </p:cNvCxnSpPr>
          <p:nvPr/>
        </p:nvCxnSpPr>
        <p:spPr>
          <a:xfrm rot="16200000" flipV="1">
            <a:off x="7413443" y="4395933"/>
            <a:ext cx="819009" cy="106058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972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12FC535-02F0-4037-AC7A-35B56845C809}"/>
              </a:ext>
            </a:extLst>
          </p:cNvPr>
          <p:cNvSpPr/>
          <p:nvPr/>
        </p:nvSpPr>
        <p:spPr>
          <a:xfrm>
            <a:off x="524435" y="800100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29DB38A-C857-472B-9693-5143945DF0AA}"/>
              </a:ext>
            </a:extLst>
          </p:cNvPr>
          <p:cNvSpPr/>
          <p:nvPr/>
        </p:nvSpPr>
        <p:spPr>
          <a:xfrm>
            <a:off x="1035423" y="800100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5891C1A-58AE-4CB0-A231-66BC01AA5AE6}"/>
              </a:ext>
            </a:extLst>
          </p:cNvPr>
          <p:cNvSpPr/>
          <p:nvPr/>
        </p:nvSpPr>
        <p:spPr>
          <a:xfrm>
            <a:off x="1546411" y="800100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EC217FF-6A8A-4F3D-A306-A5C22A03429E}"/>
              </a:ext>
            </a:extLst>
          </p:cNvPr>
          <p:cNvSpPr/>
          <p:nvPr/>
        </p:nvSpPr>
        <p:spPr>
          <a:xfrm>
            <a:off x="2057399" y="800100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19285D0-93B5-4917-89AB-6EAC51FD3367}"/>
              </a:ext>
            </a:extLst>
          </p:cNvPr>
          <p:cNvSpPr/>
          <p:nvPr/>
        </p:nvSpPr>
        <p:spPr>
          <a:xfrm>
            <a:off x="2568387" y="800100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1C119B8-F4C1-4CBC-897B-E476D48EE9DF}"/>
              </a:ext>
            </a:extLst>
          </p:cNvPr>
          <p:cNvSpPr/>
          <p:nvPr/>
        </p:nvSpPr>
        <p:spPr>
          <a:xfrm>
            <a:off x="524435" y="1311088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613237C3-A462-48C0-B748-E68A53E38654}"/>
              </a:ext>
            </a:extLst>
          </p:cNvPr>
          <p:cNvSpPr/>
          <p:nvPr/>
        </p:nvSpPr>
        <p:spPr>
          <a:xfrm>
            <a:off x="1035423" y="1311088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B25EE939-67BB-44A7-8B9F-7B7916C714FA}"/>
              </a:ext>
            </a:extLst>
          </p:cNvPr>
          <p:cNvSpPr/>
          <p:nvPr/>
        </p:nvSpPr>
        <p:spPr>
          <a:xfrm>
            <a:off x="1546411" y="1311088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BF2F523C-D329-43C0-A7E3-83D0CE7F4C5F}"/>
              </a:ext>
            </a:extLst>
          </p:cNvPr>
          <p:cNvSpPr/>
          <p:nvPr/>
        </p:nvSpPr>
        <p:spPr>
          <a:xfrm>
            <a:off x="2057399" y="1311088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ABFB962-CBCF-4A77-951F-4F4869E539CE}"/>
              </a:ext>
            </a:extLst>
          </p:cNvPr>
          <p:cNvSpPr/>
          <p:nvPr/>
        </p:nvSpPr>
        <p:spPr>
          <a:xfrm>
            <a:off x="2568387" y="1311088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C8A6995-ABCA-4ACF-A2A2-4FB6CC180DE6}"/>
              </a:ext>
            </a:extLst>
          </p:cNvPr>
          <p:cNvSpPr/>
          <p:nvPr/>
        </p:nvSpPr>
        <p:spPr>
          <a:xfrm>
            <a:off x="524435" y="1822076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D66A10D7-2A8E-459F-8C26-7BCCDCC489F6}"/>
              </a:ext>
            </a:extLst>
          </p:cNvPr>
          <p:cNvSpPr/>
          <p:nvPr/>
        </p:nvSpPr>
        <p:spPr>
          <a:xfrm>
            <a:off x="1035423" y="1822076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D754A1B-6451-47A8-82D9-D57ADA4B6F68}"/>
              </a:ext>
            </a:extLst>
          </p:cNvPr>
          <p:cNvSpPr/>
          <p:nvPr/>
        </p:nvSpPr>
        <p:spPr>
          <a:xfrm>
            <a:off x="1546411" y="1822076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DE1EAAF-E1B9-479F-90A5-1C7E4245C211}"/>
              </a:ext>
            </a:extLst>
          </p:cNvPr>
          <p:cNvSpPr/>
          <p:nvPr/>
        </p:nvSpPr>
        <p:spPr>
          <a:xfrm>
            <a:off x="2057399" y="1822076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E54ACAD-B64A-45D9-BE47-614929336629}"/>
              </a:ext>
            </a:extLst>
          </p:cNvPr>
          <p:cNvSpPr/>
          <p:nvPr/>
        </p:nvSpPr>
        <p:spPr>
          <a:xfrm>
            <a:off x="2568387" y="1822076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2FBF5FB6-5F0A-4C7C-B58C-F80CFA67863B}"/>
              </a:ext>
            </a:extLst>
          </p:cNvPr>
          <p:cNvSpPr/>
          <p:nvPr/>
        </p:nvSpPr>
        <p:spPr>
          <a:xfrm>
            <a:off x="524435" y="2333064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D550E52-DDA8-4EEB-9F7A-D467C793C5C5}"/>
              </a:ext>
            </a:extLst>
          </p:cNvPr>
          <p:cNvSpPr/>
          <p:nvPr/>
        </p:nvSpPr>
        <p:spPr>
          <a:xfrm>
            <a:off x="1035423" y="2333064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F6D0AC4B-8360-497F-AF8F-A8F3D6C5D81D}"/>
              </a:ext>
            </a:extLst>
          </p:cNvPr>
          <p:cNvSpPr/>
          <p:nvPr/>
        </p:nvSpPr>
        <p:spPr>
          <a:xfrm>
            <a:off x="1546411" y="2333064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18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B329F62C-B377-42B6-9F07-7422AB123C15}"/>
              </a:ext>
            </a:extLst>
          </p:cNvPr>
          <p:cNvSpPr/>
          <p:nvPr/>
        </p:nvSpPr>
        <p:spPr>
          <a:xfrm>
            <a:off x="2057399" y="2333064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19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77F3F900-3DCA-4202-9BFD-9BFC762980D2}"/>
              </a:ext>
            </a:extLst>
          </p:cNvPr>
          <p:cNvSpPr/>
          <p:nvPr/>
        </p:nvSpPr>
        <p:spPr>
          <a:xfrm>
            <a:off x="2568387" y="2333064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DCE86ACD-F6A6-452C-9BB0-002E6206C115}"/>
              </a:ext>
            </a:extLst>
          </p:cNvPr>
          <p:cNvSpPr/>
          <p:nvPr/>
        </p:nvSpPr>
        <p:spPr>
          <a:xfrm>
            <a:off x="524435" y="2844052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BC09352C-A1F2-4B17-BD87-6E0474EFBD76}"/>
              </a:ext>
            </a:extLst>
          </p:cNvPr>
          <p:cNvSpPr/>
          <p:nvPr/>
        </p:nvSpPr>
        <p:spPr>
          <a:xfrm>
            <a:off x="1035423" y="2844052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DCABD62F-30E9-4A98-B326-344D2FC9615C}"/>
              </a:ext>
            </a:extLst>
          </p:cNvPr>
          <p:cNvSpPr/>
          <p:nvPr/>
        </p:nvSpPr>
        <p:spPr>
          <a:xfrm>
            <a:off x="1546411" y="2844052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80479A1D-EA79-41D6-B559-A555B5F9512D}"/>
              </a:ext>
            </a:extLst>
          </p:cNvPr>
          <p:cNvSpPr/>
          <p:nvPr/>
        </p:nvSpPr>
        <p:spPr>
          <a:xfrm>
            <a:off x="2057399" y="2844052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5797BA91-7FD4-4044-9BF2-7DD7396CF4F4}"/>
              </a:ext>
            </a:extLst>
          </p:cNvPr>
          <p:cNvSpPr/>
          <p:nvPr/>
        </p:nvSpPr>
        <p:spPr>
          <a:xfrm>
            <a:off x="2568387" y="2844052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7EDE4B-FB18-4506-8DCC-165407346961}"/>
              </a:ext>
            </a:extLst>
          </p:cNvPr>
          <p:cNvSpPr txBox="1"/>
          <p:nvPr/>
        </p:nvSpPr>
        <p:spPr>
          <a:xfrm>
            <a:off x="1216648" y="148423"/>
            <a:ext cx="1170513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 = 5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341FEB-F1D6-4F1D-BE1F-D00CF43DA560}"/>
              </a:ext>
            </a:extLst>
          </p:cNvPr>
          <p:cNvSpPr txBox="1"/>
          <p:nvPr/>
        </p:nvSpPr>
        <p:spPr>
          <a:xfrm>
            <a:off x="3832411" y="42335"/>
            <a:ext cx="5827236" cy="5659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 = int(input("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숫자 입력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:"))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 = [ [0]*n for i in range(n) 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count = 1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for i in range(n):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for j in range(n):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a[i][j] = count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count += 1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for i in range(n):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for j in range(n):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print( "%2d" % a[i][j], end=' ')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print()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101017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12FC535-02F0-4037-AC7A-35B56845C809}"/>
              </a:ext>
            </a:extLst>
          </p:cNvPr>
          <p:cNvSpPr/>
          <p:nvPr/>
        </p:nvSpPr>
        <p:spPr>
          <a:xfrm>
            <a:off x="504266" y="727439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29DB38A-C857-472B-9693-5143945DF0AA}"/>
              </a:ext>
            </a:extLst>
          </p:cNvPr>
          <p:cNvSpPr/>
          <p:nvPr/>
        </p:nvSpPr>
        <p:spPr>
          <a:xfrm>
            <a:off x="1015254" y="727439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5891C1A-58AE-4CB0-A231-66BC01AA5AE6}"/>
              </a:ext>
            </a:extLst>
          </p:cNvPr>
          <p:cNvSpPr/>
          <p:nvPr/>
        </p:nvSpPr>
        <p:spPr>
          <a:xfrm>
            <a:off x="1526242" y="727439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EC217FF-6A8A-4F3D-A306-A5C22A03429E}"/>
              </a:ext>
            </a:extLst>
          </p:cNvPr>
          <p:cNvSpPr/>
          <p:nvPr/>
        </p:nvSpPr>
        <p:spPr>
          <a:xfrm>
            <a:off x="2037230" y="727439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19285D0-93B5-4917-89AB-6EAC51FD3367}"/>
              </a:ext>
            </a:extLst>
          </p:cNvPr>
          <p:cNvSpPr/>
          <p:nvPr/>
        </p:nvSpPr>
        <p:spPr>
          <a:xfrm>
            <a:off x="2548218" y="727439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1C119B8-F4C1-4CBC-897B-E476D48EE9DF}"/>
              </a:ext>
            </a:extLst>
          </p:cNvPr>
          <p:cNvSpPr/>
          <p:nvPr/>
        </p:nvSpPr>
        <p:spPr>
          <a:xfrm>
            <a:off x="504266" y="1238427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613237C3-A462-48C0-B748-E68A53E38654}"/>
              </a:ext>
            </a:extLst>
          </p:cNvPr>
          <p:cNvSpPr/>
          <p:nvPr/>
        </p:nvSpPr>
        <p:spPr>
          <a:xfrm>
            <a:off x="1015254" y="1238427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B25EE939-67BB-44A7-8B9F-7B7916C714FA}"/>
              </a:ext>
            </a:extLst>
          </p:cNvPr>
          <p:cNvSpPr/>
          <p:nvPr/>
        </p:nvSpPr>
        <p:spPr>
          <a:xfrm>
            <a:off x="1526242" y="1238427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BF2F523C-D329-43C0-A7E3-83D0CE7F4C5F}"/>
              </a:ext>
            </a:extLst>
          </p:cNvPr>
          <p:cNvSpPr/>
          <p:nvPr/>
        </p:nvSpPr>
        <p:spPr>
          <a:xfrm>
            <a:off x="2037230" y="1238427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ABFB962-CBCF-4A77-951F-4F4869E539CE}"/>
              </a:ext>
            </a:extLst>
          </p:cNvPr>
          <p:cNvSpPr/>
          <p:nvPr/>
        </p:nvSpPr>
        <p:spPr>
          <a:xfrm>
            <a:off x="2548218" y="1238427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C8A6995-ABCA-4ACF-A2A2-4FB6CC180DE6}"/>
              </a:ext>
            </a:extLst>
          </p:cNvPr>
          <p:cNvSpPr/>
          <p:nvPr/>
        </p:nvSpPr>
        <p:spPr>
          <a:xfrm>
            <a:off x="504266" y="1749415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D66A10D7-2A8E-459F-8C26-7BCCDCC489F6}"/>
              </a:ext>
            </a:extLst>
          </p:cNvPr>
          <p:cNvSpPr/>
          <p:nvPr/>
        </p:nvSpPr>
        <p:spPr>
          <a:xfrm>
            <a:off x="1015254" y="1749415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18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D754A1B-6451-47A8-82D9-D57ADA4B6F68}"/>
              </a:ext>
            </a:extLst>
          </p:cNvPr>
          <p:cNvSpPr/>
          <p:nvPr/>
        </p:nvSpPr>
        <p:spPr>
          <a:xfrm>
            <a:off x="1526242" y="1749415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DE1EAAF-E1B9-479F-90A5-1C7E4245C211}"/>
              </a:ext>
            </a:extLst>
          </p:cNvPr>
          <p:cNvSpPr/>
          <p:nvPr/>
        </p:nvSpPr>
        <p:spPr>
          <a:xfrm>
            <a:off x="2037230" y="1749415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E54ACAD-B64A-45D9-BE47-614929336629}"/>
              </a:ext>
            </a:extLst>
          </p:cNvPr>
          <p:cNvSpPr/>
          <p:nvPr/>
        </p:nvSpPr>
        <p:spPr>
          <a:xfrm>
            <a:off x="2548218" y="1749415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2FBF5FB6-5F0A-4C7C-B58C-F80CFA67863B}"/>
              </a:ext>
            </a:extLst>
          </p:cNvPr>
          <p:cNvSpPr/>
          <p:nvPr/>
        </p:nvSpPr>
        <p:spPr>
          <a:xfrm>
            <a:off x="504266" y="2260403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D550E52-DDA8-4EEB-9F7A-D467C793C5C5}"/>
              </a:ext>
            </a:extLst>
          </p:cNvPr>
          <p:cNvSpPr/>
          <p:nvPr/>
        </p:nvSpPr>
        <p:spPr>
          <a:xfrm>
            <a:off x="1015254" y="2260403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19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F6D0AC4B-8360-497F-AF8F-A8F3D6C5D81D}"/>
              </a:ext>
            </a:extLst>
          </p:cNvPr>
          <p:cNvSpPr/>
          <p:nvPr/>
        </p:nvSpPr>
        <p:spPr>
          <a:xfrm>
            <a:off x="1526242" y="2260403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B329F62C-B377-42B6-9F07-7422AB123C15}"/>
              </a:ext>
            </a:extLst>
          </p:cNvPr>
          <p:cNvSpPr/>
          <p:nvPr/>
        </p:nvSpPr>
        <p:spPr>
          <a:xfrm>
            <a:off x="2037230" y="2260403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77F3F900-3DCA-4202-9BFD-9BFC762980D2}"/>
              </a:ext>
            </a:extLst>
          </p:cNvPr>
          <p:cNvSpPr/>
          <p:nvPr/>
        </p:nvSpPr>
        <p:spPr>
          <a:xfrm>
            <a:off x="2548218" y="2260403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DCE86ACD-F6A6-452C-9BB0-002E6206C115}"/>
              </a:ext>
            </a:extLst>
          </p:cNvPr>
          <p:cNvSpPr/>
          <p:nvPr/>
        </p:nvSpPr>
        <p:spPr>
          <a:xfrm>
            <a:off x="504266" y="2771391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BC09352C-A1F2-4B17-BD87-6E0474EFBD76}"/>
              </a:ext>
            </a:extLst>
          </p:cNvPr>
          <p:cNvSpPr/>
          <p:nvPr/>
        </p:nvSpPr>
        <p:spPr>
          <a:xfrm>
            <a:off x="1015254" y="2771391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DCABD62F-30E9-4A98-B326-344D2FC9615C}"/>
              </a:ext>
            </a:extLst>
          </p:cNvPr>
          <p:cNvSpPr/>
          <p:nvPr/>
        </p:nvSpPr>
        <p:spPr>
          <a:xfrm>
            <a:off x="1526242" y="2771391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80479A1D-EA79-41D6-B559-A555B5F9512D}"/>
              </a:ext>
            </a:extLst>
          </p:cNvPr>
          <p:cNvSpPr/>
          <p:nvPr/>
        </p:nvSpPr>
        <p:spPr>
          <a:xfrm>
            <a:off x="2037230" y="2771391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5797BA91-7FD4-4044-9BF2-7DD7396CF4F4}"/>
              </a:ext>
            </a:extLst>
          </p:cNvPr>
          <p:cNvSpPr/>
          <p:nvPr/>
        </p:nvSpPr>
        <p:spPr>
          <a:xfrm>
            <a:off x="2548218" y="2771391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7EDE4B-FB18-4506-8DCC-165407346961}"/>
              </a:ext>
            </a:extLst>
          </p:cNvPr>
          <p:cNvSpPr txBox="1"/>
          <p:nvPr/>
        </p:nvSpPr>
        <p:spPr>
          <a:xfrm>
            <a:off x="1081869" y="-193684"/>
            <a:ext cx="1170513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 = 5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341FEB-F1D6-4F1D-BE1F-D00CF43DA560}"/>
              </a:ext>
            </a:extLst>
          </p:cNvPr>
          <p:cNvSpPr txBox="1"/>
          <p:nvPr/>
        </p:nvSpPr>
        <p:spPr>
          <a:xfrm>
            <a:off x="4377017" y="170082"/>
            <a:ext cx="5827236" cy="5659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 = int(input("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숫자 입력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:"))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 = [ [0]*n for i in range(n) 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 b="1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count = 1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 b="1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for i in range(n):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 b="1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for j in range(n):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 b="1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a[j][n-i-1] = count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 b="1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count += 1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for i in range(n):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for j in range(n):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print( "%2d" % a[i][j], end=' ')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print()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D27EC10-3C54-4A7D-9F4C-DD5414DAF9A7}"/>
              </a:ext>
            </a:extLst>
          </p:cNvPr>
          <p:cNvSpPr/>
          <p:nvPr/>
        </p:nvSpPr>
        <p:spPr>
          <a:xfrm>
            <a:off x="504266" y="313774"/>
            <a:ext cx="510988" cy="51098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31F6442-43DA-4E8C-8CF6-622992DFBB7A}"/>
              </a:ext>
            </a:extLst>
          </p:cNvPr>
          <p:cNvSpPr/>
          <p:nvPr/>
        </p:nvSpPr>
        <p:spPr>
          <a:xfrm>
            <a:off x="1015254" y="313774"/>
            <a:ext cx="510988" cy="51098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872E0EC-07B5-43C1-91AB-8B136038CAB0}"/>
              </a:ext>
            </a:extLst>
          </p:cNvPr>
          <p:cNvSpPr/>
          <p:nvPr/>
        </p:nvSpPr>
        <p:spPr>
          <a:xfrm>
            <a:off x="1526242" y="313774"/>
            <a:ext cx="510988" cy="51098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2D6D14B-D5AC-4058-81FE-EFB9EACDABBC}"/>
              </a:ext>
            </a:extLst>
          </p:cNvPr>
          <p:cNvSpPr/>
          <p:nvPr/>
        </p:nvSpPr>
        <p:spPr>
          <a:xfrm>
            <a:off x="2037230" y="313774"/>
            <a:ext cx="510988" cy="51098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243F43-C588-4DE2-8028-2700DD540F8E}"/>
              </a:ext>
            </a:extLst>
          </p:cNvPr>
          <p:cNvSpPr/>
          <p:nvPr/>
        </p:nvSpPr>
        <p:spPr>
          <a:xfrm>
            <a:off x="2548218" y="313774"/>
            <a:ext cx="510988" cy="51098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6FD8DCA-D766-43DA-B2D8-CA1A2190C2DB}"/>
              </a:ext>
            </a:extLst>
          </p:cNvPr>
          <p:cNvSpPr/>
          <p:nvPr/>
        </p:nvSpPr>
        <p:spPr>
          <a:xfrm>
            <a:off x="33620" y="727439"/>
            <a:ext cx="510988" cy="51098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DB66133-5F3F-4F89-93C3-DE00B29C1259}"/>
              </a:ext>
            </a:extLst>
          </p:cNvPr>
          <p:cNvSpPr/>
          <p:nvPr/>
        </p:nvSpPr>
        <p:spPr>
          <a:xfrm>
            <a:off x="33620" y="1238427"/>
            <a:ext cx="510988" cy="51098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3C29DA3-0051-415C-ADC6-37263736271A}"/>
              </a:ext>
            </a:extLst>
          </p:cNvPr>
          <p:cNvSpPr/>
          <p:nvPr/>
        </p:nvSpPr>
        <p:spPr>
          <a:xfrm>
            <a:off x="33620" y="1749415"/>
            <a:ext cx="510988" cy="51098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8C3F98F-1B11-4AE1-A9D5-A5EF7B6004F1}"/>
              </a:ext>
            </a:extLst>
          </p:cNvPr>
          <p:cNvSpPr/>
          <p:nvPr/>
        </p:nvSpPr>
        <p:spPr>
          <a:xfrm>
            <a:off x="33620" y="2260403"/>
            <a:ext cx="510988" cy="51098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CE8CE67-183D-4B76-BD89-BD73653929C1}"/>
              </a:ext>
            </a:extLst>
          </p:cNvPr>
          <p:cNvSpPr/>
          <p:nvPr/>
        </p:nvSpPr>
        <p:spPr>
          <a:xfrm>
            <a:off x="33620" y="2771391"/>
            <a:ext cx="510988" cy="51098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A5D4DE-159F-42A4-9119-E4C3DB587D81}"/>
              </a:ext>
            </a:extLst>
          </p:cNvPr>
          <p:cNvSpPr txBox="1"/>
          <p:nvPr/>
        </p:nvSpPr>
        <p:spPr>
          <a:xfrm>
            <a:off x="236735" y="3967725"/>
            <a:ext cx="466794" cy="2058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04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14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24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34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582A75-DF8D-4BBF-A3CF-1A79ABA858AD}"/>
              </a:ext>
            </a:extLst>
          </p:cNvPr>
          <p:cNvSpPr txBox="1"/>
          <p:nvPr/>
        </p:nvSpPr>
        <p:spPr>
          <a:xfrm>
            <a:off x="929258" y="3967725"/>
            <a:ext cx="466794" cy="2058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03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13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23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33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FEBC5F1-552C-4D56-AE42-6F3D0628AB02}"/>
              </a:ext>
            </a:extLst>
          </p:cNvPr>
          <p:cNvSpPr txBox="1"/>
          <p:nvPr/>
        </p:nvSpPr>
        <p:spPr>
          <a:xfrm>
            <a:off x="1631065" y="3967724"/>
            <a:ext cx="466794" cy="2058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02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12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22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32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82F8283-0B20-4AF2-9F88-715A045BF250}"/>
              </a:ext>
            </a:extLst>
          </p:cNvPr>
          <p:cNvSpPr txBox="1"/>
          <p:nvPr/>
        </p:nvSpPr>
        <p:spPr>
          <a:xfrm>
            <a:off x="2229342" y="3967724"/>
            <a:ext cx="466794" cy="2058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01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11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21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31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6C2046-07A5-48CE-8FB6-E4916A77F223}"/>
              </a:ext>
            </a:extLst>
          </p:cNvPr>
          <p:cNvSpPr txBox="1"/>
          <p:nvPr/>
        </p:nvSpPr>
        <p:spPr>
          <a:xfrm>
            <a:off x="2843536" y="3967723"/>
            <a:ext cx="466794" cy="2058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00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30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92230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C16B2D-07C8-4034-B220-67ABCAA16D77}"/>
              </a:ext>
            </a:extLst>
          </p:cNvPr>
          <p:cNvSpPr txBox="1"/>
          <p:nvPr/>
        </p:nvSpPr>
        <p:spPr>
          <a:xfrm>
            <a:off x="605118" y="215153"/>
            <a:ext cx="1367682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x = 10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37FB72-539E-4D56-A20B-1EB339512354}"/>
              </a:ext>
            </a:extLst>
          </p:cNvPr>
          <p:cNvSpPr/>
          <p:nvPr/>
        </p:nvSpPr>
        <p:spPr>
          <a:xfrm>
            <a:off x="5170394" y="531159"/>
            <a:ext cx="2104465" cy="43568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D8733D-9E35-4825-95BE-4586C115DBA2}"/>
              </a:ext>
            </a:extLst>
          </p:cNvPr>
          <p:cNvSpPr/>
          <p:nvPr/>
        </p:nvSpPr>
        <p:spPr>
          <a:xfrm>
            <a:off x="5170393" y="1990165"/>
            <a:ext cx="2104465" cy="578223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6F950-0498-4EB3-B799-FE1B54488402}"/>
              </a:ext>
            </a:extLst>
          </p:cNvPr>
          <p:cNvSpPr txBox="1"/>
          <p:nvPr/>
        </p:nvSpPr>
        <p:spPr>
          <a:xfrm>
            <a:off x="7469841" y="2064124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477C66-7705-4E52-AE86-479D591119C8}"/>
              </a:ext>
            </a:extLst>
          </p:cNvPr>
          <p:cNvSpPr/>
          <p:nvPr/>
        </p:nvSpPr>
        <p:spPr>
          <a:xfrm>
            <a:off x="5170392" y="732865"/>
            <a:ext cx="2104465" cy="578223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559AF78B-FCDA-4614-B07A-68D87C0ED161}"/>
              </a:ext>
            </a:extLst>
          </p:cNvPr>
          <p:cNvCxnSpPr>
            <a:stCxn id="4" idx="1"/>
            <a:endCxn id="6" idx="1"/>
          </p:cNvCxnSpPr>
          <p:nvPr/>
        </p:nvCxnSpPr>
        <p:spPr>
          <a:xfrm rot="10800000">
            <a:off x="5170393" y="1021977"/>
            <a:ext cx="1" cy="1257300"/>
          </a:xfrm>
          <a:prstGeom prst="bentConnector3">
            <a:avLst>
              <a:gd name="adj1" fmla="val 2286010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8813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12FC535-02F0-4037-AC7A-35B56845C809}"/>
              </a:ext>
            </a:extLst>
          </p:cNvPr>
          <p:cNvSpPr/>
          <p:nvPr/>
        </p:nvSpPr>
        <p:spPr>
          <a:xfrm>
            <a:off x="504266" y="727439"/>
            <a:ext cx="510988" cy="51098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29DB38A-C857-472B-9693-5143945DF0AA}"/>
              </a:ext>
            </a:extLst>
          </p:cNvPr>
          <p:cNvSpPr/>
          <p:nvPr/>
        </p:nvSpPr>
        <p:spPr>
          <a:xfrm>
            <a:off x="1015254" y="727439"/>
            <a:ext cx="510988" cy="51098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5891C1A-58AE-4CB0-A231-66BC01AA5AE6}"/>
              </a:ext>
            </a:extLst>
          </p:cNvPr>
          <p:cNvSpPr/>
          <p:nvPr/>
        </p:nvSpPr>
        <p:spPr>
          <a:xfrm>
            <a:off x="1526242" y="727439"/>
            <a:ext cx="510988" cy="51098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EC217FF-6A8A-4F3D-A306-A5C22A03429E}"/>
              </a:ext>
            </a:extLst>
          </p:cNvPr>
          <p:cNvSpPr/>
          <p:nvPr/>
        </p:nvSpPr>
        <p:spPr>
          <a:xfrm>
            <a:off x="2037230" y="727439"/>
            <a:ext cx="510988" cy="51098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19285D0-93B5-4917-89AB-6EAC51FD3367}"/>
              </a:ext>
            </a:extLst>
          </p:cNvPr>
          <p:cNvSpPr/>
          <p:nvPr/>
        </p:nvSpPr>
        <p:spPr>
          <a:xfrm>
            <a:off x="2548218" y="727439"/>
            <a:ext cx="510988" cy="51098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1C119B8-F4C1-4CBC-897B-E476D48EE9DF}"/>
              </a:ext>
            </a:extLst>
          </p:cNvPr>
          <p:cNvSpPr/>
          <p:nvPr/>
        </p:nvSpPr>
        <p:spPr>
          <a:xfrm>
            <a:off x="504266" y="1238427"/>
            <a:ext cx="510988" cy="510988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613237C3-A462-48C0-B748-E68A53E38654}"/>
              </a:ext>
            </a:extLst>
          </p:cNvPr>
          <p:cNvSpPr/>
          <p:nvPr/>
        </p:nvSpPr>
        <p:spPr>
          <a:xfrm>
            <a:off x="1015254" y="1238427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B25EE939-67BB-44A7-8B9F-7B7916C714FA}"/>
              </a:ext>
            </a:extLst>
          </p:cNvPr>
          <p:cNvSpPr/>
          <p:nvPr/>
        </p:nvSpPr>
        <p:spPr>
          <a:xfrm>
            <a:off x="1526242" y="1238427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18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BF2F523C-D329-43C0-A7E3-83D0CE7F4C5F}"/>
              </a:ext>
            </a:extLst>
          </p:cNvPr>
          <p:cNvSpPr/>
          <p:nvPr/>
        </p:nvSpPr>
        <p:spPr>
          <a:xfrm>
            <a:off x="2037230" y="1238427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19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ABFB962-CBCF-4A77-951F-4F4869E539CE}"/>
              </a:ext>
            </a:extLst>
          </p:cNvPr>
          <p:cNvSpPr/>
          <p:nvPr/>
        </p:nvSpPr>
        <p:spPr>
          <a:xfrm>
            <a:off x="2548218" y="1238427"/>
            <a:ext cx="510988" cy="510988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C8A6995-ABCA-4ACF-A2A2-4FB6CC180DE6}"/>
              </a:ext>
            </a:extLst>
          </p:cNvPr>
          <p:cNvSpPr/>
          <p:nvPr/>
        </p:nvSpPr>
        <p:spPr>
          <a:xfrm>
            <a:off x="504266" y="1749415"/>
            <a:ext cx="510988" cy="510988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D66A10D7-2A8E-459F-8C26-7BCCDCC489F6}"/>
              </a:ext>
            </a:extLst>
          </p:cNvPr>
          <p:cNvSpPr/>
          <p:nvPr/>
        </p:nvSpPr>
        <p:spPr>
          <a:xfrm>
            <a:off x="1015254" y="1749415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D754A1B-6451-47A8-82D9-D57ADA4B6F68}"/>
              </a:ext>
            </a:extLst>
          </p:cNvPr>
          <p:cNvSpPr/>
          <p:nvPr/>
        </p:nvSpPr>
        <p:spPr>
          <a:xfrm>
            <a:off x="1526242" y="1749415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DE1EAAF-E1B9-479F-90A5-1C7E4245C211}"/>
              </a:ext>
            </a:extLst>
          </p:cNvPr>
          <p:cNvSpPr/>
          <p:nvPr/>
        </p:nvSpPr>
        <p:spPr>
          <a:xfrm>
            <a:off x="2037230" y="1749415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E54ACAD-B64A-45D9-BE47-614929336629}"/>
              </a:ext>
            </a:extLst>
          </p:cNvPr>
          <p:cNvSpPr/>
          <p:nvPr/>
        </p:nvSpPr>
        <p:spPr>
          <a:xfrm>
            <a:off x="2548218" y="1749415"/>
            <a:ext cx="510988" cy="510988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2FBF5FB6-5F0A-4C7C-B58C-F80CFA67863B}"/>
              </a:ext>
            </a:extLst>
          </p:cNvPr>
          <p:cNvSpPr/>
          <p:nvPr/>
        </p:nvSpPr>
        <p:spPr>
          <a:xfrm>
            <a:off x="504266" y="2260403"/>
            <a:ext cx="510988" cy="510988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D550E52-DDA8-4EEB-9F7A-D467C793C5C5}"/>
              </a:ext>
            </a:extLst>
          </p:cNvPr>
          <p:cNvSpPr/>
          <p:nvPr/>
        </p:nvSpPr>
        <p:spPr>
          <a:xfrm>
            <a:off x="1015254" y="2260403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F6D0AC4B-8360-497F-AF8F-A8F3D6C5D81D}"/>
              </a:ext>
            </a:extLst>
          </p:cNvPr>
          <p:cNvSpPr/>
          <p:nvPr/>
        </p:nvSpPr>
        <p:spPr>
          <a:xfrm>
            <a:off x="1526242" y="2260403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B329F62C-B377-42B6-9F07-7422AB123C15}"/>
              </a:ext>
            </a:extLst>
          </p:cNvPr>
          <p:cNvSpPr/>
          <p:nvPr/>
        </p:nvSpPr>
        <p:spPr>
          <a:xfrm>
            <a:off x="2037230" y="2260403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77F3F900-3DCA-4202-9BFD-9BFC762980D2}"/>
              </a:ext>
            </a:extLst>
          </p:cNvPr>
          <p:cNvSpPr/>
          <p:nvPr/>
        </p:nvSpPr>
        <p:spPr>
          <a:xfrm>
            <a:off x="2548218" y="2260403"/>
            <a:ext cx="510988" cy="510988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DCE86ACD-F6A6-452C-9BB0-002E6206C115}"/>
              </a:ext>
            </a:extLst>
          </p:cNvPr>
          <p:cNvSpPr/>
          <p:nvPr/>
        </p:nvSpPr>
        <p:spPr>
          <a:xfrm>
            <a:off x="504266" y="2771391"/>
            <a:ext cx="510988" cy="51098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BC09352C-A1F2-4B17-BD87-6E0474EFBD76}"/>
              </a:ext>
            </a:extLst>
          </p:cNvPr>
          <p:cNvSpPr/>
          <p:nvPr/>
        </p:nvSpPr>
        <p:spPr>
          <a:xfrm>
            <a:off x="1015254" y="2771391"/>
            <a:ext cx="510988" cy="51098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DCABD62F-30E9-4A98-B326-344D2FC9615C}"/>
              </a:ext>
            </a:extLst>
          </p:cNvPr>
          <p:cNvSpPr/>
          <p:nvPr/>
        </p:nvSpPr>
        <p:spPr>
          <a:xfrm>
            <a:off x="1526242" y="2771391"/>
            <a:ext cx="510988" cy="51098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80479A1D-EA79-41D6-B559-A555B5F9512D}"/>
              </a:ext>
            </a:extLst>
          </p:cNvPr>
          <p:cNvSpPr/>
          <p:nvPr/>
        </p:nvSpPr>
        <p:spPr>
          <a:xfrm>
            <a:off x="2037230" y="2771391"/>
            <a:ext cx="510988" cy="51098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5797BA91-7FD4-4044-9BF2-7DD7396CF4F4}"/>
              </a:ext>
            </a:extLst>
          </p:cNvPr>
          <p:cNvSpPr/>
          <p:nvPr/>
        </p:nvSpPr>
        <p:spPr>
          <a:xfrm>
            <a:off x="2548218" y="2771391"/>
            <a:ext cx="510988" cy="510988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7EDE4B-FB18-4506-8DCC-165407346961}"/>
              </a:ext>
            </a:extLst>
          </p:cNvPr>
          <p:cNvSpPr txBox="1"/>
          <p:nvPr/>
        </p:nvSpPr>
        <p:spPr>
          <a:xfrm>
            <a:off x="1081869" y="-193684"/>
            <a:ext cx="1170513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 = 5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341FEB-F1D6-4F1D-BE1F-D00CF43DA560}"/>
              </a:ext>
            </a:extLst>
          </p:cNvPr>
          <p:cNvSpPr txBox="1"/>
          <p:nvPr/>
        </p:nvSpPr>
        <p:spPr>
          <a:xfrm>
            <a:off x="4613752" y="-1601512"/>
            <a:ext cx="5827236" cy="10861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 = int(input("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숫자 입력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:"))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 = [ [0]*n for i in range(n) 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row=0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col=-1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sign = 1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 b="1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while True: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 b="1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for j in range(cnt):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 b="1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col += sign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 b="1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a[row][col] = count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 b="1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count += 1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 b="1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cnt -= 1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 b="1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if cnt == 0 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 b="1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break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 b="1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 b="1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for j in range(cnt):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 b="1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row += sign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 b="1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a[row][col] = count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 b="1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count += 1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 b="1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 b="1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sign = -sign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for i in range(n):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for j in range(n):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print( "%2d" % a[i][j], end=' ')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print()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D27EC10-3C54-4A7D-9F4C-DD5414DAF9A7}"/>
              </a:ext>
            </a:extLst>
          </p:cNvPr>
          <p:cNvSpPr/>
          <p:nvPr/>
        </p:nvSpPr>
        <p:spPr>
          <a:xfrm>
            <a:off x="504266" y="313774"/>
            <a:ext cx="510988" cy="51098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31F6442-43DA-4E8C-8CF6-622992DFBB7A}"/>
              </a:ext>
            </a:extLst>
          </p:cNvPr>
          <p:cNvSpPr/>
          <p:nvPr/>
        </p:nvSpPr>
        <p:spPr>
          <a:xfrm>
            <a:off x="1015254" y="313774"/>
            <a:ext cx="510988" cy="51098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872E0EC-07B5-43C1-91AB-8B136038CAB0}"/>
              </a:ext>
            </a:extLst>
          </p:cNvPr>
          <p:cNvSpPr/>
          <p:nvPr/>
        </p:nvSpPr>
        <p:spPr>
          <a:xfrm>
            <a:off x="1526242" y="313774"/>
            <a:ext cx="510988" cy="51098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2D6D14B-D5AC-4058-81FE-EFB9EACDABBC}"/>
              </a:ext>
            </a:extLst>
          </p:cNvPr>
          <p:cNvSpPr/>
          <p:nvPr/>
        </p:nvSpPr>
        <p:spPr>
          <a:xfrm>
            <a:off x="2037230" y="313774"/>
            <a:ext cx="510988" cy="51098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243F43-C588-4DE2-8028-2700DD540F8E}"/>
              </a:ext>
            </a:extLst>
          </p:cNvPr>
          <p:cNvSpPr/>
          <p:nvPr/>
        </p:nvSpPr>
        <p:spPr>
          <a:xfrm>
            <a:off x="2548218" y="313774"/>
            <a:ext cx="510988" cy="51098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6FD8DCA-D766-43DA-B2D8-CA1A2190C2DB}"/>
              </a:ext>
            </a:extLst>
          </p:cNvPr>
          <p:cNvSpPr/>
          <p:nvPr/>
        </p:nvSpPr>
        <p:spPr>
          <a:xfrm>
            <a:off x="33620" y="727439"/>
            <a:ext cx="510988" cy="51098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DB66133-5F3F-4F89-93C3-DE00B29C1259}"/>
              </a:ext>
            </a:extLst>
          </p:cNvPr>
          <p:cNvSpPr/>
          <p:nvPr/>
        </p:nvSpPr>
        <p:spPr>
          <a:xfrm>
            <a:off x="33620" y="1238427"/>
            <a:ext cx="510988" cy="51098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3C29DA3-0051-415C-ADC6-37263736271A}"/>
              </a:ext>
            </a:extLst>
          </p:cNvPr>
          <p:cNvSpPr/>
          <p:nvPr/>
        </p:nvSpPr>
        <p:spPr>
          <a:xfrm>
            <a:off x="33620" y="1749415"/>
            <a:ext cx="510988" cy="51098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8C3F98F-1B11-4AE1-A9D5-A5EF7B6004F1}"/>
              </a:ext>
            </a:extLst>
          </p:cNvPr>
          <p:cNvSpPr/>
          <p:nvPr/>
        </p:nvSpPr>
        <p:spPr>
          <a:xfrm>
            <a:off x="33620" y="2260403"/>
            <a:ext cx="510988" cy="51098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CE8CE67-183D-4B76-BD89-BD73653929C1}"/>
              </a:ext>
            </a:extLst>
          </p:cNvPr>
          <p:cNvSpPr/>
          <p:nvPr/>
        </p:nvSpPr>
        <p:spPr>
          <a:xfrm>
            <a:off x="33620" y="2771391"/>
            <a:ext cx="510988" cy="51098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351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12FC535-02F0-4037-AC7A-35B56845C809}"/>
              </a:ext>
            </a:extLst>
          </p:cNvPr>
          <p:cNvSpPr/>
          <p:nvPr/>
        </p:nvSpPr>
        <p:spPr>
          <a:xfrm>
            <a:off x="504266" y="727439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7EDE4B-FB18-4506-8DCC-165407346961}"/>
              </a:ext>
            </a:extLst>
          </p:cNvPr>
          <p:cNvSpPr txBox="1"/>
          <p:nvPr/>
        </p:nvSpPr>
        <p:spPr>
          <a:xfrm>
            <a:off x="1081869" y="-193684"/>
            <a:ext cx="1170513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 = 5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341FEB-F1D6-4F1D-BE1F-D00CF43DA560}"/>
              </a:ext>
            </a:extLst>
          </p:cNvPr>
          <p:cNvSpPr txBox="1"/>
          <p:nvPr/>
        </p:nvSpPr>
        <p:spPr>
          <a:xfrm>
            <a:off x="4324640" y="313774"/>
            <a:ext cx="6327373" cy="3659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마방진</a:t>
            </a: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1.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첫번째 숫자는 첫행 가운데 열에 채운다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2.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두번째 숫자 부터는 왼쪽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위쪽 채운다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3.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행의 범위를 넘어가는 경우 마지막 행으로 이동</a:t>
            </a: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4.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열의 범위를 넘어가는 경우 마지막 열로 이동</a:t>
            </a: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5.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다음의 위치에 이미 숫자가 있는 경우</a:t>
            </a: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현재 위치의 아래 행에 채운다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D27EC10-3C54-4A7D-9F4C-DD5414DAF9A7}"/>
              </a:ext>
            </a:extLst>
          </p:cNvPr>
          <p:cNvSpPr/>
          <p:nvPr/>
        </p:nvSpPr>
        <p:spPr>
          <a:xfrm>
            <a:off x="504266" y="313774"/>
            <a:ext cx="510988" cy="51098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31F6442-43DA-4E8C-8CF6-622992DFBB7A}"/>
              </a:ext>
            </a:extLst>
          </p:cNvPr>
          <p:cNvSpPr/>
          <p:nvPr/>
        </p:nvSpPr>
        <p:spPr>
          <a:xfrm>
            <a:off x="1015254" y="313774"/>
            <a:ext cx="510988" cy="51098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872E0EC-07B5-43C1-91AB-8B136038CAB0}"/>
              </a:ext>
            </a:extLst>
          </p:cNvPr>
          <p:cNvSpPr/>
          <p:nvPr/>
        </p:nvSpPr>
        <p:spPr>
          <a:xfrm>
            <a:off x="1526242" y="313774"/>
            <a:ext cx="510988" cy="51098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2D6D14B-D5AC-4058-81FE-EFB9EACDABBC}"/>
              </a:ext>
            </a:extLst>
          </p:cNvPr>
          <p:cNvSpPr/>
          <p:nvPr/>
        </p:nvSpPr>
        <p:spPr>
          <a:xfrm>
            <a:off x="2037230" y="313774"/>
            <a:ext cx="510988" cy="51098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243F43-C588-4DE2-8028-2700DD540F8E}"/>
              </a:ext>
            </a:extLst>
          </p:cNvPr>
          <p:cNvSpPr/>
          <p:nvPr/>
        </p:nvSpPr>
        <p:spPr>
          <a:xfrm>
            <a:off x="2548218" y="313774"/>
            <a:ext cx="510988" cy="51098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6FD8DCA-D766-43DA-B2D8-CA1A2190C2DB}"/>
              </a:ext>
            </a:extLst>
          </p:cNvPr>
          <p:cNvSpPr/>
          <p:nvPr/>
        </p:nvSpPr>
        <p:spPr>
          <a:xfrm>
            <a:off x="33620" y="727439"/>
            <a:ext cx="510988" cy="51098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DB66133-5F3F-4F89-93C3-DE00B29C1259}"/>
              </a:ext>
            </a:extLst>
          </p:cNvPr>
          <p:cNvSpPr/>
          <p:nvPr/>
        </p:nvSpPr>
        <p:spPr>
          <a:xfrm>
            <a:off x="33620" y="1238427"/>
            <a:ext cx="510988" cy="51098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3C29DA3-0051-415C-ADC6-37263736271A}"/>
              </a:ext>
            </a:extLst>
          </p:cNvPr>
          <p:cNvSpPr/>
          <p:nvPr/>
        </p:nvSpPr>
        <p:spPr>
          <a:xfrm>
            <a:off x="33620" y="1749415"/>
            <a:ext cx="510988" cy="51098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8C3F98F-1B11-4AE1-A9D5-A5EF7B6004F1}"/>
              </a:ext>
            </a:extLst>
          </p:cNvPr>
          <p:cNvSpPr/>
          <p:nvPr/>
        </p:nvSpPr>
        <p:spPr>
          <a:xfrm>
            <a:off x="33620" y="2260403"/>
            <a:ext cx="510988" cy="51098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CE8CE67-183D-4B76-BD89-BD73653929C1}"/>
              </a:ext>
            </a:extLst>
          </p:cNvPr>
          <p:cNvSpPr/>
          <p:nvPr/>
        </p:nvSpPr>
        <p:spPr>
          <a:xfrm>
            <a:off x="33620" y="2771391"/>
            <a:ext cx="510988" cy="51098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226464B-ECB9-45F8-91E2-61E16FC02977}"/>
              </a:ext>
            </a:extLst>
          </p:cNvPr>
          <p:cNvSpPr/>
          <p:nvPr/>
        </p:nvSpPr>
        <p:spPr>
          <a:xfrm>
            <a:off x="1015254" y="727439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D8A5405-81B5-4451-84A5-AE26A80A4920}"/>
              </a:ext>
            </a:extLst>
          </p:cNvPr>
          <p:cNvSpPr/>
          <p:nvPr/>
        </p:nvSpPr>
        <p:spPr>
          <a:xfrm>
            <a:off x="1526242" y="727439"/>
            <a:ext cx="510988" cy="51098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445B20B-5FA8-41C1-9058-E0FC2A17BA95}"/>
              </a:ext>
            </a:extLst>
          </p:cNvPr>
          <p:cNvSpPr/>
          <p:nvPr/>
        </p:nvSpPr>
        <p:spPr>
          <a:xfrm>
            <a:off x="2037230" y="727439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6BF5081-9C18-4AE6-967A-3DBA100A395B}"/>
              </a:ext>
            </a:extLst>
          </p:cNvPr>
          <p:cNvSpPr/>
          <p:nvPr/>
        </p:nvSpPr>
        <p:spPr>
          <a:xfrm>
            <a:off x="2548218" y="727439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D9ED23F-C505-4C07-99A9-147B64387264}"/>
              </a:ext>
            </a:extLst>
          </p:cNvPr>
          <p:cNvSpPr/>
          <p:nvPr/>
        </p:nvSpPr>
        <p:spPr>
          <a:xfrm>
            <a:off x="504266" y="1238427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5B3AA9A-6942-4A3E-8711-893DE738CDE2}"/>
              </a:ext>
            </a:extLst>
          </p:cNvPr>
          <p:cNvSpPr/>
          <p:nvPr/>
        </p:nvSpPr>
        <p:spPr>
          <a:xfrm>
            <a:off x="1015254" y="1238427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10E8ADF-C7F1-4AE1-8063-3CCA0F903632}"/>
              </a:ext>
            </a:extLst>
          </p:cNvPr>
          <p:cNvSpPr/>
          <p:nvPr/>
        </p:nvSpPr>
        <p:spPr>
          <a:xfrm>
            <a:off x="1526242" y="1238427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6750193-47AA-4DA3-8F7E-CF093B909D51}"/>
              </a:ext>
            </a:extLst>
          </p:cNvPr>
          <p:cNvSpPr/>
          <p:nvPr/>
        </p:nvSpPr>
        <p:spPr>
          <a:xfrm>
            <a:off x="2037230" y="1238427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ED8D214-5D7B-4431-B8BB-26B572BB9932}"/>
              </a:ext>
            </a:extLst>
          </p:cNvPr>
          <p:cNvSpPr/>
          <p:nvPr/>
        </p:nvSpPr>
        <p:spPr>
          <a:xfrm>
            <a:off x="2548218" y="1238427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40F55A5-B5CE-4E49-BB63-7ED97DD1E1C5}"/>
              </a:ext>
            </a:extLst>
          </p:cNvPr>
          <p:cNvSpPr/>
          <p:nvPr/>
        </p:nvSpPr>
        <p:spPr>
          <a:xfrm>
            <a:off x="504266" y="1749415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584247B-B479-4D8C-B3C8-2AC2EC0D4D31}"/>
              </a:ext>
            </a:extLst>
          </p:cNvPr>
          <p:cNvSpPr/>
          <p:nvPr/>
        </p:nvSpPr>
        <p:spPr>
          <a:xfrm>
            <a:off x="1015254" y="1749415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6DA56B4-0094-406C-AC8E-E8EEE1A48B14}"/>
              </a:ext>
            </a:extLst>
          </p:cNvPr>
          <p:cNvSpPr/>
          <p:nvPr/>
        </p:nvSpPr>
        <p:spPr>
          <a:xfrm>
            <a:off x="1526242" y="1749415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6938F76-CA90-43ED-8DAB-0237F17FD5E7}"/>
              </a:ext>
            </a:extLst>
          </p:cNvPr>
          <p:cNvSpPr/>
          <p:nvPr/>
        </p:nvSpPr>
        <p:spPr>
          <a:xfrm>
            <a:off x="2037230" y="1749415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30B74DD-558B-4CC5-8220-338256D6DCDB}"/>
              </a:ext>
            </a:extLst>
          </p:cNvPr>
          <p:cNvSpPr/>
          <p:nvPr/>
        </p:nvSpPr>
        <p:spPr>
          <a:xfrm>
            <a:off x="2548218" y="1749415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67935EE-9E33-4313-ACFB-46D6253981AB}"/>
              </a:ext>
            </a:extLst>
          </p:cNvPr>
          <p:cNvSpPr/>
          <p:nvPr/>
        </p:nvSpPr>
        <p:spPr>
          <a:xfrm>
            <a:off x="504266" y="2260403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0445A12-3854-4062-BF4C-B7D7D8F558D8}"/>
              </a:ext>
            </a:extLst>
          </p:cNvPr>
          <p:cNvSpPr/>
          <p:nvPr/>
        </p:nvSpPr>
        <p:spPr>
          <a:xfrm>
            <a:off x="1015254" y="2260403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27B45E8-D846-4C09-8039-EBE0EA760C6E}"/>
              </a:ext>
            </a:extLst>
          </p:cNvPr>
          <p:cNvSpPr/>
          <p:nvPr/>
        </p:nvSpPr>
        <p:spPr>
          <a:xfrm>
            <a:off x="1526242" y="2260403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19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5A4FF63-1B4B-40DD-A7B3-72A1F3531227}"/>
              </a:ext>
            </a:extLst>
          </p:cNvPr>
          <p:cNvSpPr/>
          <p:nvPr/>
        </p:nvSpPr>
        <p:spPr>
          <a:xfrm>
            <a:off x="2037230" y="2260403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1D3DE23-BAF1-4B60-B337-2BE12A173F57}"/>
              </a:ext>
            </a:extLst>
          </p:cNvPr>
          <p:cNvSpPr/>
          <p:nvPr/>
        </p:nvSpPr>
        <p:spPr>
          <a:xfrm>
            <a:off x="2548218" y="2260403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7A11FB3-3EF9-406B-9C70-71948ACDAE38}"/>
              </a:ext>
            </a:extLst>
          </p:cNvPr>
          <p:cNvSpPr/>
          <p:nvPr/>
        </p:nvSpPr>
        <p:spPr>
          <a:xfrm>
            <a:off x="504266" y="2771391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C4C3067-F106-4ECD-A87B-5EC2434E4455}"/>
              </a:ext>
            </a:extLst>
          </p:cNvPr>
          <p:cNvSpPr/>
          <p:nvPr/>
        </p:nvSpPr>
        <p:spPr>
          <a:xfrm>
            <a:off x="1015254" y="2771391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A5DE2B0-C705-46E2-9A91-0FFED4CEC94D}"/>
              </a:ext>
            </a:extLst>
          </p:cNvPr>
          <p:cNvSpPr/>
          <p:nvPr/>
        </p:nvSpPr>
        <p:spPr>
          <a:xfrm>
            <a:off x="1526242" y="2771391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39EF6C6-3F80-4C78-BCCB-0CEAEB944EA6}"/>
              </a:ext>
            </a:extLst>
          </p:cNvPr>
          <p:cNvSpPr/>
          <p:nvPr/>
        </p:nvSpPr>
        <p:spPr>
          <a:xfrm>
            <a:off x="2037230" y="2771391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18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65278EB-0837-408A-8F8A-2D051732CEFA}"/>
              </a:ext>
            </a:extLst>
          </p:cNvPr>
          <p:cNvSpPr/>
          <p:nvPr/>
        </p:nvSpPr>
        <p:spPr>
          <a:xfrm>
            <a:off x="2548218" y="2771391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C9E9CD-48D0-408E-B958-34E9645B693D}"/>
              </a:ext>
            </a:extLst>
          </p:cNvPr>
          <p:cNvSpPr txBox="1"/>
          <p:nvPr/>
        </p:nvSpPr>
        <p:spPr>
          <a:xfrm>
            <a:off x="188260" y="3666510"/>
            <a:ext cx="3350597" cy="1862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15    8    1   24   17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16   14    7    5   23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22   20   13    6    4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3   21   19   12   10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9    2   25   18   11 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461205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12FC535-02F0-4037-AC7A-35B56845C809}"/>
              </a:ext>
            </a:extLst>
          </p:cNvPr>
          <p:cNvSpPr/>
          <p:nvPr/>
        </p:nvSpPr>
        <p:spPr>
          <a:xfrm>
            <a:off x="504266" y="727439"/>
            <a:ext cx="510988" cy="51098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7EDE4B-FB18-4506-8DCC-165407346961}"/>
              </a:ext>
            </a:extLst>
          </p:cNvPr>
          <p:cNvSpPr txBox="1"/>
          <p:nvPr/>
        </p:nvSpPr>
        <p:spPr>
          <a:xfrm>
            <a:off x="1081869" y="-193684"/>
            <a:ext cx="1170513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 = 5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D27EC10-3C54-4A7D-9F4C-DD5414DAF9A7}"/>
              </a:ext>
            </a:extLst>
          </p:cNvPr>
          <p:cNvSpPr/>
          <p:nvPr/>
        </p:nvSpPr>
        <p:spPr>
          <a:xfrm>
            <a:off x="504266" y="313774"/>
            <a:ext cx="510988" cy="51098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31F6442-43DA-4E8C-8CF6-622992DFBB7A}"/>
              </a:ext>
            </a:extLst>
          </p:cNvPr>
          <p:cNvSpPr/>
          <p:nvPr/>
        </p:nvSpPr>
        <p:spPr>
          <a:xfrm>
            <a:off x="1015254" y="313774"/>
            <a:ext cx="510988" cy="51098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872E0EC-07B5-43C1-91AB-8B136038CAB0}"/>
              </a:ext>
            </a:extLst>
          </p:cNvPr>
          <p:cNvSpPr/>
          <p:nvPr/>
        </p:nvSpPr>
        <p:spPr>
          <a:xfrm>
            <a:off x="1526242" y="313774"/>
            <a:ext cx="510988" cy="51098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2D6D14B-D5AC-4058-81FE-EFB9EACDABBC}"/>
              </a:ext>
            </a:extLst>
          </p:cNvPr>
          <p:cNvSpPr/>
          <p:nvPr/>
        </p:nvSpPr>
        <p:spPr>
          <a:xfrm>
            <a:off x="2037230" y="313774"/>
            <a:ext cx="510988" cy="51098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243F43-C588-4DE2-8028-2700DD540F8E}"/>
              </a:ext>
            </a:extLst>
          </p:cNvPr>
          <p:cNvSpPr/>
          <p:nvPr/>
        </p:nvSpPr>
        <p:spPr>
          <a:xfrm>
            <a:off x="2548218" y="313774"/>
            <a:ext cx="510988" cy="51098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6FD8DCA-D766-43DA-B2D8-CA1A2190C2DB}"/>
              </a:ext>
            </a:extLst>
          </p:cNvPr>
          <p:cNvSpPr/>
          <p:nvPr/>
        </p:nvSpPr>
        <p:spPr>
          <a:xfrm>
            <a:off x="33620" y="727439"/>
            <a:ext cx="510988" cy="51098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DB66133-5F3F-4F89-93C3-DE00B29C1259}"/>
              </a:ext>
            </a:extLst>
          </p:cNvPr>
          <p:cNvSpPr/>
          <p:nvPr/>
        </p:nvSpPr>
        <p:spPr>
          <a:xfrm>
            <a:off x="33620" y="1238427"/>
            <a:ext cx="510988" cy="51098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3C29DA3-0051-415C-ADC6-37263736271A}"/>
              </a:ext>
            </a:extLst>
          </p:cNvPr>
          <p:cNvSpPr/>
          <p:nvPr/>
        </p:nvSpPr>
        <p:spPr>
          <a:xfrm>
            <a:off x="33620" y="1749415"/>
            <a:ext cx="510988" cy="51098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8C3F98F-1B11-4AE1-A9D5-A5EF7B6004F1}"/>
              </a:ext>
            </a:extLst>
          </p:cNvPr>
          <p:cNvSpPr/>
          <p:nvPr/>
        </p:nvSpPr>
        <p:spPr>
          <a:xfrm>
            <a:off x="33620" y="2260403"/>
            <a:ext cx="510988" cy="51098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CE8CE67-183D-4B76-BD89-BD73653929C1}"/>
              </a:ext>
            </a:extLst>
          </p:cNvPr>
          <p:cNvSpPr/>
          <p:nvPr/>
        </p:nvSpPr>
        <p:spPr>
          <a:xfrm>
            <a:off x="33620" y="2771391"/>
            <a:ext cx="510988" cy="51098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8EEB433-1904-4C19-A888-A304AD9411F5}"/>
              </a:ext>
            </a:extLst>
          </p:cNvPr>
          <p:cNvSpPr/>
          <p:nvPr/>
        </p:nvSpPr>
        <p:spPr>
          <a:xfrm>
            <a:off x="1015254" y="727439"/>
            <a:ext cx="510988" cy="51098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EA593E6-28EA-48CD-88EE-B28C2524A2D3}"/>
              </a:ext>
            </a:extLst>
          </p:cNvPr>
          <p:cNvSpPr/>
          <p:nvPr/>
        </p:nvSpPr>
        <p:spPr>
          <a:xfrm>
            <a:off x="1526242" y="727439"/>
            <a:ext cx="510988" cy="51098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2059A85-66F4-48EC-AD21-28A962556014}"/>
              </a:ext>
            </a:extLst>
          </p:cNvPr>
          <p:cNvSpPr/>
          <p:nvPr/>
        </p:nvSpPr>
        <p:spPr>
          <a:xfrm>
            <a:off x="2037230" y="727439"/>
            <a:ext cx="510988" cy="51098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0CB870F-959D-4297-A280-D834D9180561}"/>
              </a:ext>
            </a:extLst>
          </p:cNvPr>
          <p:cNvSpPr/>
          <p:nvPr/>
        </p:nvSpPr>
        <p:spPr>
          <a:xfrm>
            <a:off x="2548218" y="727439"/>
            <a:ext cx="510988" cy="51098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3CFF8DF-4F46-46F7-A8EF-C8CD520B7A7E}"/>
              </a:ext>
            </a:extLst>
          </p:cNvPr>
          <p:cNvSpPr/>
          <p:nvPr/>
        </p:nvSpPr>
        <p:spPr>
          <a:xfrm>
            <a:off x="504266" y="1238427"/>
            <a:ext cx="510988" cy="51098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1A9D719-5B60-4607-834B-AA7383AEBFE7}"/>
              </a:ext>
            </a:extLst>
          </p:cNvPr>
          <p:cNvSpPr/>
          <p:nvPr/>
        </p:nvSpPr>
        <p:spPr>
          <a:xfrm>
            <a:off x="1015254" y="1238427"/>
            <a:ext cx="510988" cy="51098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BC1BD8E-7D71-457A-B11D-31D919ED9A77}"/>
              </a:ext>
            </a:extLst>
          </p:cNvPr>
          <p:cNvSpPr/>
          <p:nvPr/>
        </p:nvSpPr>
        <p:spPr>
          <a:xfrm>
            <a:off x="1526242" y="1238427"/>
            <a:ext cx="510988" cy="51098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CDCFCDF-7896-4B76-AD18-FDAC2D43C233}"/>
              </a:ext>
            </a:extLst>
          </p:cNvPr>
          <p:cNvSpPr/>
          <p:nvPr/>
        </p:nvSpPr>
        <p:spPr>
          <a:xfrm>
            <a:off x="2037230" y="1238427"/>
            <a:ext cx="510988" cy="51098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0E7A696-1C33-4ED7-BB74-9F029879972C}"/>
              </a:ext>
            </a:extLst>
          </p:cNvPr>
          <p:cNvSpPr/>
          <p:nvPr/>
        </p:nvSpPr>
        <p:spPr>
          <a:xfrm>
            <a:off x="2548218" y="1238427"/>
            <a:ext cx="510988" cy="5109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19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3A096AA-FE16-4F02-A2B3-FC61B59A7034}"/>
              </a:ext>
            </a:extLst>
          </p:cNvPr>
          <p:cNvSpPr/>
          <p:nvPr/>
        </p:nvSpPr>
        <p:spPr>
          <a:xfrm>
            <a:off x="504266" y="1749415"/>
            <a:ext cx="510988" cy="51098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F40E9A7-DA1E-4AF8-A4A0-BF84099BFED3}"/>
              </a:ext>
            </a:extLst>
          </p:cNvPr>
          <p:cNvSpPr/>
          <p:nvPr/>
        </p:nvSpPr>
        <p:spPr>
          <a:xfrm>
            <a:off x="1015254" y="1749415"/>
            <a:ext cx="510988" cy="51098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5D2BB36-E34B-4945-A29F-994CAC875C05}"/>
              </a:ext>
            </a:extLst>
          </p:cNvPr>
          <p:cNvSpPr/>
          <p:nvPr/>
        </p:nvSpPr>
        <p:spPr>
          <a:xfrm>
            <a:off x="1526242" y="1749415"/>
            <a:ext cx="510988" cy="51098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DD9A347-790B-4E6C-AEF7-374FC0C94B27}"/>
              </a:ext>
            </a:extLst>
          </p:cNvPr>
          <p:cNvSpPr/>
          <p:nvPr/>
        </p:nvSpPr>
        <p:spPr>
          <a:xfrm>
            <a:off x="2037230" y="1749415"/>
            <a:ext cx="510988" cy="5109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18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184F4E5-D6BA-44DE-9FDA-F73373D46EB9}"/>
              </a:ext>
            </a:extLst>
          </p:cNvPr>
          <p:cNvSpPr/>
          <p:nvPr/>
        </p:nvSpPr>
        <p:spPr>
          <a:xfrm>
            <a:off x="2548218" y="1749415"/>
            <a:ext cx="510988" cy="5109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A9F849D-D412-4F45-ADFA-E4370DEE5B16}"/>
              </a:ext>
            </a:extLst>
          </p:cNvPr>
          <p:cNvSpPr/>
          <p:nvPr/>
        </p:nvSpPr>
        <p:spPr>
          <a:xfrm>
            <a:off x="504266" y="2260403"/>
            <a:ext cx="510988" cy="51098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C129282-0289-4902-A804-988F29612AA5}"/>
              </a:ext>
            </a:extLst>
          </p:cNvPr>
          <p:cNvSpPr/>
          <p:nvPr/>
        </p:nvSpPr>
        <p:spPr>
          <a:xfrm>
            <a:off x="1015254" y="2260403"/>
            <a:ext cx="510988" cy="51098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810F863-6C78-4968-A7B1-09C01CC8AF0D}"/>
              </a:ext>
            </a:extLst>
          </p:cNvPr>
          <p:cNvSpPr/>
          <p:nvPr/>
        </p:nvSpPr>
        <p:spPr>
          <a:xfrm>
            <a:off x="1526242" y="2260403"/>
            <a:ext cx="510988" cy="5109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11D651C-C4BA-4490-A965-1BC46214949E}"/>
              </a:ext>
            </a:extLst>
          </p:cNvPr>
          <p:cNvSpPr/>
          <p:nvPr/>
        </p:nvSpPr>
        <p:spPr>
          <a:xfrm>
            <a:off x="2037230" y="2260403"/>
            <a:ext cx="510988" cy="5109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6EB2FAD-DF64-4B81-A384-05A4E3E41B00}"/>
              </a:ext>
            </a:extLst>
          </p:cNvPr>
          <p:cNvSpPr/>
          <p:nvPr/>
        </p:nvSpPr>
        <p:spPr>
          <a:xfrm>
            <a:off x="2548218" y="2260403"/>
            <a:ext cx="510988" cy="5109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F65013C-467D-4A05-89E5-0C6B692407A6}"/>
              </a:ext>
            </a:extLst>
          </p:cNvPr>
          <p:cNvSpPr/>
          <p:nvPr/>
        </p:nvSpPr>
        <p:spPr>
          <a:xfrm>
            <a:off x="504266" y="2771391"/>
            <a:ext cx="510988" cy="51098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4ED8D1E-F835-41FB-B3FE-6FDF0AC1DA05}"/>
              </a:ext>
            </a:extLst>
          </p:cNvPr>
          <p:cNvSpPr/>
          <p:nvPr/>
        </p:nvSpPr>
        <p:spPr>
          <a:xfrm>
            <a:off x="1015254" y="2771391"/>
            <a:ext cx="510988" cy="5109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FDD7C92-0372-4AEA-B8C4-B6FF3F096A2F}"/>
              </a:ext>
            </a:extLst>
          </p:cNvPr>
          <p:cNvSpPr/>
          <p:nvPr/>
        </p:nvSpPr>
        <p:spPr>
          <a:xfrm>
            <a:off x="1526242" y="2771391"/>
            <a:ext cx="510988" cy="5109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0595D78-1121-4386-8C3B-BA9B03C8953D}"/>
              </a:ext>
            </a:extLst>
          </p:cNvPr>
          <p:cNvSpPr/>
          <p:nvPr/>
        </p:nvSpPr>
        <p:spPr>
          <a:xfrm>
            <a:off x="2037230" y="2771391"/>
            <a:ext cx="510988" cy="5109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57DBC24-4C63-48CE-BD8D-14EC54F7D6B7}"/>
              </a:ext>
            </a:extLst>
          </p:cNvPr>
          <p:cNvSpPr/>
          <p:nvPr/>
        </p:nvSpPr>
        <p:spPr>
          <a:xfrm>
            <a:off x="2548218" y="2771391"/>
            <a:ext cx="510988" cy="5109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A78AD-F10C-420C-9D4A-E90DB8C70E4A}"/>
              </a:ext>
            </a:extLst>
          </p:cNvPr>
          <p:cNvSpPr txBox="1"/>
          <p:nvPr/>
        </p:nvSpPr>
        <p:spPr>
          <a:xfrm>
            <a:off x="4424082" y="652182"/>
            <a:ext cx="889987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00  1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7872D64-C0E0-4ADB-AB4C-1FBEA505A573}"/>
              </a:ext>
            </a:extLst>
          </p:cNvPr>
          <p:cNvSpPr txBox="1"/>
          <p:nvPr/>
        </p:nvSpPr>
        <p:spPr>
          <a:xfrm>
            <a:off x="4424082" y="1238427"/>
            <a:ext cx="889987" cy="8585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10  2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01  3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C086526-5B91-4E2A-B193-0AE9794C95AB}"/>
              </a:ext>
            </a:extLst>
          </p:cNvPr>
          <p:cNvSpPr txBox="1"/>
          <p:nvPr/>
        </p:nvSpPr>
        <p:spPr>
          <a:xfrm>
            <a:off x="4424081" y="2224782"/>
            <a:ext cx="889987" cy="12586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20  4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11  5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02  6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2E7762A-E133-4DF1-A93F-D3FFF2AC83DE}"/>
              </a:ext>
            </a:extLst>
          </p:cNvPr>
          <p:cNvSpPr txBox="1"/>
          <p:nvPr/>
        </p:nvSpPr>
        <p:spPr>
          <a:xfrm>
            <a:off x="4424080" y="3564789"/>
            <a:ext cx="1031051" cy="16587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30  7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21  8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12  9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03  10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90CE3E9-58AB-4231-B8FF-9EE5E90D13E9}"/>
              </a:ext>
            </a:extLst>
          </p:cNvPr>
          <p:cNvSpPr txBox="1"/>
          <p:nvPr/>
        </p:nvSpPr>
        <p:spPr>
          <a:xfrm>
            <a:off x="5916703" y="569268"/>
            <a:ext cx="1031051" cy="2058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40  11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31  12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22  13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13  14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04  15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D628AA0-EBCF-4716-A473-6761BF86FA0E}"/>
              </a:ext>
            </a:extLst>
          </p:cNvPr>
          <p:cNvSpPr txBox="1"/>
          <p:nvPr/>
        </p:nvSpPr>
        <p:spPr>
          <a:xfrm>
            <a:off x="5907628" y="2946224"/>
            <a:ext cx="1031051" cy="16587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41  16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32  17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23  18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14  19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EB12CE6-588C-458B-A52A-0570D9D0FB1D}"/>
              </a:ext>
            </a:extLst>
          </p:cNvPr>
          <p:cNvSpPr txBox="1"/>
          <p:nvPr/>
        </p:nvSpPr>
        <p:spPr>
          <a:xfrm>
            <a:off x="7549734" y="566058"/>
            <a:ext cx="1031051" cy="12586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42  20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33  21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24  22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15CE2CD-3370-4397-ACC0-7C1A2316CF04}"/>
              </a:ext>
            </a:extLst>
          </p:cNvPr>
          <p:cNvSpPr txBox="1"/>
          <p:nvPr/>
        </p:nvSpPr>
        <p:spPr>
          <a:xfrm>
            <a:off x="7549734" y="1944381"/>
            <a:ext cx="1031051" cy="8585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43  23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34  24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77D08C8-2C79-414F-B2E0-5B1A7B13837A}"/>
              </a:ext>
            </a:extLst>
          </p:cNvPr>
          <p:cNvSpPr txBox="1"/>
          <p:nvPr/>
        </p:nvSpPr>
        <p:spPr>
          <a:xfrm>
            <a:off x="7562394" y="3026885"/>
            <a:ext cx="1031051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44  25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6E8C31-FF0F-4932-AEF7-B366BA81BCC5}"/>
              </a:ext>
            </a:extLst>
          </p:cNvPr>
          <p:cNvSpPr txBox="1"/>
          <p:nvPr/>
        </p:nvSpPr>
        <p:spPr>
          <a:xfrm>
            <a:off x="544608" y="3872753"/>
            <a:ext cx="2084225" cy="1862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1  3  6 10 15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2  5  9 14 19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4  8 13 18 22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7 12 17 21 24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11 16 20 23 25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647895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2DCC0A-647A-4381-A1C5-8E3FD044825A}"/>
              </a:ext>
            </a:extLst>
          </p:cNvPr>
          <p:cNvSpPr txBox="1"/>
          <p:nvPr/>
        </p:nvSpPr>
        <p:spPr>
          <a:xfrm>
            <a:off x="423582" y="316006"/>
            <a:ext cx="1957587" cy="1471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6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'a'=&gt;97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6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'b'=&gt;98</a:t>
            </a:r>
            <a:endParaRPr lang="ko-KR" altLang="en-US" sz="36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5B86D75-EBE2-4FBC-9E80-78DC1B93E8B0}"/>
              </a:ext>
            </a:extLst>
          </p:cNvPr>
          <p:cNvSpPr txBox="1"/>
          <p:nvPr/>
        </p:nvSpPr>
        <p:spPr>
          <a:xfrm>
            <a:off x="2568388" y="329064"/>
            <a:ext cx="1957587" cy="1471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6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'A'=&gt;65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6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'B'=&gt;66</a:t>
            </a:r>
            <a:endParaRPr lang="ko-KR" altLang="en-US" sz="36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1B9EB72-3F16-41DA-AC3E-207ADA550C49}"/>
              </a:ext>
            </a:extLst>
          </p:cNvPr>
          <p:cNvSpPr txBox="1"/>
          <p:nvPr/>
        </p:nvSpPr>
        <p:spPr>
          <a:xfrm>
            <a:off x="309282" y="2151530"/>
            <a:ext cx="3983783" cy="751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6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'a' - 32 =&gt; 'A'</a:t>
            </a:r>
            <a:endParaRPr lang="ko-KR" altLang="en-US" sz="36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228AE0-834C-41E0-BC20-4198386AE3F9}"/>
              </a:ext>
            </a:extLst>
          </p:cNvPr>
          <p:cNvSpPr txBox="1"/>
          <p:nvPr/>
        </p:nvSpPr>
        <p:spPr>
          <a:xfrm>
            <a:off x="309281" y="3106271"/>
            <a:ext cx="3983783" cy="751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6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'A' + 32 =&gt; 'a'</a:t>
            </a:r>
            <a:endParaRPr lang="ko-KR" altLang="en-US" sz="36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A7A223A-0BF7-4C42-AB3D-C075708103EF}"/>
              </a:ext>
            </a:extLst>
          </p:cNvPr>
          <p:cNvSpPr txBox="1"/>
          <p:nvPr/>
        </p:nvSpPr>
        <p:spPr>
          <a:xfrm>
            <a:off x="309280" y="4000501"/>
            <a:ext cx="5756704" cy="751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6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'a' - ('a'-'A') =&gt; 'A'</a:t>
            </a:r>
            <a:endParaRPr lang="ko-KR" altLang="en-US" sz="36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886E0A1-3437-4B8D-8C27-D71263312389}"/>
              </a:ext>
            </a:extLst>
          </p:cNvPr>
          <p:cNvSpPr txBox="1"/>
          <p:nvPr/>
        </p:nvSpPr>
        <p:spPr>
          <a:xfrm>
            <a:off x="4713194" y="368380"/>
            <a:ext cx="1957587" cy="1471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6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'0'=&gt;48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6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'1'=&gt;49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2C04619-E616-48B9-90CD-0ADDA4EA6554}"/>
              </a:ext>
            </a:extLst>
          </p:cNvPr>
          <p:cNvSpPr txBox="1"/>
          <p:nvPr/>
        </p:nvSpPr>
        <p:spPr>
          <a:xfrm>
            <a:off x="6494929" y="2070848"/>
            <a:ext cx="3983783" cy="751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6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num = '0' - '0'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F65C093-6173-40B0-B5A8-C5A455BAF6B6}"/>
              </a:ext>
            </a:extLst>
          </p:cNvPr>
          <p:cNvSpPr txBox="1"/>
          <p:nvPr/>
        </p:nvSpPr>
        <p:spPr>
          <a:xfrm>
            <a:off x="6457205" y="2991971"/>
            <a:ext cx="3730508" cy="751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6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num = ch - '0'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526812-4C0D-4A96-BA48-D08F4A505077}"/>
              </a:ext>
            </a:extLst>
          </p:cNvPr>
          <p:cNvSpPr txBox="1"/>
          <p:nvPr/>
        </p:nvSpPr>
        <p:spPr>
          <a:xfrm>
            <a:off x="7038346" y="4288710"/>
            <a:ext cx="2896947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int('123')+1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D290CFB-4F20-4306-BB38-590BC067F200}"/>
              </a:ext>
            </a:extLst>
          </p:cNvPr>
          <p:cNvSpPr txBox="1"/>
          <p:nvPr/>
        </p:nvSpPr>
        <p:spPr>
          <a:xfrm>
            <a:off x="7288306" y="-196149"/>
            <a:ext cx="2210862" cy="2911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6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 '=&gt;32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6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'\n'=&gt;10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36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'\r'=&gt;13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36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013483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2DCC0A-647A-4381-A1C5-8E3FD044825A}"/>
              </a:ext>
            </a:extLst>
          </p:cNvPr>
          <p:cNvSpPr txBox="1"/>
          <p:nvPr/>
        </p:nvSpPr>
        <p:spPr>
          <a:xfrm>
            <a:off x="1082488" y="192765"/>
            <a:ext cx="4325223" cy="5646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</a:t>
            </a: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foo(int</a:t>
            </a: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a,</a:t>
            </a: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</a:t>
            </a: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return a+b;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main()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  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int ret;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ret = foo(1, 2);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E51FAD7-DB62-45FE-B826-3FCB79FAE9FF}"/>
              </a:ext>
            </a:extLst>
          </p:cNvPr>
          <p:cNvGrpSpPr/>
          <p:nvPr/>
        </p:nvGrpSpPr>
        <p:grpSpPr>
          <a:xfrm>
            <a:off x="-1416017" y="5070537"/>
            <a:ext cx="1275281" cy="611506"/>
            <a:chOff x="-407946" y="4410969"/>
            <a:chExt cx="1275281" cy="611506"/>
          </a:xfrm>
        </p:grpSpPr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CAFA7BB9-B633-49A9-8C7A-BF5620C87317}"/>
                </a:ext>
              </a:extLst>
            </p:cNvPr>
            <p:cNvSpPr/>
            <p:nvPr/>
          </p:nvSpPr>
          <p:spPr>
            <a:xfrm>
              <a:off x="242047" y="4524934"/>
              <a:ext cx="625288" cy="497541"/>
            </a:xfrm>
            <a:prstGeom prst="rightArrow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A2EB247-8919-4906-8190-E178CA690E1B}"/>
                </a:ext>
              </a:extLst>
            </p:cNvPr>
            <p:cNvSpPr txBox="1"/>
            <p:nvPr/>
          </p:nvSpPr>
          <p:spPr>
            <a:xfrm>
              <a:off x="-407946" y="4410969"/>
              <a:ext cx="579005" cy="6047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2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PC</a:t>
              </a:r>
              <a:endPara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F382717-47B6-4404-BBD9-927E28CAFBAD}"/>
              </a:ext>
            </a:extLst>
          </p:cNvPr>
          <p:cNvSpPr txBox="1"/>
          <p:nvPr/>
        </p:nvSpPr>
        <p:spPr>
          <a:xfrm>
            <a:off x="-375659" y="3005765"/>
            <a:ext cx="1367682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0x2000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8612FF-8C69-47C3-A4AE-A0D38F828D07}"/>
              </a:ext>
            </a:extLst>
          </p:cNvPr>
          <p:cNvSpPr txBox="1"/>
          <p:nvPr/>
        </p:nvSpPr>
        <p:spPr>
          <a:xfrm>
            <a:off x="-466125" y="192765"/>
            <a:ext cx="1367682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0x1000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9B9F78-E7B4-428F-B546-83A1911AA2B3}"/>
              </a:ext>
            </a:extLst>
          </p:cNvPr>
          <p:cNvSpPr txBox="1"/>
          <p:nvPr/>
        </p:nvSpPr>
        <p:spPr>
          <a:xfrm>
            <a:off x="-285194" y="5106812"/>
            <a:ext cx="1367682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0x2010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39A9315-6BAD-4DD9-A4C6-01036754954F}"/>
              </a:ext>
            </a:extLst>
          </p:cNvPr>
          <p:cNvSpPr/>
          <p:nvPr/>
        </p:nvSpPr>
        <p:spPr>
          <a:xfrm>
            <a:off x="6394076" y="934571"/>
            <a:ext cx="2259106" cy="453838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E8F9D6-6C02-46BA-A8D9-FB5A915D182B}"/>
              </a:ext>
            </a:extLst>
          </p:cNvPr>
          <p:cNvSpPr/>
          <p:nvPr/>
        </p:nvSpPr>
        <p:spPr>
          <a:xfrm>
            <a:off x="6394076" y="3697951"/>
            <a:ext cx="2259106" cy="56477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0x2010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45829E-C9F3-45A9-8C83-D2D023F37262}"/>
              </a:ext>
            </a:extLst>
          </p:cNvPr>
          <p:cNvSpPr txBox="1"/>
          <p:nvPr/>
        </p:nvSpPr>
        <p:spPr>
          <a:xfrm>
            <a:off x="6837829" y="369794"/>
            <a:ext cx="1170513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stack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36D288-CF1F-4CB9-963F-31E4A9474334}"/>
              </a:ext>
            </a:extLst>
          </p:cNvPr>
          <p:cNvSpPr txBox="1"/>
          <p:nvPr/>
        </p:nvSpPr>
        <p:spPr>
          <a:xfrm>
            <a:off x="8773243" y="3677948"/>
            <a:ext cx="2353529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RET_ADDRESS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36527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2DCC0A-647A-4381-A1C5-8E3FD044825A}"/>
              </a:ext>
            </a:extLst>
          </p:cNvPr>
          <p:cNvSpPr txBox="1"/>
          <p:nvPr/>
        </p:nvSpPr>
        <p:spPr>
          <a:xfrm>
            <a:off x="830159" y="307015"/>
            <a:ext cx="2945037" cy="1725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def add(a,</a:t>
            </a: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b):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return a+b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E51FAD7-DB62-45FE-B826-3FCB79FAE9FF}"/>
              </a:ext>
            </a:extLst>
          </p:cNvPr>
          <p:cNvGrpSpPr/>
          <p:nvPr/>
        </p:nvGrpSpPr>
        <p:grpSpPr>
          <a:xfrm>
            <a:off x="-931762" y="2592256"/>
            <a:ext cx="1275281" cy="611506"/>
            <a:chOff x="-407946" y="4410969"/>
            <a:chExt cx="1275281" cy="611506"/>
          </a:xfrm>
        </p:grpSpPr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CAFA7BB9-B633-49A9-8C7A-BF5620C87317}"/>
                </a:ext>
              </a:extLst>
            </p:cNvPr>
            <p:cNvSpPr/>
            <p:nvPr/>
          </p:nvSpPr>
          <p:spPr>
            <a:xfrm>
              <a:off x="242047" y="4524934"/>
              <a:ext cx="625288" cy="497541"/>
            </a:xfrm>
            <a:prstGeom prst="rightArrow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A2EB247-8919-4906-8190-E178CA690E1B}"/>
                </a:ext>
              </a:extLst>
            </p:cNvPr>
            <p:cNvSpPr txBox="1"/>
            <p:nvPr/>
          </p:nvSpPr>
          <p:spPr>
            <a:xfrm>
              <a:off x="-407946" y="4410969"/>
              <a:ext cx="579005" cy="6047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2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PC</a:t>
              </a:r>
              <a:endPara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B5DEAF-0791-4577-B67D-22AE4A16080C}"/>
              </a:ext>
            </a:extLst>
          </p:cNvPr>
          <p:cNvSpPr/>
          <p:nvPr/>
        </p:nvSpPr>
        <p:spPr>
          <a:xfrm>
            <a:off x="4941794" y="645459"/>
            <a:ext cx="4908177" cy="560070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EA43252-3FFE-4638-B800-BC98DE560DC8}"/>
              </a:ext>
            </a:extLst>
          </p:cNvPr>
          <p:cNvSpPr/>
          <p:nvPr/>
        </p:nvSpPr>
        <p:spPr>
          <a:xfrm>
            <a:off x="5520018" y="1058957"/>
            <a:ext cx="3802058" cy="211791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539479D-9D73-4D0C-BFF3-747669FFBA95}"/>
              </a:ext>
            </a:extLst>
          </p:cNvPr>
          <p:cNvSpPr/>
          <p:nvPr/>
        </p:nvSpPr>
        <p:spPr>
          <a:xfrm>
            <a:off x="5520018" y="3590365"/>
            <a:ext cx="3802058" cy="211791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7F8B7E-F6E3-4365-936C-A7BA7AD76EBE}"/>
              </a:ext>
            </a:extLst>
          </p:cNvPr>
          <p:cNvSpPr txBox="1"/>
          <p:nvPr/>
        </p:nvSpPr>
        <p:spPr>
          <a:xfrm>
            <a:off x="5338482" y="729801"/>
            <a:ext cx="1465466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전역 프레임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11621E-8113-4518-8981-7FD683A2D039}"/>
              </a:ext>
            </a:extLst>
          </p:cNvPr>
          <p:cNvSpPr txBox="1"/>
          <p:nvPr/>
        </p:nvSpPr>
        <p:spPr>
          <a:xfrm>
            <a:off x="5338482" y="3173655"/>
            <a:ext cx="1465466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지역 프레임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72DF50-CC40-43F0-87A1-1D44BFEA2B48}"/>
              </a:ext>
            </a:extLst>
          </p:cNvPr>
          <p:cNvSpPr txBox="1"/>
          <p:nvPr/>
        </p:nvSpPr>
        <p:spPr>
          <a:xfrm>
            <a:off x="4652813" y="183365"/>
            <a:ext cx="877163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메모리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BDB78C3-2C4F-47C6-AFDE-2C4350C7AE1F}"/>
              </a:ext>
            </a:extLst>
          </p:cNvPr>
          <p:cNvSpPr/>
          <p:nvPr/>
        </p:nvSpPr>
        <p:spPr>
          <a:xfrm>
            <a:off x="6367182" y="1337982"/>
            <a:ext cx="739589" cy="4199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45BC84-EBA8-4B9B-A8A5-4C5A9996779F}"/>
              </a:ext>
            </a:extLst>
          </p:cNvPr>
          <p:cNvSpPr txBox="1"/>
          <p:nvPr/>
        </p:nvSpPr>
        <p:spPr>
          <a:xfrm>
            <a:off x="5802604" y="1331981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add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1" name="두루마리 모양: 세로로 말림 20">
            <a:extLst>
              <a:ext uri="{FF2B5EF4-FFF2-40B4-BE49-F238E27FC236}">
                <a16:creationId xmlns:a16="http://schemas.microsoft.com/office/drawing/2014/main" id="{5837B40E-EB28-4181-9791-676689E99F05}"/>
              </a:ext>
            </a:extLst>
          </p:cNvPr>
          <p:cNvSpPr/>
          <p:nvPr/>
        </p:nvSpPr>
        <p:spPr>
          <a:xfrm>
            <a:off x="8135207" y="1149724"/>
            <a:ext cx="887506" cy="806824"/>
          </a:xfrm>
          <a:prstGeom prst="verticalScroll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B82F22-7828-45F6-8CBF-F770D6A19389}"/>
              </a:ext>
            </a:extLst>
          </p:cNvPr>
          <p:cNvSpPr txBox="1"/>
          <p:nvPr/>
        </p:nvSpPr>
        <p:spPr>
          <a:xfrm>
            <a:off x="7900051" y="1200507"/>
            <a:ext cx="1791820" cy="705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def (a,</a:t>
            </a:r>
            <a:r>
              <a:rPr lang="ko-KR" altLang="en-US" sz="16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b):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return a+b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B5042E3-1FE3-4101-AAD5-AD359A555BED}"/>
              </a:ext>
            </a:extLst>
          </p:cNvPr>
          <p:cNvCxnSpPr>
            <a:stCxn id="12" idx="3"/>
          </p:cNvCxnSpPr>
          <p:nvPr/>
        </p:nvCxnSpPr>
        <p:spPr>
          <a:xfrm>
            <a:off x="7106771" y="1547944"/>
            <a:ext cx="1129553" cy="10604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393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2DCC0A-647A-4381-A1C5-8E3FD044825A}"/>
              </a:ext>
            </a:extLst>
          </p:cNvPr>
          <p:cNvSpPr txBox="1"/>
          <p:nvPr/>
        </p:nvSpPr>
        <p:spPr>
          <a:xfrm>
            <a:off x="830159" y="307015"/>
            <a:ext cx="2945037" cy="2845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def add(a,</a:t>
            </a: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b):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return a+b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x = 10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y = 20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E51FAD7-DB62-45FE-B826-3FCB79FAE9FF}"/>
              </a:ext>
            </a:extLst>
          </p:cNvPr>
          <p:cNvGrpSpPr/>
          <p:nvPr/>
        </p:nvGrpSpPr>
        <p:grpSpPr>
          <a:xfrm>
            <a:off x="-931762" y="2592256"/>
            <a:ext cx="1275281" cy="611506"/>
            <a:chOff x="-407946" y="4410969"/>
            <a:chExt cx="1275281" cy="611506"/>
          </a:xfrm>
        </p:grpSpPr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CAFA7BB9-B633-49A9-8C7A-BF5620C87317}"/>
                </a:ext>
              </a:extLst>
            </p:cNvPr>
            <p:cNvSpPr/>
            <p:nvPr/>
          </p:nvSpPr>
          <p:spPr>
            <a:xfrm>
              <a:off x="242047" y="4524934"/>
              <a:ext cx="625288" cy="497541"/>
            </a:xfrm>
            <a:prstGeom prst="rightArrow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A2EB247-8919-4906-8190-E178CA690E1B}"/>
                </a:ext>
              </a:extLst>
            </p:cNvPr>
            <p:cNvSpPr txBox="1"/>
            <p:nvPr/>
          </p:nvSpPr>
          <p:spPr>
            <a:xfrm>
              <a:off x="-407946" y="4410969"/>
              <a:ext cx="579005" cy="6047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2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PC</a:t>
              </a:r>
              <a:endPara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B5DEAF-0791-4577-B67D-22AE4A16080C}"/>
              </a:ext>
            </a:extLst>
          </p:cNvPr>
          <p:cNvSpPr/>
          <p:nvPr/>
        </p:nvSpPr>
        <p:spPr>
          <a:xfrm>
            <a:off x="4941794" y="645459"/>
            <a:ext cx="4908177" cy="560070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EA43252-3FFE-4638-B800-BC98DE560DC8}"/>
              </a:ext>
            </a:extLst>
          </p:cNvPr>
          <p:cNvSpPr/>
          <p:nvPr/>
        </p:nvSpPr>
        <p:spPr>
          <a:xfrm>
            <a:off x="5520018" y="1058957"/>
            <a:ext cx="3802058" cy="211791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539479D-9D73-4D0C-BFF3-747669FFBA95}"/>
              </a:ext>
            </a:extLst>
          </p:cNvPr>
          <p:cNvSpPr/>
          <p:nvPr/>
        </p:nvSpPr>
        <p:spPr>
          <a:xfrm>
            <a:off x="5520018" y="3590365"/>
            <a:ext cx="3802058" cy="211791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7F8B7E-F6E3-4365-936C-A7BA7AD76EBE}"/>
              </a:ext>
            </a:extLst>
          </p:cNvPr>
          <p:cNvSpPr txBox="1"/>
          <p:nvPr/>
        </p:nvSpPr>
        <p:spPr>
          <a:xfrm>
            <a:off x="5338482" y="729801"/>
            <a:ext cx="1465466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전역 프레임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11621E-8113-4518-8981-7FD683A2D039}"/>
              </a:ext>
            </a:extLst>
          </p:cNvPr>
          <p:cNvSpPr txBox="1"/>
          <p:nvPr/>
        </p:nvSpPr>
        <p:spPr>
          <a:xfrm>
            <a:off x="5338482" y="3173655"/>
            <a:ext cx="1465466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지역 프레임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72DF50-CC40-43F0-87A1-1D44BFEA2B48}"/>
              </a:ext>
            </a:extLst>
          </p:cNvPr>
          <p:cNvSpPr txBox="1"/>
          <p:nvPr/>
        </p:nvSpPr>
        <p:spPr>
          <a:xfrm>
            <a:off x="4652813" y="183365"/>
            <a:ext cx="877163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메모리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BDB78C3-2C4F-47C6-AFDE-2C4350C7AE1F}"/>
              </a:ext>
            </a:extLst>
          </p:cNvPr>
          <p:cNvSpPr/>
          <p:nvPr/>
        </p:nvSpPr>
        <p:spPr>
          <a:xfrm>
            <a:off x="6367182" y="1337982"/>
            <a:ext cx="739589" cy="4199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45BC84-EBA8-4B9B-A8A5-4C5A9996779F}"/>
              </a:ext>
            </a:extLst>
          </p:cNvPr>
          <p:cNvSpPr txBox="1"/>
          <p:nvPr/>
        </p:nvSpPr>
        <p:spPr>
          <a:xfrm>
            <a:off x="5802604" y="1331981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add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1" name="두루마리 모양: 세로로 말림 20">
            <a:extLst>
              <a:ext uri="{FF2B5EF4-FFF2-40B4-BE49-F238E27FC236}">
                <a16:creationId xmlns:a16="http://schemas.microsoft.com/office/drawing/2014/main" id="{5837B40E-EB28-4181-9791-676689E99F05}"/>
              </a:ext>
            </a:extLst>
          </p:cNvPr>
          <p:cNvSpPr/>
          <p:nvPr/>
        </p:nvSpPr>
        <p:spPr>
          <a:xfrm>
            <a:off x="8135207" y="1149724"/>
            <a:ext cx="887506" cy="806824"/>
          </a:xfrm>
          <a:prstGeom prst="verticalScroll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B82F22-7828-45F6-8CBF-F770D6A19389}"/>
              </a:ext>
            </a:extLst>
          </p:cNvPr>
          <p:cNvSpPr txBox="1"/>
          <p:nvPr/>
        </p:nvSpPr>
        <p:spPr>
          <a:xfrm>
            <a:off x="7900051" y="1200507"/>
            <a:ext cx="1791820" cy="705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def (a,</a:t>
            </a:r>
            <a:r>
              <a:rPr lang="ko-KR" altLang="en-US" sz="16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b):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return a+b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B5042E3-1FE3-4101-AAD5-AD359A555BED}"/>
              </a:ext>
            </a:extLst>
          </p:cNvPr>
          <p:cNvCxnSpPr>
            <a:stCxn id="12" idx="3"/>
          </p:cNvCxnSpPr>
          <p:nvPr/>
        </p:nvCxnSpPr>
        <p:spPr>
          <a:xfrm>
            <a:off x="7106771" y="1547944"/>
            <a:ext cx="1129553" cy="10604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F8AE068-172B-488C-8E8C-E552533113D3}"/>
              </a:ext>
            </a:extLst>
          </p:cNvPr>
          <p:cNvSpPr/>
          <p:nvPr/>
        </p:nvSpPr>
        <p:spPr>
          <a:xfrm>
            <a:off x="6367182" y="1915225"/>
            <a:ext cx="739589" cy="4199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F696D0-C652-4EDC-9B41-701C243FCE5A}"/>
              </a:ext>
            </a:extLst>
          </p:cNvPr>
          <p:cNvSpPr txBox="1"/>
          <p:nvPr/>
        </p:nvSpPr>
        <p:spPr>
          <a:xfrm>
            <a:off x="5999821" y="1902552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54869EE-AE3A-4026-9454-A1AA1EC02F04}"/>
              </a:ext>
            </a:extLst>
          </p:cNvPr>
          <p:cNvSpPr/>
          <p:nvPr/>
        </p:nvSpPr>
        <p:spPr>
          <a:xfrm>
            <a:off x="6367182" y="2445337"/>
            <a:ext cx="739589" cy="4199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7819EE-FA3F-437F-92BC-069D46C555BE}"/>
              </a:ext>
            </a:extLst>
          </p:cNvPr>
          <p:cNvSpPr txBox="1"/>
          <p:nvPr/>
        </p:nvSpPr>
        <p:spPr>
          <a:xfrm>
            <a:off x="5999821" y="2432664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7454D4B-7F95-4274-91FD-6C97D30D64B7}"/>
              </a:ext>
            </a:extLst>
          </p:cNvPr>
          <p:cNvSpPr/>
          <p:nvPr/>
        </p:nvSpPr>
        <p:spPr>
          <a:xfrm>
            <a:off x="8141667" y="2096802"/>
            <a:ext cx="739589" cy="4199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2ACA060-3C9E-4CB5-8EFC-988E2D034433}"/>
              </a:ext>
            </a:extLst>
          </p:cNvPr>
          <p:cNvSpPr/>
          <p:nvPr/>
        </p:nvSpPr>
        <p:spPr>
          <a:xfrm>
            <a:off x="8141667" y="2626914"/>
            <a:ext cx="739589" cy="4199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CC9BA21-8406-4903-BF31-64CC0A1CBBF6}"/>
              </a:ext>
            </a:extLst>
          </p:cNvPr>
          <p:cNvCxnSpPr>
            <a:cxnSpLocks/>
            <a:stCxn id="17" idx="3"/>
            <a:endCxn id="26" idx="1"/>
          </p:cNvCxnSpPr>
          <p:nvPr/>
        </p:nvCxnSpPr>
        <p:spPr>
          <a:xfrm>
            <a:off x="7106771" y="2125187"/>
            <a:ext cx="1034896" cy="181577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23FCFB3-1749-482F-9765-E28C0F259C6F}"/>
              </a:ext>
            </a:extLst>
          </p:cNvPr>
          <p:cNvCxnSpPr>
            <a:cxnSpLocks/>
            <a:stCxn id="22" idx="3"/>
            <a:endCxn id="27" idx="1"/>
          </p:cNvCxnSpPr>
          <p:nvPr/>
        </p:nvCxnSpPr>
        <p:spPr>
          <a:xfrm>
            <a:off x="7106771" y="2655299"/>
            <a:ext cx="1034896" cy="181577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9255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2DCC0A-647A-4381-A1C5-8E3FD044825A}"/>
              </a:ext>
            </a:extLst>
          </p:cNvPr>
          <p:cNvSpPr txBox="1"/>
          <p:nvPr/>
        </p:nvSpPr>
        <p:spPr>
          <a:xfrm>
            <a:off x="820174" y="323349"/>
            <a:ext cx="2945037" cy="39657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def add(a,</a:t>
            </a: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b):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return a+b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x = 10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y = 20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ret</a:t>
            </a: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=</a:t>
            </a: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add(x,y)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print(a)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E51FAD7-DB62-45FE-B826-3FCB79FAE9FF}"/>
              </a:ext>
            </a:extLst>
          </p:cNvPr>
          <p:cNvGrpSpPr/>
          <p:nvPr/>
        </p:nvGrpSpPr>
        <p:grpSpPr>
          <a:xfrm>
            <a:off x="-405758" y="753204"/>
            <a:ext cx="1275281" cy="611506"/>
            <a:chOff x="-407946" y="4410969"/>
            <a:chExt cx="1275281" cy="611506"/>
          </a:xfrm>
        </p:grpSpPr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CAFA7BB9-B633-49A9-8C7A-BF5620C87317}"/>
                </a:ext>
              </a:extLst>
            </p:cNvPr>
            <p:cNvSpPr/>
            <p:nvPr/>
          </p:nvSpPr>
          <p:spPr>
            <a:xfrm>
              <a:off x="242047" y="4524934"/>
              <a:ext cx="625288" cy="497541"/>
            </a:xfrm>
            <a:prstGeom prst="rightArrow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A2EB247-8919-4906-8190-E178CA690E1B}"/>
                </a:ext>
              </a:extLst>
            </p:cNvPr>
            <p:cNvSpPr txBox="1"/>
            <p:nvPr/>
          </p:nvSpPr>
          <p:spPr>
            <a:xfrm>
              <a:off x="-407946" y="4410969"/>
              <a:ext cx="579005" cy="6047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2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PC</a:t>
              </a:r>
              <a:endPara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B5DEAF-0791-4577-B67D-22AE4A16080C}"/>
              </a:ext>
            </a:extLst>
          </p:cNvPr>
          <p:cNvSpPr/>
          <p:nvPr/>
        </p:nvSpPr>
        <p:spPr>
          <a:xfrm>
            <a:off x="4941794" y="645459"/>
            <a:ext cx="4908177" cy="560070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EA43252-3FFE-4638-B800-BC98DE560DC8}"/>
              </a:ext>
            </a:extLst>
          </p:cNvPr>
          <p:cNvSpPr/>
          <p:nvPr/>
        </p:nvSpPr>
        <p:spPr>
          <a:xfrm>
            <a:off x="5520018" y="1058957"/>
            <a:ext cx="2349874" cy="274897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539479D-9D73-4D0C-BFF3-747669FFBA95}"/>
              </a:ext>
            </a:extLst>
          </p:cNvPr>
          <p:cNvSpPr/>
          <p:nvPr/>
        </p:nvSpPr>
        <p:spPr>
          <a:xfrm>
            <a:off x="5529976" y="4259344"/>
            <a:ext cx="2349874" cy="1637192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7F8B7E-F6E3-4365-936C-A7BA7AD76EBE}"/>
              </a:ext>
            </a:extLst>
          </p:cNvPr>
          <p:cNvSpPr txBox="1"/>
          <p:nvPr/>
        </p:nvSpPr>
        <p:spPr>
          <a:xfrm>
            <a:off x="5338482" y="729801"/>
            <a:ext cx="1465466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전역 프레임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11621E-8113-4518-8981-7FD683A2D039}"/>
              </a:ext>
            </a:extLst>
          </p:cNvPr>
          <p:cNvSpPr txBox="1"/>
          <p:nvPr/>
        </p:nvSpPr>
        <p:spPr>
          <a:xfrm>
            <a:off x="5348440" y="3842633"/>
            <a:ext cx="1465466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지역 프레임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72DF50-CC40-43F0-87A1-1D44BFEA2B48}"/>
              </a:ext>
            </a:extLst>
          </p:cNvPr>
          <p:cNvSpPr txBox="1"/>
          <p:nvPr/>
        </p:nvSpPr>
        <p:spPr>
          <a:xfrm>
            <a:off x="4652813" y="183365"/>
            <a:ext cx="877163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메모리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BDB78C3-2C4F-47C6-AFDE-2C4350C7AE1F}"/>
              </a:ext>
            </a:extLst>
          </p:cNvPr>
          <p:cNvSpPr/>
          <p:nvPr/>
        </p:nvSpPr>
        <p:spPr>
          <a:xfrm>
            <a:off x="6367182" y="1337982"/>
            <a:ext cx="739589" cy="4199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45BC84-EBA8-4B9B-A8A5-4C5A9996779F}"/>
              </a:ext>
            </a:extLst>
          </p:cNvPr>
          <p:cNvSpPr txBox="1"/>
          <p:nvPr/>
        </p:nvSpPr>
        <p:spPr>
          <a:xfrm>
            <a:off x="5802604" y="1331981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add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1" name="두루마리 모양: 세로로 말림 20">
            <a:extLst>
              <a:ext uri="{FF2B5EF4-FFF2-40B4-BE49-F238E27FC236}">
                <a16:creationId xmlns:a16="http://schemas.microsoft.com/office/drawing/2014/main" id="{5837B40E-EB28-4181-9791-676689E99F05}"/>
              </a:ext>
            </a:extLst>
          </p:cNvPr>
          <p:cNvSpPr/>
          <p:nvPr/>
        </p:nvSpPr>
        <p:spPr>
          <a:xfrm>
            <a:off x="8135207" y="1149724"/>
            <a:ext cx="887506" cy="806824"/>
          </a:xfrm>
          <a:prstGeom prst="verticalScroll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B82F22-7828-45F6-8CBF-F770D6A19389}"/>
              </a:ext>
            </a:extLst>
          </p:cNvPr>
          <p:cNvSpPr txBox="1"/>
          <p:nvPr/>
        </p:nvSpPr>
        <p:spPr>
          <a:xfrm>
            <a:off x="7900051" y="1200507"/>
            <a:ext cx="1791820" cy="705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def (a,</a:t>
            </a:r>
            <a:r>
              <a:rPr lang="ko-KR" altLang="en-US" sz="16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b):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return a+b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B5042E3-1FE3-4101-AAD5-AD359A555BED}"/>
              </a:ext>
            </a:extLst>
          </p:cNvPr>
          <p:cNvCxnSpPr>
            <a:stCxn id="12" idx="3"/>
          </p:cNvCxnSpPr>
          <p:nvPr/>
        </p:nvCxnSpPr>
        <p:spPr>
          <a:xfrm>
            <a:off x="7106771" y="1547944"/>
            <a:ext cx="1129553" cy="10604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F8AE068-172B-488C-8E8C-E552533113D3}"/>
              </a:ext>
            </a:extLst>
          </p:cNvPr>
          <p:cNvSpPr/>
          <p:nvPr/>
        </p:nvSpPr>
        <p:spPr>
          <a:xfrm>
            <a:off x="6367182" y="1915225"/>
            <a:ext cx="739589" cy="4199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F696D0-C652-4EDC-9B41-701C243FCE5A}"/>
              </a:ext>
            </a:extLst>
          </p:cNvPr>
          <p:cNvSpPr txBox="1"/>
          <p:nvPr/>
        </p:nvSpPr>
        <p:spPr>
          <a:xfrm>
            <a:off x="5999821" y="1902552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54869EE-AE3A-4026-9454-A1AA1EC02F04}"/>
              </a:ext>
            </a:extLst>
          </p:cNvPr>
          <p:cNvSpPr/>
          <p:nvPr/>
        </p:nvSpPr>
        <p:spPr>
          <a:xfrm>
            <a:off x="6367182" y="2445337"/>
            <a:ext cx="739589" cy="4199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7819EE-FA3F-437F-92BC-069D46C555BE}"/>
              </a:ext>
            </a:extLst>
          </p:cNvPr>
          <p:cNvSpPr txBox="1"/>
          <p:nvPr/>
        </p:nvSpPr>
        <p:spPr>
          <a:xfrm>
            <a:off x="5999821" y="2432664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7454D4B-7F95-4274-91FD-6C97D30D64B7}"/>
              </a:ext>
            </a:extLst>
          </p:cNvPr>
          <p:cNvSpPr/>
          <p:nvPr/>
        </p:nvSpPr>
        <p:spPr>
          <a:xfrm>
            <a:off x="8141667" y="2096802"/>
            <a:ext cx="739589" cy="4199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2ACA060-3C9E-4CB5-8EFC-988E2D034433}"/>
              </a:ext>
            </a:extLst>
          </p:cNvPr>
          <p:cNvSpPr/>
          <p:nvPr/>
        </p:nvSpPr>
        <p:spPr>
          <a:xfrm>
            <a:off x="8141667" y="2626914"/>
            <a:ext cx="739589" cy="4199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CC9BA21-8406-4903-BF31-64CC0A1CBBF6}"/>
              </a:ext>
            </a:extLst>
          </p:cNvPr>
          <p:cNvCxnSpPr>
            <a:cxnSpLocks/>
            <a:stCxn id="17" idx="3"/>
            <a:endCxn id="26" idx="1"/>
          </p:cNvCxnSpPr>
          <p:nvPr/>
        </p:nvCxnSpPr>
        <p:spPr>
          <a:xfrm>
            <a:off x="7106771" y="2125187"/>
            <a:ext cx="1034896" cy="181577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23FCFB3-1749-482F-9765-E28C0F259C6F}"/>
              </a:ext>
            </a:extLst>
          </p:cNvPr>
          <p:cNvCxnSpPr>
            <a:cxnSpLocks/>
            <a:stCxn id="22" idx="3"/>
            <a:endCxn id="27" idx="1"/>
          </p:cNvCxnSpPr>
          <p:nvPr/>
        </p:nvCxnSpPr>
        <p:spPr>
          <a:xfrm>
            <a:off x="7106771" y="2655299"/>
            <a:ext cx="1034896" cy="181577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DAE51C6-E3DF-40CF-9FCD-2C49F0A09E78}"/>
              </a:ext>
            </a:extLst>
          </p:cNvPr>
          <p:cNvSpPr/>
          <p:nvPr/>
        </p:nvSpPr>
        <p:spPr>
          <a:xfrm>
            <a:off x="6444111" y="4663347"/>
            <a:ext cx="739589" cy="4199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DAB634-8A51-4B48-A38A-E745E32BA0D1}"/>
              </a:ext>
            </a:extLst>
          </p:cNvPr>
          <p:cNvSpPr txBox="1"/>
          <p:nvPr/>
        </p:nvSpPr>
        <p:spPr>
          <a:xfrm>
            <a:off x="6076750" y="4650674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129E907-F926-4627-A89C-508EC229820F}"/>
              </a:ext>
            </a:extLst>
          </p:cNvPr>
          <p:cNvSpPr/>
          <p:nvPr/>
        </p:nvSpPr>
        <p:spPr>
          <a:xfrm>
            <a:off x="6444111" y="5193459"/>
            <a:ext cx="739589" cy="4199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A65442-0BFA-494D-9E83-E564264A1931}"/>
              </a:ext>
            </a:extLst>
          </p:cNvPr>
          <p:cNvSpPr txBox="1"/>
          <p:nvPr/>
        </p:nvSpPr>
        <p:spPr>
          <a:xfrm>
            <a:off x="6076750" y="5180786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D2FA4DE-BF4D-45E4-8699-215700820DEE}"/>
              </a:ext>
            </a:extLst>
          </p:cNvPr>
          <p:cNvCxnSpPr>
            <a:cxnSpLocks/>
            <a:stCxn id="30" idx="3"/>
            <a:endCxn id="26" idx="1"/>
          </p:cNvCxnSpPr>
          <p:nvPr/>
        </p:nvCxnSpPr>
        <p:spPr>
          <a:xfrm flipV="1">
            <a:off x="7183700" y="2306764"/>
            <a:ext cx="957967" cy="256654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E056375-BBB8-4476-B532-27C0A9EA05AA}"/>
              </a:ext>
            </a:extLst>
          </p:cNvPr>
          <p:cNvCxnSpPr>
            <a:cxnSpLocks/>
            <a:stCxn id="32" idx="3"/>
            <a:endCxn id="27" idx="1"/>
          </p:cNvCxnSpPr>
          <p:nvPr/>
        </p:nvCxnSpPr>
        <p:spPr>
          <a:xfrm flipV="1">
            <a:off x="7183700" y="2836876"/>
            <a:ext cx="957967" cy="256654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149DAA3-3A5E-404F-9092-D98E6A6DBA94}"/>
              </a:ext>
            </a:extLst>
          </p:cNvPr>
          <p:cNvSpPr txBox="1"/>
          <p:nvPr/>
        </p:nvSpPr>
        <p:spPr>
          <a:xfrm>
            <a:off x="8174532" y="713022"/>
            <a:ext cx="1465466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동적 프레임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5B14DEA-9DF3-434F-B983-9169290D6441}"/>
              </a:ext>
            </a:extLst>
          </p:cNvPr>
          <p:cNvSpPr/>
          <p:nvPr/>
        </p:nvSpPr>
        <p:spPr>
          <a:xfrm>
            <a:off x="6388054" y="3017693"/>
            <a:ext cx="739589" cy="4199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F3D9A58-69C1-4415-A64B-BA9F793EC949}"/>
              </a:ext>
            </a:extLst>
          </p:cNvPr>
          <p:cNvSpPr txBox="1"/>
          <p:nvPr/>
        </p:nvSpPr>
        <p:spPr>
          <a:xfrm>
            <a:off x="5873184" y="3031764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ret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E85A3CD-FF07-4BDC-86ED-6AA709A16763}"/>
              </a:ext>
            </a:extLst>
          </p:cNvPr>
          <p:cNvSpPr/>
          <p:nvPr/>
        </p:nvSpPr>
        <p:spPr>
          <a:xfrm>
            <a:off x="8135207" y="3437616"/>
            <a:ext cx="739589" cy="4199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8C8D33E-BFB1-49B1-96B3-BFDFDE7DA96F}"/>
              </a:ext>
            </a:extLst>
          </p:cNvPr>
          <p:cNvCxnSpPr>
            <a:cxnSpLocks/>
            <a:stCxn id="40" idx="3"/>
            <a:endCxn id="44" idx="1"/>
          </p:cNvCxnSpPr>
          <p:nvPr/>
        </p:nvCxnSpPr>
        <p:spPr>
          <a:xfrm>
            <a:off x="7127643" y="3227655"/>
            <a:ext cx="1007564" cy="41992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EA3CD29C-9120-4A3B-A603-DDEA2684FC9D}"/>
              </a:ext>
            </a:extLst>
          </p:cNvPr>
          <p:cNvCxnSpPr>
            <a:cxnSpLocks/>
          </p:cNvCxnSpPr>
          <p:nvPr/>
        </p:nvCxnSpPr>
        <p:spPr>
          <a:xfrm flipH="1">
            <a:off x="5220494" y="4120148"/>
            <a:ext cx="2954038" cy="1910252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6253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2DCC0A-647A-4381-A1C5-8E3FD044825A}"/>
              </a:ext>
            </a:extLst>
          </p:cNvPr>
          <p:cNvSpPr txBox="1"/>
          <p:nvPr/>
        </p:nvSpPr>
        <p:spPr>
          <a:xfrm>
            <a:off x="820174" y="323349"/>
            <a:ext cx="2945037" cy="45258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def add(a,</a:t>
            </a: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b):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a += 1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return a+b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x = 10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y = 20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ret</a:t>
            </a: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=</a:t>
            </a: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add(x,y)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print(ret)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E51FAD7-DB62-45FE-B826-3FCB79FAE9FF}"/>
              </a:ext>
            </a:extLst>
          </p:cNvPr>
          <p:cNvGrpSpPr/>
          <p:nvPr/>
        </p:nvGrpSpPr>
        <p:grpSpPr>
          <a:xfrm>
            <a:off x="-684264" y="919948"/>
            <a:ext cx="1275281" cy="611506"/>
            <a:chOff x="-407946" y="4410969"/>
            <a:chExt cx="1275281" cy="611506"/>
          </a:xfrm>
        </p:grpSpPr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CAFA7BB9-B633-49A9-8C7A-BF5620C87317}"/>
                </a:ext>
              </a:extLst>
            </p:cNvPr>
            <p:cNvSpPr/>
            <p:nvPr/>
          </p:nvSpPr>
          <p:spPr>
            <a:xfrm>
              <a:off x="242047" y="4524934"/>
              <a:ext cx="625288" cy="497541"/>
            </a:xfrm>
            <a:prstGeom prst="rightArrow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A2EB247-8919-4906-8190-E178CA690E1B}"/>
                </a:ext>
              </a:extLst>
            </p:cNvPr>
            <p:cNvSpPr txBox="1"/>
            <p:nvPr/>
          </p:nvSpPr>
          <p:spPr>
            <a:xfrm>
              <a:off x="-407946" y="4410969"/>
              <a:ext cx="579005" cy="6047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2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PC</a:t>
              </a:r>
              <a:endPara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B5DEAF-0791-4577-B67D-22AE4A16080C}"/>
              </a:ext>
            </a:extLst>
          </p:cNvPr>
          <p:cNvSpPr/>
          <p:nvPr/>
        </p:nvSpPr>
        <p:spPr>
          <a:xfrm>
            <a:off x="4941794" y="645459"/>
            <a:ext cx="4908177" cy="560070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EA43252-3FFE-4638-B800-BC98DE560DC8}"/>
              </a:ext>
            </a:extLst>
          </p:cNvPr>
          <p:cNvSpPr/>
          <p:nvPr/>
        </p:nvSpPr>
        <p:spPr>
          <a:xfrm>
            <a:off x="5520018" y="1058957"/>
            <a:ext cx="2349874" cy="274897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539479D-9D73-4D0C-BFF3-747669FFBA95}"/>
              </a:ext>
            </a:extLst>
          </p:cNvPr>
          <p:cNvSpPr/>
          <p:nvPr/>
        </p:nvSpPr>
        <p:spPr>
          <a:xfrm>
            <a:off x="5529976" y="4259344"/>
            <a:ext cx="2349874" cy="1637192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7F8B7E-F6E3-4365-936C-A7BA7AD76EBE}"/>
              </a:ext>
            </a:extLst>
          </p:cNvPr>
          <p:cNvSpPr txBox="1"/>
          <p:nvPr/>
        </p:nvSpPr>
        <p:spPr>
          <a:xfrm>
            <a:off x="5338482" y="729801"/>
            <a:ext cx="1465466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전역 프레임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11621E-8113-4518-8981-7FD683A2D039}"/>
              </a:ext>
            </a:extLst>
          </p:cNvPr>
          <p:cNvSpPr txBox="1"/>
          <p:nvPr/>
        </p:nvSpPr>
        <p:spPr>
          <a:xfrm>
            <a:off x="5348440" y="3842633"/>
            <a:ext cx="1465466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지역 프레임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72DF50-CC40-43F0-87A1-1D44BFEA2B48}"/>
              </a:ext>
            </a:extLst>
          </p:cNvPr>
          <p:cNvSpPr txBox="1"/>
          <p:nvPr/>
        </p:nvSpPr>
        <p:spPr>
          <a:xfrm>
            <a:off x="4652813" y="183365"/>
            <a:ext cx="877163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메모리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BDB78C3-2C4F-47C6-AFDE-2C4350C7AE1F}"/>
              </a:ext>
            </a:extLst>
          </p:cNvPr>
          <p:cNvSpPr/>
          <p:nvPr/>
        </p:nvSpPr>
        <p:spPr>
          <a:xfrm>
            <a:off x="6367182" y="1337982"/>
            <a:ext cx="739589" cy="4199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45BC84-EBA8-4B9B-A8A5-4C5A9996779F}"/>
              </a:ext>
            </a:extLst>
          </p:cNvPr>
          <p:cNvSpPr txBox="1"/>
          <p:nvPr/>
        </p:nvSpPr>
        <p:spPr>
          <a:xfrm>
            <a:off x="5802604" y="1331981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add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1" name="두루마리 모양: 세로로 말림 20">
            <a:extLst>
              <a:ext uri="{FF2B5EF4-FFF2-40B4-BE49-F238E27FC236}">
                <a16:creationId xmlns:a16="http://schemas.microsoft.com/office/drawing/2014/main" id="{5837B40E-EB28-4181-9791-676689E99F05}"/>
              </a:ext>
            </a:extLst>
          </p:cNvPr>
          <p:cNvSpPr/>
          <p:nvPr/>
        </p:nvSpPr>
        <p:spPr>
          <a:xfrm>
            <a:off x="8135207" y="1149724"/>
            <a:ext cx="887506" cy="806824"/>
          </a:xfrm>
          <a:prstGeom prst="verticalScroll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B82F22-7828-45F6-8CBF-F770D6A19389}"/>
              </a:ext>
            </a:extLst>
          </p:cNvPr>
          <p:cNvSpPr txBox="1"/>
          <p:nvPr/>
        </p:nvSpPr>
        <p:spPr>
          <a:xfrm>
            <a:off x="7900051" y="1200507"/>
            <a:ext cx="1791820" cy="705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def (a,</a:t>
            </a:r>
            <a:r>
              <a:rPr lang="ko-KR" altLang="en-US" sz="16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b):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return a+b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B5042E3-1FE3-4101-AAD5-AD359A555BED}"/>
              </a:ext>
            </a:extLst>
          </p:cNvPr>
          <p:cNvCxnSpPr>
            <a:stCxn id="12" idx="3"/>
          </p:cNvCxnSpPr>
          <p:nvPr/>
        </p:nvCxnSpPr>
        <p:spPr>
          <a:xfrm>
            <a:off x="7106771" y="1547944"/>
            <a:ext cx="1129553" cy="10604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F8AE068-172B-488C-8E8C-E552533113D3}"/>
              </a:ext>
            </a:extLst>
          </p:cNvPr>
          <p:cNvSpPr/>
          <p:nvPr/>
        </p:nvSpPr>
        <p:spPr>
          <a:xfrm>
            <a:off x="6367182" y="1915225"/>
            <a:ext cx="739589" cy="4199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F696D0-C652-4EDC-9B41-701C243FCE5A}"/>
              </a:ext>
            </a:extLst>
          </p:cNvPr>
          <p:cNvSpPr txBox="1"/>
          <p:nvPr/>
        </p:nvSpPr>
        <p:spPr>
          <a:xfrm>
            <a:off x="5999821" y="1902552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54869EE-AE3A-4026-9454-A1AA1EC02F04}"/>
              </a:ext>
            </a:extLst>
          </p:cNvPr>
          <p:cNvSpPr/>
          <p:nvPr/>
        </p:nvSpPr>
        <p:spPr>
          <a:xfrm>
            <a:off x="6367182" y="2445337"/>
            <a:ext cx="739589" cy="4199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7819EE-FA3F-437F-92BC-069D46C555BE}"/>
              </a:ext>
            </a:extLst>
          </p:cNvPr>
          <p:cNvSpPr txBox="1"/>
          <p:nvPr/>
        </p:nvSpPr>
        <p:spPr>
          <a:xfrm>
            <a:off x="5999821" y="2432664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7454D4B-7F95-4274-91FD-6C97D30D64B7}"/>
              </a:ext>
            </a:extLst>
          </p:cNvPr>
          <p:cNvSpPr/>
          <p:nvPr/>
        </p:nvSpPr>
        <p:spPr>
          <a:xfrm>
            <a:off x="8141667" y="2096802"/>
            <a:ext cx="739589" cy="4199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2ACA060-3C9E-4CB5-8EFC-988E2D034433}"/>
              </a:ext>
            </a:extLst>
          </p:cNvPr>
          <p:cNvSpPr/>
          <p:nvPr/>
        </p:nvSpPr>
        <p:spPr>
          <a:xfrm>
            <a:off x="8141667" y="2626914"/>
            <a:ext cx="739589" cy="4199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CC9BA21-8406-4903-BF31-64CC0A1CBBF6}"/>
              </a:ext>
            </a:extLst>
          </p:cNvPr>
          <p:cNvCxnSpPr>
            <a:cxnSpLocks/>
            <a:stCxn id="17" idx="3"/>
            <a:endCxn id="26" idx="1"/>
          </p:cNvCxnSpPr>
          <p:nvPr/>
        </p:nvCxnSpPr>
        <p:spPr>
          <a:xfrm>
            <a:off x="7106771" y="2125187"/>
            <a:ext cx="1034896" cy="181577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23FCFB3-1749-482F-9765-E28C0F259C6F}"/>
              </a:ext>
            </a:extLst>
          </p:cNvPr>
          <p:cNvCxnSpPr>
            <a:cxnSpLocks/>
            <a:stCxn id="22" idx="3"/>
            <a:endCxn id="27" idx="1"/>
          </p:cNvCxnSpPr>
          <p:nvPr/>
        </p:nvCxnSpPr>
        <p:spPr>
          <a:xfrm>
            <a:off x="7106771" y="2655299"/>
            <a:ext cx="1034896" cy="181577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DAE51C6-E3DF-40CF-9FCD-2C49F0A09E78}"/>
              </a:ext>
            </a:extLst>
          </p:cNvPr>
          <p:cNvSpPr/>
          <p:nvPr/>
        </p:nvSpPr>
        <p:spPr>
          <a:xfrm>
            <a:off x="6444111" y="4663347"/>
            <a:ext cx="739589" cy="4199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DAB634-8A51-4B48-A38A-E745E32BA0D1}"/>
              </a:ext>
            </a:extLst>
          </p:cNvPr>
          <p:cNvSpPr txBox="1"/>
          <p:nvPr/>
        </p:nvSpPr>
        <p:spPr>
          <a:xfrm>
            <a:off x="6076750" y="4650674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129E907-F926-4627-A89C-508EC229820F}"/>
              </a:ext>
            </a:extLst>
          </p:cNvPr>
          <p:cNvSpPr/>
          <p:nvPr/>
        </p:nvSpPr>
        <p:spPr>
          <a:xfrm>
            <a:off x="6444111" y="5193459"/>
            <a:ext cx="739589" cy="4199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A65442-0BFA-494D-9E83-E564264A1931}"/>
              </a:ext>
            </a:extLst>
          </p:cNvPr>
          <p:cNvSpPr txBox="1"/>
          <p:nvPr/>
        </p:nvSpPr>
        <p:spPr>
          <a:xfrm>
            <a:off x="6076750" y="5180786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D2FA4DE-BF4D-45E4-8699-215700820DEE}"/>
              </a:ext>
            </a:extLst>
          </p:cNvPr>
          <p:cNvCxnSpPr>
            <a:cxnSpLocks/>
            <a:stCxn id="30" idx="3"/>
            <a:endCxn id="39" idx="1"/>
          </p:cNvCxnSpPr>
          <p:nvPr/>
        </p:nvCxnSpPr>
        <p:spPr>
          <a:xfrm flipV="1">
            <a:off x="7183700" y="4344149"/>
            <a:ext cx="924093" cy="52916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E056375-BBB8-4476-B532-27C0A9EA05AA}"/>
              </a:ext>
            </a:extLst>
          </p:cNvPr>
          <p:cNvCxnSpPr>
            <a:cxnSpLocks/>
            <a:stCxn id="32" idx="3"/>
            <a:endCxn id="27" idx="1"/>
          </p:cNvCxnSpPr>
          <p:nvPr/>
        </p:nvCxnSpPr>
        <p:spPr>
          <a:xfrm flipV="1">
            <a:off x="7183700" y="2836876"/>
            <a:ext cx="957967" cy="256654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149DAA3-3A5E-404F-9092-D98E6A6DBA94}"/>
              </a:ext>
            </a:extLst>
          </p:cNvPr>
          <p:cNvSpPr txBox="1"/>
          <p:nvPr/>
        </p:nvSpPr>
        <p:spPr>
          <a:xfrm>
            <a:off x="8174532" y="713022"/>
            <a:ext cx="1465466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동적 프레임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5B14DEA-9DF3-434F-B983-9169290D6441}"/>
              </a:ext>
            </a:extLst>
          </p:cNvPr>
          <p:cNvSpPr/>
          <p:nvPr/>
        </p:nvSpPr>
        <p:spPr>
          <a:xfrm>
            <a:off x="6388054" y="3017693"/>
            <a:ext cx="739589" cy="4199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F3D9A58-69C1-4415-A64B-BA9F793EC949}"/>
              </a:ext>
            </a:extLst>
          </p:cNvPr>
          <p:cNvSpPr txBox="1"/>
          <p:nvPr/>
        </p:nvSpPr>
        <p:spPr>
          <a:xfrm>
            <a:off x="5873184" y="3031764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ret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E85A3CD-FF07-4BDC-86ED-6AA709A16763}"/>
              </a:ext>
            </a:extLst>
          </p:cNvPr>
          <p:cNvSpPr/>
          <p:nvPr/>
        </p:nvSpPr>
        <p:spPr>
          <a:xfrm>
            <a:off x="8135207" y="3437616"/>
            <a:ext cx="739589" cy="4199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8C8D33E-BFB1-49B1-96B3-BFDFDE7DA96F}"/>
              </a:ext>
            </a:extLst>
          </p:cNvPr>
          <p:cNvCxnSpPr>
            <a:cxnSpLocks/>
            <a:stCxn id="40" idx="3"/>
            <a:endCxn id="44" idx="1"/>
          </p:cNvCxnSpPr>
          <p:nvPr/>
        </p:nvCxnSpPr>
        <p:spPr>
          <a:xfrm>
            <a:off x="7127643" y="3227655"/>
            <a:ext cx="1007564" cy="41992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DA6BF5E-4A43-4E12-9488-F65B027C9224}"/>
              </a:ext>
            </a:extLst>
          </p:cNvPr>
          <p:cNvSpPr/>
          <p:nvPr/>
        </p:nvSpPr>
        <p:spPr>
          <a:xfrm>
            <a:off x="8107793" y="4134187"/>
            <a:ext cx="739589" cy="4199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0751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2DCC0A-647A-4381-A1C5-8E3FD044825A}"/>
              </a:ext>
            </a:extLst>
          </p:cNvPr>
          <p:cNvSpPr txBox="1"/>
          <p:nvPr/>
        </p:nvSpPr>
        <p:spPr>
          <a:xfrm>
            <a:off x="597611" y="462486"/>
            <a:ext cx="2747868" cy="3405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def foo(a):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a[0] += 1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x = [1,2]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foo(x)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print(x)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E51FAD7-DB62-45FE-B826-3FCB79FAE9FF}"/>
              </a:ext>
            </a:extLst>
          </p:cNvPr>
          <p:cNvGrpSpPr/>
          <p:nvPr/>
        </p:nvGrpSpPr>
        <p:grpSpPr>
          <a:xfrm>
            <a:off x="-905099" y="989460"/>
            <a:ext cx="1275281" cy="611506"/>
            <a:chOff x="-407946" y="4410969"/>
            <a:chExt cx="1275281" cy="611506"/>
          </a:xfrm>
        </p:grpSpPr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CAFA7BB9-B633-49A9-8C7A-BF5620C87317}"/>
                </a:ext>
              </a:extLst>
            </p:cNvPr>
            <p:cNvSpPr/>
            <p:nvPr/>
          </p:nvSpPr>
          <p:spPr>
            <a:xfrm>
              <a:off x="242047" y="4524934"/>
              <a:ext cx="625288" cy="497541"/>
            </a:xfrm>
            <a:prstGeom prst="rightArrow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A2EB247-8919-4906-8190-E178CA690E1B}"/>
                </a:ext>
              </a:extLst>
            </p:cNvPr>
            <p:cNvSpPr txBox="1"/>
            <p:nvPr/>
          </p:nvSpPr>
          <p:spPr>
            <a:xfrm>
              <a:off x="-407946" y="4410969"/>
              <a:ext cx="579005" cy="6047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2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PC</a:t>
              </a:r>
              <a:endPara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B5DEAF-0791-4577-B67D-22AE4A16080C}"/>
              </a:ext>
            </a:extLst>
          </p:cNvPr>
          <p:cNvSpPr/>
          <p:nvPr/>
        </p:nvSpPr>
        <p:spPr>
          <a:xfrm>
            <a:off x="4941794" y="645459"/>
            <a:ext cx="4908177" cy="560070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EA43252-3FFE-4638-B800-BC98DE560DC8}"/>
              </a:ext>
            </a:extLst>
          </p:cNvPr>
          <p:cNvSpPr/>
          <p:nvPr/>
        </p:nvSpPr>
        <p:spPr>
          <a:xfrm>
            <a:off x="5520018" y="1058958"/>
            <a:ext cx="2349874" cy="1637192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539479D-9D73-4D0C-BFF3-747669FFBA95}"/>
              </a:ext>
            </a:extLst>
          </p:cNvPr>
          <p:cNvSpPr/>
          <p:nvPr/>
        </p:nvSpPr>
        <p:spPr>
          <a:xfrm>
            <a:off x="5543939" y="3250606"/>
            <a:ext cx="2349874" cy="1206885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7F8B7E-F6E3-4365-936C-A7BA7AD76EBE}"/>
              </a:ext>
            </a:extLst>
          </p:cNvPr>
          <p:cNvSpPr txBox="1"/>
          <p:nvPr/>
        </p:nvSpPr>
        <p:spPr>
          <a:xfrm>
            <a:off x="5338482" y="729801"/>
            <a:ext cx="1465466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전역 프레임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11621E-8113-4518-8981-7FD683A2D039}"/>
              </a:ext>
            </a:extLst>
          </p:cNvPr>
          <p:cNvSpPr txBox="1"/>
          <p:nvPr/>
        </p:nvSpPr>
        <p:spPr>
          <a:xfrm>
            <a:off x="5362403" y="2833895"/>
            <a:ext cx="1465466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지역 프레임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72DF50-CC40-43F0-87A1-1D44BFEA2B48}"/>
              </a:ext>
            </a:extLst>
          </p:cNvPr>
          <p:cNvSpPr txBox="1"/>
          <p:nvPr/>
        </p:nvSpPr>
        <p:spPr>
          <a:xfrm>
            <a:off x="4652813" y="183365"/>
            <a:ext cx="877163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메모리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BDB78C3-2C4F-47C6-AFDE-2C4350C7AE1F}"/>
              </a:ext>
            </a:extLst>
          </p:cNvPr>
          <p:cNvSpPr/>
          <p:nvPr/>
        </p:nvSpPr>
        <p:spPr>
          <a:xfrm>
            <a:off x="6367182" y="1337982"/>
            <a:ext cx="739589" cy="4199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45BC84-EBA8-4B9B-A8A5-4C5A9996779F}"/>
              </a:ext>
            </a:extLst>
          </p:cNvPr>
          <p:cNvSpPr txBox="1"/>
          <p:nvPr/>
        </p:nvSpPr>
        <p:spPr>
          <a:xfrm>
            <a:off x="5802604" y="1331981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foo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1" name="두루마리 모양: 세로로 말림 20">
            <a:extLst>
              <a:ext uri="{FF2B5EF4-FFF2-40B4-BE49-F238E27FC236}">
                <a16:creationId xmlns:a16="http://schemas.microsoft.com/office/drawing/2014/main" id="{5837B40E-EB28-4181-9791-676689E99F05}"/>
              </a:ext>
            </a:extLst>
          </p:cNvPr>
          <p:cNvSpPr/>
          <p:nvPr/>
        </p:nvSpPr>
        <p:spPr>
          <a:xfrm>
            <a:off x="8135207" y="1149724"/>
            <a:ext cx="887506" cy="806824"/>
          </a:xfrm>
          <a:prstGeom prst="verticalScroll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B82F22-7828-45F6-8CBF-F770D6A19389}"/>
              </a:ext>
            </a:extLst>
          </p:cNvPr>
          <p:cNvSpPr txBox="1"/>
          <p:nvPr/>
        </p:nvSpPr>
        <p:spPr>
          <a:xfrm>
            <a:off x="7900051" y="1200507"/>
            <a:ext cx="1791820" cy="705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def (a):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a[0] += 1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B5042E3-1FE3-4101-AAD5-AD359A555BED}"/>
              </a:ext>
            </a:extLst>
          </p:cNvPr>
          <p:cNvCxnSpPr>
            <a:stCxn id="12" idx="3"/>
          </p:cNvCxnSpPr>
          <p:nvPr/>
        </p:nvCxnSpPr>
        <p:spPr>
          <a:xfrm>
            <a:off x="7106771" y="1547944"/>
            <a:ext cx="1129553" cy="10604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F8AE068-172B-488C-8E8C-E552533113D3}"/>
              </a:ext>
            </a:extLst>
          </p:cNvPr>
          <p:cNvSpPr/>
          <p:nvPr/>
        </p:nvSpPr>
        <p:spPr>
          <a:xfrm>
            <a:off x="6367182" y="1915225"/>
            <a:ext cx="739589" cy="4199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F696D0-C652-4EDC-9B41-701C243FCE5A}"/>
              </a:ext>
            </a:extLst>
          </p:cNvPr>
          <p:cNvSpPr txBox="1"/>
          <p:nvPr/>
        </p:nvSpPr>
        <p:spPr>
          <a:xfrm>
            <a:off x="5999821" y="1902552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7454D4B-7F95-4274-91FD-6C97D30D64B7}"/>
              </a:ext>
            </a:extLst>
          </p:cNvPr>
          <p:cNvSpPr/>
          <p:nvPr/>
        </p:nvSpPr>
        <p:spPr>
          <a:xfrm>
            <a:off x="8141667" y="2096802"/>
            <a:ext cx="430833" cy="419923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CC9BA21-8406-4903-BF31-64CC0A1CBBF6}"/>
              </a:ext>
            </a:extLst>
          </p:cNvPr>
          <p:cNvCxnSpPr>
            <a:cxnSpLocks/>
            <a:stCxn id="17" idx="3"/>
            <a:endCxn id="26" idx="1"/>
          </p:cNvCxnSpPr>
          <p:nvPr/>
        </p:nvCxnSpPr>
        <p:spPr>
          <a:xfrm>
            <a:off x="7106771" y="2125187"/>
            <a:ext cx="1034896" cy="181577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DAE51C6-E3DF-40CF-9FCD-2C49F0A09E78}"/>
              </a:ext>
            </a:extLst>
          </p:cNvPr>
          <p:cNvSpPr/>
          <p:nvPr/>
        </p:nvSpPr>
        <p:spPr>
          <a:xfrm>
            <a:off x="6458074" y="3654609"/>
            <a:ext cx="739589" cy="4199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DAB634-8A51-4B48-A38A-E745E32BA0D1}"/>
              </a:ext>
            </a:extLst>
          </p:cNvPr>
          <p:cNvSpPr txBox="1"/>
          <p:nvPr/>
        </p:nvSpPr>
        <p:spPr>
          <a:xfrm>
            <a:off x="6090713" y="3641936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49DAA3-3A5E-404F-9092-D98E6A6DBA94}"/>
              </a:ext>
            </a:extLst>
          </p:cNvPr>
          <p:cNvSpPr txBox="1"/>
          <p:nvPr/>
        </p:nvSpPr>
        <p:spPr>
          <a:xfrm>
            <a:off x="8174532" y="713022"/>
            <a:ext cx="1465466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동적 프레임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E85A3CD-FF07-4BDC-86ED-6AA709A16763}"/>
              </a:ext>
            </a:extLst>
          </p:cNvPr>
          <p:cNvSpPr/>
          <p:nvPr/>
        </p:nvSpPr>
        <p:spPr>
          <a:xfrm>
            <a:off x="11797164" y="3976357"/>
            <a:ext cx="530331" cy="4199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DA6BF5E-4A43-4E12-9488-F65B027C9224}"/>
              </a:ext>
            </a:extLst>
          </p:cNvPr>
          <p:cNvSpPr/>
          <p:nvPr/>
        </p:nvSpPr>
        <p:spPr>
          <a:xfrm>
            <a:off x="9226966" y="2836876"/>
            <a:ext cx="530331" cy="4199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7F4C1D2-2661-42BC-B8F7-F6F7E371D3E9}"/>
              </a:ext>
            </a:extLst>
          </p:cNvPr>
          <p:cNvSpPr/>
          <p:nvPr/>
        </p:nvSpPr>
        <p:spPr>
          <a:xfrm>
            <a:off x="8578960" y="2096802"/>
            <a:ext cx="430833" cy="4199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EF86808-42D5-4303-BAB3-C3B4880B4089}"/>
              </a:ext>
            </a:extLst>
          </p:cNvPr>
          <p:cNvSpPr/>
          <p:nvPr/>
        </p:nvSpPr>
        <p:spPr>
          <a:xfrm>
            <a:off x="9261038" y="2096802"/>
            <a:ext cx="430833" cy="419923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BC24A39-3B01-4BC6-AB22-59F881CE0FFE}"/>
              </a:ext>
            </a:extLst>
          </p:cNvPr>
          <p:cNvSpPr/>
          <p:nvPr/>
        </p:nvSpPr>
        <p:spPr>
          <a:xfrm>
            <a:off x="9698331" y="2096802"/>
            <a:ext cx="430833" cy="4199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A27D3FA-FCEE-4CED-9AC4-B01A61AFD1A9}"/>
              </a:ext>
            </a:extLst>
          </p:cNvPr>
          <p:cNvCxnSpPr>
            <a:cxnSpLocks/>
            <a:stCxn id="43" idx="3"/>
            <a:endCxn id="46" idx="1"/>
          </p:cNvCxnSpPr>
          <p:nvPr/>
        </p:nvCxnSpPr>
        <p:spPr>
          <a:xfrm>
            <a:off x="9009793" y="2306764"/>
            <a:ext cx="251245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구부러짐 48">
            <a:extLst>
              <a:ext uri="{FF2B5EF4-FFF2-40B4-BE49-F238E27FC236}">
                <a16:creationId xmlns:a16="http://schemas.microsoft.com/office/drawing/2014/main" id="{93BE2D37-9389-4D77-8466-916EB191F293}"/>
              </a:ext>
            </a:extLst>
          </p:cNvPr>
          <p:cNvCxnSpPr>
            <a:cxnSpLocks/>
            <a:stCxn id="26" idx="2"/>
            <a:endCxn id="39" idx="0"/>
          </p:cNvCxnSpPr>
          <p:nvPr/>
        </p:nvCxnSpPr>
        <p:spPr>
          <a:xfrm rot="16200000" flipH="1">
            <a:off x="8764533" y="2109276"/>
            <a:ext cx="320151" cy="1135048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구부러짐 51">
            <a:extLst>
              <a:ext uri="{FF2B5EF4-FFF2-40B4-BE49-F238E27FC236}">
                <a16:creationId xmlns:a16="http://schemas.microsoft.com/office/drawing/2014/main" id="{C09915E6-A3AE-4BCA-82F2-6967AE3FC4BE}"/>
              </a:ext>
            </a:extLst>
          </p:cNvPr>
          <p:cNvCxnSpPr>
            <a:cxnSpLocks/>
            <a:stCxn id="46" idx="2"/>
            <a:endCxn id="39" idx="0"/>
          </p:cNvCxnSpPr>
          <p:nvPr/>
        </p:nvCxnSpPr>
        <p:spPr>
          <a:xfrm rot="16200000" flipH="1">
            <a:off x="9324218" y="2668961"/>
            <a:ext cx="320151" cy="15677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D6A99529-1C50-439F-8B7A-E1C5C73ACFD0}"/>
              </a:ext>
            </a:extLst>
          </p:cNvPr>
          <p:cNvCxnSpPr>
            <a:cxnSpLocks/>
            <a:stCxn id="30" idx="3"/>
            <a:endCxn id="26" idx="1"/>
          </p:cNvCxnSpPr>
          <p:nvPr/>
        </p:nvCxnSpPr>
        <p:spPr>
          <a:xfrm flipV="1">
            <a:off x="7197663" y="2306764"/>
            <a:ext cx="944004" cy="1557807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146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C16B2D-07C8-4034-B220-67ABCAA16D77}"/>
              </a:ext>
            </a:extLst>
          </p:cNvPr>
          <p:cNvSpPr txBox="1"/>
          <p:nvPr/>
        </p:nvSpPr>
        <p:spPr>
          <a:xfrm>
            <a:off x="605118" y="215153"/>
            <a:ext cx="1367682" cy="1164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x = 10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x = 20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37FB72-539E-4D56-A20B-1EB339512354}"/>
              </a:ext>
            </a:extLst>
          </p:cNvPr>
          <p:cNvSpPr/>
          <p:nvPr/>
        </p:nvSpPr>
        <p:spPr>
          <a:xfrm>
            <a:off x="5170394" y="531159"/>
            <a:ext cx="2104465" cy="43568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D8733D-9E35-4825-95BE-4586C115DBA2}"/>
              </a:ext>
            </a:extLst>
          </p:cNvPr>
          <p:cNvSpPr/>
          <p:nvPr/>
        </p:nvSpPr>
        <p:spPr>
          <a:xfrm>
            <a:off x="5170395" y="3186953"/>
            <a:ext cx="2104465" cy="578223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0x246e1926a50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6F950-0498-4EB3-B799-FE1B54488402}"/>
              </a:ext>
            </a:extLst>
          </p:cNvPr>
          <p:cNvSpPr txBox="1"/>
          <p:nvPr/>
        </p:nvSpPr>
        <p:spPr>
          <a:xfrm>
            <a:off x="7469843" y="3260912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477C66-7705-4E52-AE86-479D591119C8}"/>
              </a:ext>
            </a:extLst>
          </p:cNvPr>
          <p:cNvSpPr/>
          <p:nvPr/>
        </p:nvSpPr>
        <p:spPr>
          <a:xfrm>
            <a:off x="5170394" y="1929653"/>
            <a:ext cx="2104465" cy="578223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559AF78B-FCDA-4614-B07A-68D87C0ED161}"/>
              </a:ext>
            </a:extLst>
          </p:cNvPr>
          <p:cNvCxnSpPr>
            <a:cxnSpLocks/>
            <a:stCxn id="4" idx="1"/>
            <a:endCxn id="6" idx="1"/>
          </p:cNvCxnSpPr>
          <p:nvPr/>
        </p:nvCxnSpPr>
        <p:spPr>
          <a:xfrm rot="10800000">
            <a:off x="5170395" y="2218765"/>
            <a:ext cx="1" cy="1257300"/>
          </a:xfrm>
          <a:prstGeom prst="bentConnector3">
            <a:avLst>
              <a:gd name="adj1" fmla="val 2286010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87D72F-596A-4190-A55D-BF7126A0272B}"/>
              </a:ext>
            </a:extLst>
          </p:cNvPr>
          <p:cNvSpPr/>
          <p:nvPr/>
        </p:nvSpPr>
        <p:spPr>
          <a:xfrm>
            <a:off x="5170394" y="941295"/>
            <a:ext cx="2104465" cy="578223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2A8964-FE53-4738-BC9F-6DEA4FEA24D5}"/>
              </a:ext>
            </a:extLst>
          </p:cNvPr>
          <p:cNvSpPr txBox="1"/>
          <p:nvPr/>
        </p:nvSpPr>
        <p:spPr>
          <a:xfrm>
            <a:off x="3389544" y="1776813"/>
            <a:ext cx="183095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0x246e1926a50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6877A8-E910-476F-8193-635BE8398B27}"/>
              </a:ext>
            </a:extLst>
          </p:cNvPr>
          <p:cNvSpPr txBox="1"/>
          <p:nvPr/>
        </p:nvSpPr>
        <p:spPr>
          <a:xfrm>
            <a:off x="7411615" y="2007873"/>
            <a:ext cx="183095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ref_count=203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0865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2DCC0A-647A-4381-A1C5-8E3FD044825A}"/>
              </a:ext>
            </a:extLst>
          </p:cNvPr>
          <p:cNvSpPr txBox="1"/>
          <p:nvPr/>
        </p:nvSpPr>
        <p:spPr>
          <a:xfrm>
            <a:off x="597611" y="462486"/>
            <a:ext cx="2747868" cy="3405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def foo(a):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a[0] = 10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x = [1,2]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foo(x)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print(x)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E51FAD7-DB62-45FE-B826-3FCB79FAE9FF}"/>
              </a:ext>
            </a:extLst>
          </p:cNvPr>
          <p:cNvGrpSpPr/>
          <p:nvPr/>
        </p:nvGrpSpPr>
        <p:grpSpPr>
          <a:xfrm>
            <a:off x="-905099" y="989460"/>
            <a:ext cx="1275281" cy="611506"/>
            <a:chOff x="-407946" y="4410969"/>
            <a:chExt cx="1275281" cy="611506"/>
          </a:xfrm>
        </p:grpSpPr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CAFA7BB9-B633-49A9-8C7A-BF5620C87317}"/>
                </a:ext>
              </a:extLst>
            </p:cNvPr>
            <p:cNvSpPr/>
            <p:nvPr/>
          </p:nvSpPr>
          <p:spPr>
            <a:xfrm>
              <a:off x="242047" y="4524934"/>
              <a:ext cx="625288" cy="497541"/>
            </a:xfrm>
            <a:prstGeom prst="rightArrow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A2EB247-8919-4906-8190-E178CA690E1B}"/>
                </a:ext>
              </a:extLst>
            </p:cNvPr>
            <p:cNvSpPr txBox="1"/>
            <p:nvPr/>
          </p:nvSpPr>
          <p:spPr>
            <a:xfrm>
              <a:off x="-407946" y="4410969"/>
              <a:ext cx="579005" cy="6047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2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PC</a:t>
              </a:r>
              <a:endPara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B5DEAF-0791-4577-B67D-22AE4A16080C}"/>
              </a:ext>
            </a:extLst>
          </p:cNvPr>
          <p:cNvSpPr/>
          <p:nvPr/>
        </p:nvSpPr>
        <p:spPr>
          <a:xfrm>
            <a:off x="4941794" y="645459"/>
            <a:ext cx="4908177" cy="560070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EA43252-3FFE-4638-B800-BC98DE560DC8}"/>
              </a:ext>
            </a:extLst>
          </p:cNvPr>
          <p:cNvSpPr/>
          <p:nvPr/>
        </p:nvSpPr>
        <p:spPr>
          <a:xfrm>
            <a:off x="5520018" y="1058958"/>
            <a:ext cx="2349874" cy="1637192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539479D-9D73-4D0C-BFF3-747669FFBA95}"/>
              </a:ext>
            </a:extLst>
          </p:cNvPr>
          <p:cNvSpPr/>
          <p:nvPr/>
        </p:nvSpPr>
        <p:spPr>
          <a:xfrm>
            <a:off x="5543939" y="3250606"/>
            <a:ext cx="2349874" cy="1206885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7F8B7E-F6E3-4365-936C-A7BA7AD76EBE}"/>
              </a:ext>
            </a:extLst>
          </p:cNvPr>
          <p:cNvSpPr txBox="1"/>
          <p:nvPr/>
        </p:nvSpPr>
        <p:spPr>
          <a:xfrm>
            <a:off x="5338482" y="729801"/>
            <a:ext cx="1465466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전역 프레임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11621E-8113-4518-8981-7FD683A2D039}"/>
              </a:ext>
            </a:extLst>
          </p:cNvPr>
          <p:cNvSpPr txBox="1"/>
          <p:nvPr/>
        </p:nvSpPr>
        <p:spPr>
          <a:xfrm>
            <a:off x="5362403" y="2833895"/>
            <a:ext cx="1465466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지역 프레임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72DF50-CC40-43F0-87A1-1D44BFEA2B48}"/>
              </a:ext>
            </a:extLst>
          </p:cNvPr>
          <p:cNvSpPr txBox="1"/>
          <p:nvPr/>
        </p:nvSpPr>
        <p:spPr>
          <a:xfrm>
            <a:off x="4652813" y="183365"/>
            <a:ext cx="877163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메모리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BDB78C3-2C4F-47C6-AFDE-2C4350C7AE1F}"/>
              </a:ext>
            </a:extLst>
          </p:cNvPr>
          <p:cNvSpPr/>
          <p:nvPr/>
        </p:nvSpPr>
        <p:spPr>
          <a:xfrm>
            <a:off x="6367182" y="1337982"/>
            <a:ext cx="739589" cy="4199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45BC84-EBA8-4B9B-A8A5-4C5A9996779F}"/>
              </a:ext>
            </a:extLst>
          </p:cNvPr>
          <p:cNvSpPr txBox="1"/>
          <p:nvPr/>
        </p:nvSpPr>
        <p:spPr>
          <a:xfrm>
            <a:off x="5802604" y="1331981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foo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1" name="두루마리 모양: 세로로 말림 20">
            <a:extLst>
              <a:ext uri="{FF2B5EF4-FFF2-40B4-BE49-F238E27FC236}">
                <a16:creationId xmlns:a16="http://schemas.microsoft.com/office/drawing/2014/main" id="{5837B40E-EB28-4181-9791-676689E99F05}"/>
              </a:ext>
            </a:extLst>
          </p:cNvPr>
          <p:cNvSpPr/>
          <p:nvPr/>
        </p:nvSpPr>
        <p:spPr>
          <a:xfrm>
            <a:off x="8135207" y="1149724"/>
            <a:ext cx="887506" cy="806824"/>
          </a:xfrm>
          <a:prstGeom prst="verticalScroll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B82F22-7828-45F6-8CBF-F770D6A19389}"/>
              </a:ext>
            </a:extLst>
          </p:cNvPr>
          <p:cNvSpPr txBox="1"/>
          <p:nvPr/>
        </p:nvSpPr>
        <p:spPr>
          <a:xfrm>
            <a:off x="7900051" y="1200507"/>
            <a:ext cx="1791820" cy="705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def (a):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a[0] += 1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B5042E3-1FE3-4101-AAD5-AD359A555BED}"/>
              </a:ext>
            </a:extLst>
          </p:cNvPr>
          <p:cNvCxnSpPr>
            <a:stCxn id="12" idx="3"/>
          </p:cNvCxnSpPr>
          <p:nvPr/>
        </p:nvCxnSpPr>
        <p:spPr>
          <a:xfrm>
            <a:off x="7106771" y="1547944"/>
            <a:ext cx="1129553" cy="10604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F8AE068-172B-488C-8E8C-E552533113D3}"/>
              </a:ext>
            </a:extLst>
          </p:cNvPr>
          <p:cNvSpPr/>
          <p:nvPr/>
        </p:nvSpPr>
        <p:spPr>
          <a:xfrm>
            <a:off x="6367182" y="1915225"/>
            <a:ext cx="739589" cy="4199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F696D0-C652-4EDC-9B41-701C243FCE5A}"/>
              </a:ext>
            </a:extLst>
          </p:cNvPr>
          <p:cNvSpPr txBox="1"/>
          <p:nvPr/>
        </p:nvSpPr>
        <p:spPr>
          <a:xfrm>
            <a:off x="5999821" y="1902552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7454D4B-7F95-4274-91FD-6C97D30D64B7}"/>
              </a:ext>
            </a:extLst>
          </p:cNvPr>
          <p:cNvSpPr/>
          <p:nvPr/>
        </p:nvSpPr>
        <p:spPr>
          <a:xfrm>
            <a:off x="8141667" y="2096802"/>
            <a:ext cx="430833" cy="419923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CC9BA21-8406-4903-BF31-64CC0A1CBBF6}"/>
              </a:ext>
            </a:extLst>
          </p:cNvPr>
          <p:cNvCxnSpPr>
            <a:cxnSpLocks/>
            <a:stCxn id="17" idx="3"/>
            <a:endCxn id="26" idx="1"/>
          </p:cNvCxnSpPr>
          <p:nvPr/>
        </p:nvCxnSpPr>
        <p:spPr>
          <a:xfrm>
            <a:off x="7106771" y="2125187"/>
            <a:ext cx="1034896" cy="181577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DAE51C6-E3DF-40CF-9FCD-2C49F0A09E78}"/>
              </a:ext>
            </a:extLst>
          </p:cNvPr>
          <p:cNvSpPr/>
          <p:nvPr/>
        </p:nvSpPr>
        <p:spPr>
          <a:xfrm>
            <a:off x="6458074" y="3654609"/>
            <a:ext cx="739589" cy="4199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DAB634-8A51-4B48-A38A-E745E32BA0D1}"/>
              </a:ext>
            </a:extLst>
          </p:cNvPr>
          <p:cNvSpPr txBox="1"/>
          <p:nvPr/>
        </p:nvSpPr>
        <p:spPr>
          <a:xfrm>
            <a:off x="6090713" y="3641936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49DAA3-3A5E-404F-9092-D98E6A6DBA94}"/>
              </a:ext>
            </a:extLst>
          </p:cNvPr>
          <p:cNvSpPr txBox="1"/>
          <p:nvPr/>
        </p:nvSpPr>
        <p:spPr>
          <a:xfrm>
            <a:off x="8174532" y="713022"/>
            <a:ext cx="1465466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동적 프레임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E85A3CD-FF07-4BDC-86ED-6AA709A16763}"/>
              </a:ext>
            </a:extLst>
          </p:cNvPr>
          <p:cNvSpPr/>
          <p:nvPr/>
        </p:nvSpPr>
        <p:spPr>
          <a:xfrm>
            <a:off x="11797164" y="3976357"/>
            <a:ext cx="530331" cy="4199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DA6BF5E-4A43-4E12-9488-F65B027C9224}"/>
              </a:ext>
            </a:extLst>
          </p:cNvPr>
          <p:cNvSpPr/>
          <p:nvPr/>
        </p:nvSpPr>
        <p:spPr>
          <a:xfrm>
            <a:off x="9226966" y="2836876"/>
            <a:ext cx="530331" cy="4199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7F4C1D2-2661-42BC-B8F7-F6F7E371D3E9}"/>
              </a:ext>
            </a:extLst>
          </p:cNvPr>
          <p:cNvSpPr/>
          <p:nvPr/>
        </p:nvSpPr>
        <p:spPr>
          <a:xfrm>
            <a:off x="8578960" y="2096802"/>
            <a:ext cx="430833" cy="4199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EF86808-42D5-4303-BAB3-C3B4880B4089}"/>
              </a:ext>
            </a:extLst>
          </p:cNvPr>
          <p:cNvSpPr/>
          <p:nvPr/>
        </p:nvSpPr>
        <p:spPr>
          <a:xfrm>
            <a:off x="9261038" y="2096802"/>
            <a:ext cx="430833" cy="419923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BC24A39-3B01-4BC6-AB22-59F881CE0FFE}"/>
              </a:ext>
            </a:extLst>
          </p:cNvPr>
          <p:cNvSpPr/>
          <p:nvPr/>
        </p:nvSpPr>
        <p:spPr>
          <a:xfrm>
            <a:off x="9698331" y="2096802"/>
            <a:ext cx="430833" cy="4199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A27D3FA-FCEE-4CED-9AC4-B01A61AFD1A9}"/>
              </a:ext>
            </a:extLst>
          </p:cNvPr>
          <p:cNvCxnSpPr>
            <a:cxnSpLocks/>
            <a:stCxn id="43" idx="3"/>
            <a:endCxn id="46" idx="1"/>
          </p:cNvCxnSpPr>
          <p:nvPr/>
        </p:nvCxnSpPr>
        <p:spPr>
          <a:xfrm>
            <a:off x="9009793" y="2306764"/>
            <a:ext cx="251245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구부러짐 48">
            <a:extLst>
              <a:ext uri="{FF2B5EF4-FFF2-40B4-BE49-F238E27FC236}">
                <a16:creationId xmlns:a16="http://schemas.microsoft.com/office/drawing/2014/main" id="{93BE2D37-9389-4D77-8466-916EB191F293}"/>
              </a:ext>
            </a:extLst>
          </p:cNvPr>
          <p:cNvCxnSpPr>
            <a:cxnSpLocks/>
            <a:endCxn id="35" idx="0"/>
          </p:cNvCxnSpPr>
          <p:nvPr/>
        </p:nvCxnSpPr>
        <p:spPr>
          <a:xfrm rot="16200000" flipH="1">
            <a:off x="8351948" y="2552441"/>
            <a:ext cx="317172" cy="245736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구부러짐 51">
            <a:extLst>
              <a:ext uri="{FF2B5EF4-FFF2-40B4-BE49-F238E27FC236}">
                <a16:creationId xmlns:a16="http://schemas.microsoft.com/office/drawing/2014/main" id="{C09915E6-A3AE-4BCA-82F2-6967AE3FC4BE}"/>
              </a:ext>
            </a:extLst>
          </p:cNvPr>
          <p:cNvCxnSpPr>
            <a:cxnSpLocks/>
            <a:stCxn id="46" idx="2"/>
            <a:endCxn id="39" idx="0"/>
          </p:cNvCxnSpPr>
          <p:nvPr/>
        </p:nvCxnSpPr>
        <p:spPr>
          <a:xfrm rot="16200000" flipH="1">
            <a:off x="9324218" y="2668961"/>
            <a:ext cx="320151" cy="15677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D6A99529-1C50-439F-8B7A-E1C5C73ACFD0}"/>
              </a:ext>
            </a:extLst>
          </p:cNvPr>
          <p:cNvCxnSpPr>
            <a:cxnSpLocks/>
            <a:stCxn id="30" idx="3"/>
            <a:endCxn id="26" idx="1"/>
          </p:cNvCxnSpPr>
          <p:nvPr/>
        </p:nvCxnSpPr>
        <p:spPr>
          <a:xfrm flipV="1">
            <a:off x="7197663" y="2306764"/>
            <a:ext cx="944004" cy="1557807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91B8B41-7667-4D17-9978-8C7EE4CD9271}"/>
              </a:ext>
            </a:extLst>
          </p:cNvPr>
          <p:cNvSpPr/>
          <p:nvPr/>
        </p:nvSpPr>
        <p:spPr>
          <a:xfrm>
            <a:off x="8368236" y="2833895"/>
            <a:ext cx="530331" cy="4199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4608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0D04A8-F089-4B71-B7E7-E34BD2420FC9}"/>
              </a:ext>
            </a:extLst>
          </p:cNvPr>
          <p:cNvSpPr txBox="1"/>
          <p:nvPr/>
        </p:nvSpPr>
        <p:spPr>
          <a:xfrm>
            <a:off x="275665" y="0"/>
            <a:ext cx="4916731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1 1 2 3 5 8 13 21 34 ...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6B3197-FE1C-4889-BDF6-B99A68ADD5B2}"/>
              </a:ext>
            </a:extLst>
          </p:cNvPr>
          <p:cNvSpPr txBox="1"/>
          <p:nvPr/>
        </p:nvSpPr>
        <p:spPr>
          <a:xfrm>
            <a:off x="2545549" y="981635"/>
            <a:ext cx="1107996" cy="529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산반식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4845AB-68EF-4732-BB25-4AFABF857CC7}"/>
              </a:ext>
            </a:extLst>
          </p:cNvPr>
          <p:cNvSpPr/>
          <p:nvPr/>
        </p:nvSpPr>
        <p:spPr>
          <a:xfrm>
            <a:off x="1297641" y="1566582"/>
            <a:ext cx="900953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</a:rPr>
              <a:t>개월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986608-0882-4DA7-A505-1C131F22D01F}"/>
              </a:ext>
            </a:extLst>
          </p:cNvPr>
          <p:cNvSpPr/>
          <p:nvPr/>
        </p:nvSpPr>
        <p:spPr>
          <a:xfrm>
            <a:off x="2198594" y="1566582"/>
            <a:ext cx="900953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</a:rPr>
              <a:t>어미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9536E6-8601-4FF6-8642-BE0EB2B1BA4A}"/>
              </a:ext>
            </a:extLst>
          </p:cNvPr>
          <p:cNvSpPr/>
          <p:nvPr/>
        </p:nvSpPr>
        <p:spPr>
          <a:xfrm>
            <a:off x="3099547" y="1566582"/>
            <a:ext cx="900953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</a:rPr>
              <a:t>새끼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022B3F5-7DB9-4219-A42F-11F3A33C6AF7}"/>
              </a:ext>
            </a:extLst>
          </p:cNvPr>
          <p:cNvSpPr/>
          <p:nvPr/>
        </p:nvSpPr>
        <p:spPr>
          <a:xfrm>
            <a:off x="1297641" y="2095701"/>
            <a:ext cx="900953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521C7E-9922-4FB6-8244-C32CC1932A41}"/>
              </a:ext>
            </a:extLst>
          </p:cNvPr>
          <p:cNvSpPr/>
          <p:nvPr/>
        </p:nvSpPr>
        <p:spPr>
          <a:xfrm>
            <a:off x="2198594" y="2095701"/>
            <a:ext cx="900953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97DAAD0-4D36-49EE-962E-6131270CE49E}"/>
              </a:ext>
            </a:extLst>
          </p:cNvPr>
          <p:cNvSpPr/>
          <p:nvPr/>
        </p:nvSpPr>
        <p:spPr>
          <a:xfrm>
            <a:off x="3099547" y="2095701"/>
            <a:ext cx="900953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095A3D9-14CB-4AE8-A507-6F171A1E5F08}"/>
              </a:ext>
            </a:extLst>
          </p:cNvPr>
          <p:cNvSpPr/>
          <p:nvPr/>
        </p:nvSpPr>
        <p:spPr>
          <a:xfrm>
            <a:off x="1297641" y="2624820"/>
            <a:ext cx="900953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0F24E8E-FDAB-46D7-A155-7D366AA46AAB}"/>
              </a:ext>
            </a:extLst>
          </p:cNvPr>
          <p:cNvSpPr/>
          <p:nvPr/>
        </p:nvSpPr>
        <p:spPr>
          <a:xfrm>
            <a:off x="2198594" y="2624820"/>
            <a:ext cx="900953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04ACAD-4B83-43BB-9A8E-17BDE1BD543B}"/>
              </a:ext>
            </a:extLst>
          </p:cNvPr>
          <p:cNvSpPr/>
          <p:nvPr/>
        </p:nvSpPr>
        <p:spPr>
          <a:xfrm>
            <a:off x="3099547" y="2624820"/>
            <a:ext cx="900953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9AAC0C-71B3-4350-8AD6-CD6E71DAE3B9}"/>
              </a:ext>
            </a:extLst>
          </p:cNvPr>
          <p:cNvSpPr/>
          <p:nvPr/>
        </p:nvSpPr>
        <p:spPr>
          <a:xfrm>
            <a:off x="1297641" y="3153939"/>
            <a:ext cx="900953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9C6D43-3238-4E78-A79D-0CE22B5E467E}"/>
              </a:ext>
            </a:extLst>
          </p:cNvPr>
          <p:cNvSpPr/>
          <p:nvPr/>
        </p:nvSpPr>
        <p:spPr>
          <a:xfrm>
            <a:off x="2198594" y="3153939"/>
            <a:ext cx="900953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76366B9-D0DD-4B45-A9F8-CC82A59245D8}"/>
              </a:ext>
            </a:extLst>
          </p:cNvPr>
          <p:cNvSpPr/>
          <p:nvPr/>
        </p:nvSpPr>
        <p:spPr>
          <a:xfrm>
            <a:off x="3099547" y="3153939"/>
            <a:ext cx="900953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D129A0-C85A-4B18-A39C-B3FFC8E12D1B}"/>
              </a:ext>
            </a:extLst>
          </p:cNvPr>
          <p:cNvSpPr/>
          <p:nvPr/>
        </p:nvSpPr>
        <p:spPr>
          <a:xfrm>
            <a:off x="1297641" y="3683058"/>
            <a:ext cx="900953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A6BCFA5-4539-4322-9D0E-90D9DEB55EA0}"/>
              </a:ext>
            </a:extLst>
          </p:cNvPr>
          <p:cNvSpPr/>
          <p:nvPr/>
        </p:nvSpPr>
        <p:spPr>
          <a:xfrm>
            <a:off x="2198594" y="3683058"/>
            <a:ext cx="900953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3AEBEE0-7EF4-456D-BEF7-EF81C77331B9}"/>
              </a:ext>
            </a:extLst>
          </p:cNvPr>
          <p:cNvSpPr/>
          <p:nvPr/>
        </p:nvSpPr>
        <p:spPr>
          <a:xfrm>
            <a:off x="3099547" y="3683058"/>
            <a:ext cx="900953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D9F2A1C-30C3-4E5B-8BB8-A3CF548076ED}"/>
              </a:ext>
            </a:extLst>
          </p:cNvPr>
          <p:cNvSpPr/>
          <p:nvPr/>
        </p:nvSpPr>
        <p:spPr>
          <a:xfrm>
            <a:off x="1297641" y="4212177"/>
            <a:ext cx="900953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A0B3889-A5B5-4622-9ED1-88CF82510EEE}"/>
              </a:ext>
            </a:extLst>
          </p:cNvPr>
          <p:cNvSpPr/>
          <p:nvPr/>
        </p:nvSpPr>
        <p:spPr>
          <a:xfrm>
            <a:off x="2198594" y="4212177"/>
            <a:ext cx="900953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E230AA4-CB45-4882-8380-DE32F66D8ED5}"/>
              </a:ext>
            </a:extLst>
          </p:cNvPr>
          <p:cNvSpPr/>
          <p:nvPr/>
        </p:nvSpPr>
        <p:spPr>
          <a:xfrm>
            <a:off x="3099547" y="4212177"/>
            <a:ext cx="900953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EA7B7B0-3123-443F-AA3B-8C521ACE2D90}"/>
              </a:ext>
            </a:extLst>
          </p:cNvPr>
          <p:cNvSpPr/>
          <p:nvPr/>
        </p:nvSpPr>
        <p:spPr>
          <a:xfrm>
            <a:off x="1297641" y="4741296"/>
            <a:ext cx="900953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699B345-CD0A-408E-AC3D-503D94C07354}"/>
              </a:ext>
            </a:extLst>
          </p:cNvPr>
          <p:cNvSpPr/>
          <p:nvPr/>
        </p:nvSpPr>
        <p:spPr>
          <a:xfrm>
            <a:off x="2198594" y="4741296"/>
            <a:ext cx="900953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D5C61E6-F7BB-41F8-AD8F-C8D4B082BD07}"/>
              </a:ext>
            </a:extLst>
          </p:cNvPr>
          <p:cNvSpPr/>
          <p:nvPr/>
        </p:nvSpPr>
        <p:spPr>
          <a:xfrm>
            <a:off x="3099547" y="4741296"/>
            <a:ext cx="900953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EB752AE-C69D-452A-B295-697DBDEE2FB5}"/>
              </a:ext>
            </a:extLst>
          </p:cNvPr>
          <p:cNvSpPr/>
          <p:nvPr/>
        </p:nvSpPr>
        <p:spPr>
          <a:xfrm>
            <a:off x="1297641" y="5270415"/>
            <a:ext cx="900953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312109D-0272-4CD3-9BEF-301E09C64C79}"/>
              </a:ext>
            </a:extLst>
          </p:cNvPr>
          <p:cNvSpPr/>
          <p:nvPr/>
        </p:nvSpPr>
        <p:spPr>
          <a:xfrm>
            <a:off x="2198594" y="5270415"/>
            <a:ext cx="900953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410C181-48B7-405E-8185-0EB8D0A7D416}"/>
              </a:ext>
            </a:extLst>
          </p:cNvPr>
          <p:cNvSpPr/>
          <p:nvPr/>
        </p:nvSpPr>
        <p:spPr>
          <a:xfrm>
            <a:off x="3099547" y="5270415"/>
            <a:ext cx="900953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345023D-C259-48A8-993C-7F4726120B89}"/>
              </a:ext>
            </a:extLst>
          </p:cNvPr>
          <p:cNvSpPr/>
          <p:nvPr/>
        </p:nvSpPr>
        <p:spPr>
          <a:xfrm>
            <a:off x="4000500" y="1566582"/>
            <a:ext cx="900953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</a:rPr>
              <a:t>총합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D407958-BC70-48B4-98C0-D211B77F20D5}"/>
              </a:ext>
            </a:extLst>
          </p:cNvPr>
          <p:cNvSpPr/>
          <p:nvPr/>
        </p:nvSpPr>
        <p:spPr>
          <a:xfrm>
            <a:off x="4000500" y="2095701"/>
            <a:ext cx="900953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8F9AFDA-6D3D-4EB6-BCCB-BB99EDF345D3}"/>
              </a:ext>
            </a:extLst>
          </p:cNvPr>
          <p:cNvSpPr/>
          <p:nvPr/>
        </p:nvSpPr>
        <p:spPr>
          <a:xfrm>
            <a:off x="4000500" y="2624820"/>
            <a:ext cx="900953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31B1A1A-2522-4A43-972B-9EDB25E7D953}"/>
              </a:ext>
            </a:extLst>
          </p:cNvPr>
          <p:cNvSpPr/>
          <p:nvPr/>
        </p:nvSpPr>
        <p:spPr>
          <a:xfrm>
            <a:off x="4000500" y="3153939"/>
            <a:ext cx="900953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144D101-EE41-4DBF-872E-873CBB470223}"/>
              </a:ext>
            </a:extLst>
          </p:cNvPr>
          <p:cNvSpPr/>
          <p:nvPr/>
        </p:nvSpPr>
        <p:spPr>
          <a:xfrm>
            <a:off x="4000500" y="3683058"/>
            <a:ext cx="900953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08CF949-A3F3-4450-BB8C-248684DF7CA0}"/>
              </a:ext>
            </a:extLst>
          </p:cNvPr>
          <p:cNvSpPr/>
          <p:nvPr/>
        </p:nvSpPr>
        <p:spPr>
          <a:xfrm>
            <a:off x="4000500" y="4212177"/>
            <a:ext cx="900953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C438A51-7C1A-49F0-A754-436A6F8368DB}"/>
              </a:ext>
            </a:extLst>
          </p:cNvPr>
          <p:cNvSpPr/>
          <p:nvPr/>
        </p:nvSpPr>
        <p:spPr>
          <a:xfrm>
            <a:off x="4000500" y="4741296"/>
            <a:ext cx="900953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844168A-3EA6-4C52-8EBF-6B6733088E0F}"/>
              </a:ext>
            </a:extLst>
          </p:cNvPr>
          <p:cNvSpPr/>
          <p:nvPr/>
        </p:nvSpPr>
        <p:spPr>
          <a:xfrm>
            <a:off x="4000500" y="5270415"/>
            <a:ext cx="900953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1767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44DBF80A-5657-4D8B-9C7B-2109C7740C2E}"/>
              </a:ext>
            </a:extLst>
          </p:cNvPr>
          <p:cNvSpPr txBox="1"/>
          <p:nvPr/>
        </p:nvSpPr>
        <p:spPr>
          <a:xfrm>
            <a:off x="531159" y="228600"/>
            <a:ext cx="2177199" cy="6018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하노이의 탑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2CD068B-915B-45C6-80FB-BE9F2A61CE45}"/>
              </a:ext>
            </a:extLst>
          </p:cNvPr>
          <p:cNvSpPr/>
          <p:nvPr/>
        </p:nvSpPr>
        <p:spPr>
          <a:xfrm>
            <a:off x="2173723" y="1601999"/>
            <a:ext cx="221877" cy="451148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ED988F7-6990-4D6B-80D5-4B3AFB51DDD9}"/>
              </a:ext>
            </a:extLst>
          </p:cNvPr>
          <p:cNvSpPr/>
          <p:nvPr/>
        </p:nvSpPr>
        <p:spPr>
          <a:xfrm>
            <a:off x="4522694" y="1566582"/>
            <a:ext cx="221877" cy="451148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DF0C0F7-3AB9-4298-8DB1-2666094FC1E4}"/>
              </a:ext>
            </a:extLst>
          </p:cNvPr>
          <p:cNvSpPr/>
          <p:nvPr/>
        </p:nvSpPr>
        <p:spPr>
          <a:xfrm>
            <a:off x="7075394" y="1566582"/>
            <a:ext cx="221877" cy="451148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원통형 39">
            <a:extLst>
              <a:ext uri="{FF2B5EF4-FFF2-40B4-BE49-F238E27FC236}">
                <a16:creationId xmlns:a16="http://schemas.microsoft.com/office/drawing/2014/main" id="{12E47E47-8BF7-4D9D-BDCC-27834325E17B}"/>
              </a:ext>
            </a:extLst>
          </p:cNvPr>
          <p:cNvSpPr/>
          <p:nvPr/>
        </p:nvSpPr>
        <p:spPr>
          <a:xfrm>
            <a:off x="1133383" y="6053980"/>
            <a:ext cx="2232212" cy="423583"/>
          </a:xfrm>
          <a:prstGeom prst="can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원통형 40">
            <a:extLst>
              <a:ext uri="{FF2B5EF4-FFF2-40B4-BE49-F238E27FC236}">
                <a16:creationId xmlns:a16="http://schemas.microsoft.com/office/drawing/2014/main" id="{E0C10B79-032D-404D-8071-73521DB24D74}"/>
              </a:ext>
            </a:extLst>
          </p:cNvPr>
          <p:cNvSpPr/>
          <p:nvPr/>
        </p:nvSpPr>
        <p:spPr>
          <a:xfrm>
            <a:off x="1344505" y="5654488"/>
            <a:ext cx="1809967" cy="423583"/>
          </a:xfrm>
          <a:prstGeom prst="can">
            <a:avLst/>
          </a:prstGeom>
          <a:solidFill>
            <a:srgbClr val="FFCC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CD68774-0A17-49E1-9CA7-D6D570A58102}"/>
              </a:ext>
            </a:extLst>
          </p:cNvPr>
          <p:cNvSpPr txBox="1"/>
          <p:nvPr/>
        </p:nvSpPr>
        <p:spPr>
          <a:xfrm>
            <a:off x="1835524" y="1109382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from=A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C9A2D10-534C-435B-A964-1B48074AEE19}"/>
              </a:ext>
            </a:extLst>
          </p:cNvPr>
          <p:cNvSpPr txBox="1"/>
          <p:nvPr/>
        </p:nvSpPr>
        <p:spPr>
          <a:xfrm>
            <a:off x="4455624" y="1109382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by=B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43DDB05-90BD-40B7-A536-28752254E82F}"/>
              </a:ext>
            </a:extLst>
          </p:cNvPr>
          <p:cNvSpPr txBox="1"/>
          <p:nvPr/>
        </p:nvSpPr>
        <p:spPr>
          <a:xfrm>
            <a:off x="6822450" y="1144800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to=C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5" name="원통형 44">
            <a:extLst>
              <a:ext uri="{FF2B5EF4-FFF2-40B4-BE49-F238E27FC236}">
                <a16:creationId xmlns:a16="http://schemas.microsoft.com/office/drawing/2014/main" id="{3D68ACD3-7DCF-47EE-BC81-0C6BAE396281}"/>
              </a:ext>
            </a:extLst>
          </p:cNvPr>
          <p:cNvSpPr/>
          <p:nvPr/>
        </p:nvSpPr>
        <p:spPr>
          <a:xfrm>
            <a:off x="1606660" y="5290413"/>
            <a:ext cx="1323067" cy="423583"/>
          </a:xfrm>
          <a:prstGeom prst="can">
            <a:avLst/>
          </a:prstGeom>
          <a:solidFill>
            <a:srgbClr val="92D05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A7C11FE-B923-47E3-A1E4-0C5211AAC7CE}"/>
              </a:ext>
            </a:extLst>
          </p:cNvPr>
          <p:cNvSpPr txBox="1"/>
          <p:nvPr/>
        </p:nvSpPr>
        <p:spPr>
          <a:xfrm>
            <a:off x="8330453" y="1855694"/>
            <a:ext cx="1595309" cy="2859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 : a -&gt; c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 : a -&gt; b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 : c -&gt; b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 : a -&gt; c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 : b -&gt; a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 : b -&gt; c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 : a -&gt; c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832302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2DCC0A-647A-4381-A1C5-8E3FD044825A}"/>
              </a:ext>
            </a:extLst>
          </p:cNvPr>
          <p:cNvSpPr txBox="1"/>
          <p:nvPr/>
        </p:nvSpPr>
        <p:spPr>
          <a:xfrm>
            <a:off x="597611" y="462486"/>
            <a:ext cx="2550698" cy="39657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x = 10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def foo():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x = 20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print(x)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foo()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print(x)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E51FAD7-DB62-45FE-B826-3FCB79FAE9FF}"/>
              </a:ext>
            </a:extLst>
          </p:cNvPr>
          <p:cNvGrpSpPr/>
          <p:nvPr/>
        </p:nvGrpSpPr>
        <p:grpSpPr>
          <a:xfrm>
            <a:off x="-876014" y="447452"/>
            <a:ext cx="1275281" cy="611506"/>
            <a:chOff x="-407946" y="4410969"/>
            <a:chExt cx="1275281" cy="611506"/>
          </a:xfrm>
        </p:grpSpPr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CAFA7BB9-B633-49A9-8C7A-BF5620C87317}"/>
                </a:ext>
              </a:extLst>
            </p:cNvPr>
            <p:cNvSpPr/>
            <p:nvPr/>
          </p:nvSpPr>
          <p:spPr>
            <a:xfrm>
              <a:off x="242047" y="4524934"/>
              <a:ext cx="625288" cy="497541"/>
            </a:xfrm>
            <a:prstGeom prst="rightArrow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A2EB247-8919-4906-8190-E178CA690E1B}"/>
                </a:ext>
              </a:extLst>
            </p:cNvPr>
            <p:cNvSpPr txBox="1"/>
            <p:nvPr/>
          </p:nvSpPr>
          <p:spPr>
            <a:xfrm>
              <a:off x="-407946" y="4410969"/>
              <a:ext cx="579005" cy="6047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2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PC</a:t>
              </a:r>
              <a:endPara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B5DEAF-0791-4577-B67D-22AE4A16080C}"/>
              </a:ext>
            </a:extLst>
          </p:cNvPr>
          <p:cNvSpPr/>
          <p:nvPr/>
        </p:nvSpPr>
        <p:spPr>
          <a:xfrm>
            <a:off x="4941794" y="645459"/>
            <a:ext cx="4908177" cy="560070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EA43252-3FFE-4638-B800-BC98DE560DC8}"/>
              </a:ext>
            </a:extLst>
          </p:cNvPr>
          <p:cNvSpPr/>
          <p:nvPr/>
        </p:nvSpPr>
        <p:spPr>
          <a:xfrm>
            <a:off x="5520018" y="1058958"/>
            <a:ext cx="2349874" cy="1637192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539479D-9D73-4D0C-BFF3-747669FFBA95}"/>
              </a:ext>
            </a:extLst>
          </p:cNvPr>
          <p:cNvSpPr/>
          <p:nvPr/>
        </p:nvSpPr>
        <p:spPr>
          <a:xfrm>
            <a:off x="5543939" y="3250606"/>
            <a:ext cx="2349874" cy="1206885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7F8B7E-F6E3-4365-936C-A7BA7AD76EBE}"/>
              </a:ext>
            </a:extLst>
          </p:cNvPr>
          <p:cNvSpPr txBox="1"/>
          <p:nvPr/>
        </p:nvSpPr>
        <p:spPr>
          <a:xfrm>
            <a:off x="5338482" y="729801"/>
            <a:ext cx="1465466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전역 프레임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11621E-8113-4518-8981-7FD683A2D039}"/>
              </a:ext>
            </a:extLst>
          </p:cNvPr>
          <p:cNvSpPr txBox="1"/>
          <p:nvPr/>
        </p:nvSpPr>
        <p:spPr>
          <a:xfrm>
            <a:off x="5362403" y="2833895"/>
            <a:ext cx="1465466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지역 프레임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72DF50-CC40-43F0-87A1-1D44BFEA2B48}"/>
              </a:ext>
            </a:extLst>
          </p:cNvPr>
          <p:cNvSpPr txBox="1"/>
          <p:nvPr/>
        </p:nvSpPr>
        <p:spPr>
          <a:xfrm>
            <a:off x="4652813" y="183365"/>
            <a:ext cx="877163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메모리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BDB78C3-2C4F-47C6-AFDE-2C4350C7AE1F}"/>
              </a:ext>
            </a:extLst>
          </p:cNvPr>
          <p:cNvSpPr/>
          <p:nvPr/>
        </p:nvSpPr>
        <p:spPr>
          <a:xfrm>
            <a:off x="6367182" y="1337982"/>
            <a:ext cx="739589" cy="4199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45BC84-EBA8-4B9B-A8A5-4C5A9996779F}"/>
              </a:ext>
            </a:extLst>
          </p:cNvPr>
          <p:cNvSpPr txBox="1"/>
          <p:nvPr/>
        </p:nvSpPr>
        <p:spPr>
          <a:xfrm>
            <a:off x="5802604" y="1331981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foo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B5042E3-1FE3-4101-AAD5-AD359A555BED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 flipV="1">
            <a:off x="7106771" y="1405360"/>
            <a:ext cx="1080304" cy="14258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F8AE068-172B-488C-8E8C-E552533113D3}"/>
              </a:ext>
            </a:extLst>
          </p:cNvPr>
          <p:cNvSpPr/>
          <p:nvPr/>
        </p:nvSpPr>
        <p:spPr>
          <a:xfrm>
            <a:off x="6367182" y="1915225"/>
            <a:ext cx="739589" cy="4199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F696D0-C652-4EDC-9B41-701C243FCE5A}"/>
              </a:ext>
            </a:extLst>
          </p:cNvPr>
          <p:cNvSpPr txBox="1"/>
          <p:nvPr/>
        </p:nvSpPr>
        <p:spPr>
          <a:xfrm>
            <a:off x="5999821" y="1902552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CC9BA21-8406-4903-BF31-64CC0A1CBBF6}"/>
              </a:ext>
            </a:extLst>
          </p:cNvPr>
          <p:cNvCxnSpPr>
            <a:cxnSpLocks/>
            <a:stCxn id="17" idx="3"/>
            <a:endCxn id="35" idx="1"/>
          </p:cNvCxnSpPr>
          <p:nvPr/>
        </p:nvCxnSpPr>
        <p:spPr>
          <a:xfrm>
            <a:off x="7106771" y="2125187"/>
            <a:ext cx="1198420" cy="25003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DAE51C6-E3DF-40CF-9FCD-2C49F0A09E78}"/>
              </a:ext>
            </a:extLst>
          </p:cNvPr>
          <p:cNvSpPr/>
          <p:nvPr/>
        </p:nvSpPr>
        <p:spPr>
          <a:xfrm>
            <a:off x="6458074" y="3654609"/>
            <a:ext cx="739589" cy="4199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DAB634-8A51-4B48-A38A-E745E32BA0D1}"/>
              </a:ext>
            </a:extLst>
          </p:cNvPr>
          <p:cNvSpPr txBox="1"/>
          <p:nvPr/>
        </p:nvSpPr>
        <p:spPr>
          <a:xfrm>
            <a:off x="6090713" y="3641936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D6A99529-1C50-439F-8B7A-E1C5C73ACFD0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7197663" y="3830355"/>
            <a:ext cx="1151547" cy="3421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91B8B41-7667-4D17-9978-8C7EE4CD9271}"/>
              </a:ext>
            </a:extLst>
          </p:cNvPr>
          <p:cNvSpPr/>
          <p:nvPr/>
        </p:nvSpPr>
        <p:spPr>
          <a:xfrm>
            <a:off x="8305191" y="2165260"/>
            <a:ext cx="530331" cy="4199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E93D62-EEA4-4CC1-A528-11FE8630F7D3}"/>
              </a:ext>
            </a:extLst>
          </p:cNvPr>
          <p:cNvSpPr txBox="1"/>
          <p:nvPr/>
        </p:nvSpPr>
        <p:spPr>
          <a:xfrm>
            <a:off x="8187075" y="834370"/>
            <a:ext cx="1704313" cy="114197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def ():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x = 20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print(x)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A527855-99E0-4F18-A72B-D99BF9F2E4CA}"/>
              </a:ext>
            </a:extLst>
          </p:cNvPr>
          <p:cNvSpPr/>
          <p:nvPr/>
        </p:nvSpPr>
        <p:spPr>
          <a:xfrm>
            <a:off x="8349210" y="3620393"/>
            <a:ext cx="530331" cy="4199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DA8078C-B702-4668-AE60-5A766C668CB9}"/>
              </a:ext>
            </a:extLst>
          </p:cNvPr>
          <p:cNvCxnSpPr/>
          <p:nvPr/>
        </p:nvCxnSpPr>
        <p:spPr>
          <a:xfrm flipH="1">
            <a:off x="5271247" y="2978524"/>
            <a:ext cx="2756647" cy="1546411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7584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2DCC0A-647A-4381-A1C5-8E3FD044825A}"/>
              </a:ext>
            </a:extLst>
          </p:cNvPr>
          <p:cNvSpPr txBox="1"/>
          <p:nvPr/>
        </p:nvSpPr>
        <p:spPr>
          <a:xfrm>
            <a:off x="597611" y="462486"/>
            <a:ext cx="2550698" cy="5086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x = 10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def foo():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global x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x = 20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print(x)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foo()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print(x)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E51FAD7-DB62-45FE-B826-3FCB79FAE9FF}"/>
              </a:ext>
            </a:extLst>
          </p:cNvPr>
          <p:cNvGrpSpPr/>
          <p:nvPr/>
        </p:nvGrpSpPr>
        <p:grpSpPr>
          <a:xfrm>
            <a:off x="-876014" y="447452"/>
            <a:ext cx="1275281" cy="611506"/>
            <a:chOff x="-407946" y="4410969"/>
            <a:chExt cx="1275281" cy="611506"/>
          </a:xfrm>
        </p:grpSpPr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CAFA7BB9-B633-49A9-8C7A-BF5620C87317}"/>
                </a:ext>
              </a:extLst>
            </p:cNvPr>
            <p:cNvSpPr/>
            <p:nvPr/>
          </p:nvSpPr>
          <p:spPr>
            <a:xfrm>
              <a:off x="242047" y="4524934"/>
              <a:ext cx="625288" cy="497541"/>
            </a:xfrm>
            <a:prstGeom prst="rightArrow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A2EB247-8919-4906-8190-E178CA690E1B}"/>
                </a:ext>
              </a:extLst>
            </p:cNvPr>
            <p:cNvSpPr txBox="1"/>
            <p:nvPr/>
          </p:nvSpPr>
          <p:spPr>
            <a:xfrm>
              <a:off x="-407946" y="4410969"/>
              <a:ext cx="579005" cy="6047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2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PC</a:t>
              </a:r>
              <a:endPara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B5DEAF-0791-4577-B67D-22AE4A16080C}"/>
              </a:ext>
            </a:extLst>
          </p:cNvPr>
          <p:cNvSpPr/>
          <p:nvPr/>
        </p:nvSpPr>
        <p:spPr>
          <a:xfrm>
            <a:off x="4941794" y="645459"/>
            <a:ext cx="4908177" cy="560070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EA43252-3FFE-4638-B800-BC98DE560DC8}"/>
              </a:ext>
            </a:extLst>
          </p:cNvPr>
          <p:cNvSpPr/>
          <p:nvPr/>
        </p:nvSpPr>
        <p:spPr>
          <a:xfrm>
            <a:off x="5520018" y="1058958"/>
            <a:ext cx="2349874" cy="1637192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539479D-9D73-4D0C-BFF3-747669FFBA95}"/>
              </a:ext>
            </a:extLst>
          </p:cNvPr>
          <p:cNvSpPr/>
          <p:nvPr/>
        </p:nvSpPr>
        <p:spPr>
          <a:xfrm>
            <a:off x="5543939" y="3250606"/>
            <a:ext cx="2349874" cy="1206885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7F8B7E-F6E3-4365-936C-A7BA7AD76EBE}"/>
              </a:ext>
            </a:extLst>
          </p:cNvPr>
          <p:cNvSpPr txBox="1"/>
          <p:nvPr/>
        </p:nvSpPr>
        <p:spPr>
          <a:xfrm>
            <a:off x="5338482" y="729801"/>
            <a:ext cx="1465466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전역 프레임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11621E-8113-4518-8981-7FD683A2D039}"/>
              </a:ext>
            </a:extLst>
          </p:cNvPr>
          <p:cNvSpPr txBox="1"/>
          <p:nvPr/>
        </p:nvSpPr>
        <p:spPr>
          <a:xfrm>
            <a:off x="5362403" y="2833895"/>
            <a:ext cx="1465466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지역 프레임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72DF50-CC40-43F0-87A1-1D44BFEA2B48}"/>
              </a:ext>
            </a:extLst>
          </p:cNvPr>
          <p:cNvSpPr txBox="1"/>
          <p:nvPr/>
        </p:nvSpPr>
        <p:spPr>
          <a:xfrm>
            <a:off x="4652813" y="183365"/>
            <a:ext cx="877163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메모리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BDB78C3-2C4F-47C6-AFDE-2C4350C7AE1F}"/>
              </a:ext>
            </a:extLst>
          </p:cNvPr>
          <p:cNvSpPr/>
          <p:nvPr/>
        </p:nvSpPr>
        <p:spPr>
          <a:xfrm>
            <a:off x="6367182" y="1337982"/>
            <a:ext cx="739589" cy="4199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45BC84-EBA8-4B9B-A8A5-4C5A9996779F}"/>
              </a:ext>
            </a:extLst>
          </p:cNvPr>
          <p:cNvSpPr txBox="1"/>
          <p:nvPr/>
        </p:nvSpPr>
        <p:spPr>
          <a:xfrm>
            <a:off x="5802604" y="1331981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foo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B5042E3-1FE3-4101-AAD5-AD359A555BED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 flipV="1">
            <a:off x="7106771" y="1405360"/>
            <a:ext cx="1080304" cy="14258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F8AE068-172B-488C-8E8C-E552533113D3}"/>
              </a:ext>
            </a:extLst>
          </p:cNvPr>
          <p:cNvSpPr/>
          <p:nvPr/>
        </p:nvSpPr>
        <p:spPr>
          <a:xfrm>
            <a:off x="6367182" y="1915225"/>
            <a:ext cx="739589" cy="4199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F696D0-C652-4EDC-9B41-701C243FCE5A}"/>
              </a:ext>
            </a:extLst>
          </p:cNvPr>
          <p:cNvSpPr txBox="1"/>
          <p:nvPr/>
        </p:nvSpPr>
        <p:spPr>
          <a:xfrm>
            <a:off x="5999821" y="1902552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CC9BA21-8406-4903-BF31-64CC0A1CBBF6}"/>
              </a:ext>
            </a:extLst>
          </p:cNvPr>
          <p:cNvCxnSpPr>
            <a:cxnSpLocks/>
            <a:stCxn id="17" idx="3"/>
            <a:endCxn id="26" idx="1"/>
          </p:cNvCxnSpPr>
          <p:nvPr/>
        </p:nvCxnSpPr>
        <p:spPr>
          <a:xfrm>
            <a:off x="7106771" y="2125187"/>
            <a:ext cx="1198420" cy="88030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91B8B41-7667-4D17-9978-8C7EE4CD9271}"/>
              </a:ext>
            </a:extLst>
          </p:cNvPr>
          <p:cNvSpPr/>
          <p:nvPr/>
        </p:nvSpPr>
        <p:spPr>
          <a:xfrm>
            <a:off x="8305191" y="2165260"/>
            <a:ext cx="530331" cy="4199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E93D62-EEA4-4CC1-A528-11FE8630F7D3}"/>
              </a:ext>
            </a:extLst>
          </p:cNvPr>
          <p:cNvSpPr txBox="1"/>
          <p:nvPr/>
        </p:nvSpPr>
        <p:spPr>
          <a:xfrm>
            <a:off x="8187075" y="834370"/>
            <a:ext cx="1704313" cy="114197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def ():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x = 20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print(x)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352F60F-1475-4060-AD2F-B06D3997932C}"/>
              </a:ext>
            </a:extLst>
          </p:cNvPr>
          <p:cNvSpPr/>
          <p:nvPr/>
        </p:nvSpPr>
        <p:spPr>
          <a:xfrm>
            <a:off x="8305191" y="2795528"/>
            <a:ext cx="530331" cy="4199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6689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2DCC0A-647A-4381-A1C5-8E3FD044825A}"/>
              </a:ext>
            </a:extLst>
          </p:cNvPr>
          <p:cNvSpPr txBox="1"/>
          <p:nvPr/>
        </p:nvSpPr>
        <p:spPr>
          <a:xfrm>
            <a:off x="597611" y="462486"/>
            <a:ext cx="2945037" cy="45258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def A():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x = 10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def B():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x = 20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B()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print(x)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A()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E51FAD7-DB62-45FE-B826-3FCB79FAE9FF}"/>
              </a:ext>
            </a:extLst>
          </p:cNvPr>
          <p:cNvGrpSpPr/>
          <p:nvPr/>
        </p:nvGrpSpPr>
        <p:grpSpPr>
          <a:xfrm>
            <a:off x="-876014" y="447452"/>
            <a:ext cx="1275281" cy="611506"/>
            <a:chOff x="-407946" y="4410969"/>
            <a:chExt cx="1275281" cy="611506"/>
          </a:xfrm>
        </p:grpSpPr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CAFA7BB9-B633-49A9-8C7A-BF5620C87317}"/>
                </a:ext>
              </a:extLst>
            </p:cNvPr>
            <p:cNvSpPr/>
            <p:nvPr/>
          </p:nvSpPr>
          <p:spPr>
            <a:xfrm>
              <a:off x="242047" y="4524934"/>
              <a:ext cx="625288" cy="497541"/>
            </a:xfrm>
            <a:prstGeom prst="rightArrow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A2EB247-8919-4906-8190-E178CA690E1B}"/>
                </a:ext>
              </a:extLst>
            </p:cNvPr>
            <p:cNvSpPr txBox="1"/>
            <p:nvPr/>
          </p:nvSpPr>
          <p:spPr>
            <a:xfrm>
              <a:off x="-407946" y="4410969"/>
              <a:ext cx="579005" cy="6047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2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PC</a:t>
              </a:r>
              <a:endPara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B5DEAF-0791-4577-B67D-22AE4A16080C}"/>
              </a:ext>
            </a:extLst>
          </p:cNvPr>
          <p:cNvSpPr/>
          <p:nvPr/>
        </p:nvSpPr>
        <p:spPr>
          <a:xfrm>
            <a:off x="4941794" y="645459"/>
            <a:ext cx="4908177" cy="560070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EA43252-3FFE-4638-B800-BC98DE560DC8}"/>
              </a:ext>
            </a:extLst>
          </p:cNvPr>
          <p:cNvSpPr/>
          <p:nvPr/>
        </p:nvSpPr>
        <p:spPr>
          <a:xfrm>
            <a:off x="5520018" y="1058958"/>
            <a:ext cx="2349874" cy="1061555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539479D-9D73-4D0C-BFF3-747669FFBA95}"/>
              </a:ext>
            </a:extLst>
          </p:cNvPr>
          <p:cNvSpPr/>
          <p:nvPr/>
        </p:nvSpPr>
        <p:spPr>
          <a:xfrm>
            <a:off x="5550968" y="2712452"/>
            <a:ext cx="3462285" cy="280756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7F8B7E-F6E3-4365-936C-A7BA7AD76EBE}"/>
              </a:ext>
            </a:extLst>
          </p:cNvPr>
          <p:cNvSpPr txBox="1"/>
          <p:nvPr/>
        </p:nvSpPr>
        <p:spPr>
          <a:xfrm>
            <a:off x="5338482" y="729801"/>
            <a:ext cx="1465466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전역 프레임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11621E-8113-4518-8981-7FD683A2D039}"/>
              </a:ext>
            </a:extLst>
          </p:cNvPr>
          <p:cNvSpPr txBox="1"/>
          <p:nvPr/>
        </p:nvSpPr>
        <p:spPr>
          <a:xfrm>
            <a:off x="5350397" y="2296822"/>
            <a:ext cx="1718740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지역 프레임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72DF50-CC40-43F0-87A1-1D44BFEA2B48}"/>
              </a:ext>
            </a:extLst>
          </p:cNvPr>
          <p:cNvSpPr txBox="1"/>
          <p:nvPr/>
        </p:nvSpPr>
        <p:spPr>
          <a:xfrm>
            <a:off x="4652813" y="183365"/>
            <a:ext cx="877163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메모리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BDB78C3-2C4F-47C6-AFDE-2C4350C7AE1F}"/>
              </a:ext>
            </a:extLst>
          </p:cNvPr>
          <p:cNvSpPr/>
          <p:nvPr/>
        </p:nvSpPr>
        <p:spPr>
          <a:xfrm>
            <a:off x="6367182" y="1337982"/>
            <a:ext cx="739589" cy="4199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45BC84-EBA8-4B9B-A8A5-4C5A9996779F}"/>
              </a:ext>
            </a:extLst>
          </p:cNvPr>
          <p:cNvSpPr txBox="1"/>
          <p:nvPr/>
        </p:nvSpPr>
        <p:spPr>
          <a:xfrm>
            <a:off x="5965110" y="1359136"/>
            <a:ext cx="311304" cy="421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B5042E3-1FE3-4101-AAD5-AD359A555BED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 flipV="1">
            <a:off x="7106771" y="1149724"/>
            <a:ext cx="1820463" cy="39822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CC9BA21-8406-4903-BF31-64CC0A1CBBF6}"/>
              </a:ext>
            </a:extLst>
          </p:cNvPr>
          <p:cNvCxnSpPr>
            <a:cxnSpLocks/>
            <a:stCxn id="44" idx="3"/>
            <a:endCxn id="26" idx="1"/>
          </p:cNvCxnSpPr>
          <p:nvPr/>
        </p:nvCxnSpPr>
        <p:spPr>
          <a:xfrm flipV="1">
            <a:off x="7252091" y="4827786"/>
            <a:ext cx="1046377" cy="144571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91B8B41-7667-4D17-9978-8C7EE4CD9271}"/>
              </a:ext>
            </a:extLst>
          </p:cNvPr>
          <p:cNvSpPr/>
          <p:nvPr/>
        </p:nvSpPr>
        <p:spPr>
          <a:xfrm>
            <a:off x="9251905" y="4197901"/>
            <a:ext cx="530331" cy="4199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E93D62-EEA4-4CC1-A528-11FE8630F7D3}"/>
              </a:ext>
            </a:extLst>
          </p:cNvPr>
          <p:cNvSpPr txBox="1"/>
          <p:nvPr/>
        </p:nvSpPr>
        <p:spPr>
          <a:xfrm>
            <a:off x="8927234" y="-141463"/>
            <a:ext cx="1957587" cy="258237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def A():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x = 10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def B():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x = 20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B()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print(x)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352F60F-1475-4060-AD2F-B06D3997932C}"/>
              </a:ext>
            </a:extLst>
          </p:cNvPr>
          <p:cNvSpPr/>
          <p:nvPr/>
        </p:nvSpPr>
        <p:spPr>
          <a:xfrm>
            <a:off x="8298468" y="4617824"/>
            <a:ext cx="530331" cy="4199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0975704-9B6E-45E2-BE02-509844FC6CE9}"/>
              </a:ext>
            </a:extLst>
          </p:cNvPr>
          <p:cNvSpPr/>
          <p:nvPr/>
        </p:nvSpPr>
        <p:spPr>
          <a:xfrm>
            <a:off x="6422147" y="2828680"/>
            <a:ext cx="739589" cy="4199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FB5762-99B7-47A3-90BC-A4297ACFC0F3}"/>
              </a:ext>
            </a:extLst>
          </p:cNvPr>
          <p:cNvSpPr txBox="1"/>
          <p:nvPr/>
        </p:nvSpPr>
        <p:spPr>
          <a:xfrm>
            <a:off x="6020075" y="2849834"/>
            <a:ext cx="311304" cy="421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FE79802-24F1-434C-B6C5-A4CA70E6F898}"/>
              </a:ext>
            </a:extLst>
          </p:cNvPr>
          <p:cNvSpPr/>
          <p:nvPr/>
        </p:nvSpPr>
        <p:spPr>
          <a:xfrm>
            <a:off x="6422147" y="3405923"/>
            <a:ext cx="739589" cy="4199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59142F-0183-4A03-A4D3-B950EA1BF3DA}"/>
              </a:ext>
            </a:extLst>
          </p:cNvPr>
          <p:cNvSpPr txBox="1"/>
          <p:nvPr/>
        </p:nvSpPr>
        <p:spPr>
          <a:xfrm>
            <a:off x="6054786" y="3393250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8DBD452-C31D-4FA3-A674-9EB63E66E439}"/>
              </a:ext>
            </a:extLst>
          </p:cNvPr>
          <p:cNvCxnSpPr>
            <a:cxnSpLocks/>
            <a:stCxn id="29" idx="3"/>
            <a:endCxn id="35" idx="1"/>
          </p:cNvCxnSpPr>
          <p:nvPr/>
        </p:nvCxnSpPr>
        <p:spPr>
          <a:xfrm>
            <a:off x="7161736" y="3615885"/>
            <a:ext cx="2090169" cy="791978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9BBDA26-45B8-42B6-B0F5-1E6F9189E859}"/>
              </a:ext>
            </a:extLst>
          </p:cNvPr>
          <p:cNvSpPr txBox="1"/>
          <p:nvPr/>
        </p:nvSpPr>
        <p:spPr>
          <a:xfrm>
            <a:off x="9105852" y="2834003"/>
            <a:ext cx="1451038" cy="78188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def B():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x = 20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D21DAF-4FAE-4919-B828-DAF070D2DEF5}"/>
              </a:ext>
            </a:extLst>
          </p:cNvPr>
          <p:cNvCxnSpPr>
            <a:cxnSpLocks/>
            <a:stCxn id="24" idx="3"/>
            <a:endCxn id="32" idx="1"/>
          </p:cNvCxnSpPr>
          <p:nvPr/>
        </p:nvCxnSpPr>
        <p:spPr>
          <a:xfrm>
            <a:off x="7161736" y="3038642"/>
            <a:ext cx="1944116" cy="186302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70A1DAC-3257-47FF-8C5E-59B383C1AC1D}"/>
              </a:ext>
            </a:extLst>
          </p:cNvPr>
          <p:cNvSpPr/>
          <p:nvPr/>
        </p:nvSpPr>
        <p:spPr>
          <a:xfrm>
            <a:off x="6054786" y="4521872"/>
            <a:ext cx="1917375" cy="755018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FF8F095-7612-4A05-AE9C-2D46F6F0AB20}"/>
              </a:ext>
            </a:extLst>
          </p:cNvPr>
          <p:cNvSpPr txBox="1"/>
          <p:nvPr/>
        </p:nvSpPr>
        <p:spPr>
          <a:xfrm>
            <a:off x="5877607" y="4104096"/>
            <a:ext cx="1718740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지역 프레임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E25F304-95AE-4E4A-8672-450C4ECE7CEF}"/>
              </a:ext>
            </a:extLst>
          </p:cNvPr>
          <p:cNvSpPr/>
          <p:nvPr/>
        </p:nvSpPr>
        <p:spPr>
          <a:xfrm>
            <a:off x="6512502" y="4762395"/>
            <a:ext cx="739589" cy="4199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B029823-C3E2-4B9F-BD2A-F6B414FC403C}"/>
              </a:ext>
            </a:extLst>
          </p:cNvPr>
          <p:cNvSpPr txBox="1"/>
          <p:nvPr/>
        </p:nvSpPr>
        <p:spPr>
          <a:xfrm>
            <a:off x="6145141" y="4749722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94502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2DCC0A-647A-4381-A1C5-8E3FD044825A}"/>
              </a:ext>
            </a:extLst>
          </p:cNvPr>
          <p:cNvSpPr txBox="1"/>
          <p:nvPr/>
        </p:nvSpPr>
        <p:spPr>
          <a:xfrm>
            <a:off x="-179239" y="393326"/>
            <a:ext cx="4916731" cy="5086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def calc():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a = 3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b = 5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def mul_add(x):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return a * x + b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return mul_add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 = calc()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c(1)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B5DEAF-0791-4577-B67D-22AE4A16080C}"/>
              </a:ext>
            </a:extLst>
          </p:cNvPr>
          <p:cNvSpPr/>
          <p:nvPr/>
        </p:nvSpPr>
        <p:spPr>
          <a:xfrm>
            <a:off x="4941794" y="645459"/>
            <a:ext cx="4908177" cy="560070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EA43252-3FFE-4638-B800-BC98DE560DC8}"/>
              </a:ext>
            </a:extLst>
          </p:cNvPr>
          <p:cNvSpPr/>
          <p:nvPr/>
        </p:nvSpPr>
        <p:spPr>
          <a:xfrm>
            <a:off x="5520018" y="1058958"/>
            <a:ext cx="2349874" cy="1061555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539479D-9D73-4D0C-BFF3-747669FFBA95}"/>
              </a:ext>
            </a:extLst>
          </p:cNvPr>
          <p:cNvSpPr/>
          <p:nvPr/>
        </p:nvSpPr>
        <p:spPr>
          <a:xfrm>
            <a:off x="5550968" y="2712451"/>
            <a:ext cx="3462285" cy="3415747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7F8B7E-F6E3-4365-936C-A7BA7AD76EBE}"/>
              </a:ext>
            </a:extLst>
          </p:cNvPr>
          <p:cNvSpPr txBox="1"/>
          <p:nvPr/>
        </p:nvSpPr>
        <p:spPr>
          <a:xfrm>
            <a:off x="5338482" y="729801"/>
            <a:ext cx="1465466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전역 프레임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11621E-8113-4518-8981-7FD683A2D039}"/>
              </a:ext>
            </a:extLst>
          </p:cNvPr>
          <p:cNvSpPr txBox="1"/>
          <p:nvPr/>
        </p:nvSpPr>
        <p:spPr>
          <a:xfrm>
            <a:off x="5350397" y="2296822"/>
            <a:ext cx="2098651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지역 프레임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calc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72DF50-CC40-43F0-87A1-1D44BFEA2B48}"/>
              </a:ext>
            </a:extLst>
          </p:cNvPr>
          <p:cNvSpPr txBox="1"/>
          <p:nvPr/>
        </p:nvSpPr>
        <p:spPr>
          <a:xfrm>
            <a:off x="4652813" y="183365"/>
            <a:ext cx="877163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메모리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BDB78C3-2C4F-47C6-AFDE-2C4350C7AE1F}"/>
              </a:ext>
            </a:extLst>
          </p:cNvPr>
          <p:cNvSpPr/>
          <p:nvPr/>
        </p:nvSpPr>
        <p:spPr>
          <a:xfrm>
            <a:off x="6367182" y="1337982"/>
            <a:ext cx="739589" cy="4199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45BC84-EBA8-4B9B-A8A5-4C5A9996779F}"/>
              </a:ext>
            </a:extLst>
          </p:cNvPr>
          <p:cNvSpPr txBox="1"/>
          <p:nvPr/>
        </p:nvSpPr>
        <p:spPr>
          <a:xfrm>
            <a:off x="5690487" y="1309498"/>
            <a:ext cx="1291189" cy="421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calc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B5042E3-1FE3-4101-AAD5-AD359A555BED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 flipV="1">
            <a:off x="7106771" y="969675"/>
            <a:ext cx="1820463" cy="57826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CC9BA21-8406-4903-BF31-64CC0A1CBBF6}"/>
              </a:ext>
            </a:extLst>
          </p:cNvPr>
          <p:cNvCxnSpPr>
            <a:cxnSpLocks/>
            <a:stCxn id="44" idx="3"/>
            <a:endCxn id="26" idx="1"/>
          </p:cNvCxnSpPr>
          <p:nvPr/>
        </p:nvCxnSpPr>
        <p:spPr>
          <a:xfrm flipV="1">
            <a:off x="7350526" y="5560696"/>
            <a:ext cx="1046377" cy="144571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91B8B41-7667-4D17-9978-8C7EE4CD9271}"/>
              </a:ext>
            </a:extLst>
          </p:cNvPr>
          <p:cNvSpPr/>
          <p:nvPr/>
        </p:nvSpPr>
        <p:spPr>
          <a:xfrm>
            <a:off x="9365939" y="3696312"/>
            <a:ext cx="530331" cy="4199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E93D62-EEA4-4CC1-A528-11FE8630F7D3}"/>
              </a:ext>
            </a:extLst>
          </p:cNvPr>
          <p:cNvSpPr txBox="1"/>
          <p:nvPr/>
        </p:nvSpPr>
        <p:spPr>
          <a:xfrm>
            <a:off x="8927234" y="-141463"/>
            <a:ext cx="3223959" cy="22222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def calc():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a = 3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b = 5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def mul_add(x):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return a * x + b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return mul_add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352F60F-1475-4060-AD2F-B06D3997932C}"/>
              </a:ext>
            </a:extLst>
          </p:cNvPr>
          <p:cNvSpPr/>
          <p:nvPr/>
        </p:nvSpPr>
        <p:spPr>
          <a:xfrm>
            <a:off x="8396903" y="5350734"/>
            <a:ext cx="530331" cy="4199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0975704-9B6E-45E2-BE02-509844FC6CE9}"/>
              </a:ext>
            </a:extLst>
          </p:cNvPr>
          <p:cNvSpPr/>
          <p:nvPr/>
        </p:nvSpPr>
        <p:spPr>
          <a:xfrm>
            <a:off x="6422147" y="2828680"/>
            <a:ext cx="739589" cy="4199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FB5762-99B7-47A3-90BC-A4297ACFC0F3}"/>
              </a:ext>
            </a:extLst>
          </p:cNvPr>
          <p:cNvSpPr txBox="1"/>
          <p:nvPr/>
        </p:nvSpPr>
        <p:spPr>
          <a:xfrm>
            <a:off x="5241310" y="2849834"/>
            <a:ext cx="1090069" cy="421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mul_add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FE79802-24F1-434C-B6C5-A4CA70E6F898}"/>
              </a:ext>
            </a:extLst>
          </p:cNvPr>
          <p:cNvSpPr/>
          <p:nvPr/>
        </p:nvSpPr>
        <p:spPr>
          <a:xfrm>
            <a:off x="6422147" y="3405923"/>
            <a:ext cx="739589" cy="4199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59142F-0183-4A03-A4D3-B950EA1BF3DA}"/>
              </a:ext>
            </a:extLst>
          </p:cNvPr>
          <p:cNvSpPr txBox="1"/>
          <p:nvPr/>
        </p:nvSpPr>
        <p:spPr>
          <a:xfrm>
            <a:off x="6054786" y="3393250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8DBD452-C31D-4FA3-A674-9EB63E66E439}"/>
              </a:ext>
            </a:extLst>
          </p:cNvPr>
          <p:cNvCxnSpPr>
            <a:cxnSpLocks/>
            <a:stCxn id="29" idx="3"/>
            <a:endCxn id="35" idx="1"/>
          </p:cNvCxnSpPr>
          <p:nvPr/>
        </p:nvCxnSpPr>
        <p:spPr>
          <a:xfrm>
            <a:off x="7161736" y="3615885"/>
            <a:ext cx="2204203" cy="29038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9BBDA26-45B8-42B6-B0F5-1E6F9189E859}"/>
              </a:ext>
            </a:extLst>
          </p:cNvPr>
          <p:cNvSpPr txBox="1"/>
          <p:nvPr/>
        </p:nvSpPr>
        <p:spPr>
          <a:xfrm>
            <a:off x="9105852" y="2834003"/>
            <a:ext cx="3223959" cy="78188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def mul_add(x):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return a * x + b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D21DAF-4FAE-4919-B828-DAF070D2DEF5}"/>
              </a:ext>
            </a:extLst>
          </p:cNvPr>
          <p:cNvCxnSpPr>
            <a:cxnSpLocks/>
            <a:stCxn id="24" idx="3"/>
            <a:endCxn id="32" idx="1"/>
          </p:cNvCxnSpPr>
          <p:nvPr/>
        </p:nvCxnSpPr>
        <p:spPr>
          <a:xfrm>
            <a:off x="7161736" y="3038642"/>
            <a:ext cx="1944116" cy="186302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70A1DAC-3257-47FF-8C5E-59B383C1AC1D}"/>
              </a:ext>
            </a:extLst>
          </p:cNvPr>
          <p:cNvSpPr/>
          <p:nvPr/>
        </p:nvSpPr>
        <p:spPr>
          <a:xfrm>
            <a:off x="6153221" y="5254782"/>
            <a:ext cx="1917375" cy="755018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FF8F095-7612-4A05-AE9C-2D46F6F0AB20}"/>
              </a:ext>
            </a:extLst>
          </p:cNvPr>
          <p:cNvSpPr txBox="1"/>
          <p:nvPr/>
        </p:nvSpPr>
        <p:spPr>
          <a:xfrm>
            <a:off x="5976042" y="4837006"/>
            <a:ext cx="2478564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지역 프레임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mul_add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E25F304-95AE-4E4A-8672-450C4ECE7CEF}"/>
              </a:ext>
            </a:extLst>
          </p:cNvPr>
          <p:cNvSpPr/>
          <p:nvPr/>
        </p:nvSpPr>
        <p:spPr>
          <a:xfrm>
            <a:off x="6610937" y="5495305"/>
            <a:ext cx="739589" cy="4199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B029823-C3E2-4B9F-BD2A-F6B414FC403C}"/>
              </a:ext>
            </a:extLst>
          </p:cNvPr>
          <p:cNvSpPr txBox="1"/>
          <p:nvPr/>
        </p:nvSpPr>
        <p:spPr>
          <a:xfrm>
            <a:off x="6243576" y="5482632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CE722EF-6DE9-4329-8738-B22BD1057066}"/>
              </a:ext>
            </a:extLst>
          </p:cNvPr>
          <p:cNvSpPr/>
          <p:nvPr/>
        </p:nvSpPr>
        <p:spPr>
          <a:xfrm>
            <a:off x="6422147" y="3996932"/>
            <a:ext cx="739589" cy="4199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EA32D61-4A0B-4B2E-9462-07A56D93E997}"/>
              </a:ext>
            </a:extLst>
          </p:cNvPr>
          <p:cNvSpPr txBox="1"/>
          <p:nvPr/>
        </p:nvSpPr>
        <p:spPr>
          <a:xfrm>
            <a:off x="6054786" y="3984259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A3A0200-5C0E-46EF-BCB2-C7C69EA77C90}"/>
              </a:ext>
            </a:extLst>
          </p:cNvPr>
          <p:cNvSpPr/>
          <p:nvPr/>
        </p:nvSpPr>
        <p:spPr>
          <a:xfrm>
            <a:off x="9354101" y="4297215"/>
            <a:ext cx="530331" cy="4199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6715037-B4AF-478D-9DFF-E11326720BFF}"/>
              </a:ext>
            </a:extLst>
          </p:cNvPr>
          <p:cNvCxnSpPr>
            <a:cxnSpLocks/>
            <a:stCxn id="33" idx="3"/>
            <a:endCxn id="37" idx="1"/>
          </p:cNvCxnSpPr>
          <p:nvPr/>
        </p:nvCxnSpPr>
        <p:spPr>
          <a:xfrm>
            <a:off x="7161736" y="4206894"/>
            <a:ext cx="2192365" cy="30028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8386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8A23A5-F122-429E-A0F9-8E3A559F647B}"/>
              </a:ext>
            </a:extLst>
          </p:cNvPr>
          <p:cNvSpPr txBox="1"/>
          <p:nvPr/>
        </p:nvSpPr>
        <p:spPr>
          <a:xfrm>
            <a:off x="302559" y="127748"/>
            <a:ext cx="10039928" cy="5332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main()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int eng, kor;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int total;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double aver;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scanf("%d %d", &amp;eng, &amp;kor);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total = eng + kor;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aver = total / 2.;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printf("%d, %d, %d, %5.2lf\n", eng, kor, total, aver);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return 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3022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8A23A5-F122-429E-A0F9-8E3A559F647B}"/>
              </a:ext>
            </a:extLst>
          </p:cNvPr>
          <p:cNvSpPr txBox="1"/>
          <p:nvPr/>
        </p:nvSpPr>
        <p:spPr>
          <a:xfrm>
            <a:off x="302559" y="127748"/>
            <a:ext cx="10039928" cy="9173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input( int *eng, int *kor){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scanf("%d %d", eng, kor);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calc( int eng, int kor, int *total, double *aver){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total = eng + kor;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aver = total / 2.;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output(int eng, int kor, int *total, double *aver) {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printf("%d, %d, %d, %5.2lf\n", eng, kor, total, aver);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main(){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int eng, kor;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int total;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double aver;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input( &amp;eng, &amp;kor 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calc( eng, kor, &amp;total, &amp;aver 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output( eng, kor, total, aver 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return 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17622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8A23A5-F122-429E-A0F9-8E3A559F647B}"/>
              </a:ext>
            </a:extLst>
          </p:cNvPr>
          <p:cNvSpPr txBox="1"/>
          <p:nvPr/>
        </p:nvSpPr>
        <p:spPr>
          <a:xfrm>
            <a:off x="262217" y="463925"/>
            <a:ext cx="10039928" cy="1061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input( int *eng, int *kor);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calc( int eng, int kor, int *total, double *aver);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output(int eng, int kor, int *total, double *aver);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main(){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int eng, kor;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int total;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double aver;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input( &amp;eng, &amp;kor 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calc( eng, kor, &amp;total, &amp;aver 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output( eng, kor, total, aver 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return 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input( int *eng, int *kor){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scanf("%d %d", eng, kor);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calc( int eng, int kor, int *total, double *aver){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total = eng + kor;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aver = total / 2.;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output(int eng, int kor, int *total, double *aver) {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printf("%d, %d, %d, %5.2lf\n", eng, kor, total, aver);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927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C16B2D-07C8-4034-B220-67ABCAA16D77}"/>
              </a:ext>
            </a:extLst>
          </p:cNvPr>
          <p:cNvSpPr txBox="1"/>
          <p:nvPr/>
        </p:nvSpPr>
        <p:spPr>
          <a:xfrm>
            <a:off x="605118" y="215153"/>
            <a:ext cx="1367682" cy="1164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x = 10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y = 10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37FB72-539E-4D56-A20B-1EB339512354}"/>
              </a:ext>
            </a:extLst>
          </p:cNvPr>
          <p:cNvSpPr/>
          <p:nvPr/>
        </p:nvSpPr>
        <p:spPr>
          <a:xfrm>
            <a:off x="5170394" y="531159"/>
            <a:ext cx="2104465" cy="43568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D8733D-9E35-4825-95BE-4586C115DBA2}"/>
              </a:ext>
            </a:extLst>
          </p:cNvPr>
          <p:cNvSpPr/>
          <p:nvPr/>
        </p:nvSpPr>
        <p:spPr>
          <a:xfrm>
            <a:off x="5170395" y="3186953"/>
            <a:ext cx="2104465" cy="578223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0x246e1926a50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6F950-0498-4EB3-B799-FE1B54488402}"/>
              </a:ext>
            </a:extLst>
          </p:cNvPr>
          <p:cNvSpPr txBox="1"/>
          <p:nvPr/>
        </p:nvSpPr>
        <p:spPr>
          <a:xfrm>
            <a:off x="7469843" y="3260912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477C66-7705-4E52-AE86-479D591119C8}"/>
              </a:ext>
            </a:extLst>
          </p:cNvPr>
          <p:cNvSpPr/>
          <p:nvPr/>
        </p:nvSpPr>
        <p:spPr>
          <a:xfrm>
            <a:off x="5170394" y="1929653"/>
            <a:ext cx="2104465" cy="578223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559AF78B-FCDA-4614-B07A-68D87C0ED161}"/>
              </a:ext>
            </a:extLst>
          </p:cNvPr>
          <p:cNvCxnSpPr>
            <a:cxnSpLocks/>
            <a:stCxn id="4" idx="1"/>
            <a:endCxn id="6" idx="1"/>
          </p:cNvCxnSpPr>
          <p:nvPr/>
        </p:nvCxnSpPr>
        <p:spPr>
          <a:xfrm rot="10800000">
            <a:off x="5170395" y="2218765"/>
            <a:ext cx="1" cy="1257300"/>
          </a:xfrm>
          <a:prstGeom prst="bentConnector3">
            <a:avLst>
              <a:gd name="adj1" fmla="val 2286010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87D72F-596A-4190-A55D-BF7126A0272B}"/>
              </a:ext>
            </a:extLst>
          </p:cNvPr>
          <p:cNvSpPr/>
          <p:nvPr/>
        </p:nvSpPr>
        <p:spPr>
          <a:xfrm>
            <a:off x="5170394" y="941295"/>
            <a:ext cx="2104465" cy="578223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2A8964-FE53-4738-BC9F-6DEA4FEA24D5}"/>
              </a:ext>
            </a:extLst>
          </p:cNvPr>
          <p:cNvSpPr txBox="1"/>
          <p:nvPr/>
        </p:nvSpPr>
        <p:spPr>
          <a:xfrm>
            <a:off x="3389544" y="1776813"/>
            <a:ext cx="183095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0x246e1926a50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6877A8-E910-476F-8193-635BE8398B27}"/>
              </a:ext>
            </a:extLst>
          </p:cNvPr>
          <p:cNvSpPr txBox="1"/>
          <p:nvPr/>
        </p:nvSpPr>
        <p:spPr>
          <a:xfrm>
            <a:off x="7848644" y="1987704"/>
            <a:ext cx="183095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ref_count=204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5431C4-E562-465D-B3E5-9E45C7DE4672}"/>
              </a:ext>
            </a:extLst>
          </p:cNvPr>
          <p:cNvSpPr/>
          <p:nvPr/>
        </p:nvSpPr>
        <p:spPr>
          <a:xfrm>
            <a:off x="5170393" y="3866030"/>
            <a:ext cx="2104465" cy="578223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0x246e1926a50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7A11BC-44DF-419A-A60A-9FDFA2180949}"/>
              </a:ext>
            </a:extLst>
          </p:cNvPr>
          <p:cNvSpPr txBox="1"/>
          <p:nvPr/>
        </p:nvSpPr>
        <p:spPr>
          <a:xfrm>
            <a:off x="7469841" y="3939989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03CB0DD9-0E56-48F2-8C3F-1DA815F93FE1}"/>
              </a:ext>
            </a:extLst>
          </p:cNvPr>
          <p:cNvCxnSpPr>
            <a:cxnSpLocks/>
            <a:stCxn id="12" idx="3"/>
            <a:endCxn id="6" idx="3"/>
          </p:cNvCxnSpPr>
          <p:nvPr/>
        </p:nvCxnSpPr>
        <p:spPr>
          <a:xfrm flipV="1">
            <a:off x="7274858" y="2218765"/>
            <a:ext cx="1" cy="1936377"/>
          </a:xfrm>
          <a:prstGeom prst="bentConnector3">
            <a:avLst>
              <a:gd name="adj1" fmla="val 2286010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3151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8A23A5-F122-429E-A0F9-8E3A559F647B}"/>
              </a:ext>
            </a:extLst>
          </p:cNvPr>
          <p:cNvSpPr txBox="1"/>
          <p:nvPr/>
        </p:nvSpPr>
        <p:spPr>
          <a:xfrm>
            <a:off x="262217" y="463925"/>
            <a:ext cx="11739111" cy="1061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input( int *eng, int *kor, int *math);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calc( int eng, int kor, int math, int *total, double *aver);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output(int eng, int kor, int math, int *total, double *aver);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main(){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int eng, kor,math;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int total;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double aver;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input( &amp;eng, &amp;kor , &amp;math);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calc( eng, kor, math, &amp;total, &amp;aver 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output( eng, kor, math, total, aver 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return 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input( int *eng, int *kor, int *math){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scanf("%d %d %d", eng, kor, math);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calc( int eng, int kor, int math, int *total, double *aver){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total = eng + kor + math;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aver = total / 3.;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output(int eng, int kor, int math, int *total, double *aver) {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printf("%d, %d, %d, %d, %5.2lf\n", eng, kor, math, total, aver);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1157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8A23A5-F122-429E-A0F9-8E3A559F647B}"/>
              </a:ext>
            </a:extLst>
          </p:cNvPr>
          <p:cNvSpPr txBox="1"/>
          <p:nvPr/>
        </p:nvSpPr>
        <p:spPr>
          <a:xfrm>
            <a:off x="651571" y="1109790"/>
            <a:ext cx="14627722" cy="110945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class ST 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int eng, kor,math, history;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int total;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double aver;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void input() // ST *this</a:t>
            </a:r>
          </a:p>
          <a:p>
            <a:pPr lvl="2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scanf("%d %d %d %d",eng, kor, math, history);  // this-&gt;eng</a:t>
            </a:r>
          </a:p>
          <a:p>
            <a:pPr lvl="2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void calc(){</a:t>
            </a:r>
          </a:p>
          <a:p>
            <a:pPr lvl="1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total = eng + kor + math + history;</a:t>
            </a:r>
          </a:p>
          <a:p>
            <a:pPr lvl="1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aver =total / 4.;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}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void output() {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printf("%d, %d, %d, %d, %d,  %5.2lf\n", eng, kor, math, total, aver, history);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}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main(){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ST s;    // ST s = new ST();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s.input();  // ST::input(&amp;s)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s.calc();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s.output();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return 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9671941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14087BB-37DD-45F2-8867-CA6570A5E194}"/>
              </a:ext>
            </a:extLst>
          </p:cNvPr>
          <p:cNvSpPr/>
          <p:nvPr/>
        </p:nvSpPr>
        <p:spPr>
          <a:xfrm>
            <a:off x="1059873" y="803564"/>
            <a:ext cx="2064327" cy="6096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Car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0D3702D-EFC2-45C9-84CB-11D43F12749C}"/>
              </a:ext>
            </a:extLst>
          </p:cNvPr>
          <p:cNvSpPr/>
          <p:nvPr/>
        </p:nvSpPr>
        <p:spPr>
          <a:xfrm>
            <a:off x="1059873" y="1413164"/>
            <a:ext cx="2064327" cy="609600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D2A32A0-1195-488F-8521-19F47F179A62}"/>
              </a:ext>
            </a:extLst>
          </p:cNvPr>
          <p:cNvSpPr/>
          <p:nvPr/>
        </p:nvSpPr>
        <p:spPr>
          <a:xfrm>
            <a:off x="1059873" y="2819400"/>
            <a:ext cx="2064327" cy="6096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benz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BECFCB2-2365-46D5-A98C-6CDEF155222D}"/>
              </a:ext>
            </a:extLst>
          </p:cNvPr>
          <p:cNvSpPr/>
          <p:nvPr/>
        </p:nvSpPr>
        <p:spPr>
          <a:xfrm>
            <a:off x="1059873" y="3429000"/>
            <a:ext cx="2064327" cy="609600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FBC887B-6E0E-453F-A9EB-48CCA7E3E2C4}"/>
              </a:ext>
            </a:extLst>
          </p:cNvPr>
          <p:cNvCxnSpPr>
            <a:stCxn id="4" idx="0"/>
            <a:endCxn id="3" idx="2"/>
          </p:cNvCxnSpPr>
          <p:nvPr/>
        </p:nvCxnSpPr>
        <p:spPr>
          <a:xfrm flipV="1">
            <a:off x="2092037" y="2022764"/>
            <a:ext cx="0" cy="796636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BADC297-989E-4EAD-99B7-333EE58C6807}"/>
              </a:ext>
            </a:extLst>
          </p:cNvPr>
          <p:cNvSpPr txBox="1"/>
          <p:nvPr/>
        </p:nvSpPr>
        <p:spPr>
          <a:xfrm>
            <a:off x="2432985" y="2116673"/>
            <a:ext cx="973343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is a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9840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C16B2D-07C8-4034-B220-67ABCAA16D77}"/>
              </a:ext>
            </a:extLst>
          </p:cNvPr>
          <p:cNvSpPr txBox="1"/>
          <p:nvPr/>
        </p:nvSpPr>
        <p:spPr>
          <a:xfrm>
            <a:off x="605118" y="215153"/>
            <a:ext cx="1367682" cy="1164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x = 10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del x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37FB72-539E-4D56-A20B-1EB339512354}"/>
              </a:ext>
            </a:extLst>
          </p:cNvPr>
          <p:cNvSpPr/>
          <p:nvPr/>
        </p:nvSpPr>
        <p:spPr>
          <a:xfrm>
            <a:off x="5170394" y="531159"/>
            <a:ext cx="2104465" cy="43568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D8733D-9E35-4825-95BE-4586C115DBA2}"/>
              </a:ext>
            </a:extLst>
          </p:cNvPr>
          <p:cNvSpPr/>
          <p:nvPr/>
        </p:nvSpPr>
        <p:spPr>
          <a:xfrm>
            <a:off x="5170395" y="3186953"/>
            <a:ext cx="2104465" cy="578223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0x246e1926a50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6F950-0498-4EB3-B799-FE1B54488402}"/>
              </a:ext>
            </a:extLst>
          </p:cNvPr>
          <p:cNvSpPr txBox="1"/>
          <p:nvPr/>
        </p:nvSpPr>
        <p:spPr>
          <a:xfrm>
            <a:off x="7469843" y="3260912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477C66-7705-4E52-AE86-479D591119C8}"/>
              </a:ext>
            </a:extLst>
          </p:cNvPr>
          <p:cNvSpPr/>
          <p:nvPr/>
        </p:nvSpPr>
        <p:spPr>
          <a:xfrm>
            <a:off x="5170394" y="1929653"/>
            <a:ext cx="2104465" cy="578223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559AF78B-FCDA-4614-B07A-68D87C0ED161}"/>
              </a:ext>
            </a:extLst>
          </p:cNvPr>
          <p:cNvCxnSpPr>
            <a:cxnSpLocks/>
            <a:stCxn id="4" idx="1"/>
            <a:endCxn id="6" idx="1"/>
          </p:cNvCxnSpPr>
          <p:nvPr/>
        </p:nvCxnSpPr>
        <p:spPr>
          <a:xfrm rot="10800000">
            <a:off x="5170395" y="2218765"/>
            <a:ext cx="1" cy="1257300"/>
          </a:xfrm>
          <a:prstGeom prst="bentConnector3">
            <a:avLst>
              <a:gd name="adj1" fmla="val 2286010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32A8964-FE53-4738-BC9F-6DEA4FEA24D5}"/>
              </a:ext>
            </a:extLst>
          </p:cNvPr>
          <p:cNvSpPr txBox="1"/>
          <p:nvPr/>
        </p:nvSpPr>
        <p:spPr>
          <a:xfrm>
            <a:off x="3389544" y="1776813"/>
            <a:ext cx="183095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0x246e1926a50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6877A8-E910-476F-8193-635BE8398B27}"/>
              </a:ext>
            </a:extLst>
          </p:cNvPr>
          <p:cNvSpPr txBox="1"/>
          <p:nvPr/>
        </p:nvSpPr>
        <p:spPr>
          <a:xfrm>
            <a:off x="7274859" y="1987704"/>
            <a:ext cx="183095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ref_count=203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1EAF05D-7A29-49E6-9634-71054671333F}"/>
              </a:ext>
            </a:extLst>
          </p:cNvPr>
          <p:cNvCxnSpPr/>
          <p:nvPr/>
        </p:nvCxnSpPr>
        <p:spPr>
          <a:xfrm flipH="1">
            <a:off x="4726641" y="3025588"/>
            <a:ext cx="2743202" cy="8538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266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C16B2D-07C8-4034-B220-67ABCAA16D77}"/>
              </a:ext>
            </a:extLst>
          </p:cNvPr>
          <p:cNvSpPr txBox="1"/>
          <p:nvPr/>
        </p:nvSpPr>
        <p:spPr>
          <a:xfrm>
            <a:off x="753036" y="127747"/>
            <a:ext cx="1762021" cy="1164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x = None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print(x)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37FB72-539E-4D56-A20B-1EB339512354}"/>
              </a:ext>
            </a:extLst>
          </p:cNvPr>
          <p:cNvSpPr/>
          <p:nvPr/>
        </p:nvSpPr>
        <p:spPr>
          <a:xfrm>
            <a:off x="5170394" y="531159"/>
            <a:ext cx="2104465" cy="43568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D8733D-9E35-4825-95BE-4586C115DBA2}"/>
              </a:ext>
            </a:extLst>
          </p:cNvPr>
          <p:cNvSpPr/>
          <p:nvPr/>
        </p:nvSpPr>
        <p:spPr>
          <a:xfrm>
            <a:off x="5170394" y="1292681"/>
            <a:ext cx="2104465" cy="578223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None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6F950-0498-4EB3-B799-FE1B54488402}"/>
              </a:ext>
            </a:extLst>
          </p:cNvPr>
          <p:cNvSpPr txBox="1"/>
          <p:nvPr/>
        </p:nvSpPr>
        <p:spPr>
          <a:xfrm>
            <a:off x="7469842" y="1366640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69968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C16B2D-07C8-4034-B220-67ABCAA16D77}"/>
              </a:ext>
            </a:extLst>
          </p:cNvPr>
          <p:cNvSpPr txBox="1"/>
          <p:nvPr/>
        </p:nvSpPr>
        <p:spPr>
          <a:xfrm>
            <a:off x="753036" y="127747"/>
            <a:ext cx="1762021" cy="1725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x = None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print(x)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x = 10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37FB72-539E-4D56-A20B-1EB339512354}"/>
              </a:ext>
            </a:extLst>
          </p:cNvPr>
          <p:cNvSpPr/>
          <p:nvPr/>
        </p:nvSpPr>
        <p:spPr>
          <a:xfrm>
            <a:off x="5170394" y="531159"/>
            <a:ext cx="2104465" cy="43568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D8733D-9E35-4825-95BE-4586C115DBA2}"/>
              </a:ext>
            </a:extLst>
          </p:cNvPr>
          <p:cNvSpPr/>
          <p:nvPr/>
        </p:nvSpPr>
        <p:spPr>
          <a:xfrm>
            <a:off x="5170394" y="2334829"/>
            <a:ext cx="2104465" cy="578223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6F950-0498-4EB3-B799-FE1B54488402}"/>
              </a:ext>
            </a:extLst>
          </p:cNvPr>
          <p:cNvSpPr txBox="1"/>
          <p:nvPr/>
        </p:nvSpPr>
        <p:spPr>
          <a:xfrm>
            <a:off x="7469842" y="2408788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F661D1-A8FE-4825-9A7A-6FC6C3450F50}"/>
              </a:ext>
            </a:extLst>
          </p:cNvPr>
          <p:cNvSpPr/>
          <p:nvPr/>
        </p:nvSpPr>
        <p:spPr>
          <a:xfrm>
            <a:off x="5170393" y="1143883"/>
            <a:ext cx="2104465" cy="578223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ECEAEE4C-99F9-4C59-B61D-E77BEBE92C2C}"/>
              </a:ext>
            </a:extLst>
          </p:cNvPr>
          <p:cNvCxnSpPr>
            <a:stCxn id="4" idx="1"/>
            <a:endCxn id="6" idx="1"/>
          </p:cNvCxnSpPr>
          <p:nvPr/>
        </p:nvCxnSpPr>
        <p:spPr>
          <a:xfrm rot="10800000">
            <a:off x="5170394" y="1432995"/>
            <a:ext cx="1" cy="1190946"/>
          </a:xfrm>
          <a:prstGeom prst="bentConnector3">
            <a:avLst>
              <a:gd name="adj1" fmla="val 2286010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890513"/>
      </p:ext>
    </p:extLst>
  </p:cSld>
  <p:clrMapOvr>
    <a:masterClrMapping/>
  </p:clrMapOvr>
</p:sld>
</file>

<file path=ppt/theme/theme1.xml><?xml version="1.0" encoding="utf-8"?>
<a:theme xmlns:a="http://schemas.openxmlformats.org/drawingml/2006/main" name="1_제목 슬라이드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19050">
          <a:solidFill>
            <a:srgbClr val="FFC000"/>
          </a:solidFill>
        </a:ln>
      </a:spPr>
      <a:bodyPr rtlCol="0" anchor="ctr"/>
      <a:lstStyle>
        <a:defPPr algn="ctr">
          <a:defRPr sz="2400" smtClean="0"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2060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130000"/>
          </a:lnSpc>
          <a:buClr>
            <a:srgbClr val="C5003D"/>
          </a:buClr>
          <a:defRPr sz="1800" smtClean="0">
            <a:solidFill>
              <a:schemeClr val="tx1"/>
            </a:solidFill>
            <a:latin typeface="Consolas" panose="020B0609020204030204" pitchFamily="49" charset="0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38_기본 디자인">
  <a:themeElements>
    <a:clrScheme name="38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8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12700">
          <a:solidFill>
            <a:srgbClr val="FF6600"/>
          </a:solidFill>
        </a:ln>
      </a:spPr>
      <a:bodyPr lIns="36000" rIns="36000" rtlCol="0" anchor="ctr"/>
      <a:lstStyle>
        <a:defPPr algn="ctr">
          <a:defRPr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1800" smtClean="0">
            <a:solidFill>
              <a:schemeClr val="tx1"/>
            </a:solidFill>
            <a:latin typeface="Consolas" panose="020B0609020204030204" pitchFamily="49" charset="0"/>
          </a:defRPr>
        </a:defPPr>
      </a:lstStyle>
    </a:txDef>
  </a:objectDefaults>
  <a:extraClrSchemeLst>
    <a:extraClrScheme>
      <a:clrScheme name="38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9_기본 디자인">
  <a:themeElements>
    <a:clrScheme name="38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8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19050">
          <a:solidFill>
            <a:srgbClr val="FF6600"/>
          </a:solidFill>
        </a:ln>
      </a:spPr>
      <a:bodyPr rtlCol="0" anchor="ctr"/>
      <a:lstStyle>
        <a:defPPr algn="ctr">
          <a:defRPr sz="2800"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>
        <a:spAutoFit/>
      </a:bodyPr>
      <a:lstStyle>
        <a:defPPr algn="l">
          <a:defRPr sz="2000">
            <a:solidFill>
              <a:schemeClr val="tx1"/>
            </a:solidFill>
            <a:latin typeface="Consolas" panose="020B0609020204030204" pitchFamily="49" charset="0"/>
          </a:defRPr>
        </a:defPPr>
      </a:lstStyle>
    </a:txDef>
  </a:objectDefaults>
  <a:extraClrSchemeLst>
    <a:extraClrScheme>
      <a:clrScheme name="38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95886</TotalTime>
  <Words>3362</Words>
  <Application>Microsoft Office PowerPoint</Application>
  <PresentationFormat>사용자 지정</PresentationFormat>
  <Paragraphs>1125</Paragraphs>
  <Slides>62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62</vt:i4>
      </vt:variant>
    </vt:vector>
  </HeadingPairs>
  <TitlesOfParts>
    <vt:vector size="71" baseType="lpstr">
      <vt:lpstr>Microsoft Sans Serif</vt:lpstr>
      <vt:lpstr>Candara</vt:lpstr>
      <vt:lpstr>Arial</vt:lpstr>
      <vt:lpstr>맑은 고딕</vt:lpstr>
      <vt:lpstr>Consolas</vt:lpstr>
      <vt:lpstr>굴림</vt:lpstr>
      <vt:lpstr>1_제목 슬라이드</vt:lpstr>
      <vt:lpstr>38_기본 디자인</vt:lpstr>
      <vt:lpstr>39_기본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 CNS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matthew</dc:creator>
  <cp:lastModifiedBy>kim jungin</cp:lastModifiedBy>
  <cp:revision>3991</cp:revision>
  <dcterms:created xsi:type="dcterms:W3CDTF">2008-02-04T08:04:25Z</dcterms:created>
  <dcterms:modified xsi:type="dcterms:W3CDTF">2022-02-18T08:36:49Z</dcterms:modified>
</cp:coreProperties>
</file>