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  <p:sldMasterId id="2147487447" r:id="rId3"/>
  </p:sldMasterIdLst>
  <p:notesMasterIdLst>
    <p:notesMasterId r:id="rId47"/>
  </p:notesMasterIdLst>
  <p:handoutMasterIdLst>
    <p:handoutMasterId r:id="rId48"/>
  </p:handoutMasterIdLst>
  <p:sldIdLst>
    <p:sldId id="853" r:id="rId4"/>
    <p:sldId id="854" r:id="rId5"/>
    <p:sldId id="855" r:id="rId6"/>
    <p:sldId id="856" r:id="rId7"/>
    <p:sldId id="857" r:id="rId8"/>
    <p:sldId id="858" r:id="rId9"/>
    <p:sldId id="859" r:id="rId10"/>
    <p:sldId id="860" r:id="rId11"/>
    <p:sldId id="861" r:id="rId12"/>
    <p:sldId id="862" r:id="rId13"/>
    <p:sldId id="863" r:id="rId14"/>
    <p:sldId id="864" r:id="rId15"/>
    <p:sldId id="865" r:id="rId16"/>
    <p:sldId id="866" r:id="rId17"/>
    <p:sldId id="867" r:id="rId18"/>
    <p:sldId id="868" r:id="rId19"/>
    <p:sldId id="869" r:id="rId20"/>
    <p:sldId id="870" r:id="rId21"/>
    <p:sldId id="871" r:id="rId22"/>
    <p:sldId id="872" r:id="rId23"/>
    <p:sldId id="873" r:id="rId24"/>
    <p:sldId id="874" r:id="rId25"/>
    <p:sldId id="875" r:id="rId26"/>
    <p:sldId id="876" r:id="rId27"/>
    <p:sldId id="877" r:id="rId28"/>
    <p:sldId id="878" r:id="rId29"/>
    <p:sldId id="879" r:id="rId30"/>
    <p:sldId id="880" r:id="rId31"/>
    <p:sldId id="881" r:id="rId32"/>
    <p:sldId id="882" r:id="rId33"/>
    <p:sldId id="883" r:id="rId34"/>
    <p:sldId id="884" r:id="rId35"/>
    <p:sldId id="885" r:id="rId36"/>
    <p:sldId id="886" r:id="rId37"/>
    <p:sldId id="887" r:id="rId38"/>
    <p:sldId id="888" r:id="rId39"/>
    <p:sldId id="889" r:id="rId40"/>
    <p:sldId id="890" r:id="rId41"/>
    <p:sldId id="891" r:id="rId42"/>
    <p:sldId id="892" r:id="rId43"/>
    <p:sldId id="893" r:id="rId44"/>
    <p:sldId id="894" r:id="rId45"/>
    <p:sldId id="895" r:id="rId46"/>
  </p:sldIdLst>
  <p:sldSz cx="10440988" cy="6858000"/>
  <p:notesSz cx="6797675" cy="9926638"/>
  <p:embeddedFontLst>
    <p:embeddedFont>
      <p:font typeface="Candara" panose="020E0502030303020204" pitchFamily="34" charset="0"/>
      <p:regular r:id="rId49"/>
      <p:bold r:id="rId50"/>
      <p:italic r:id="rId51"/>
      <p:boldItalic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Microsoft Sans Serif" panose="020B0604020202020204" pitchFamily="34" charset="0"/>
      <p:regular r:id="rId57"/>
    </p:embeddedFont>
    <p:embeddedFont>
      <p:font typeface="맑은 고딕" panose="020B0503020000020004" pitchFamily="50" charset="-127"/>
      <p:regular r:id="rId58"/>
      <p:bold r:id="rId5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CC"/>
    <a:srgbClr val="E2E2F6"/>
    <a:srgbClr val="CCFFCC"/>
    <a:srgbClr val="3399FF"/>
    <a:srgbClr val="FF6600"/>
    <a:srgbClr val="FEF0F3"/>
    <a:srgbClr val="FCD0D8"/>
    <a:srgbClr val="00CC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7" autoAdjust="0"/>
    <p:restoredTop sz="95719" autoAdjust="0"/>
  </p:normalViewPr>
  <p:slideViewPr>
    <p:cSldViewPr snapToGrid="0">
      <p:cViewPr varScale="1">
        <p:scale>
          <a:sx n="95" d="100"/>
          <a:sy n="95" d="100"/>
        </p:scale>
        <p:origin x="1564" y="164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11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6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4.fntdata"/><Relationship Id="rId6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0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79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2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448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F8DEAAC6-1AF0-4AE2-9105-7F0C6D76A155}"/>
              </a:ext>
            </a:extLst>
          </p:cNvPr>
          <p:cNvSpPr txBox="1">
            <a:spLocks/>
          </p:cNvSpPr>
          <p:nvPr/>
        </p:nvSpPr>
        <p:spPr bwMode="auto">
          <a:xfrm>
            <a:off x="1288227" y="949498"/>
            <a:ext cx="7864533" cy="1039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kumimoji="0" lang="ko-KR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C5003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파이썬 프로그래밍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B8468-BBAE-43BD-9C0D-80765E581D28}"/>
              </a:ext>
            </a:extLst>
          </p:cNvPr>
          <p:cNvSpPr txBox="1"/>
          <p:nvPr/>
        </p:nvSpPr>
        <p:spPr>
          <a:xfrm>
            <a:off x="1095935" y="2554941"/>
            <a:ext cx="4602542" cy="101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김정인 </a:t>
            </a:r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email : jikim@imguru.co.kr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597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753036" y="127747"/>
            <a:ext cx="2353529" cy="2285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None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print(x)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‘hello’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4" y="2334829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2" y="240878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F661D1-A8FE-4825-9A7A-6FC6C3450F50}"/>
              </a:ext>
            </a:extLst>
          </p:cNvPr>
          <p:cNvSpPr/>
          <p:nvPr/>
        </p:nvSpPr>
        <p:spPr>
          <a:xfrm>
            <a:off x="5170393" y="114388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CEAEE4C-99F9-4C59-B61D-E77BEBE92C2C}"/>
              </a:ext>
            </a:extLst>
          </p:cNvPr>
          <p:cNvCxnSpPr>
            <a:cxnSpLocks/>
            <a:stCxn id="4" idx="1"/>
            <a:endCxn id="9" idx="1"/>
          </p:cNvCxnSpPr>
          <p:nvPr/>
        </p:nvCxnSpPr>
        <p:spPr>
          <a:xfrm rot="10800000">
            <a:off x="5170394" y="648987"/>
            <a:ext cx="1" cy="1974954"/>
          </a:xfrm>
          <a:prstGeom prst="bent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E221A0-10D9-4A6C-BC60-6F77FECA1426}"/>
              </a:ext>
            </a:extLst>
          </p:cNvPr>
          <p:cNvSpPr/>
          <p:nvPr/>
        </p:nvSpPr>
        <p:spPr>
          <a:xfrm>
            <a:off x="5170393" y="359875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‘hello’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0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204292-C288-45D2-BFC1-D7CFF3597FC8}"/>
              </a:ext>
            </a:extLst>
          </p:cNvPr>
          <p:cNvSpPr txBox="1"/>
          <p:nvPr/>
        </p:nvSpPr>
        <p:spPr>
          <a:xfrm>
            <a:off x="376517" y="168089"/>
            <a:ext cx="5732660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년에 한번 그중에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년에 한번은 윤년이 아니고 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400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년에 한번은 윤년이다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EEFF4-2956-4109-AC49-1F8B6DEB680D}"/>
              </a:ext>
            </a:extLst>
          </p:cNvPr>
          <p:cNvSpPr txBox="1"/>
          <p:nvPr/>
        </p:nvSpPr>
        <p:spPr>
          <a:xfrm>
            <a:off x="443753" y="1062318"/>
            <a:ext cx="6263253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year = int(input(“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년도 입력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:”)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((year%4==0) and (year%100!=0)) or (year%400==0)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0E00-60A9-40AA-927F-35C52060E03B}"/>
              </a:ext>
            </a:extLst>
          </p:cNvPr>
          <p:cNvSpPr txBox="1"/>
          <p:nvPr/>
        </p:nvSpPr>
        <p:spPr>
          <a:xfrm>
            <a:off x="443753" y="3312062"/>
            <a:ext cx="1204176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365.25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0430E-B9F4-43CE-9D32-8528A77724FA}"/>
              </a:ext>
            </a:extLst>
          </p:cNvPr>
          <p:cNvSpPr txBox="1"/>
          <p:nvPr/>
        </p:nvSpPr>
        <p:spPr>
          <a:xfrm>
            <a:off x="443753" y="4387894"/>
            <a:ext cx="1544012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365.2422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CB5017-33CD-417A-8603-104B16FA9E7B}"/>
              </a:ext>
            </a:extLst>
          </p:cNvPr>
          <p:cNvSpPr txBox="1"/>
          <p:nvPr/>
        </p:nvSpPr>
        <p:spPr>
          <a:xfrm>
            <a:off x="2481647" y="2323369"/>
            <a:ext cx="3804247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400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년 기준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100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번 윤년 계산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74C92-2604-4FF3-8779-1354180D1387}"/>
              </a:ext>
            </a:extLst>
          </p:cNvPr>
          <p:cNvSpPr txBox="1"/>
          <p:nvPr/>
        </p:nvSpPr>
        <p:spPr>
          <a:xfrm>
            <a:off x="443753" y="3762539"/>
            <a:ext cx="1544012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365.2425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F4275-E001-4376-8119-A088B60DEBFD}"/>
              </a:ext>
            </a:extLst>
          </p:cNvPr>
          <p:cNvSpPr txBox="1"/>
          <p:nvPr/>
        </p:nvSpPr>
        <p:spPr>
          <a:xfrm>
            <a:off x="2481647" y="2783541"/>
            <a:ext cx="3677610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400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년 기준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97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번 윤년 계산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CCD14-AA44-4D05-9B0E-C822B7EF3821}"/>
              </a:ext>
            </a:extLst>
          </p:cNvPr>
          <p:cNvSpPr txBox="1"/>
          <p:nvPr/>
        </p:nvSpPr>
        <p:spPr>
          <a:xfrm>
            <a:off x="2902759" y="3444575"/>
            <a:ext cx="208422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100 200 300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9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81536" y="134470"/>
            <a:ext cx="3536546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print(a, type(a))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F437C7-7427-4368-B6B6-5E639A7B961E}"/>
              </a:ext>
            </a:extLst>
          </p:cNvPr>
          <p:cNvSpPr/>
          <p:nvPr/>
        </p:nvSpPr>
        <p:spPr>
          <a:xfrm>
            <a:off x="1734671" y="18893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76CD-DAFE-441B-92E5-295948210C0E}"/>
              </a:ext>
            </a:extLst>
          </p:cNvPr>
          <p:cNvSpPr txBox="1"/>
          <p:nvPr/>
        </p:nvSpPr>
        <p:spPr>
          <a:xfrm>
            <a:off x="1835246" y="2413055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846A2-6AD9-4C4B-9EE0-C621985256B8}"/>
              </a:ext>
            </a:extLst>
          </p:cNvPr>
          <p:cNvSpPr/>
          <p:nvPr/>
        </p:nvSpPr>
        <p:spPr>
          <a:xfrm>
            <a:off x="3045759" y="188931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F35E48-1811-4A87-8634-8716EEEE9142}"/>
              </a:ext>
            </a:extLst>
          </p:cNvPr>
          <p:cNvSpPr/>
          <p:nvPr/>
        </p:nvSpPr>
        <p:spPr>
          <a:xfrm>
            <a:off x="3657600" y="188931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447344D-5F7D-4EB9-AA6A-90121AEBC936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2346512" y="2195233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8312E1-091E-4960-8688-7A6386711F23}"/>
              </a:ext>
            </a:extLst>
          </p:cNvPr>
          <p:cNvSpPr/>
          <p:nvPr/>
        </p:nvSpPr>
        <p:spPr>
          <a:xfrm>
            <a:off x="4914573" y="190201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42BCE0-1E22-404F-AB20-BAD764DE4B88}"/>
              </a:ext>
            </a:extLst>
          </p:cNvPr>
          <p:cNvSpPr/>
          <p:nvPr/>
        </p:nvSpPr>
        <p:spPr>
          <a:xfrm>
            <a:off x="5526414" y="190201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3E3665DB-32C4-4A15-9C5B-21E3F00ACA1A}"/>
              </a:ext>
            </a:extLst>
          </p:cNvPr>
          <p:cNvCxnSpPr>
            <a:endCxn id="15" idx="1"/>
          </p:cNvCxnSpPr>
          <p:nvPr/>
        </p:nvCxnSpPr>
        <p:spPr>
          <a:xfrm>
            <a:off x="4215326" y="2207933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95E11A-8EB6-403C-B432-5A98682C6A98}"/>
              </a:ext>
            </a:extLst>
          </p:cNvPr>
          <p:cNvSpPr/>
          <p:nvPr/>
        </p:nvSpPr>
        <p:spPr>
          <a:xfrm>
            <a:off x="8299821" y="1902011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DA5EAF-1ED9-4FEE-A9CC-0FF0DA4BC9F1}"/>
              </a:ext>
            </a:extLst>
          </p:cNvPr>
          <p:cNvSpPr/>
          <p:nvPr/>
        </p:nvSpPr>
        <p:spPr>
          <a:xfrm>
            <a:off x="8911662" y="1902010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D457482-4642-4F20-A081-0EF65310213D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6138255" y="2207932"/>
            <a:ext cx="468942" cy="1270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731792-4D84-48A8-AA8B-AC4F44519FD1}"/>
              </a:ext>
            </a:extLst>
          </p:cNvPr>
          <p:cNvSpPr/>
          <p:nvPr/>
        </p:nvSpPr>
        <p:spPr>
          <a:xfrm>
            <a:off x="6607197" y="191471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B35B39-E703-427F-86A4-106740C61FDA}"/>
              </a:ext>
            </a:extLst>
          </p:cNvPr>
          <p:cNvSpPr/>
          <p:nvPr/>
        </p:nvSpPr>
        <p:spPr>
          <a:xfrm>
            <a:off x="7219038" y="19147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B5C93F7D-97B2-4BB8-9C2C-24F6C7D2F293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V="1">
            <a:off x="7830879" y="2207932"/>
            <a:ext cx="468942" cy="1270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19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81536" y="134470"/>
            <a:ext cx="2747868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[1,2,4,3]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del a[2]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F437C7-7427-4368-B6B6-5E639A7B961E}"/>
              </a:ext>
            </a:extLst>
          </p:cNvPr>
          <p:cNvSpPr/>
          <p:nvPr/>
        </p:nvSpPr>
        <p:spPr>
          <a:xfrm>
            <a:off x="1734671" y="18893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76CD-DAFE-441B-92E5-295948210C0E}"/>
              </a:ext>
            </a:extLst>
          </p:cNvPr>
          <p:cNvSpPr txBox="1"/>
          <p:nvPr/>
        </p:nvSpPr>
        <p:spPr>
          <a:xfrm>
            <a:off x="1835246" y="2413055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846A2-6AD9-4C4B-9EE0-C621985256B8}"/>
              </a:ext>
            </a:extLst>
          </p:cNvPr>
          <p:cNvSpPr/>
          <p:nvPr/>
        </p:nvSpPr>
        <p:spPr>
          <a:xfrm>
            <a:off x="3045759" y="188931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F35E48-1811-4A87-8634-8716EEEE9142}"/>
              </a:ext>
            </a:extLst>
          </p:cNvPr>
          <p:cNvSpPr/>
          <p:nvPr/>
        </p:nvSpPr>
        <p:spPr>
          <a:xfrm>
            <a:off x="3657600" y="188931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447344D-5F7D-4EB9-AA6A-90121AEBC936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2346512" y="2195233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8312E1-091E-4960-8688-7A6386711F23}"/>
              </a:ext>
            </a:extLst>
          </p:cNvPr>
          <p:cNvSpPr/>
          <p:nvPr/>
        </p:nvSpPr>
        <p:spPr>
          <a:xfrm>
            <a:off x="4914573" y="190201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42BCE0-1E22-404F-AB20-BAD764DE4B88}"/>
              </a:ext>
            </a:extLst>
          </p:cNvPr>
          <p:cNvSpPr/>
          <p:nvPr/>
        </p:nvSpPr>
        <p:spPr>
          <a:xfrm>
            <a:off x="5526414" y="190201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3E3665DB-32C4-4A15-9C5B-21E3F00ACA1A}"/>
              </a:ext>
            </a:extLst>
          </p:cNvPr>
          <p:cNvCxnSpPr>
            <a:endCxn id="15" idx="1"/>
          </p:cNvCxnSpPr>
          <p:nvPr/>
        </p:nvCxnSpPr>
        <p:spPr>
          <a:xfrm>
            <a:off x="4215326" y="2207933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95E11A-8EB6-403C-B432-5A98682C6A98}"/>
              </a:ext>
            </a:extLst>
          </p:cNvPr>
          <p:cNvSpPr/>
          <p:nvPr/>
        </p:nvSpPr>
        <p:spPr>
          <a:xfrm>
            <a:off x="8299821" y="1902011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DA5EAF-1ED9-4FEE-A9CC-0FF0DA4BC9F1}"/>
              </a:ext>
            </a:extLst>
          </p:cNvPr>
          <p:cNvSpPr/>
          <p:nvPr/>
        </p:nvSpPr>
        <p:spPr>
          <a:xfrm>
            <a:off x="8911662" y="1902010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FD457482-4642-4F20-A081-0EF65310213D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6138255" y="2207932"/>
            <a:ext cx="468942" cy="1270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731792-4D84-48A8-AA8B-AC4F44519FD1}"/>
              </a:ext>
            </a:extLst>
          </p:cNvPr>
          <p:cNvSpPr/>
          <p:nvPr/>
        </p:nvSpPr>
        <p:spPr>
          <a:xfrm>
            <a:off x="6607197" y="191471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B35B39-E703-427F-86A4-106740C61FDA}"/>
              </a:ext>
            </a:extLst>
          </p:cNvPr>
          <p:cNvSpPr/>
          <p:nvPr/>
        </p:nvSpPr>
        <p:spPr>
          <a:xfrm>
            <a:off x="7219038" y="19147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B5C93F7D-97B2-4BB8-9C2C-24F6C7D2F293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V="1">
            <a:off x="7830879" y="2207932"/>
            <a:ext cx="468942" cy="1270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DD0B06-B9AE-4424-9AEA-7490DDE910C8}"/>
              </a:ext>
            </a:extLst>
          </p:cNvPr>
          <p:cNvSpPr/>
          <p:nvPr/>
        </p:nvSpPr>
        <p:spPr>
          <a:xfrm>
            <a:off x="1680556" y="373230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6B823-0D68-4C99-BB3C-950959C98619}"/>
              </a:ext>
            </a:extLst>
          </p:cNvPr>
          <p:cNvSpPr txBox="1"/>
          <p:nvPr/>
        </p:nvSpPr>
        <p:spPr>
          <a:xfrm>
            <a:off x="1781131" y="4256051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8B7EB86-E256-44E6-BED7-4077F895D2D5}"/>
              </a:ext>
            </a:extLst>
          </p:cNvPr>
          <p:cNvSpPr/>
          <p:nvPr/>
        </p:nvSpPr>
        <p:spPr>
          <a:xfrm>
            <a:off x="2991644" y="3732308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C9CA56-EEC4-4A13-AF06-61DF5552D24B}"/>
              </a:ext>
            </a:extLst>
          </p:cNvPr>
          <p:cNvSpPr/>
          <p:nvPr/>
        </p:nvSpPr>
        <p:spPr>
          <a:xfrm>
            <a:off x="3603485" y="3732307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3EB0BC85-9005-4D6C-8CFA-D1CA941F6CAB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2292397" y="4038229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C0F3FA-2961-4C3C-81B1-071699A7A6BC}"/>
              </a:ext>
            </a:extLst>
          </p:cNvPr>
          <p:cNvSpPr/>
          <p:nvPr/>
        </p:nvSpPr>
        <p:spPr>
          <a:xfrm>
            <a:off x="4860458" y="3745008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1F48D07-02EF-41A1-8119-22985BB30D48}"/>
              </a:ext>
            </a:extLst>
          </p:cNvPr>
          <p:cNvSpPr/>
          <p:nvPr/>
        </p:nvSpPr>
        <p:spPr>
          <a:xfrm>
            <a:off x="5472299" y="3745007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18BDE7B5-6ED3-4FAD-BFA6-C79E2F4392AA}"/>
              </a:ext>
            </a:extLst>
          </p:cNvPr>
          <p:cNvCxnSpPr>
            <a:endCxn id="29" idx="1"/>
          </p:cNvCxnSpPr>
          <p:nvPr/>
        </p:nvCxnSpPr>
        <p:spPr>
          <a:xfrm>
            <a:off x="4161211" y="4050929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3047BB-B16D-43D9-9DE5-B59894B53817}"/>
              </a:ext>
            </a:extLst>
          </p:cNvPr>
          <p:cNvSpPr/>
          <p:nvPr/>
        </p:nvSpPr>
        <p:spPr>
          <a:xfrm>
            <a:off x="8245706" y="3745007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8C7F56-E629-41FA-A014-ECA3BC50E7BA}"/>
              </a:ext>
            </a:extLst>
          </p:cNvPr>
          <p:cNvSpPr/>
          <p:nvPr/>
        </p:nvSpPr>
        <p:spPr>
          <a:xfrm>
            <a:off x="8857547" y="3745006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2A1FFA-37D6-413D-A3CA-24B6D690F2BE}"/>
              </a:ext>
            </a:extLst>
          </p:cNvPr>
          <p:cNvSpPr/>
          <p:nvPr/>
        </p:nvSpPr>
        <p:spPr>
          <a:xfrm>
            <a:off x="6687552" y="5075521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494B8F5-722F-499C-81E3-DCC0EB2E6DDB}"/>
              </a:ext>
            </a:extLst>
          </p:cNvPr>
          <p:cNvSpPr/>
          <p:nvPr/>
        </p:nvSpPr>
        <p:spPr>
          <a:xfrm>
            <a:off x="7299393" y="5075520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BEF876D1-8729-459B-A638-18E0355E9592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6084140" y="4050928"/>
            <a:ext cx="2161566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38D010-4B47-4583-AC26-26FA221AE032}"/>
              </a:ext>
            </a:extLst>
          </p:cNvPr>
          <p:cNvSpPr txBox="1"/>
          <p:nvPr/>
        </p:nvSpPr>
        <p:spPr>
          <a:xfrm>
            <a:off x="7026088" y="4585447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04D9321-5A25-4CBA-8753-57A89B13D9F9}"/>
              </a:ext>
            </a:extLst>
          </p:cNvPr>
          <p:cNvCxnSpPr/>
          <p:nvPr/>
        </p:nvCxnSpPr>
        <p:spPr>
          <a:xfrm flipH="1">
            <a:off x="6508376" y="4867835"/>
            <a:ext cx="1322503" cy="98835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71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81536" y="134470"/>
            <a:ext cx="4325223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import numpy as np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np.array([1,2,3])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F437C7-7427-4368-B6B6-5E639A7B961E}"/>
              </a:ext>
            </a:extLst>
          </p:cNvPr>
          <p:cNvSpPr/>
          <p:nvPr/>
        </p:nvSpPr>
        <p:spPr>
          <a:xfrm>
            <a:off x="1734671" y="18893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76CD-DAFE-441B-92E5-295948210C0E}"/>
              </a:ext>
            </a:extLst>
          </p:cNvPr>
          <p:cNvSpPr txBox="1"/>
          <p:nvPr/>
        </p:nvSpPr>
        <p:spPr>
          <a:xfrm>
            <a:off x="1835246" y="2413055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3447344D-5F7D-4EB9-AA6A-90121AEBC936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2346512" y="2195233"/>
            <a:ext cx="1311088" cy="67235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1E0945-9A59-4988-BDA6-9264F05C35ED}"/>
              </a:ext>
            </a:extLst>
          </p:cNvPr>
          <p:cNvSpPr/>
          <p:nvPr/>
        </p:nvSpPr>
        <p:spPr>
          <a:xfrm>
            <a:off x="3657600" y="1956547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4D14E7-96F5-4229-B254-280F6FCAC712}"/>
              </a:ext>
            </a:extLst>
          </p:cNvPr>
          <p:cNvSpPr/>
          <p:nvPr/>
        </p:nvSpPr>
        <p:spPr>
          <a:xfrm>
            <a:off x="4269441" y="1956547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18A40B-FE07-493A-8638-0BD2414A90F0}"/>
              </a:ext>
            </a:extLst>
          </p:cNvPr>
          <p:cNvSpPr/>
          <p:nvPr/>
        </p:nvSpPr>
        <p:spPr>
          <a:xfrm>
            <a:off x="4881282" y="1956547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5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81536" y="134470"/>
            <a:ext cx="7085594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person = ['james', 17, 175.3, True]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print(person)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71941B-14EF-45E0-A3BB-DDCE2DFD3DB1}"/>
              </a:ext>
            </a:extLst>
          </p:cNvPr>
          <p:cNvSpPr/>
          <p:nvPr/>
        </p:nvSpPr>
        <p:spPr>
          <a:xfrm>
            <a:off x="1734671" y="18893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C4388E-2622-4F14-8106-AC56CDDD01A8}"/>
              </a:ext>
            </a:extLst>
          </p:cNvPr>
          <p:cNvSpPr txBox="1"/>
          <p:nvPr/>
        </p:nvSpPr>
        <p:spPr>
          <a:xfrm>
            <a:off x="1835246" y="2413055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134185-7C52-4D33-A66C-F80E9CE9A11B}"/>
              </a:ext>
            </a:extLst>
          </p:cNvPr>
          <p:cNvSpPr/>
          <p:nvPr/>
        </p:nvSpPr>
        <p:spPr>
          <a:xfrm>
            <a:off x="3045759" y="188931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706AB7-D2F7-48CE-9C30-225E09332E2E}"/>
              </a:ext>
            </a:extLst>
          </p:cNvPr>
          <p:cNvSpPr/>
          <p:nvPr/>
        </p:nvSpPr>
        <p:spPr>
          <a:xfrm>
            <a:off x="3657600" y="188931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CFB5566E-0CA8-44EF-B3CC-5E2A57714D0B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2346512" y="2195233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D366C2-2797-4E44-B0CE-21AF56BE19B8}"/>
              </a:ext>
            </a:extLst>
          </p:cNvPr>
          <p:cNvSpPr/>
          <p:nvPr/>
        </p:nvSpPr>
        <p:spPr>
          <a:xfrm>
            <a:off x="4914573" y="190201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799917-5B1E-408C-960D-D95AB2128D6D}"/>
              </a:ext>
            </a:extLst>
          </p:cNvPr>
          <p:cNvSpPr/>
          <p:nvPr/>
        </p:nvSpPr>
        <p:spPr>
          <a:xfrm>
            <a:off x="5526414" y="190201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C8408B4D-468B-47A3-BB74-B3546323006F}"/>
              </a:ext>
            </a:extLst>
          </p:cNvPr>
          <p:cNvCxnSpPr>
            <a:endCxn id="16" idx="1"/>
          </p:cNvCxnSpPr>
          <p:nvPr/>
        </p:nvCxnSpPr>
        <p:spPr>
          <a:xfrm>
            <a:off x="4215326" y="2207933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7C064D-4965-478B-9C52-3935C43DE88D}"/>
              </a:ext>
            </a:extLst>
          </p:cNvPr>
          <p:cNvSpPr/>
          <p:nvPr/>
        </p:nvSpPr>
        <p:spPr>
          <a:xfrm>
            <a:off x="8299821" y="1902011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46F2B5-0AF7-4870-A6E2-C27DBE35BDA0}"/>
              </a:ext>
            </a:extLst>
          </p:cNvPr>
          <p:cNvSpPr/>
          <p:nvPr/>
        </p:nvSpPr>
        <p:spPr>
          <a:xfrm>
            <a:off x="8911662" y="1902010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DD4B440B-6918-4C49-90F2-7D11999319AF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6138255" y="2207932"/>
            <a:ext cx="468942" cy="1270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E83BA6-4B6C-44A3-B120-E98A10CD6CD1}"/>
              </a:ext>
            </a:extLst>
          </p:cNvPr>
          <p:cNvSpPr/>
          <p:nvPr/>
        </p:nvSpPr>
        <p:spPr>
          <a:xfrm>
            <a:off x="6607197" y="191471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AEB11B-B17F-48D0-A446-8E29193EF9D9}"/>
              </a:ext>
            </a:extLst>
          </p:cNvPr>
          <p:cNvSpPr/>
          <p:nvPr/>
        </p:nvSpPr>
        <p:spPr>
          <a:xfrm>
            <a:off x="7219038" y="19147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97A9F45-9BE3-4A9C-B39D-A0A569B143F3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7830879" y="2207932"/>
            <a:ext cx="468942" cy="1270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5B9EA0-490E-4C8A-A46D-12A5597B4907}"/>
              </a:ext>
            </a:extLst>
          </p:cNvPr>
          <p:cNvSpPr txBox="1"/>
          <p:nvPr/>
        </p:nvSpPr>
        <p:spPr>
          <a:xfrm>
            <a:off x="2642347" y="3556747"/>
            <a:ext cx="176683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‘james’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22FD6FEA-4D03-465D-86D1-9E0B096BCFEE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rot="16200000" flipH="1">
            <a:off x="2910924" y="2941909"/>
            <a:ext cx="1055594" cy="17408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5978ADE3-508D-4838-80C5-8D35CD509C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94604" y="2927390"/>
            <a:ext cx="1055594" cy="17408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D0B9FE39-2EA4-4018-8564-849BE50D1C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14083" y="2927390"/>
            <a:ext cx="1055594" cy="17408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3E701C3B-3817-46AE-8787-D592B2D0A11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96824" y="2927390"/>
            <a:ext cx="1055594" cy="17408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9D41E99-CEC9-43DF-B670-E67ABD2714AA}"/>
              </a:ext>
            </a:extLst>
          </p:cNvPr>
          <p:cNvSpPr/>
          <p:nvPr/>
        </p:nvSpPr>
        <p:spPr>
          <a:xfrm>
            <a:off x="5220494" y="361133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80109C-C117-4E3D-B9CE-CDFE61F03F7B}"/>
              </a:ext>
            </a:extLst>
          </p:cNvPr>
          <p:cNvSpPr/>
          <p:nvPr/>
        </p:nvSpPr>
        <p:spPr>
          <a:xfrm>
            <a:off x="6342998" y="3608393"/>
            <a:ext cx="1288208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175.3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4DCEB2-FA11-4B0C-9152-F3C189D034B6}"/>
              </a:ext>
            </a:extLst>
          </p:cNvPr>
          <p:cNvSpPr/>
          <p:nvPr/>
        </p:nvSpPr>
        <p:spPr>
          <a:xfrm>
            <a:off x="8518700" y="3622912"/>
            <a:ext cx="1288208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909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81536" y="134470"/>
            <a:ext cx="2747868" cy="2285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[1,2,3,4]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 = [5,6,7,8]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 = a+b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print(c)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71941B-14EF-45E0-A3BB-DDCE2DFD3DB1}"/>
              </a:ext>
            </a:extLst>
          </p:cNvPr>
          <p:cNvSpPr/>
          <p:nvPr/>
        </p:nvSpPr>
        <p:spPr>
          <a:xfrm>
            <a:off x="1618316" y="28171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C4388E-2622-4F14-8106-AC56CDDD01A8}"/>
              </a:ext>
            </a:extLst>
          </p:cNvPr>
          <p:cNvSpPr txBox="1"/>
          <p:nvPr/>
        </p:nvSpPr>
        <p:spPr>
          <a:xfrm>
            <a:off x="1718891" y="3340902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134185-7C52-4D33-A66C-F80E9CE9A11B}"/>
              </a:ext>
            </a:extLst>
          </p:cNvPr>
          <p:cNvSpPr/>
          <p:nvPr/>
        </p:nvSpPr>
        <p:spPr>
          <a:xfrm>
            <a:off x="2929404" y="28171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706AB7-D2F7-48CE-9C30-225E09332E2E}"/>
              </a:ext>
            </a:extLst>
          </p:cNvPr>
          <p:cNvSpPr/>
          <p:nvPr/>
        </p:nvSpPr>
        <p:spPr>
          <a:xfrm>
            <a:off x="3541245" y="28171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CFB5566E-0CA8-44EF-B3CC-5E2A57714D0B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2230157" y="312308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D366C2-2797-4E44-B0CE-21AF56BE19B8}"/>
              </a:ext>
            </a:extLst>
          </p:cNvPr>
          <p:cNvSpPr/>
          <p:nvPr/>
        </p:nvSpPr>
        <p:spPr>
          <a:xfrm>
            <a:off x="4798218" y="28298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799917-5B1E-408C-960D-D95AB2128D6D}"/>
              </a:ext>
            </a:extLst>
          </p:cNvPr>
          <p:cNvSpPr/>
          <p:nvPr/>
        </p:nvSpPr>
        <p:spPr>
          <a:xfrm>
            <a:off x="5410059" y="28298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C8408B4D-468B-47A3-BB74-B3546323006F}"/>
              </a:ext>
            </a:extLst>
          </p:cNvPr>
          <p:cNvCxnSpPr>
            <a:endCxn id="16" idx="1"/>
          </p:cNvCxnSpPr>
          <p:nvPr/>
        </p:nvCxnSpPr>
        <p:spPr>
          <a:xfrm>
            <a:off x="4098971" y="313578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7C064D-4965-478B-9C52-3935C43DE88D}"/>
              </a:ext>
            </a:extLst>
          </p:cNvPr>
          <p:cNvSpPr/>
          <p:nvPr/>
        </p:nvSpPr>
        <p:spPr>
          <a:xfrm>
            <a:off x="8183466" y="2829858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46F2B5-0AF7-4870-A6E2-C27DBE35BDA0}"/>
              </a:ext>
            </a:extLst>
          </p:cNvPr>
          <p:cNvSpPr/>
          <p:nvPr/>
        </p:nvSpPr>
        <p:spPr>
          <a:xfrm>
            <a:off x="8795307" y="2829857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DD4B440B-6918-4C49-90F2-7D11999319AF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6021900" y="3135779"/>
            <a:ext cx="468942" cy="1270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E83BA6-4B6C-44A3-B120-E98A10CD6CD1}"/>
              </a:ext>
            </a:extLst>
          </p:cNvPr>
          <p:cNvSpPr/>
          <p:nvPr/>
        </p:nvSpPr>
        <p:spPr>
          <a:xfrm>
            <a:off x="6490842" y="284256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AEB11B-B17F-48D0-A446-8E29193EF9D9}"/>
              </a:ext>
            </a:extLst>
          </p:cNvPr>
          <p:cNvSpPr/>
          <p:nvPr/>
        </p:nvSpPr>
        <p:spPr>
          <a:xfrm>
            <a:off x="7102683" y="28425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397A9F45-9BE3-4A9C-B39D-A0A569B143F3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7714524" y="3135779"/>
            <a:ext cx="468942" cy="1270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96563A9-2D85-43F6-8DF0-A55C17F59A8F}"/>
              </a:ext>
            </a:extLst>
          </p:cNvPr>
          <p:cNvSpPr/>
          <p:nvPr/>
        </p:nvSpPr>
        <p:spPr>
          <a:xfrm>
            <a:off x="1618316" y="443752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0AE3C2-F50A-478E-A458-A1393F5E400C}"/>
              </a:ext>
            </a:extLst>
          </p:cNvPr>
          <p:cNvSpPr txBox="1"/>
          <p:nvPr/>
        </p:nvSpPr>
        <p:spPr>
          <a:xfrm>
            <a:off x="1718891" y="4961272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D5B129-4D1E-4407-B6D6-FC59893649DC}"/>
              </a:ext>
            </a:extLst>
          </p:cNvPr>
          <p:cNvSpPr/>
          <p:nvPr/>
        </p:nvSpPr>
        <p:spPr>
          <a:xfrm>
            <a:off x="2929404" y="443752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281E53-9C6B-48B1-A85F-D9536336E29D}"/>
              </a:ext>
            </a:extLst>
          </p:cNvPr>
          <p:cNvSpPr/>
          <p:nvPr/>
        </p:nvSpPr>
        <p:spPr>
          <a:xfrm>
            <a:off x="3541245" y="443752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063FDEF6-98DD-47C5-A8A3-2116B0F14F29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2230157" y="474345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7D967F-01A7-430A-A0B0-71638D963AD0}"/>
              </a:ext>
            </a:extLst>
          </p:cNvPr>
          <p:cNvSpPr/>
          <p:nvPr/>
        </p:nvSpPr>
        <p:spPr>
          <a:xfrm>
            <a:off x="4798218" y="445022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8DC7208-955C-48C0-932D-AD64C8F4A5DA}"/>
              </a:ext>
            </a:extLst>
          </p:cNvPr>
          <p:cNvSpPr/>
          <p:nvPr/>
        </p:nvSpPr>
        <p:spPr>
          <a:xfrm>
            <a:off x="5410059" y="445022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0E67745C-38FC-4352-964C-60DB8BA3F03F}"/>
              </a:ext>
            </a:extLst>
          </p:cNvPr>
          <p:cNvCxnSpPr>
            <a:endCxn id="33" idx="1"/>
          </p:cNvCxnSpPr>
          <p:nvPr/>
        </p:nvCxnSpPr>
        <p:spPr>
          <a:xfrm>
            <a:off x="4098971" y="475615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B8487E1-AE02-48D7-A293-B46EA37A7AC5}"/>
              </a:ext>
            </a:extLst>
          </p:cNvPr>
          <p:cNvSpPr/>
          <p:nvPr/>
        </p:nvSpPr>
        <p:spPr>
          <a:xfrm>
            <a:off x="8183466" y="4450228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9CB775-9898-4916-B980-9EA5F0362E2D}"/>
              </a:ext>
            </a:extLst>
          </p:cNvPr>
          <p:cNvSpPr/>
          <p:nvPr/>
        </p:nvSpPr>
        <p:spPr>
          <a:xfrm>
            <a:off x="8795307" y="4450227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D7E1D60D-508F-47E0-B477-1BC8879A8973}"/>
              </a:ext>
            </a:extLst>
          </p:cNvPr>
          <p:cNvCxnSpPr>
            <a:cxnSpLocks/>
            <a:stCxn id="34" idx="3"/>
            <a:endCxn id="43" idx="1"/>
          </p:cNvCxnSpPr>
          <p:nvPr/>
        </p:nvCxnSpPr>
        <p:spPr>
          <a:xfrm>
            <a:off x="6021900" y="4756149"/>
            <a:ext cx="468942" cy="1270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F87BD88-82F8-49F0-9720-6B145CCFB0BE}"/>
              </a:ext>
            </a:extLst>
          </p:cNvPr>
          <p:cNvSpPr/>
          <p:nvPr/>
        </p:nvSpPr>
        <p:spPr>
          <a:xfrm>
            <a:off x="6490842" y="446293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2A258B-756C-44A2-AD53-CE83475A24F8}"/>
              </a:ext>
            </a:extLst>
          </p:cNvPr>
          <p:cNvSpPr/>
          <p:nvPr/>
        </p:nvSpPr>
        <p:spPr>
          <a:xfrm>
            <a:off x="7102683" y="446292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3D0E5F2E-5019-4A9F-A46A-9E31FA6C1952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 flipV="1">
            <a:off x="7714524" y="4756149"/>
            <a:ext cx="468942" cy="1270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778B9D-2400-4395-AC0B-E3C10E8F9819}"/>
              </a:ext>
            </a:extLst>
          </p:cNvPr>
          <p:cNvSpPr/>
          <p:nvPr/>
        </p:nvSpPr>
        <p:spPr>
          <a:xfrm>
            <a:off x="0" y="5857101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0798B78-6FD4-4664-AFED-BE51C2EB21CB}"/>
              </a:ext>
            </a:extLst>
          </p:cNvPr>
          <p:cNvSpPr/>
          <p:nvPr/>
        </p:nvSpPr>
        <p:spPr>
          <a:xfrm>
            <a:off x="611841" y="5857100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34E182-544F-4913-99A7-33D4D0E3C1A6}"/>
              </a:ext>
            </a:extLst>
          </p:cNvPr>
          <p:cNvSpPr/>
          <p:nvPr/>
        </p:nvSpPr>
        <p:spPr>
          <a:xfrm>
            <a:off x="1868814" y="5869801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87FC46-A1B1-4DC2-91B3-F555DFB8C05E}"/>
              </a:ext>
            </a:extLst>
          </p:cNvPr>
          <p:cNvSpPr/>
          <p:nvPr/>
        </p:nvSpPr>
        <p:spPr>
          <a:xfrm>
            <a:off x="2480655" y="5869800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1EE0AFB8-8631-4600-BE2A-CD22F1A8E80C}"/>
              </a:ext>
            </a:extLst>
          </p:cNvPr>
          <p:cNvCxnSpPr>
            <a:endCxn id="48" idx="1"/>
          </p:cNvCxnSpPr>
          <p:nvPr/>
        </p:nvCxnSpPr>
        <p:spPr>
          <a:xfrm>
            <a:off x="1169567" y="6175722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D0A59F-8FAB-48C7-8A59-C5F4B8694336}"/>
              </a:ext>
            </a:extLst>
          </p:cNvPr>
          <p:cNvSpPr/>
          <p:nvPr/>
        </p:nvSpPr>
        <p:spPr>
          <a:xfrm>
            <a:off x="5254062" y="586980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E570DC6-94ED-4E44-8AD8-910A1D6956A2}"/>
              </a:ext>
            </a:extLst>
          </p:cNvPr>
          <p:cNvSpPr/>
          <p:nvPr/>
        </p:nvSpPr>
        <p:spPr>
          <a:xfrm>
            <a:off x="5865903" y="586979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40659F4E-41DA-4D7C-ACE6-E7BC6CD21F5A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>
            <a:off x="3092496" y="6175721"/>
            <a:ext cx="468942" cy="1270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EF1B94B-0AF0-4823-B8C0-D42C4459F779}"/>
              </a:ext>
            </a:extLst>
          </p:cNvPr>
          <p:cNvSpPr/>
          <p:nvPr/>
        </p:nvSpPr>
        <p:spPr>
          <a:xfrm>
            <a:off x="3561438" y="588250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3A6332D-A8BA-43BA-A716-CAEAFD4E5562}"/>
              </a:ext>
            </a:extLst>
          </p:cNvPr>
          <p:cNvSpPr/>
          <p:nvPr/>
        </p:nvSpPr>
        <p:spPr>
          <a:xfrm>
            <a:off x="4173279" y="588250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71EC7467-1EA0-491A-9E29-EF2B48C0521B}"/>
              </a:ext>
            </a:extLst>
          </p:cNvPr>
          <p:cNvCxnSpPr>
            <a:cxnSpLocks/>
            <a:stCxn id="55" idx="3"/>
            <a:endCxn id="51" idx="1"/>
          </p:cNvCxnSpPr>
          <p:nvPr/>
        </p:nvCxnSpPr>
        <p:spPr>
          <a:xfrm flipV="1">
            <a:off x="4785120" y="6175721"/>
            <a:ext cx="468942" cy="1270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80CC46C-DEF3-4694-81E3-F573ED8C15FF}"/>
              </a:ext>
            </a:extLst>
          </p:cNvPr>
          <p:cNvSpPr/>
          <p:nvPr/>
        </p:nvSpPr>
        <p:spPr>
          <a:xfrm>
            <a:off x="7176991" y="586980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F582526-AE52-4E5E-820F-A82FA33241DB}"/>
              </a:ext>
            </a:extLst>
          </p:cNvPr>
          <p:cNvSpPr/>
          <p:nvPr/>
        </p:nvSpPr>
        <p:spPr>
          <a:xfrm>
            <a:off x="7788832" y="586980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D548C746-5798-46A1-8756-8EE83A89BC17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6477744" y="6175723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2980B4-4848-48B5-BFC8-D3A1EDDE08FA}"/>
              </a:ext>
            </a:extLst>
          </p:cNvPr>
          <p:cNvSpPr/>
          <p:nvPr/>
        </p:nvSpPr>
        <p:spPr>
          <a:xfrm>
            <a:off x="9045805" y="588250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65A38A3-714D-4D4B-B5F3-87C75FBD80F6}"/>
              </a:ext>
            </a:extLst>
          </p:cNvPr>
          <p:cNvSpPr/>
          <p:nvPr/>
        </p:nvSpPr>
        <p:spPr>
          <a:xfrm>
            <a:off x="9657646" y="588250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4E1B4138-6A23-4FE3-B031-CAA6CEE3EE11}"/>
              </a:ext>
            </a:extLst>
          </p:cNvPr>
          <p:cNvCxnSpPr>
            <a:endCxn id="60" idx="1"/>
          </p:cNvCxnSpPr>
          <p:nvPr/>
        </p:nvCxnSpPr>
        <p:spPr>
          <a:xfrm>
            <a:off x="8346558" y="6188423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9028344-6F77-4824-9399-51841314428B}"/>
              </a:ext>
            </a:extLst>
          </p:cNvPr>
          <p:cNvSpPr/>
          <p:nvPr/>
        </p:nvSpPr>
        <p:spPr>
          <a:xfrm>
            <a:off x="12431053" y="5882501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A55E8D0-D873-4148-B702-DB6EDC94156A}"/>
              </a:ext>
            </a:extLst>
          </p:cNvPr>
          <p:cNvSpPr/>
          <p:nvPr/>
        </p:nvSpPr>
        <p:spPr>
          <a:xfrm>
            <a:off x="13042894" y="5882500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9DE81920-034A-4F19-8494-78E4ECC649F9}"/>
              </a:ext>
            </a:extLst>
          </p:cNvPr>
          <p:cNvCxnSpPr>
            <a:cxnSpLocks/>
            <a:stCxn id="61" idx="3"/>
            <a:endCxn id="66" idx="1"/>
          </p:cNvCxnSpPr>
          <p:nvPr/>
        </p:nvCxnSpPr>
        <p:spPr>
          <a:xfrm>
            <a:off x="10269487" y="6188422"/>
            <a:ext cx="468942" cy="1270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47A5AA3-0AA7-4213-A144-4E9BB0A8E0C1}"/>
              </a:ext>
            </a:extLst>
          </p:cNvPr>
          <p:cNvSpPr/>
          <p:nvPr/>
        </p:nvSpPr>
        <p:spPr>
          <a:xfrm>
            <a:off x="10738429" y="589520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536B1E4-F803-4046-B5DC-27B949BE8295}"/>
              </a:ext>
            </a:extLst>
          </p:cNvPr>
          <p:cNvSpPr/>
          <p:nvPr/>
        </p:nvSpPr>
        <p:spPr>
          <a:xfrm>
            <a:off x="11350270" y="589520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연결선: 구부러짐 67">
            <a:extLst>
              <a:ext uri="{FF2B5EF4-FFF2-40B4-BE49-F238E27FC236}">
                <a16:creationId xmlns:a16="http://schemas.microsoft.com/office/drawing/2014/main" id="{A33214CC-8071-4004-9F88-5017D0C52AF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 flipV="1">
            <a:off x="11962111" y="6188422"/>
            <a:ext cx="468942" cy="1270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21EA144-1B12-41F5-90FF-EA9A8F2C90A4}"/>
              </a:ext>
            </a:extLst>
          </p:cNvPr>
          <p:cNvSpPr/>
          <p:nvPr/>
        </p:nvSpPr>
        <p:spPr>
          <a:xfrm>
            <a:off x="231612" y="434943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3D19DF-41C1-4FB7-8E17-0D3BAB8B7A6E}"/>
              </a:ext>
            </a:extLst>
          </p:cNvPr>
          <p:cNvSpPr txBox="1"/>
          <p:nvPr/>
        </p:nvSpPr>
        <p:spPr>
          <a:xfrm>
            <a:off x="332187" y="4873174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B1B1BDEE-DAD2-464A-A11B-0CDF16CC1780}"/>
              </a:ext>
            </a:extLst>
          </p:cNvPr>
          <p:cNvCxnSpPr>
            <a:cxnSpLocks/>
            <a:stCxn id="69" idx="3"/>
            <a:endCxn id="46" idx="1"/>
          </p:cNvCxnSpPr>
          <p:nvPr/>
        </p:nvCxnSpPr>
        <p:spPr>
          <a:xfrm flipH="1">
            <a:off x="0" y="4655352"/>
            <a:ext cx="843453" cy="1507670"/>
          </a:xfrm>
          <a:prstGeom prst="curvedConnector5">
            <a:avLst>
              <a:gd name="adj1" fmla="val -27103"/>
              <a:gd name="adj2" fmla="val 50000"/>
              <a:gd name="adj3" fmla="val 127103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49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81536" y="134470"/>
            <a:ext cx="2747868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[1,2,3,4]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A311BA-8B85-43F7-A110-6870DD5BA78A}"/>
              </a:ext>
            </a:extLst>
          </p:cNvPr>
          <p:cNvSpPr/>
          <p:nvPr/>
        </p:nvSpPr>
        <p:spPr>
          <a:xfrm>
            <a:off x="29294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A106FB9-9D2B-4A0A-ADD3-82D40DE3C025}"/>
              </a:ext>
            </a:extLst>
          </p:cNvPr>
          <p:cNvSpPr/>
          <p:nvPr/>
        </p:nvSpPr>
        <p:spPr>
          <a:xfrm>
            <a:off x="36152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D97FAD-701C-4460-9E2A-2E212F48074F}"/>
              </a:ext>
            </a:extLst>
          </p:cNvPr>
          <p:cNvSpPr/>
          <p:nvPr/>
        </p:nvSpPr>
        <p:spPr>
          <a:xfrm>
            <a:off x="43010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AE8AFF-480C-4997-ADD6-D87B5A6D6C0F}"/>
              </a:ext>
            </a:extLst>
          </p:cNvPr>
          <p:cNvSpPr/>
          <p:nvPr/>
        </p:nvSpPr>
        <p:spPr>
          <a:xfrm>
            <a:off x="49868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B3D96-38BD-4EB9-B6A3-2F30E8DC415E}"/>
              </a:ext>
            </a:extLst>
          </p:cNvPr>
          <p:cNvSpPr txBox="1"/>
          <p:nvPr/>
        </p:nvSpPr>
        <p:spPr>
          <a:xfrm>
            <a:off x="2381159" y="1299404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C2936E-615A-4947-BBCD-3A6813FF6A6D}"/>
              </a:ext>
            </a:extLst>
          </p:cNvPr>
          <p:cNvSpPr/>
          <p:nvPr/>
        </p:nvSpPr>
        <p:spPr>
          <a:xfrm>
            <a:off x="2929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102D2A3-B6A4-47F1-8909-884DA49569FB}"/>
              </a:ext>
            </a:extLst>
          </p:cNvPr>
          <p:cNvSpPr/>
          <p:nvPr/>
        </p:nvSpPr>
        <p:spPr>
          <a:xfrm>
            <a:off x="3615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017276-BC54-4B65-B1E7-D6665882B43A}"/>
              </a:ext>
            </a:extLst>
          </p:cNvPr>
          <p:cNvSpPr/>
          <p:nvPr/>
        </p:nvSpPr>
        <p:spPr>
          <a:xfrm>
            <a:off x="4301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DD3102-069E-4CA4-B103-8A6E42635119}"/>
              </a:ext>
            </a:extLst>
          </p:cNvPr>
          <p:cNvSpPr/>
          <p:nvPr/>
        </p:nvSpPr>
        <p:spPr>
          <a:xfrm>
            <a:off x="49868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7200EE6-A38C-432B-AF13-4BF087A4DD0B}"/>
              </a:ext>
            </a:extLst>
          </p:cNvPr>
          <p:cNvSpPr/>
          <p:nvPr/>
        </p:nvSpPr>
        <p:spPr>
          <a:xfrm>
            <a:off x="2913902" y="3076179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F48EB3-22A6-4489-84DC-16410E46ABF0}"/>
              </a:ext>
            </a:extLst>
          </p:cNvPr>
          <p:cNvSpPr/>
          <p:nvPr/>
        </p:nvSpPr>
        <p:spPr>
          <a:xfrm>
            <a:off x="3599702" y="3076179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9524630-7213-4A2F-B039-BD94FE11CCC2}"/>
              </a:ext>
            </a:extLst>
          </p:cNvPr>
          <p:cNvSpPr/>
          <p:nvPr/>
        </p:nvSpPr>
        <p:spPr>
          <a:xfrm>
            <a:off x="4285502" y="3076179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1131A87-C194-44DB-B1C9-47006A5BC67A}"/>
              </a:ext>
            </a:extLst>
          </p:cNvPr>
          <p:cNvSpPr/>
          <p:nvPr/>
        </p:nvSpPr>
        <p:spPr>
          <a:xfrm>
            <a:off x="4971302" y="3076179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6BAEFC-B496-49D7-B779-936752DC6ED2}"/>
              </a:ext>
            </a:extLst>
          </p:cNvPr>
          <p:cNvSpPr txBox="1"/>
          <p:nvPr/>
        </p:nvSpPr>
        <p:spPr>
          <a:xfrm>
            <a:off x="2365657" y="2983812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BD88204-453C-40B3-A82D-0640D490C7DA}"/>
              </a:ext>
            </a:extLst>
          </p:cNvPr>
          <p:cNvSpPr/>
          <p:nvPr/>
        </p:nvSpPr>
        <p:spPr>
          <a:xfrm>
            <a:off x="2913902" y="2464338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9358E4-225B-4254-9EEC-CC9600EB28C5}"/>
              </a:ext>
            </a:extLst>
          </p:cNvPr>
          <p:cNvSpPr/>
          <p:nvPr/>
        </p:nvSpPr>
        <p:spPr>
          <a:xfrm>
            <a:off x="3599702" y="2464338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BAB25BD-157B-4BF2-9E3C-9759FF64EA61}"/>
              </a:ext>
            </a:extLst>
          </p:cNvPr>
          <p:cNvSpPr/>
          <p:nvPr/>
        </p:nvSpPr>
        <p:spPr>
          <a:xfrm>
            <a:off x="4285502" y="2464338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1FCC9B9-028C-4FAE-A86B-E9E804B76685}"/>
              </a:ext>
            </a:extLst>
          </p:cNvPr>
          <p:cNvSpPr/>
          <p:nvPr/>
        </p:nvSpPr>
        <p:spPr>
          <a:xfrm>
            <a:off x="4971302" y="2464338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70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237130" y="2846533"/>
            <a:ext cx="4325223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[1,2,3,4,5,6,7,8]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a[2:5]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A311BA-8B85-43F7-A110-6870DD5BA78A}"/>
              </a:ext>
            </a:extLst>
          </p:cNvPr>
          <p:cNvSpPr/>
          <p:nvPr/>
        </p:nvSpPr>
        <p:spPr>
          <a:xfrm>
            <a:off x="29294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A106FB9-9D2B-4A0A-ADD3-82D40DE3C025}"/>
              </a:ext>
            </a:extLst>
          </p:cNvPr>
          <p:cNvSpPr/>
          <p:nvPr/>
        </p:nvSpPr>
        <p:spPr>
          <a:xfrm>
            <a:off x="36152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D97FAD-701C-4460-9E2A-2E212F48074F}"/>
              </a:ext>
            </a:extLst>
          </p:cNvPr>
          <p:cNvSpPr/>
          <p:nvPr/>
        </p:nvSpPr>
        <p:spPr>
          <a:xfrm>
            <a:off x="43010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AE8AFF-480C-4997-ADD6-D87B5A6D6C0F}"/>
              </a:ext>
            </a:extLst>
          </p:cNvPr>
          <p:cNvSpPr/>
          <p:nvPr/>
        </p:nvSpPr>
        <p:spPr>
          <a:xfrm>
            <a:off x="49868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B3D96-38BD-4EB9-B6A3-2F30E8DC415E}"/>
              </a:ext>
            </a:extLst>
          </p:cNvPr>
          <p:cNvSpPr txBox="1"/>
          <p:nvPr/>
        </p:nvSpPr>
        <p:spPr>
          <a:xfrm>
            <a:off x="2381159" y="1299404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C2936E-615A-4947-BBCD-3A6813FF6A6D}"/>
              </a:ext>
            </a:extLst>
          </p:cNvPr>
          <p:cNvSpPr/>
          <p:nvPr/>
        </p:nvSpPr>
        <p:spPr>
          <a:xfrm>
            <a:off x="2929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102D2A3-B6A4-47F1-8909-884DA49569FB}"/>
              </a:ext>
            </a:extLst>
          </p:cNvPr>
          <p:cNvSpPr/>
          <p:nvPr/>
        </p:nvSpPr>
        <p:spPr>
          <a:xfrm>
            <a:off x="3615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017276-BC54-4B65-B1E7-D6665882B43A}"/>
              </a:ext>
            </a:extLst>
          </p:cNvPr>
          <p:cNvSpPr/>
          <p:nvPr/>
        </p:nvSpPr>
        <p:spPr>
          <a:xfrm>
            <a:off x="4301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DD3102-069E-4CA4-B103-8A6E42635119}"/>
              </a:ext>
            </a:extLst>
          </p:cNvPr>
          <p:cNvSpPr/>
          <p:nvPr/>
        </p:nvSpPr>
        <p:spPr>
          <a:xfrm>
            <a:off x="49868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8FFAD2-B9EF-4A88-928C-1D9FCDFB6CDE}"/>
              </a:ext>
            </a:extLst>
          </p:cNvPr>
          <p:cNvSpPr/>
          <p:nvPr/>
        </p:nvSpPr>
        <p:spPr>
          <a:xfrm>
            <a:off x="56726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62E3B7-A49D-42F2-AA31-4D39BD0290B4}"/>
              </a:ext>
            </a:extLst>
          </p:cNvPr>
          <p:cNvSpPr/>
          <p:nvPr/>
        </p:nvSpPr>
        <p:spPr>
          <a:xfrm>
            <a:off x="63584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DB28D6-8BB6-4CC7-9921-95CE3B0720E4}"/>
              </a:ext>
            </a:extLst>
          </p:cNvPr>
          <p:cNvSpPr/>
          <p:nvPr/>
        </p:nvSpPr>
        <p:spPr>
          <a:xfrm>
            <a:off x="70442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FD428B-AAFB-4FA3-975A-4BA384A695F0}"/>
              </a:ext>
            </a:extLst>
          </p:cNvPr>
          <p:cNvSpPr/>
          <p:nvPr/>
        </p:nvSpPr>
        <p:spPr>
          <a:xfrm>
            <a:off x="77300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49DEFE-28DF-488E-BF99-300F81027FDA}"/>
              </a:ext>
            </a:extLst>
          </p:cNvPr>
          <p:cNvSpPr/>
          <p:nvPr/>
        </p:nvSpPr>
        <p:spPr>
          <a:xfrm>
            <a:off x="56726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B04C3-0CAB-4F16-8810-399BFE4D08CD}"/>
              </a:ext>
            </a:extLst>
          </p:cNvPr>
          <p:cNvSpPr/>
          <p:nvPr/>
        </p:nvSpPr>
        <p:spPr>
          <a:xfrm>
            <a:off x="6358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7092CF-312B-47AD-B266-ABCAC4084C34}"/>
              </a:ext>
            </a:extLst>
          </p:cNvPr>
          <p:cNvSpPr/>
          <p:nvPr/>
        </p:nvSpPr>
        <p:spPr>
          <a:xfrm>
            <a:off x="7044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634826-85D1-487D-A1B3-CDC5BFC20A55}"/>
              </a:ext>
            </a:extLst>
          </p:cNvPr>
          <p:cNvSpPr/>
          <p:nvPr/>
        </p:nvSpPr>
        <p:spPr>
          <a:xfrm>
            <a:off x="7730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17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237130" y="2846533"/>
            <a:ext cx="4325223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[1,2,3,4,5,6,7,8]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a[1:2]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A311BA-8B85-43F7-A110-6870DD5BA78A}"/>
              </a:ext>
            </a:extLst>
          </p:cNvPr>
          <p:cNvSpPr/>
          <p:nvPr/>
        </p:nvSpPr>
        <p:spPr>
          <a:xfrm>
            <a:off x="29294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A106FB9-9D2B-4A0A-ADD3-82D40DE3C025}"/>
              </a:ext>
            </a:extLst>
          </p:cNvPr>
          <p:cNvSpPr/>
          <p:nvPr/>
        </p:nvSpPr>
        <p:spPr>
          <a:xfrm>
            <a:off x="36152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D97FAD-701C-4460-9E2A-2E212F48074F}"/>
              </a:ext>
            </a:extLst>
          </p:cNvPr>
          <p:cNvSpPr/>
          <p:nvPr/>
        </p:nvSpPr>
        <p:spPr>
          <a:xfrm>
            <a:off x="43010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AE8AFF-480C-4997-ADD6-D87B5A6D6C0F}"/>
              </a:ext>
            </a:extLst>
          </p:cNvPr>
          <p:cNvSpPr/>
          <p:nvPr/>
        </p:nvSpPr>
        <p:spPr>
          <a:xfrm>
            <a:off x="49868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B3D96-38BD-4EB9-B6A3-2F30E8DC415E}"/>
              </a:ext>
            </a:extLst>
          </p:cNvPr>
          <p:cNvSpPr txBox="1"/>
          <p:nvPr/>
        </p:nvSpPr>
        <p:spPr>
          <a:xfrm>
            <a:off x="2381159" y="1299404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C2936E-615A-4947-BBCD-3A6813FF6A6D}"/>
              </a:ext>
            </a:extLst>
          </p:cNvPr>
          <p:cNvSpPr/>
          <p:nvPr/>
        </p:nvSpPr>
        <p:spPr>
          <a:xfrm>
            <a:off x="2929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102D2A3-B6A4-47F1-8909-884DA49569FB}"/>
              </a:ext>
            </a:extLst>
          </p:cNvPr>
          <p:cNvSpPr/>
          <p:nvPr/>
        </p:nvSpPr>
        <p:spPr>
          <a:xfrm>
            <a:off x="3615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017276-BC54-4B65-B1E7-D6665882B43A}"/>
              </a:ext>
            </a:extLst>
          </p:cNvPr>
          <p:cNvSpPr/>
          <p:nvPr/>
        </p:nvSpPr>
        <p:spPr>
          <a:xfrm>
            <a:off x="4301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DD3102-069E-4CA4-B103-8A6E42635119}"/>
              </a:ext>
            </a:extLst>
          </p:cNvPr>
          <p:cNvSpPr/>
          <p:nvPr/>
        </p:nvSpPr>
        <p:spPr>
          <a:xfrm>
            <a:off x="49868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8FFAD2-B9EF-4A88-928C-1D9FCDFB6CDE}"/>
              </a:ext>
            </a:extLst>
          </p:cNvPr>
          <p:cNvSpPr/>
          <p:nvPr/>
        </p:nvSpPr>
        <p:spPr>
          <a:xfrm>
            <a:off x="56726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62E3B7-A49D-42F2-AA31-4D39BD0290B4}"/>
              </a:ext>
            </a:extLst>
          </p:cNvPr>
          <p:cNvSpPr/>
          <p:nvPr/>
        </p:nvSpPr>
        <p:spPr>
          <a:xfrm>
            <a:off x="63584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DB28D6-8BB6-4CC7-9921-95CE3B0720E4}"/>
              </a:ext>
            </a:extLst>
          </p:cNvPr>
          <p:cNvSpPr/>
          <p:nvPr/>
        </p:nvSpPr>
        <p:spPr>
          <a:xfrm>
            <a:off x="70442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FD428B-AAFB-4FA3-975A-4BA384A695F0}"/>
              </a:ext>
            </a:extLst>
          </p:cNvPr>
          <p:cNvSpPr/>
          <p:nvPr/>
        </p:nvSpPr>
        <p:spPr>
          <a:xfrm>
            <a:off x="77300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49DEFE-28DF-488E-BF99-300F81027FDA}"/>
              </a:ext>
            </a:extLst>
          </p:cNvPr>
          <p:cNvSpPr/>
          <p:nvPr/>
        </p:nvSpPr>
        <p:spPr>
          <a:xfrm>
            <a:off x="56726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B04C3-0CAB-4F16-8810-399BFE4D08CD}"/>
              </a:ext>
            </a:extLst>
          </p:cNvPr>
          <p:cNvSpPr/>
          <p:nvPr/>
        </p:nvSpPr>
        <p:spPr>
          <a:xfrm>
            <a:off x="6358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7092CF-312B-47AD-B266-ABCAC4084C34}"/>
              </a:ext>
            </a:extLst>
          </p:cNvPr>
          <p:cNvSpPr/>
          <p:nvPr/>
        </p:nvSpPr>
        <p:spPr>
          <a:xfrm>
            <a:off x="7044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634826-85D1-487D-A1B3-CDC5BFC20A55}"/>
              </a:ext>
            </a:extLst>
          </p:cNvPr>
          <p:cNvSpPr/>
          <p:nvPr/>
        </p:nvSpPr>
        <p:spPr>
          <a:xfrm>
            <a:off x="7730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37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CF6274-4558-48EB-9C53-500902A6A837}"/>
              </a:ext>
            </a:extLst>
          </p:cNvPr>
          <p:cNvSpPr txBox="1"/>
          <p:nvPr/>
        </p:nvSpPr>
        <p:spPr>
          <a:xfrm>
            <a:off x="311292" y="2146234"/>
            <a:ext cx="10129696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https://www.anaconda.com/products/individual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0BC4B-2C09-4064-B939-ACA6E32E416E}"/>
              </a:ext>
            </a:extLst>
          </p:cNvPr>
          <p:cNvSpPr txBox="1"/>
          <p:nvPr/>
        </p:nvSpPr>
        <p:spPr>
          <a:xfrm>
            <a:off x="311292" y="1626945"/>
            <a:ext cx="4727576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아나콘다 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+ 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주피터 노트북 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88D6B-7661-4D42-971F-537A969409BD}"/>
              </a:ext>
            </a:extLst>
          </p:cNvPr>
          <p:cNvSpPr txBox="1"/>
          <p:nvPr/>
        </p:nvSpPr>
        <p:spPr>
          <a:xfrm>
            <a:off x="311292" y="576406"/>
            <a:ext cx="854753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https://github.com/imguru-mooc/python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962CB-8CA9-4317-81B7-0233E2A713F3}"/>
              </a:ext>
            </a:extLst>
          </p:cNvPr>
          <p:cNvSpPr txBox="1"/>
          <p:nvPr/>
        </p:nvSpPr>
        <p:spPr>
          <a:xfrm>
            <a:off x="311292" y="203873"/>
            <a:ext cx="1415772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자료공유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D4361-6108-4ED2-8C0D-BB937A3CDAB7}"/>
              </a:ext>
            </a:extLst>
          </p:cNvPr>
          <p:cNvSpPr txBox="1"/>
          <p:nvPr/>
        </p:nvSpPr>
        <p:spPr>
          <a:xfrm>
            <a:off x="311292" y="3436200"/>
            <a:ext cx="9124614" cy="284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lnSpc>
                <a:spcPct val="130000"/>
              </a:lnSpc>
              <a:buClr>
                <a:srgbClr val="C5003D"/>
              </a:buClr>
              <a:buFontTx/>
              <a:buChar char="-"/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아나콘다 파워쉘 실행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marL="457200" indent="-457200" algn="l">
              <a:lnSpc>
                <a:spcPct val="130000"/>
              </a:lnSpc>
              <a:buClr>
                <a:srgbClr val="C5003D"/>
              </a:buClr>
              <a:buFontTx/>
              <a:buChar char="-"/>
            </a:pP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작업 디렉토리로 이동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(base) PS C:\Users\jikim&gt; cd C:\python_share</a:t>
            </a:r>
          </a:p>
          <a:p>
            <a:pPr marL="457200" indent="-457200" algn="l">
              <a:lnSpc>
                <a:spcPct val="130000"/>
              </a:lnSpc>
              <a:buClr>
                <a:srgbClr val="C5003D"/>
              </a:buClr>
              <a:buFontTx/>
              <a:buChar char="-"/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jupyter notebook </a:t>
            </a:r>
            <a:r>
              <a:rPr lang="ko-KR" altLang="en-US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명령 실행</a:t>
            </a:r>
            <a:endParaRPr lang="en-US" altLang="ko-KR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(base) PS C:\python_share&gt; jupyter notebook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C2F4B-313C-4B1B-87C9-BD384F2434EE}"/>
              </a:ext>
            </a:extLst>
          </p:cNvPr>
          <p:cNvSpPr txBox="1"/>
          <p:nvPr/>
        </p:nvSpPr>
        <p:spPr>
          <a:xfrm>
            <a:off x="311292" y="2916911"/>
            <a:ext cx="2986715" cy="529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주피터 노트북 실행</a:t>
            </a:r>
          </a:p>
        </p:txBody>
      </p:sp>
    </p:spTree>
    <p:extLst>
      <p:ext uri="{BB962C8B-B14F-4D97-AF65-F5344CB8AC3E}">
        <p14:creationId xmlns:p14="http://schemas.microsoft.com/office/powerpoint/2010/main" val="3462244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237130" y="2846533"/>
            <a:ext cx="4325223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[1,2,3,4,5,6,7,8]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a[1:1] # []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A311BA-8B85-43F7-A110-6870DD5BA78A}"/>
              </a:ext>
            </a:extLst>
          </p:cNvPr>
          <p:cNvSpPr/>
          <p:nvPr/>
        </p:nvSpPr>
        <p:spPr>
          <a:xfrm>
            <a:off x="29294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A106FB9-9D2B-4A0A-ADD3-82D40DE3C025}"/>
              </a:ext>
            </a:extLst>
          </p:cNvPr>
          <p:cNvSpPr/>
          <p:nvPr/>
        </p:nvSpPr>
        <p:spPr>
          <a:xfrm>
            <a:off x="36152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D97FAD-701C-4460-9E2A-2E212F48074F}"/>
              </a:ext>
            </a:extLst>
          </p:cNvPr>
          <p:cNvSpPr/>
          <p:nvPr/>
        </p:nvSpPr>
        <p:spPr>
          <a:xfrm>
            <a:off x="43010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AE8AFF-480C-4997-ADD6-D87B5A6D6C0F}"/>
              </a:ext>
            </a:extLst>
          </p:cNvPr>
          <p:cNvSpPr/>
          <p:nvPr/>
        </p:nvSpPr>
        <p:spPr>
          <a:xfrm>
            <a:off x="49868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B3D96-38BD-4EB9-B6A3-2F30E8DC415E}"/>
              </a:ext>
            </a:extLst>
          </p:cNvPr>
          <p:cNvSpPr txBox="1"/>
          <p:nvPr/>
        </p:nvSpPr>
        <p:spPr>
          <a:xfrm>
            <a:off x="2381159" y="1299404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C2936E-615A-4947-BBCD-3A6813FF6A6D}"/>
              </a:ext>
            </a:extLst>
          </p:cNvPr>
          <p:cNvSpPr/>
          <p:nvPr/>
        </p:nvSpPr>
        <p:spPr>
          <a:xfrm>
            <a:off x="2929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102D2A3-B6A4-47F1-8909-884DA49569FB}"/>
              </a:ext>
            </a:extLst>
          </p:cNvPr>
          <p:cNvSpPr/>
          <p:nvPr/>
        </p:nvSpPr>
        <p:spPr>
          <a:xfrm>
            <a:off x="3615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017276-BC54-4B65-B1E7-D6665882B43A}"/>
              </a:ext>
            </a:extLst>
          </p:cNvPr>
          <p:cNvSpPr/>
          <p:nvPr/>
        </p:nvSpPr>
        <p:spPr>
          <a:xfrm>
            <a:off x="4301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DD3102-069E-4CA4-B103-8A6E42635119}"/>
              </a:ext>
            </a:extLst>
          </p:cNvPr>
          <p:cNvSpPr/>
          <p:nvPr/>
        </p:nvSpPr>
        <p:spPr>
          <a:xfrm>
            <a:off x="49868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8FFAD2-B9EF-4A88-928C-1D9FCDFB6CDE}"/>
              </a:ext>
            </a:extLst>
          </p:cNvPr>
          <p:cNvSpPr/>
          <p:nvPr/>
        </p:nvSpPr>
        <p:spPr>
          <a:xfrm>
            <a:off x="56726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62E3B7-A49D-42F2-AA31-4D39BD0290B4}"/>
              </a:ext>
            </a:extLst>
          </p:cNvPr>
          <p:cNvSpPr/>
          <p:nvPr/>
        </p:nvSpPr>
        <p:spPr>
          <a:xfrm>
            <a:off x="63584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DB28D6-8BB6-4CC7-9921-95CE3B0720E4}"/>
              </a:ext>
            </a:extLst>
          </p:cNvPr>
          <p:cNvSpPr/>
          <p:nvPr/>
        </p:nvSpPr>
        <p:spPr>
          <a:xfrm>
            <a:off x="70442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FD428B-AAFB-4FA3-975A-4BA384A695F0}"/>
              </a:ext>
            </a:extLst>
          </p:cNvPr>
          <p:cNvSpPr/>
          <p:nvPr/>
        </p:nvSpPr>
        <p:spPr>
          <a:xfrm>
            <a:off x="77300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49DEFE-28DF-488E-BF99-300F81027FDA}"/>
              </a:ext>
            </a:extLst>
          </p:cNvPr>
          <p:cNvSpPr/>
          <p:nvPr/>
        </p:nvSpPr>
        <p:spPr>
          <a:xfrm>
            <a:off x="56726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B04C3-0CAB-4F16-8810-399BFE4D08CD}"/>
              </a:ext>
            </a:extLst>
          </p:cNvPr>
          <p:cNvSpPr/>
          <p:nvPr/>
        </p:nvSpPr>
        <p:spPr>
          <a:xfrm>
            <a:off x="6358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7092CF-312B-47AD-B266-ABCAC4084C34}"/>
              </a:ext>
            </a:extLst>
          </p:cNvPr>
          <p:cNvSpPr/>
          <p:nvPr/>
        </p:nvSpPr>
        <p:spPr>
          <a:xfrm>
            <a:off x="7044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634826-85D1-487D-A1B3-CDC5BFC20A55}"/>
              </a:ext>
            </a:extLst>
          </p:cNvPr>
          <p:cNvSpPr/>
          <p:nvPr/>
        </p:nvSpPr>
        <p:spPr>
          <a:xfrm>
            <a:off x="7730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795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237130" y="2846533"/>
            <a:ext cx="4325223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[1,2,3,4,5,6,7,8]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a[4:-1] # [5,6,7]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A311BA-8B85-43F7-A110-6870DD5BA78A}"/>
              </a:ext>
            </a:extLst>
          </p:cNvPr>
          <p:cNvSpPr/>
          <p:nvPr/>
        </p:nvSpPr>
        <p:spPr>
          <a:xfrm>
            <a:off x="29294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A106FB9-9D2B-4A0A-ADD3-82D40DE3C025}"/>
              </a:ext>
            </a:extLst>
          </p:cNvPr>
          <p:cNvSpPr/>
          <p:nvPr/>
        </p:nvSpPr>
        <p:spPr>
          <a:xfrm>
            <a:off x="36152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D97FAD-701C-4460-9E2A-2E212F48074F}"/>
              </a:ext>
            </a:extLst>
          </p:cNvPr>
          <p:cNvSpPr/>
          <p:nvPr/>
        </p:nvSpPr>
        <p:spPr>
          <a:xfrm>
            <a:off x="43010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AE8AFF-480C-4997-ADD6-D87B5A6D6C0F}"/>
              </a:ext>
            </a:extLst>
          </p:cNvPr>
          <p:cNvSpPr/>
          <p:nvPr/>
        </p:nvSpPr>
        <p:spPr>
          <a:xfrm>
            <a:off x="49868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B3D96-38BD-4EB9-B6A3-2F30E8DC415E}"/>
              </a:ext>
            </a:extLst>
          </p:cNvPr>
          <p:cNvSpPr txBox="1"/>
          <p:nvPr/>
        </p:nvSpPr>
        <p:spPr>
          <a:xfrm>
            <a:off x="2381159" y="1299404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C2936E-615A-4947-BBCD-3A6813FF6A6D}"/>
              </a:ext>
            </a:extLst>
          </p:cNvPr>
          <p:cNvSpPr/>
          <p:nvPr/>
        </p:nvSpPr>
        <p:spPr>
          <a:xfrm>
            <a:off x="2929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102D2A3-B6A4-47F1-8909-884DA49569FB}"/>
              </a:ext>
            </a:extLst>
          </p:cNvPr>
          <p:cNvSpPr/>
          <p:nvPr/>
        </p:nvSpPr>
        <p:spPr>
          <a:xfrm>
            <a:off x="3615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017276-BC54-4B65-B1E7-D6665882B43A}"/>
              </a:ext>
            </a:extLst>
          </p:cNvPr>
          <p:cNvSpPr/>
          <p:nvPr/>
        </p:nvSpPr>
        <p:spPr>
          <a:xfrm>
            <a:off x="4301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DD3102-069E-4CA4-B103-8A6E42635119}"/>
              </a:ext>
            </a:extLst>
          </p:cNvPr>
          <p:cNvSpPr/>
          <p:nvPr/>
        </p:nvSpPr>
        <p:spPr>
          <a:xfrm>
            <a:off x="49868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8FFAD2-B9EF-4A88-928C-1D9FCDFB6CDE}"/>
              </a:ext>
            </a:extLst>
          </p:cNvPr>
          <p:cNvSpPr/>
          <p:nvPr/>
        </p:nvSpPr>
        <p:spPr>
          <a:xfrm>
            <a:off x="56726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62E3B7-A49D-42F2-AA31-4D39BD0290B4}"/>
              </a:ext>
            </a:extLst>
          </p:cNvPr>
          <p:cNvSpPr/>
          <p:nvPr/>
        </p:nvSpPr>
        <p:spPr>
          <a:xfrm>
            <a:off x="63584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DB28D6-8BB6-4CC7-9921-95CE3B0720E4}"/>
              </a:ext>
            </a:extLst>
          </p:cNvPr>
          <p:cNvSpPr/>
          <p:nvPr/>
        </p:nvSpPr>
        <p:spPr>
          <a:xfrm>
            <a:off x="70442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FD428B-AAFB-4FA3-975A-4BA384A695F0}"/>
              </a:ext>
            </a:extLst>
          </p:cNvPr>
          <p:cNvSpPr/>
          <p:nvPr/>
        </p:nvSpPr>
        <p:spPr>
          <a:xfrm>
            <a:off x="77300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49DEFE-28DF-488E-BF99-300F81027FDA}"/>
              </a:ext>
            </a:extLst>
          </p:cNvPr>
          <p:cNvSpPr/>
          <p:nvPr/>
        </p:nvSpPr>
        <p:spPr>
          <a:xfrm>
            <a:off x="56726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B04C3-0CAB-4F16-8810-399BFE4D08CD}"/>
              </a:ext>
            </a:extLst>
          </p:cNvPr>
          <p:cNvSpPr/>
          <p:nvPr/>
        </p:nvSpPr>
        <p:spPr>
          <a:xfrm>
            <a:off x="6358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7092CF-312B-47AD-B266-ABCAC4084C34}"/>
              </a:ext>
            </a:extLst>
          </p:cNvPr>
          <p:cNvSpPr/>
          <p:nvPr/>
        </p:nvSpPr>
        <p:spPr>
          <a:xfrm>
            <a:off x="7044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634826-85D1-487D-A1B3-CDC5BFC20A55}"/>
              </a:ext>
            </a:extLst>
          </p:cNvPr>
          <p:cNvSpPr/>
          <p:nvPr/>
        </p:nvSpPr>
        <p:spPr>
          <a:xfrm>
            <a:off x="7730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B87C7E-3260-4D8D-9827-C78861E7357A}"/>
              </a:ext>
            </a:extLst>
          </p:cNvPr>
          <p:cNvSpPr/>
          <p:nvPr/>
        </p:nvSpPr>
        <p:spPr>
          <a:xfrm>
            <a:off x="29676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8ED9FD-5EC4-4844-A507-2F9D5DD965BA}"/>
              </a:ext>
            </a:extLst>
          </p:cNvPr>
          <p:cNvSpPr/>
          <p:nvPr/>
        </p:nvSpPr>
        <p:spPr>
          <a:xfrm>
            <a:off x="36534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D2546B-A8B5-44C1-9240-58EAC90D1449}"/>
              </a:ext>
            </a:extLst>
          </p:cNvPr>
          <p:cNvSpPr/>
          <p:nvPr/>
        </p:nvSpPr>
        <p:spPr>
          <a:xfrm>
            <a:off x="43392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2F547F-2A72-4121-A319-DAF4024324A9}"/>
              </a:ext>
            </a:extLst>
          </p:cNvPr>
          <p:cNvSpPr/>
          <p:nvPr/>
        </p:nvSpPr>
        <p:spPr>
          <a:xfrm>
            <a:off x="50250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B2F993-B6B2-44CC-B04D-37AA0026607A}"/>
              </a:ext>
            </a:extLst>
          </p:cNvPr>
          <p:cNvSpPr/>
          <p:nvPr/>
        </p:nvSpPr>
        <p:spPr>
          <a:xfrm>
            <a:off x="57108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404E31-26A9-44B7-8D68-C25622A1ECB4}"/>
              </a:ext>
            </a:extLst>
          </p:cNvPr>
          <p:cNvSpPr/>
          <p:nvPr/>
        </p:nvSpPr>
        <p:spPr>
          <a:xfrm>
            <a:off x="63966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BC358F-4D4C-4109-9ABC-0516898A11ED}"/>
              </a:ext>
            </a:extLst>
          </p:cNvPr>
          <p:cNvSpPr/>
          <p:nvPr/>
        </p:nvSpPr>
        <p:spPr>
          <a:xfrm>
            <a:off x="70824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DBC8A6-4B9D-48D6-96FD-CC9D6AC7E731}"/>
              </a:ext>
            </a:extLst>
          </p:cNvPr>
          <p:cNvSpPr/>
          <p:nvPr/>
        </p:nvSpPr>
        <p:spPr>
          <a:xfrm>
            <a:off x="77682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73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237130" y="2846533"/>
            <a:ext cx="4325223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[1,2,3,4,5,6,7,8]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a[0:8:2] # [1,3,5,7]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A311BA-8B85-43F7-A110-6870DD5BA78A}"/>
              </a:ext>
            </a:extLst>
          </p:cNvPr>
          <p:cNvSpPr/>
          <p:nvPr/>
        </p:nvSpPr>
        <p:spPr>
          <a:xfrm>
            <a:off x="29294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A106FB9-9D2B-4A0A-ADD3-82D40DE3C025}"/>
              </a:ext>
            </a:extLst>
          </p:cNvPr>
          <p:cNvSpPr/>
          <p:nvPr/>
        </p:nvSpPr>
        <p:spPr>
          <a:xfrm>
            <a:off x="36152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D97FAD-701C-4460-9E2A-2E212F48074F}"/>
              </a:ext>
            </a:extLst>
          </p:cNvPr>
          <p:cNvSpPr/>
          <p:nvPr/>
        </p:nvSpPr>
        <p:spPr>
          <a:xfrm>
            <a:off x="43010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AE8AFF-480C-4997-ADD6-D87B5A6D6C0F}"/>
              </a:ext>
            </a:extLst>
          </p:cNvPr>
          <p:cNvSpPr/>
          <p:nvPr/>
        </p:nvSpPr>
        <p:spPr>
          <a:xfrm>
            <a:off x="49868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B3D96-38BD-4EB9-B6A3-2F30E8DC415E}"/>
              </a:ext>
            </a:extLst>
          </p:cNvPr>
          <p:cNvSpPr txBox="1"/>
          <p:nvPr/>
        </p:nvSpPr>
        <p:spPr>
          <a:xfrm>
            <a:off x="2381159" y="1299404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C2936E-615A-4947-BBCD-3A6813FF6A6D}"/>
              </a:ext>
            </a:extLst>
          </p:cNvPr>
          <p:cNvSpPr/>
          <p:nvPr/>
        </p:nvSpPr>
        <p:spPr>
          <a:xfrm>
            <a:off x="2929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102D2A3-B6A4-47F1-8909-884DA49569FB}"/>
              </a:ext>
            </a:extLst>
          </p:cNvPr>
          <p:cNvSpPr/>
          <p:nvPr/>
        </p:nvSpPr>
        <p:spPr>
          <a:xfrm>
            <a:off x="3615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017276-BC54-4B65-B1E7-D6665882B43A}"/>
              </a:ext>
            </a:extLst>
          </p:cNvPr>
          <p:cNvSpPr/>
          <p:nvPr/>
        </p:nvSpPr>
        <p:spPr>
          <a:xfrm>
            <a:off x="4301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DD3102-069E-4CA4-B103-8A6E42635119}"/>
              </a:ext>
            </a:extLst>
          </p:cNvPr>
          <p:cNvSpPr/>
          <p:nvPr/>
        </p:nvSpPr>
        <p:spPr>
          <a:xfrm>
            <a:off x="49868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8FFAD2-B9EF-4A88-928C-1D9FCDFB6CDE}"/>
              </a:ext>
            </a:extLst>
          </p:cNvPr>
          <p:cNvSpPr/>
          <p:nvPr/>
        </p:nvSpPr>
        <p:spPr>
          <a:xfrm>
            <a:off x="56726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62E3B7-A49D-42F2-AA31-4D39BD0290B4}"/>
              </a:ext>
            </a:extLst>
          </p:cNvPr>
          <p:cNvSpPr/>
          <p:nvPr/>
        </p:nvSpPr>
        <p:spPr>
          <a:xfrm>
            <a:off x="63584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DB28D6-8BB6-4CC7-9921-95CE3B0720E4}"/>
              </a:ext>
            </a:extLst>
          </p:cNvPr>
          <p:cNvSpPr/>
          <p:nvPr/>
        </p:nvSpPr>
        <p:spPr>
          <a:xfrm>
            <a:off x="70442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FD428B-AAFB-4FA3-975A-4BA384A695F0}"/>
              </a:ext>
            </a:extLst>
          </p:cNvPr>
          <p:cNvSpPr/>
          <p:nvPr/>
        </p:nvSpPr>
        <p:spPr>
          <a:xfrm>
            <a:off x="77300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49DEFE-28DF-488E-BF99-300F81027FDA}"/>
              </a:ext>
            </a:extLst>
          </p:cNvPr>
          <p:cNvSpPr/>
          <p:nvPr/>
        </p:nvSpPr>
        <p:spPr>
          <a:xfrm>
            <a:off x="56726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B04C3-0CAB-4F16-8810-399BFE4D08CD}"/>
              </a:ext>
            </a:extLst>
          </p:cNvPr>
          <p:cNvSpPr/>
          <p:nvPr/>
        </p:nvSpPr>
        <p:spPr>
          <a:xfrm>
            <a:off x="6358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7092CF-312B-47AD-B266-ABCAC4084C34}"/>
              </a:ext>
            </a:extLst>
          </p:cNvPr>
          <p:cNvSpPr/>
          <p:nvPr/>
        </p:nvSpPr>
        <p:spPr>
          <a:xfrm>
            <a:off x="7044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634826-85D1-487D-A1B3-CDC5BFC20A55}"/>
              </a:ext>
            </a:extLst>
          </p:cNvPr>
          <p:cNvSpPr/>
          <p:nvPr/>
        </p:nvSpPr>
        <p:spPr>
          <a:xfrm>
            <a:off x="7730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B87C7E-3260-4D8D-9827-C78861E7357A}"/>
              </a:ext>
            </a:extLst>
          </p:cNvPr>
          <p:cNvSpPr/>
          <p:nvPr/>
        </p:nvSpPr>
        <p:spPr>
          <a:xfrm>
            <a:off x="29676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8ED9FD-5EC4-4844-A507-2F9D5DD965BA}"/>
              </a:ext>
            </a:extLst>
          </p:cNvPr>
          <p:cNvSpPr/>
          <p:nvPr/>
        </p:nvSpPr>
        <p:spPr>
          <a:xfrm>
            <a:off x="36534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D2546B-A8B5-44C1-9240-58EAC90D1449}"/>
              </a:ext>
            </a:extLst>
          </p:cNvPr>
          <p:cNvSpPr/>
          <p:nvPr/>
        </p:nvSpPr>
        <p:spPr>
          <a:xfrm>
            <a:off x="43392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2F547F-2A72-4121-A319-DAF4024324A9}"/>
              </a:ext>
            </a:extLst>
          </p:cNvPr>
          <p:cNvSpPr/>
          <p:nvPr/>
        </p:nvSpPr>
        <p:spPr>
          <a:xfrm>
            <a:off x="50250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B2F993-B6B2-44CC-B04D-37AA0026607A}"/>
              </a:ext>
            </a:extLst>
          </p:cNvPr>
          <p:cNvSpPr/>
          <p:nvPr/>
        </p:nvSpPr>
        <p:spPr>
          <a:xfrm>
            <a:off x="57108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404E31-26A9-44B7-8D68-C25622A1ECB4}"/>
              </a:ext>
            </a:extLst>
          </p:cNvPr>
          <p:cNvSpPr/>
          <p:nvPr/>
        </p:nvSpPr>
        <p:spPr>
          <a:xfrm>
            <a:off x="63966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BC358F-4D4C-4109-9ABC-0516898A11ED}"/>
              </a:ext>
            </a:extLst>
          </p:cNvPr>
          <p:cNvSpPr/>
          <p:nvPr/>
        </p:nvSpPr>
        <p:spPr>
          <a:xfrm>
            <a:off x="70824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DBC8A6-4B9D-48D6-96FD-CC9D6AC7E731}"/>
              </a:ext>
            </a:extLst>
          </p:cNvPr>
          <p:cNvSpPr/>
          <p:nvPr/>
        </p:nvSpPr>
        <p:spPr>
          <a:xfrm>
            <a:off x="77682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353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237130" y="2846533"/>
            <a:ext cx="4325223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[1,2,3,4,5,6,7,8]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a[:6] # [1,2,3,4,5,6]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A311BA-8B85-43F7-A110-6870DD5BA78A}"/>
              </a:ext>
            </a:extLst>
          </p:cNvPr>
          <p:cNvSpPr/>
          <p:nvPr/>
        </p:nvSpPr>
        <p:spPr>
          <a:xfrm>
            <a:off x="29294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A106FB9-9D2B-4A0A-ADD3-82D40DE3C025}"/>
              </a:ext>
            </a:extLst>
          </p:cNvPr>
          <p:cNvSpPr/>
          <p:nvPr/>
        </p:nvSpPr>
        <p:spPr>
          <a:xfrm>
            <a:off x="36152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D97FAD-701C-4460-9E2A-2E212F48074F}"/>
              </a:ext>
            </a:extLst>
          </p:cNvPr>
          <p:cNvSpPr/>
          <p:nvPr/>
        </p:nvSpPr>
        <p:spPr>
          <a:xfrm>
            <a:off x="43010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AE8AFF-480C-4997-ADD6-D87B5A6D6C0F}"/>
              </a:ext>
            </a:extLst>
          </p:cNvPr>
          <p:cNvSpPr/>
          <p:nvPr/>
        </p:nvSpPr>
        <p:spPr>
          <a:xfrm>
            <a:off x="49868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B3D96-38BD-4EB9-B6A3-2F30E8DC415E}"/>
              </a:ext>
            </a:extLst>
          </p:cNvPr>
          <p:cNvSpPr txBox="1"/>
          <p:nvPr/>
        </p:nvSpPr>
        <p:spPr>
          <a:xfrm>
            <a:off x="2381159" y="1299404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C2936E-615A-4947-BBCD-3A6813FF6A6D}"/>
              </a:ext>
            </a:extLst>
          </p:cNvPr>
          <p:cNvSpPr/>
          <p:nvPr/>
        </p:nvSpPr>
        <p:spPr>
          <a:xfrm>
            <a:off x="2929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102D2A3-B6A4-47F1-8909-884DA49569FB}"/>
              </a:ext>
            </a:extLst>
          </p:cNvPr>
          <p:cNvSpPr/>
          <p:nvPr/>
        </p:nvSpPr>
        <p:spPr>
          <a:xfrm>
            <a:off x="3615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017276-BC54-4B65-B1E7-D6665882B43A}"/>
              </a:ext>
            </a:extLst>
          </p:cNvPr>
          <p:cNvSpPr/>
          <p:nvPr/>
        </p:nvSpPr>
        <p:spPr>
          <a:xfrm>
            <a:off x="4301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DD3102-069E-4CA4-B103-8A6E42635119}"/>
              </a:ext>
            </a:extLst>
          </p:cNvPr>
          <p:cNvSpPr/>
          <p:nvPr/>
        </p:nvSpPr>
        <p:spPr>
          <a:xfrm>
            <a:off x="49868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8FFAD2-B9EF-4A88-928C-1D9FCDFB6CDE}"/>
              </a:ext>
            </a:extLst>
          </p:cNvPr>
          <p:cNvSpPr/>
          <p:nvPr/>
        </p:nvSpPr>
        <p:spPr>
          <a:xfrm>
            <a:off x="56726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62E3B7-A49D-42F2-AA31-4D39BD0290B4}"/>
              </a:ext>
            </a:extLst>
          </p:cNvPr>
          <p:cNvSpPr/>
          <p:nvPr/>
        </p:nvSpPr>
        <p:spPr>
          <a:xfrm>
            <a:off x="63584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DB28D6-8BB6-4CC7-9921-95CE3B0720E4}"/>
              </a:ext>
            </a:extLst>
          </p:cNvPr>
          <p:cNvSpPr/>
          <p:nvPr/>
        </p:nvSpPr>
        <p:spPr>
          <a:xfrm>
            <a:off x="70442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FD428B-AAFB-4FA3-975A-4BA384A695F0}"/>
              </a:ext>
            </a:extLst>
          </p:cNvPr>
          <p:cNvSpPr/>
          <p:nvPr/>
        </p:nvSpPr>
        <p:spPr>
          <a:xfrm>
            <a:off x="77300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49DEFE-28DF-488E-BF99-300F81027FDA}"/>
              </a:ext>
            </a:extLst>
          </p:cNvPr>
          <p:cNvSpPr/>
          <p:nvPr/>
        </p:nvSpPr>
        <p:spPr>
          <a:xfrm>
            <a:off x="56726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B04C3-0CAB-4F16-8810-399BFE4D08CD}"/>
              </a:ext>
            </a:extLst>
          </p:cNvPr>
          <p:cNvSpPr/>
          <p:nvPr/>
        </p:nvSpPr>
        <p:spPr>
          <a:xfrm>
            <a:off x="6358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7092CF-312B-47AD-B266-ABCAC4084C34}"/>
              </a:ext>
            </a:extLst>
          </p:cNvPr>
          <p:cNvSpPr/>
          <p:nvPr/>
        </p:nvSpPr>
        <p:spPr>
          <a:xfrm>
            <a:off x="7044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634826-85D1-487D-A1B3-CDC5BFC20A55}"/>
              </a:ext>
            </a:extLst>
          </p:cNvPr>
          <p:cNvSpPr/>
          <p:nvPr/>
        </p:nvSpPr>
        <p:spPr>
          <a:xfrm>
            <a:off x="7730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B87C7E-3260-4D8D-9827-C78861E7357A}"/>
              </a:ext>
            </a:extLst>
          </p:cNvPr>
          <p:cNvSpPr/>
          <p:nvPr/>
        </p:nvSpPr>
        <p:spPr>
          <a:xfrm>
            <a:off x="29676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8ED9FD-5EC4-4844-A507-2F9D5DD965BA}"/>
              </a:ext>
            </a:extLst>
          </p:cNvPr>
          <p:cNvSpPr/>
          <p:nvPr/>
        </p:nvSpPr>
        <p:spPr>
          <a:xfrm>
            <a:off x="36534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D2546B-A8B5-44C1-9240-58EAC90D1449}"/>
              </a:ext>
            </a:extLst>
          </p:cNvPr>
          <p:cNvSpPr/>
          <p:nvPr/>
        </p:nvSpPr>
        <p:spPr>
          <a:xfrm>
            <a:off x="43392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2F547F-2A72-4121-A319-DAF4024324A9}"/>
              </a:ext>
            </a:extLst>
          </p:cNvPr>
          <p:cNvSpPr/>
          <p:nvPr/>
        </p:nvSpPr>
        <p:spPr>
          <a:xfrm>
            <a:off x="50250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B2F993-B6B2-44CC-B04D-37AA0026607A}"/>
              </a:ext>
            </a:extLst>
          </p:cNvPr>
          <p:cNvSpPr/>
          <p:nvPr/>
        </p:nvSpPr>
        <p:spPr>
          <a:xfrm>
            <a:off x="57108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404E31-26A9-44B7-8D68-C25622A1ECB4}"/>
              </a:ext>
            </a:extLst>
          </p:cNvPr>
          <p:cNvSpPr/>
          <p:nvPr/>
        </p:nvSpPr>
        <p:spPr>
          <a:xfrm>
            <a:off x="63966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BC358F-4D4C-4109-9ABC-0516898A11ED}"/>
              </a:ext>
            </a:extLst>
          </p:cNvPr>
          <p:cNvSpPr/>
          <p:nvPr/>
        </p:nvSpPr>
        <p:spPr>
          <a:xfrm>
            <a:off x="70824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DBC8A6-4B9D-48D6-96FD-CC9D6AC7E731}"/>
              </a:ext>
            </a:extLst>
          </p:cNvPr>
          <p:cNvSpPr/>
          <p:nvPr/>
        </p:nvSpPr>
        <p:spPr>
          <a:xfrm>
            <a:off x="77682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331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1237130" y="2846533"/>
            <a:ext cx="4325223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[1,2,3,4,5,6,7,8]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fr-FR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a[4:] # [5,6,7,8]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A311BA-8B85-43F7-A110-6870DD5BA78A}"/>
              </a:ext>
            </a:extLst>
          </p:cNvPr>
          <p:cNvSpPr/>
          <p:nvPr/>
        </p:nvSpPr>
        <p:spPr>
          <a:xfrm>
            <a:off x="29294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A106FB9-9D2B-4A0A-ADD3-82D40DE3C025}"/>
              </a:ext>
            </a:extLst>
          </p:cNvPr>
          <p:cNvSpPr/>
          <p:nvPr/>
        </p:nvSpPr>
        <p:spPr>
          <a:xfrm>
            <a:off x="36152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D97FAD-701C-4460-9E2A-2E212F48074F}"/>
              </a:ext>
            </a:extLst>
          </p:cNvPr>
          <p:cNvSpPr/>
          <p:nvPr/>
        </p:nvSpPr>
        <p:spPr>
          <a:xfrm>
            <a:off x="43010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AE8AFF-480C-4997-ADD6-D87B5A6D6C0F}"/>
              </a:ext>
            </a:extLst>
          </p:cNvPr>
          <p:cNvSpPr/>
          <p:nvPr/>
        </p:nvSpPr>
        <p:spPr>
          <a:xfrm>
            <a:off x="4986804" y="1391771"/>
            <a:ext cx="685800" cy="685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B3D96-38BD-4EB9-B6A3-2F30E8DC415E}"/>
              </a:ext>
            </a:extLst>
          </p:cNvPr>
          <p:cNvSpPr txBox="1"/>
          <p:nvPr/>
        </p:nvSpPr>
        <p:spPr>
          <a:xfrm>
            <a:off x="2381159" y="1299404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C2936E-615A-4947-BBCD-3A6813FF6A6D}"/>
              </a:ext>
            </a:extLst>
          </p:cNvPr>
          <p:cNvSpPr/>
          <p:nvPr/>
        </p:nvSpPr>
        <p:spPr>
          <a:xfrm>
            <a:off x="2929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102D2A3-B6A4-47F1-8909-884DA49569FB}"/>
              </a:ext>
            </a:extLst>
          </p:cNvPr>
          <p:cNvSpPr/>
          <p:nvPr/>
        </p:nvSpPr>
        <p:spPr>
          <a:xfrm>
            <a:off x="3615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F017276-BC54-4B65-B1E7-D6665882B43A}"/>
              </a:ext>
            </a:extLst>
          </p:cNvPr>
          <p:cNvSpPr/>
          <p:nvPr/>
        </p:nvSpPr>
        <p:spPr>
          <a:xfrm>
            <a:off x="4301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DD3102-069E-4CA4-B103-8A6E42635119}"/>
              </a:ext>
            </a:extLst>
          </p:cNvPr>
          <p:cNvSpPr/>
          <p:nvPr/>
        </p:nvSpPr>
        <p:spPr>
          <a:xfrm>
            <a:off x="49868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8FFAD2-B9EF-4A88-928C-1D9FCDFB6CDE}"/>
              </a:ext>
            </a:extLst>
          </p:cNvPr>
          <p:cNvSpPr/>
          <p:nvPr/>
        </p:nvSpPr>
        <p:spPr>
          <a:xfrm>
            <a:off x="56726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62E3B7-A49D-42F2-AA31-4D39BD0290B4}"/>
              </a:ext>
            </a:extLst>
          </p:cNvPr>
          <p:cNvSpPr/>
          <p:nvPr/>
        </p:nvSpPr>
        <p:spPr>
          <a:xfrm>
            <a:off x="63584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DB28D6-8BB6-4CC7-9921-95CE3B0720E4}"/>
              </a:ext>
            </a:extLst>
          </p:cNvPr>
          <p:cNvSpPr/>
          <p:nvPr/>
        </p:nvSpPr>
        <p:spPr>
          <a:xfrm>
            <a:off x="70442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FD428B-AAFB-4FA3-975A-4BA384A695F0}"/>
              </a:ext>
            </a:extLst>
          </p:cNvPr>
          <p:cNvSpPr/>
          <p:nvPr/>
        </p:nvSpPr>
        <p:spPr>
          <a:xfrm>
            <a:off x="7730004" y="1391771"/>
            <a:ext cx="685800" cy="685800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49DEFE-28DF-488E-BF99-300F81027FDA}"/>
              </a:ext>
            </a:extLst>
          </p:cNvPr>
          <p:cNvSpPr/>
          <p:nvPr/>
        </p:nvSpPr>
        <p:spPr>
          <a:xfrm>
            <a:off x="56726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FB04C3-0CAB-4F16-8810-399BFE4D08CD}"/>
              </a:ext>
            </a:extLst>
          </p:cNvPr>
          <p:cNvSpPr/>
          <p:nvPr/>
        </p:nvSpPr>
        <p:spPr>
          <a:xfrm>
            <a:off x="63584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7092CF-312B-47AD-B266-ABCAC4084C34}"/>
              </a:ext>
            </a:extLst>
          </p:cNvPr>
          <p:cNvSpPr/>
          <p:nvPr/>
        </p:nvSpPr>
        <p:spPr>
          <a:xfrm>
            <a:off x="70442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634826-85D1-487D-A1B3-CDC5BFC20A55}"/>
              </a:ext>
            </a:extLst>
          </p:cNvPr>
          <p:cNvSpPr/>
          <p:nvPr/>
        </p:nvSpPr>
        <p:spPr>
          <a:xfrm>
            <a:off x="7730004" y="779930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B87C7E-3260-4D8D-9827-C78861E7357A}"/>
              </a:ext>
            </a:extLst>
          </p:cNvPr>
          <p:cNvSpPr/>
          <p:nvPr/>
        </p:nvSpPr>
        <p:spPr>
          <a:xfrm>
            <a:off x="29676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-8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8ED9FD-5EC4-4844-A507-2F9D5DD965BA}"/>
              </a:ext>
            </a:extLst>
          </p:cNvPr>
          <p:cNvSpPr/>
          <p:nvPr/>
        </p:nvSpPr>
        <p:spPr>
          <a:xfrm>
            <a:off x="36534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-7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D2546B-A8B5-44C1-9240-58EAC90D1449}"/>
              </a:ext>
            </a:extLst>
          </p:cNvPr>
          <p:cNvSpPr/>
          <p:nvPr/>
        </p:nvSpPr>
        <p:spPr>
          <a:xfrm>
            <a:off x="43392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F2F547F-2A72-4121-A319-DAF4024324A9}"/>
              </a:ext>
            </a:extLst>
          </p:cNvPr>
          <p:cNvSpPr/>
          <p:nvPr/>
        </p:nvSpPr>
        <p:spPr>
          <a:xfrm>
            <a:off x="50250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B2F993-B6B2-44CC-B04D-37AA0026607A}"/>
              </a:ext>
            </a:extLst>
          </p:cNvPr>
          <p:cNvSpPr/>
          <p:nvPr/>
        </p:nvSpPr>
        <p:spPr>
          <a:xfrm>
            <a:off x="57108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404E31-26A9-44B7-8D68-C25622A1ECB4}"/>
              </a:ext>
            </a:extLst>
          </p:cNvPr>
          <p:cNvSpPr/>
          <p:nvPr/>
        </p:nvSpPr>
        <p:spPr>
          <a:xfrm>
            <a:off x="63966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BC358F-4D4C-4109-9ABC-0516898A11ED}"/>
              </a:ext>
            </a:extLst>
          </p:cNvPr>
          <p:cNvSpPr/>
          <p:nvPr/>
        </p:nvSpPr>
        <p:spPr>
          <a:xfrm>
            <a:off x="70824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DBC8A6-4B9D-48D6-96FD-CC9D6AC7E731}"/>
              </a:ext>
            </a:extLst>
          </p:cNvPr>
          <p:cNvSpPr/>
          <p:nvPr/>
        </p:nvSpPr>
        <p:spPr>
          <a:xfrm>
            <a:off x="7768290" y="2069072"/>
            <a:ext cx="685800" cy="6858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188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4FB512-B636-4593-A78A-F4C7D133319A}"/>
              </a:ext>
            </a:extLst>
          </p:cNvPr>
          <p:cNvSpPr txBox="1"/>
          <p:nvPr/>
        </p:nvSpPr>
        <p:spPr>
          <a:xfrm>
            <a:off x="329453" y="181535"/>
            <a:ext cx="5622052" cy="149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person = {'age':33,'name':'kim'}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person['age’] = 34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person[‘score’] = 99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353AF4-E738-473F-ADC9-43B18FBBE45C}"/>
              </a:ext>
            </a:extLst>
          </p:cNvPr>
          <p:cNvSpPr/>
          <p:nvPr/>
        </p:nvSpPr>
        <p:spPr>
          <a:xfrm>
            <a:off x="3301253" y="2981746"/>
            <a:ext cx="1243853" cy="5580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‘age’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7F04BA-168A-44AF-A7CD-1EEFD245B8B6}"/>
              </a:ext>
            </a:extLst>
          </p:cNvPr>
          <p:cNvSpPr/>
          <p:nvPr/>
        </p:nvSpPr>
        <p:spPr>
          <a:xfrm>
            <a:off x="3301252" y="3539799"/>
            <a:ext cx="1243853" cy="5580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‘name’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4FD93B33-C6E7-453F-AF16-F0BDB2321015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 flipV="1">
            <a:off x="4545106" y="2499333"/>
            <a:ext cx="1082488" cy="76144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A8D65DE-929A-4E07-A308-69A98FC1FF1A}"/>
              </a:ext>
            </a:extLst>
          </p:cNvPr>
          <p:cNvSpPr/>
          <p:nvPr/>
        </p:nvSpPr>
        <p:spPr>
          <a:xfrm>
            <a:off x="5607423" y="3980330"/>
            <a:ext cx="1149724" cy="5042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‘kim’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70E03784-6493-4822-832D-8BA8E250E87C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4545105" y="3818826"/>
            <a:ext cx="1062318" cy="413637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3D29941-1BBA-48C0-AA05-CC738E4A8A23}"/>
              </a:ext>
            </a:extLst>
          </p:cNvPr>
          <p:cNvSpPr/>
          <p:nvPr/>
        </p:nvSpPr>
        <p:spPr>
          <a:xfrm>
            <a:off x="5627594" y="2247200"/>
            <a:ext cx="786653" cy="5042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B379EAF-0F50-4A01-8AFF-14BA71D379B0}"/>
              </a:ext>
            </a:extLst>
          </p:cNvPr>
          <p:cNvSpPr/>
          <p:nvPr/>
        </p:nvSpPr>
        <p:spPr>
          <a:xfrm>
            <a:off x="3301252" y="4079503"/>
            <a:ext cx="1243853" cy="55805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‘score’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B28AFB5-0503-47D6-89BF-2AADA60A6E7F}"/>
              </a:ext>
            </a:extLst>
          </p:cNvPr>
          <p:cNvSpPr/>
          <p:nvPr/>
        </p:nvSpPr>
        <p:spPr>
          <a:xfrm>
            <a:off x="5533464" y="4817411"/>
            <a:ext cx="1149724" cy="5042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99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871DF91-BA22-4E3F-860D-80350D1239FA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4545105" y="4358530"/>
            <a:ext cx="988359" cy="711014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9C680A-A64F-4150-90ED-C2B8390C9744}"/>
              </a:ext>
            </a:extLst>
          </p:cNvPr>
          <p:cNvSpPr txBox="1"/>
          <p:nvPr/>
        </p:nvSpPr>
        <p:spPr>
          <a:xfrm>
            <a:off x="3718111" y="1634828"/>
            <a:ext cx="6471643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https://github.com/imguru-mooc/python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5333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484094" y="457200"/>
            <a:ext cx="2210862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[10, 20, 30]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a.append(500)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print(a)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618316" y="28171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1718891" y="3340902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776341-0AC0-4670-AD25-4E21EDFF3BA8}"/>
              </a:ext>
            </a:extLst>
          </p:cNvPr>
          <p:cNvSpPr/>
          <p:nvPr/>
        </p:nvSpPr>
        <p:spPr>
          <a:xfrm>
            <a:off x="2929404" y="28171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3162EE-CE45-409B-B586-409C8046A875}"/>
              </a:ext>
            </a:extLst>
          </p:cNvPr>
          <p:cNvSpPr/>
          <p:nvPr/>
        </p:nvSpPr>
        <p:spPr>
          <a:xfrm>
            <a:off x="3541245" y="28171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527614D0-55E4-405E-AA9E-5A8FF3358EAE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230157" y="312308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80822F-BD61-4B1E-BA60-725D09E61265}"/>
              </a:ext>
            </a:extLst>
          </p:cNvPr>
          <p:cNvSpPr/>
          <p:nvPr/>
        </p:nvSpPr>
        <p:spPr>
          <a:xfrm>
            <a:off x="4798218" y="28298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FCE45D-75AD-4CBF-8D65-8E04516CDF09}"/>
              </a:ext>
            </a:extLst>
          </p:cNvPr>
          <p:cNvSpPr/>
          <p:nvPr/>
        </p:nvSpPr>
        <p:spPr>
          <a:xfrm>
            <a:off x="5410059" y="28298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8D234D5-5B57-4D90-87CE-FC3714ABCADC}"/>
              </a:ext>
            </a:extLst>
          </p:cNvPr>
          <p:cNvCxnSpPr>
            <a:endCxn id="8" idx="1"/>
          </p:cNvCxnSpPr>
          <p:nvPr/>
        </p:nvCxnSpPr>
        <p:spPr>
          <a:xfrm>
            <a:off x="4098971" y="313578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678D0D-D1FD-47DB-9654-120427D537D2}"/>
              </a:ext>
            </a:extLst>
          </p:cNvPr>
          <p:cNvSpPr/>
          <p:nvPr/>
        </p:nvSpPr>
        <p:spPr>
          <a:xfrm>
            <a:off x="8418789" y="284256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500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A0DAA7-BA4A-4BA6-89AF-D333D8148EF5}"/>
              </a:ext>
            </a:extLst>
          </p:cNvPr>
          <p:cNvSpPr/>
          <p:nvPr/>
        </p:nvSpPr>
        <p:spPr>
          <a:xfrm>
            <a:off x="9030630" y="28425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110B9A-D10A-4008-9E49-EC219483BDC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021900" y="3135779"/>
            <a:ext cx="468942" cy="1270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85DA5-58AD-4881-AEF5-9676518315B3}"/>
              </a:ext>
            </a:extLst>
          </p:cNvPr>
          <p:cNvSpPr/>
          <p:nvPr/>
        </p:nvSpPr>
        <p:spPr>
          <a:xfrm>
            <a:off x="6490842" y="284256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300E42-BA56-4694-AEA6-7B675DB2E98B}"/>
              </a:ext>
            </a:extLst>
          </p:cNvPr>
          <p:cNvSpPr/>
          <p:nvPr/>
        </p:nvSpPr>
        <p:spPr>
          <a:xfrm>
            <a:off x="7102683" y="28425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CD7374A-CEFA-4740-BF6C-203EDF67DBD4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7714524" y="3148480"/>
            <a:ext cx="70426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316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484094" y="457200"/>
            <a:ext cx="1704313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a.append(10)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print(a)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len(a)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618316" y="28171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1718891" y="3340902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776341-0AC0-4670-AD25-4E21EDFF3BA8}"/>
              </a:ext>
            </a:extLst>
          </p:cNvPr>
          <p:cNvSpPr/>
          <p:nvPr/>
        </p:nvSpPr>
        <p:spPr>
          <a:xfrm>
            <a:off x="2942851" y="28171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3162EE-CE45-409B-B586-409C8046A875}"/>
              </a:ext>
            </a:extLst>
          </p:cNvPr>
          <p:cNvSpPr/>
          <p:nvPr/>
        </p:nvSpPr>
        <p:spPr>
          <a:xfrm>
            <a:off x="3554692" y="28171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527614D0-55E4-405E-AA9E-5A8FF3358EA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230157" y="3123080"/>
            <a:ext cx="712694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130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484094" y="457200"/>
            <a:ext cx="4743606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[10, 20, 30]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a.append([500,600])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print(a)  # [10, 20, 30, [500, 600]]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len(a)    # 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618316" y="28171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1718891" y="3340902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776341-0AC0-4670-AD25-4E21EDFF3BA8}"/>
              </a:ext>
            </a:extLst>
          </p:cNvPr>
          <p:cNvSpPr/>
          <p:nvPr/>
        </p:nvSpPr>
        <p:spPr>
          <a:xfrm>
            <a:off x="2929404" y="28171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3162EE-CE45-409B-B586-409C8046A875}"/>
              </a:ext>
            </a:extLst>
          </p:cNvPr>
          <p:cNvSpPr/>
          <p:nvPr/>
        </p:nvSpPr>
        <p:spPr>
          <a:xfrm>
            <a:off x="3541245" y="28171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527614D0-55E4-405E-AA9E-5A8FF3358EAE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230157" y="312308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80822F-BD61-4B1E-BA60-725D09E61265}"/>
              </a:ext>
            </a:extLst>
          </p:cNvPr>
          <p:cNvSpPr/>
          <p:nvPr/>
        </p:nvSpPr>
        <p:spPr>
          <a:xfrm>
            <a:off x="4798218" y="28298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FCE45D-75AD-4CBF-8D65-8E04516CDF09}"/>
              </a:ext>
            </a:extLst>
          </p:cNvPr>
          <p:cNvSpPr/>
          <p:nvPr/>
        </p:nvSpPr>
        <p:spPr>
          <a:xfrm>
            <a:off x="5410059" y="28298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8D234D5-5B57-4D90-87CE-FC3714ABCADC}"/>
              </a:ext>
            </a:extLst>
          </p:cNvPr>
          <p:cNvCxnSpPr>
            <a:endCxn id="8" idx="1"/>
          </p:cNvCxnSpPr>
          <p:nvPr/>
        </p:nvCxnSpPr>
        <p:spPr>
          <a:xfrm>
            <a:off x="4098971" y="313578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110B9A-D10A-4008-9E49-EC219483BDC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021900" y="3135779"/>
            <a:ext cx="468942" cy="1270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85DA5-58AD-4881-AEF5-9676518315B3}"/>
              </a:ext>
            </a:extLst>
          </p:cNvPr>
          <p:cNvSpPr/>
          <p:nvPr/>
        </p:nvSpPr>
        <p:spPr>
          <a:xfrm>
            <a:off x="6490842" y="284256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300E42-BA56-4694-AEA6-7B675DB2E98B}"/>
              </a:ext>
            </a:extLst>
          </p:cNvPr>
          <p:cNvSpPr/>
          <p:nvPr/>
        </p:nvSpPr>
        <p:spPr>
          <a:xfrm>
            <a:off x="7102683" y="28425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CD7374A-CEFA-4740-BF6C-203EDF67DBD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714524" y="3148480"/>
            <a:ext cx="70426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E6C20-EF4F-449C-85BB-A565439D6658}"/>
              </a:ext>
            </a:extLst>
          </p:cNvPr>
          <p:cNvSpPr/>
          <p:nvPr/>
        </p:nvSpPr>
        <p:spPr>
          <a:xfrm>
            <a:off x="8400298" y="4476377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5EA54A-CB37-4D54-A57A-F444A855C8CA}"/>
              </a:ext>
            </a:extLst>
          </p:cNvPr>
          <p:cNvSpPr/>
          <p:nvPr/>
        </p:nvSpPr>
        <p:spPr>
          <a:xfrm>
            <a:off x="9012139" y="4476376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A3919AB8-A9D7-4FA4-ACD9-106181368BCD}"/>
              </a:ext>
            </a:extLst>
          </p:cNvPr>
          <p:cNvCxnSpPr>
            <a:cxnSpLocks/>
            <a:stCxn id="24" idx="2"/>
            <a:endCxn id="17" idx="0"/>
          </p:cNvCxnSpPr>
          <p:nvPr/>
        </p:nvCxnSpPr>
        <p:spPr>
          <a:xfrm rot="5400000">
            <a:off x="8182531" y="3952688"/>
            <a:ext cx="1047377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8414C7-54BD-4F42-B317-7448C30080A6}"/>
              </a:ext>
            </a:extLst>
          </p:cNvPr>
          <p:cNvSpPr/>
          <p:nvPr/>
        </p:nvSpPr>
        <p:spPr>
          <a:xfrm>
            <a:off x="10235821" y="4476376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37CE66-E8A6-4ECD-B297-DCDD2BA8E85F}"/>
              </a:ext>
            </a:extLst>
          </p:cNvPr>
          <p:cNvSpPr/>
          <p:nvPr/>
        </p:nvSpPr>
        <p:spPr>
          <a:xfrm>
            <a:off x="10847662" y="4476375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4D35C984-54E3-4D5E-BA97-07B4BBC0692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9531556" y="4782296"/>
            <a:ext cx="70426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6624F5-8426-4058-A04C-42138CBC956B}"/>
              </a:ext>
            </a:extLst>
          </p:cNvPr>
          <p:cNvSpPr/>
          <p:nvPr/>
        </p:nvSpPr>
        <p:spPr>
          <a:xfrm>
            <a:off x="8400298" y="28171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621D2D-5B3B-429F-B9E8-BDF081BB6056}"/>
              </a:ext>
            </a:extLst>
          </p:cNvPr>
          <p:cNvSpPr/>
          <p:nvPr/>
        </p:nvSpPr>
        <p:spPr>
          <a:xfrm>
            <a:off x="9012139" y="28171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E69F26-6771-4E65-BD3C-DCE52343B182}"/>
              </a:ext>
            </a:extLst>
          </p:cNvPr>
          <p:cNvSpPr/>
          <p:nvPr/>
        </p:nvSpPr>
        <p:spPr>
          <a:xfrm>
            <a:off x="2703768" y="445059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D77BB7-633E-499E-BEB5-4ACBDA3A8586}"/>
              </a:ext>
            </a:extLst>
          </p:cNvPr>
          <p:cNvSpPr/>
          <p:nvPr/>
        </p:nvSpPr>
        <p:spPr>
          <a:xfrm>
            <a:off x="4572582" y="446329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E41225-1244-41F4-9A1D-21BF23CE6550}"/>
              </a:ext>
            </a:extLst>
          </p:cNvPr>
          <p:cNvSpPr/>
          <p:nvPr/>
        </p:nvSpPr>
        <p:spPr>
          <a:xfrm>
            <a:off x="6265206" y="447600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507EB2-B37F-4FF9-B129-D6247891DA46}"/>
              </a:ext>
            </a:extLst>
          </p:cNvPr>
          <p:cNvSpPr/>
          <p:nvPr/>
        </p:nvSpPr>
        <p:spPr>
          <a:xfrm>
            <a:off x="8400298" y="567988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500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A3E443-C8D8-4E55-B67B-FA2681197F10}"/>
              </a:ext>
            </a:extLst>
          </p:cNvPr>
          <p:cNvSpPr/>
          <p:nvPr/>
        </p:nvSpPr>
        <p:spPr>
          <a:xfrm>
            <a:off x="10235821" y="5679888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600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5AC4109C-3DE4-475B-94D1-591D5FE1E317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2611708" y="3826981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20167DC8-3363-4EE6-B306-CC74B5AD7AE3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 rot="5400000">
            <a:off x="4480522" y="3839681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54A756F-6C12-4EFA-B210-E6CA911F5E6E}"/>
              </a:ext>
            </a:extLst>
          </p:cNvPr>
          <p:cNvCxnSpPr>
            <a:cxnSpLocks/>
            <a:stCxn id="14" idx="2"/>
            <a:endCxn id="33" idx="0"/>
          </p:cNvCxnSpPr>
          <p:nvPr/>
        </p:nvCxnSpPr>
        <p:spPr>
          <a:xfrm rot="5400000">
            <a:off x="6173146" y="3852382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80AF2973-B605-479D-939D-A455F0FD8ED8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 rot="5400000">
            <a:off x="8410384" y="5384053"/>
            <a:ext cx="591671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EEE2626B-1435-4E00-A19E-4E7C9AA2BA2D}"/>
              </a:ext>
            </a:extLst>
          </p:cNvPr>
          <p:cNvCxnSpPr>
            <a:cxnSpLocks/>
            <a:stCxn id="20" idx="2"/>
            <a:endCxn id="36" idx="0"/>
          </p:cNvCxnSpPr>
          <p:nvPr/>
        </p:nvCxnSpPr>
        <p:spPr>
          <a:xfrm rot="5400000">
            <a:off x="10245907" y="5384052"/>
            <a:ext cx="591671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072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484094" y="457200"/>
            <a:ext cx="4490332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[10, 20, 30]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a.extend([500,600])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print(a)  # [10, 20, 30, 500, 600]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len(a)    # 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618316" y="28171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1718891" y="3340902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776341-0AC0-4670-AD25-4E21EDFF3BA8}"/>
              </a:ext>
            </a:extLst>
          </p:cNvPr>
          <p:cNvSpPr/>
          <p:nvPr/>
        </p:nvSpPr>
        <p:spPr>
          <a:xfrm>
            <a:off x="2929404" y="28171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3162EE-CE45-409B-B586-409C8046A875}"/>
              </a:ext>
            </a:extLst>
          </p:cNvPr>
          <p:cNvSpPr/>
          <p:nvPr/>
        </p:nvSpPr>
        <p:spPr>
          <a:xfrm>
            <a:off x="3541245" y="28171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527614D0-55E4-405E-AA9E-5A8FF3358EAE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230157" y="312308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80822F-BD61-4B1E-BA60-725D09E61265}"/>
              </a:ext>
            </a:extLst>
          </p:cNvPr>
          <p:cNvSpPr/>
          <p:nvPr/>
        </p:nvSpPr>
        <p:spPr>
          <a:xfrm>
            <a:off x="4798218" y="28298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FCE45D-75AD-4CBF-8D65-8E04516CDF09}"/>
              </a:ext>
            </a:extLst>
          </p:cNvPr>
          <p:cNvSpPr/>
          <p:nvPr/>
        </p:nvSpPr>
        <p:spPr>
          <a:xfrm>
            <a:off x="5410059" y="28298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8D234D5-5B57-4D90-87CE-FC3714ABCADC}"/>
              </a:ext>
            </a:extLst>
          </p:cNvPr>
          <p:cNvCxnSpPr>
            <a:endCxn id="8" idx="1"/>
          </p:cNvCxnSpPr>
          <p:nvPr/>
        </p:nvCxnSpPr>
        <p:spPr>
          <a:xfrm>
            <a:off x="4098971" y="313578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110B9A-D10A-4008-9E49-EC219483BDC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021900" y="3135779"/>
            <a:ext cx="468942" cy="1270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85DA5-58AD-4881-AEF5-9676518315B3}"/>
              </a:ext>
            </a:extLst>
          </p:cNvPr>
          <p:cNvSpPr/>
          <p:nvPr/>
        </p:nvSpPr>
        <p:spPr>
          <a:xfrm>
            <a:off x="6490842" y="284256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300E42-BA56-4694-AEA6-7B675DB2E98B}"/>
              </a:ext>
            </a:extLst>
          </p:cNvPr>
          <p:cNvSpPr/>
          <p:nvPr/>
        </p:nvSpPr>
        <p:spPr>
          <a:xfrm>
            <a:off x="7102683" y="28425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DCD7374A-CEFA-4740-BF6C-203EDF67DBD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714524" y="3148480"/>
            <a:ext cx="70426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E6C20-EF4F-449C-85BB-A565439D6658}"/>
              </a:ext>
            </a:extLst>
          </p:cNvPr>
          <p:cNvSpPr/>
          <p:nvPr/>
        </p:nvSpPr>
        <p:spPr>
          <a:xfrm>
            <a:off x="8418789" y="2842561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5EA54A-CB37-4D54-A57A-F444A855C8CA}"/>
              </a:ext>
            </a:extLst>
          </p:cNvPr>
          <p:cNvSpPr/>
          <p:nvPr/>
        </p:nvSpPr>
        <p:spPr>
          <a:xfrm>
            <a:off x="9030630" y="2842560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8414C7-54BD-4F42-B317-7448C30080A6}"/>
              </a:ext>
            </a:extLst>
          </p:cNvPr>
          <p:cNvSpPr/>
          <p:nvPr/>
        </p:nvSpPr>
        <p:spPr>
          <a:xfrm>
            <a:off x="10254312" y="284256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37CE66-E8A6-4ECD-B297-DCDD2BA8E85F}"/>
              </a:ext>
            </a:extLst>
          </p:cNvPr>
          <p:cNvSpPr/>
          <p:nvPr/>
        </p:nvSpPr>
        <p:spPr>
          <a:xfrm>
            <a:off x="10866153" y="28425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4D35C984-54E3-4D5E-BA97-07B4BBC0692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9550047" y="3148480"/>
            <a:ext cx="70426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E69F26-6771-4E65-BD3C-DCE52343B182}"/>
              </a:ext>
            </a:extLst>
          </p:cNvPr>
          <p:cNvSpPr/>
          <p:nvPr/>
        </p:nvSpPr>
        <p:spPr>
          <a:xfrm>
            <a:off x="2703768" y="445059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D77BB7-633E-499E-BEB5-4ACBDA3A8586}"/>
              </a:ext>
            </a:extLst>
          </p:cNvPr>
          <p:cNvSpPr/>
          <p:nvPr/>
        </p:nvSpPr>
        <p:spPr>
          <a:xfrm>
            <a:off x="4572582" y="446329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E41225-1244-41F4-9A1D-21BF23CE6550}"/>
              </a:ext>
            </a:extLst>
          </p:cNvPr>
          <p:cNvSpPr/>
          <p:nvPr/>
        </p:nvSpPr>
        <p:spPr>
          <a:xfrm>
            <a:off x="6265206" y="447600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507EB2-B37F-4FF9-B129-D6247891DA46}"/>
              </a:ext>
            </a:extLst>
          </p:cNvPr>
          <p:cNvSpPr/>
          <p:nvPr/>
        </p:nvSpPr>
        <p:spPr>
          <a:xfrm>
            <a:off x="8418789" y="404607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500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FA3E443-C8D8-4E55-B67B-FA2681197F10}"/>
              </a:ext>
            </a:extLst>
          </p:cNvPr>
          <p:cNvSpPr/>
          <p:nvPr/>
        </p:nvSpPr>
        <p:spPr>
          <a:xfrm>
            <a:off x="10254312" y="404607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600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5AC4109C-3DE4-475B-94D1-591D5FE1E317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2611708" y="3826981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20167DC8-3363-4EE6-B306-CC74B5AD7AE3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 rot="5400000">
            <a:off x="4480522" y="3839681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54A756F-6C12-4EFA-B210-E6CA911F5E6E}"/>
              </a:ext>
            </a:extLst>
          </p:cNvPr>
          <p:cNvCxnSpPr>
            <a:cxnSpLocks/>
            <a:stCxn id="14" idx="2"/>
            <a:endCxn id="33" idx="0"/>
          </p:cNvCxnSpPr>
          <p:nvPr/>
        </p:nvCxnSpPr>
        <p:spPr>
          <a:xfrm rot="5400000">
            <a:off x="6173146" y="3852382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80AF2973-B605-479D-939D-A455F0FD8ED8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 rot="5400000">
            <a:off x="8428875" y="3750237"/>
            <a:ext cx="591671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EEE2626B-1435-4E00-A19E-4E7C9AA2BA2D}"/>
              </a:ext>
            </a:extLst>
          </p:cNvPr>
          <p:cNvCxnSpPr>
            <a:cxnSpLocks/>
            <a:stCxn id="20" idx="2"/>
            <a:endCxn id="36" idx="0"/>
          </p:cNvCxnSpPr>
          <p:nvPr/>
        </p:nvCxnSpPr>
        <p:spPr>
          <a:xfrm rot="5400000">
            <a:off x="10264398" y="3750236"/>
            <a:ext cx="591671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6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605118" y="215153"/>
            <a:ext cx="3142207" cy="2845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x = 10;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x = 20;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3" y="1990165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1" y="206412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7707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484094" y="457200"/>
            <a:ext cx="2210862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[10, 20, 30]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a.insert(2, 500)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print(a)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len(a)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618316" y="28171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1718891" y="3340902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776341-0AC0-4670-AD25-4E21EDFF3BA8}"/>
              </a:ext>
            </a:extLst>
          </p:cNvPr>
          <p:cNvSpPr/>
          <p:nvPr/>
        </p:nvSpPr>
        <p:spPr>
          <a:xfrm>
            <a:off x="2929404" y="28171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3162EE-CE45-409B-B586-409C8046A875}"/>
              </a:ext>
            </a:extLst>
          </p:cNvPr>
          <p:cNvSpPr/>
          <p:nvPr/>
        </p:nvSpPr>
        <p:spPr>
          <a:xfrm>
            <a:off x="3541245" y="28171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527614D0-55E4-405E-AA9E-5A8FF3358EAE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230157" y="312308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80822F-BD61-4B1E-BA60-725D09E61265}"/>
              </a:ext>
            </a:extLst>
          </p:cNvPr>
          <p:cNvSpPr/>
          <p:nvPr/>
        </p:nvSpPr>
        <p:spPr>
          <a:xfrm>
            <a:off x="4798218" y="282985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FCE45D-75AD-4CBF-8D65-8E04516CDF09}"/>
              </a:ext>
            </a:extLst>
          </p:cNvPr>
          <p:cNvSpPr/>
          <p:nvPr/>
        </p:nvSpPr>
        <p:spPr>
          <a:xfrm>
            <a:off x="5410059" y="282985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8D234D5-5B57-4D90-87CE-FC3714ABCADC}"/>
              </a:ext>
            </a:extLst>
          </p:cNvPr>
          <p:cNvCxnSpPr>
            <a:endCxn id="8" idx="1"/>
          </p:cNvCxnSpPr>
          <p:nvPr/>
        </p:nvCxnSpPr>
        <p:spPr>
          <a:xfrm>
            <a:off x="4098971" y="3135780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110B9A-D10A-4008-9E49-EC219483BDCB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6021900" y="3135779"/>
            <a:ext cx="979801" cy="111308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85DA5-58AD-4881-AEF5-9676518315B3}"/>
              </a:ext>
            </a:extLst>
          </p:cNvPr>
          <p:cNvSpPr/>
          <p:nvPr/>
        </p:nvSpPr>
        <p:spPr>
          <a:xfrm>
            <a:off x="8990184" y="294341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300E42-BA56-4694-AEA6-7B675DB2E98B}"/>
              </a:ext>
            </a:extLst>
          </p:cNvPr>
          <p:cNvSpPr/>
          <p:nvPr/>
        </p:nvSpPr>
        <p:spPr>
          <a:xfrm>
            <a:off x="9602025" y="29434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E6C20-EF4F-449C-85BB-A565439D6658}"/>
              </a:ext>
            </a:extLst>
          </p:cNvPr>
          <p:cNvSpPr/>
          <p:nvPr/>
        </p:nvSpPr>
        <p:spPr>
          <a:xfrm>
            <a:off x="7001701" y="2941166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5EA54A-CB37-4D54-A57A-F444A855C8CA}"/>
              </a:ext>
            </a:extLst>
          </p:cNvPr>
          <p:cNvSpPr/>
          <p:nvPr/>
        </p:nvSpPr>
        <p:spPr>
          <a:xfrm>
            <a:off x="7613542" y="2941165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E69F26-6771-4E65-BD3C-DCE52343B182}"/>
              </a:ext>
            </a:extLst>
          </p:cNvPr>
          <p:cNvSpPr/>
          <p:nvPr/>
        </p:nvSpPr>
        <p:spPr>
          <a:xfrm>
            <a:off x="2703768" y="445059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D77BB7-633E-499E-BEB5-4ACBDA3A8586}"/>
              </a:ext>
            </a:extLst>
          </p:cNvPr>
          <p:cNvSpPr/>
          <p:nvPr/>
        </p:nvSpPr>
        <p:spPr>
          <a:xfrm>
            <a:off x="4572582" y="446329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E41225-1244-41F4-9A1D-21BF23CE6550}"/>
              </a:ext>
            </a:extLst>
          </p:cNvPr>
          <p:cNvSpPr/>
          <p:nvPr/>
        </p:nvSpPr>
        <p:spPr>
          <a:xfrm>
            <a:off x="8764548" y="457685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507EB2-B37F-4FF9-B129-D6247891DA46}"/>
              </a:ext>
            </a:extLst>
          </p:cNvPr>
          <p:cNvSpPr/>
          <p:nvPr/>
        </p:nvSpPr>
        <p:spPr>
          <a:xfrm>
            <a:off x="7001701" y="4144678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500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5AC4109C-3DE4-475B-94D1-591D5FE1E317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2611708" y="3826981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20167DC8-3363-4EE6-B306-CC74B5AD7AE3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 rot="5400000">
            <a:off x="4480522" y="3839681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54A756F-6C12-4EFA-B210-E6CA911F5E6E}"/>
              </a:ext>
            </a:extLst>
          </p:cNvPr>
          <p:cNvCxnSpPr>
            <a:cxnSpLocks/>
            <a:stCxn id="14" idx="2"/>
            <a:endCxn id="33" idx="0"/>
          </p:cNvCxnSpPr>
          <p:nvPr/>
        </p:nvCxnSpPr>
        <p:spPr>
          <a:xfrm rot="5400000">
            <a:off x="8672488" y="3953235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80AF2973-B605-479D-939D-A455F0FD8ED8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 rot="5400000">
            <a:off x="7011787" y="3848842"/>
            <a:ext cx="591671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99A0BB-727E-4FEB-8AEB-CEE15E1C5E5D}"/>
              </a:ext>
            </a:extLst>
          </p:cNvPr>
          <p:cNvSpPr txBox="1"/>
          <p:nvPr/>
        </p:nvSpPr>
        <p:spPr>
          <a:xfrm>
            <a:off x="6021900" y="53788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new_node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61118757-5090-4105-A817-CA87D8060A0C}"/>
              </a:ext>
            </a:extLst>
          </p:cNvPr>
          <p:cNvCxnSpPr>
            <a:cxnSpLocks/>
            <a:stCxn id="14" idx="1"/>
            <a:endCxn id="18" idx="3"/>
          </p:cNvCxnSpPr>
          <p:nvPr/>
        </p:nvCxnSpPr>
        <p:spPr>
          <a:xfrm rot="10800000">
            <a:off x="8225384" y="3247086"/>
            <a:ext cx="764801" cy="2248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762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484094" y="457200"/>
            <a:ext cx="2210862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[10, 20, 30]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a.insert(0, 500)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print(a)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len(a)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618316" y="2817159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1718891" y="3340902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776341-0AC0-4670-AD25-4E21EDFF3BA8}"/>
              </a:ext>
            </a:extLst>
          </p:cNvPr>
          <p:cNvSpPr/>
          <p:nvPr/>
        </p:nvSpPr>
        <p:spPr>
          <a:xfrm>
            <a:off x="5504516" y="294341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3162EE-CE45-409B-B586-409C8046A875}"/>
              </a:ext>
            </a:extLst>
          </p:cNvPr>
          <p:cNvSpPr/>
          <p:nvPr/>
        </p:nvSpPr>
        <p:spPr>
          <a:xfrm>
            <a:off x="6116357" y="29434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527614D0-55E4-405E-AA9E-5A8FF3358EAE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4453808" y="3249333"/>
            <a:ext cx="1050708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80822F-BD61-4B1E-BA60-725D09E61265}"/>
              </a:ext>
            </a:extLst>
          </p:cNvPr>
          <p:cNvSpPr/>
          <p:nvPr/>
        </p:nvSpPr>
        <p:spPr>
          <a:xfrm>
            <a:off x="7373330" y="295611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FCE45D-75AD-4CBF-8D65-8E04516CDF09}"/>
              </a:ext>
            </a:extLst>
          </p:cNvPr>
          <p:cNvSpPr/>
          <p:nvPr/>
        </p:nvSpPr>
        <p:spPr>
          <a:xfrm>
            <a:off x="7985171" y="29561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8D234D5-5B57-4D90-87CE-FC3714ABCADC}"/>
              </a:ext>
            </a:extLst>
          </p:cNvPr>
          <p:cNvCxnSpPr>
            <a:endCxn id="8" idx="1"/>
          </p:cNvCxnSpPr>
          <p:nvPr/>
        </p:nvCxnSpPr>
        <p:spPr>
          <a:xfrm>
            <a:off x="6674083" y="3262034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110B9A-D10A-4008-9E49-EC219483BDCB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2230157" y="3123080"/>
            <a:ext cx="999969" cy="12625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85DA5-58AD-4881-AEF5-9676518315B3}"/>
              </a:ext>
            </a:extLst>
          </p:cNvPr>
          <p:cNvSpPr/>
          <p:nvPr/>
        </p:nvSpPr>
        <p:spPr>
          <a:xfrm>
            <a:off x="8990184" y="294341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300E42-BA56-4694-AEA6-7B675DB2E98B}"/>
              </a:ext>
            </a:extLst>
          </p:cNvPr>
          <p:cNvSpPr/>
          <p:nvPr/>
        </p:nvSpPr>
        <p:spPr>
          <a:xfrm>
            <a:off x="9602025" y="29434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E6C20-EF4F-449C-85BB-A565439D6658}"/>
              </a:ext>
            </a:extLst>
          </p:cNvPr>
          <p:cNvSpPr/>
          <p:nvPr/>
        </p:nvSpPr>
        <p:spPr>
          <a:xfrm>
            <a:off x="3230126" y="294341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5EA54A-CB37-4D54-A57A-F444A855C8CA}"/>
              </a:ext>
            </a:extLst>
          </p:cNvPr>
          <p:cNvSpPr/>
          <p:nvPr/>
        </p:nvSpPr>
        <p:spPr>
          <a:xfrm>
            <a:off x="3841967" y="294341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E69F26-6771-4E65-BD3C-DCE52343B182}"/>
              </a:ext>
            </a:extLst>
          </p:cNvPr>
          <p:cNvSpPr/>
          <p:nvPr/>
        </p:nvSpPr>
        <p:spPr>
          <a:xfrm>
            <a:off x="5278880" y="457685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D77BB7-633E-499E-BEB5-4ACBDA3A8586}"/>
              </a:ext>
            </a:extLst>
          </p:cNvPr>
          <p:cNvSpPr/>
          <p:nvPr/>
        </p:nvSpPr>
        <p:spPr>
          <a:xfrm>
            <a:off x="7147694" y="458955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E41225-1244-41F4-9A1D-21BF23CE6550}"/>
              </a:ext>
            </a:extLst>
          </p:cNvPr>
          <p:cNvSpPr/>
          <p:nvPr/>
        </p:nvSpPr>
        <p:spPr>
          <a:xfrm>
            <a:off x="8764548" y="457685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507EB2-B37F-4FF9-B129-D6247891DA46}"/>
              </a:ext>
            </a:extLst>
          </p:cNvPr>
          <p:cNvSpPr/>
          <p:nvPr/>
        </p:nvSpPr>
        <p:spPr>
          <a:xfrm>
            <a:off x="3230126" y="4146925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500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5AC4109C-3DE4-475B-94D1-591D5FE1E317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5186820" y="3953235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20167DC8-3363-4EE6-B306-CC74B5AD7AE3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 rot="5400000">
            <a:off x="7055634" y="3965935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54A756F-6C12-4EFA-B210-E6CA911F5E6E}"/>
              </a:ext>
            </a:extLst>
          </p:cNvPr>
          <p:cNvCxnSpPr>
            <a:cxnSpLocks/>
            <a:stCxn id="14" idx="2"/>
            <a:endCxn id="33" idx="0"/>
          </p:cNvCxnSpPr>
          <p:nvPr/>
        </p:nvCxnSpPr>
        <p:spPr>
          <a:xfrm rot="5400000">
            <a:off x="8672488" y="3953235"/>
            <a:ext cx="1021599" cy="225636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80AF2973-B605-479D-939D-A455F0FD8ED8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 rot="5400000">
            <a:off x="3240212" y="3851089"/>
            <a:ext cx="591671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99A0BB-727E-4FEB-8AEB-CEE15E1C5E5D}"/>
              </a:ext>
            </a:extLst>
          </p:cNvPr>
          <p:cNvSpPr txBox="1"/>
          <p:nvPr/>
        </p:nvSpPr>
        <p:spPr>
          <a:xfrm>
            <a:off x="6021900" y="53788"/>
            <a:ext cx="119776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new_node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61118757-5090-4105-A817-CA87D8060A0C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 flipV="1">
            <a:off x="8597012" y="3249333"/>
            <a:ext cx="393172" cy="12699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06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645916" y="-65938"/>
            <a:ext cx="2084225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[1,2,3,4,5]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 = a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b[0]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print(a)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print(b)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52587" y="2380130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253162" y="2903873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776341-0AC0-4670-AD25-4E21EDFF3BA8}"/>
              </a:ext>
            </a:extLst>
          </p:cNvPr>
          <p:cNvSpPr/>
          <p:nvPr/>
        </p:nvSpPr>
        <p:spPr>
          <a:xfrm>
            <a:off x="3601754" y="2506384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3162EE-CE45-409B-B586-409C8046A875}"/>
              </a:ext>
            </a:extLst>
          </p:cNvPr>
          <p:cNvSpPr/>
          <p:nvPr/>
        </p:nvSpPr>
        <p:spPr>
          <a:xfrm>
            <a:off x="4213595" y="2506383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527614D0-55E4-405E-AA9E-5A8FF3358EAE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2988079" y="2812304"/>
            <a:ext cx="61367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80822F-BD61-4B1E-BA60-725D09E61265}"/>
              </a:ext>
            </a:extLst>
          </p:cNvPr>
          <p:cNvSpPr/>
          <p:nvPr/>
        </p:nvSpPr>
        <p:spPr>
          <a:xfrm>
            <a:off x="5470568" y="2519084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FCE45D-75AD-4CBF-8D65-8E04516CDF09}"/>
              </a:ext>
            </a:extLst>
          </p:cNvPr>
          <p:cNvSpPr/>
          <p:nvPr/>
        </p:nvSpPr>
        <p:spPr>
          <a:xfrm>
            <a:off x="6082409" y="2519083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8D234D5-5B57-4D90-87CE-FC3714ABCADC}"/>
              </a:ext>
            </a:extLst>
          </p:cNvPr>
          <p:cNvCxnSpPr>
            <a:endCxn id="8" idx="1"/>
          </p:cNvCxnSpPr>
          <p:nvPr/>
        </p:nvCxnSpPr>
        <p:spPr>
          <a:xfrm>
            <a:off x="4771321" y="2825005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110B9A-D10A-4008-9E49-EC219483BDCB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764428" y="2686051"/>
            <a:ext cx="999969" cy="12625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85DA5-58AD-4881-AEF5-9676518315B3}"/>
              </a:ext>
            </a:extLst>
          </p:cNvPr>
          <p:cNvSpPr/>
          <p:nvPr/>
        </p:nvSpPr>
        <p:spPr>
          <a:xfrm>
            <a:off x="7087422" y="2506384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300E42-BA56-4694-AEA6-7B675DB2E98B}"/>
              </a:ext>
            </a:extLst>
          </p:cNvPr>
          <p:cNvSpPr/>
          <p:nvPr/>
        </p:nvSpPr>
        <p:spPr>
          <a:xfrm>
            <a:off x="7699263" y="2506383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E6C20-EF4F-449C-85BB-A565439D6658}"/>
              </a:ext>
            </a:extLst>
          </p:cNvPr>
          <p:cNvSpPr/>
          <p:nvPr/>
        </p:nvSpPr>
        <p:spPr>
          <a:xfrm>
            <a:off x="1764397" y="2506384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5EA54A-CB37-4D54-A57A-F444A855C8CA}"/>
              </a:ext>
            </a:extLst>
          </p:cNvPr>
          <p:cNvSpPr/>
          <p:nvPr/>
        </p:nvSpPr>
        <p:spPr>
          <a:xfrm>
            <a:off x="2376238" y="2506383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E69F26-6771-4E65-BD3C-DCE52343B182}"/>
              </a:ext>
            </a:extLst>
          </p:cNvPr>
          <p:cNvSpPr/>
          <p:nvPr/>
        </p:nvSpPr>
        <p:spPr>
          <a:xfrm>
            <a:off x="3813151" y="4139824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D77BB7-633E-499E-BEB5-4ACBDA3A8586}"/>
              </a:ext>
            </a:extLst>
          </p:cNvPr>
          <p:cNvSpPr/>
          <p:nvPr/>
        </p:nvSpPr>
        <p:spPr>
          <a:xfrm>
            <a:off x="5681965" y="4152524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E41225-1244-41F4-9A1D-21BF23CE6550}"/>
              </a:ext>
            </a:extLst>
          </p:cNvPr>
          <p:cNvSpPr/>
          <p:nvPr/>
        </p:nvSpPr>
        <p:spPr>
          <a:xfrm>
            <a:off x="7298819" y="4139824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507EB2-B37F-4FF9-B129-D6247891DA46}"/>
              </a:ext>
            </a:extLst>
          </p:cNvPr>
          <p:cNvSpPr/>
          <p:nvPr/>
        </p:nvSpPr>
        <p:spPr>
          <a:xfrm>
            <a:off x="1506502" y="554232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5AC4109C-3DE4-475B-94D1-591D5FE1E317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16200000" flipH="1">
            <a:off x="3502574" y="3523325"/>
            <a:ext cx="1021599" cy="2113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20167DC8-3363-4EE6-B306-CC74B5AD7AE3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 rot="16200000" flipH="1">
            <a:off x="5371388" y="3536025"/>
            <a:ext cx="1021599" cy="2113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54A756F-6C12-4EFA-B210-E6CA911F5E6E}"/>
              </a:ext>
            </a:extLst>
          </p:cNvPr>
          <p:cNvCxnSpPr>
            <a:cxnSpLocks/>
            <a:stCxn id="14" idx="2"/>
            <a:endCxn id="33" idx="0"/>
          </p:cNvCxnSpPr>
          <p:nvPr/>
        </p:nvCxnSpPr>
        <p:spPr>
          <a:xfrm rot="16200000" flipH="1">
            <a:off x="6988242" y="3523325"/>
            <a:ext cx="1021599" cy="2113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80AF2973-B605-479D-939D-A455F0FD8ED8}"/>
              </a:ext>
            </a:extLst>
          </p:cNvPr>
          <p:cNvCxnSpPr>
            <a:cxnSpLocks/>
            <a:stCxn id="17" idx="2"/>
            <a:endCxn id="41" idx="0"/>
          </p:cNvCxnSpPr>
          <p:nvPr/>
        </p:nvCxnSpPr>
        <p:spPr>
          <a:xfrm rot="16200000" flipH="1">
            <a:off x="1850573" y="3337970"/>
            <a:ext cx="1084623" cy="64513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61118757-5090-4105-A817-CA87D8060A0C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 flipV="1">
            <a:off x="6694250" y="2812304"/>
            <a:ext cx="393172" cy="12699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1DC593-AD3A-467E-8BFC-9F0C7A47C892}"/>
              </a:ext>
            </a:extLst>
          </p:cNvPr>
          <p:cNvSpPr/>
          <p:nvPr/>
        </p:nvSpPr>
        <p:spPr>
          <a:xfrm>
            <a:off x="8694291" y="248477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3F9196-7296-4050-8B2D-1ED6D6874C40}"/>
              </a:ext>
            </a:extLst>
          </p:cNvPr>
          <p:cNvSpPr/>
          <p:nvPr/>
        </p:nvSpPr>
        <p:spPr>
          <a:xfrm>
            <a:off x="9306132" y="2484772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65B4F8-859B-4751-AB8B-A6F4BCFD15D1}"/>
              </a:ext>
            </a:extLst>
          </p:cNvPr>
          <p:cNvSpPr/>
          <p:nvPr/>
        </p:nvSpPr>
        <p:spPr>
          <a:xfrm>
            <a:off x="8905688" y="4118213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9112B18B-6D86-4220-BA86-F92C6E024A7E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rot="16200000" flipH="1">
            <a:off x="8595111" y="3501714"/>
            <a:ext cx="1021599" cy="2113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DFDABA0-8A46-4CE3-83CB-A899421C368C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8301119" y="2790693"/>
            <a:ext cx="393172" cy="12699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F2D058-22F4-42F3-81CB-644B4B6A2B80}"/>
              </a:ext>
            </a:extLst>
          </p:cNvPr>
          <p:cNvSpPr/>
          <p:nvPr/>
        </p:nvSpPr>
        <p:spPr>
          <a:xfrm>
            <a:off x="128179" y="393998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F04611-3629-42E2-9005-67C36A69A99F}"/>
              </a:ext>
            </a:extLst>
          </p:cNvPr>
          <p:cNvSpPr txBox="1"/>
          <p:nvPr/>
        </p:nvSpPr>
        <p:spPr>
          <a:xfrm>
            <a:off x="228754" y="4463731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085931B4-DDD2-47CE-BE0F-0BF072FABEDC}"/>
              </a:ext>
            </a:extLst>
          </p:cNvPr>
          <p:cNvCxnSpPr>
            <a:cxnSpLocks/>
            <a:stCxn id="34" idx="3"/>
            <a:endCxn id="17" idx="1"/>
          </p:cNvCxnSpPr>
          <p:nvPr/>
        </p:nvCxnSpPr>
        <p:spPr>
          <a:xfrm flipV="1">
            <a:off x="740020" y="2812305"/>
            <a:ext cx="1024377" cy="143360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6E52A-2CE3-44DC-8F50-64CE18FF4678}"/>
              </a:ext>
            </a:extLst>
          </p:cNvPr>
          <p:cNvSpPr/>
          <p:nvPr/>
        </p:nvSpPr>
        <p:spPr>
          <a:xfrm>
            <a:off x="2409529" y="4202848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90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645916" y="-65938"/>
            <a:ext cx="2084225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[1,2,3,4,5]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 = a.copy()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b[0]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print(a)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print(b)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52587" y="2380130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253162" y="2903873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776341-0AC0-4670-AD25-4E21EDFF3BA8}"/>
              </a:ext>
            </a:extLst>
          </p:cNvPr>
          <p:cNvSpPr/>
          <p:nvPr/>
        </p:nvSpPr>
        <p:spPr>
          <a:xfrm>
            <a:off x="4372626" y="1490318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3162EE-CE45-409B-B586-409C8046A875}"/>
              </a:ext>
            </a:extLst>
          </p:cNvPr>
          <p:cNvSpPr/>
          <p:nvPr/>
        </p:nvSpPr>
        <p:spPr>
          <a:xfrm>
            <a:off x="4984467" y="1490317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527614D0-55E4-405E-AA9E-5A8FF3358EAE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3758951" y="1796238"/>
            <a:ext cx="61367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80822F-BD61-4B1E-BA60-725D09E61265}"/>
              </a:ext>
            </a:extLst>
          </p:cNvPr>
          <p:cNvSpPr/>
          <p:nvPr/>
        </p:nvSpPr>
        <p:spPr>
          <a:xfrm>
            <a:off x="6241440" y="1503018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FCE45D-75AD-4CBF-8D65-8E04516CDF09}"/>
              </a:ext>
            </a:extLst>
          </p:cNvPr>
          <p:cNvSpPr/>
          <p:nvPr/>
        </p:nvSpPr>
        <p:spPr>
          <a:xfrm>
            <a:off x="6853281" y="1503017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98D234D5-5B57-4D90-87CE-FC3714ABCADC}"/>
              </a:ext>
            </a:extLst>
          </p:cNvPr>
          <p:cNvCxnSpPr>
            <a:endCxn id="8" idx="1"/>
          </p:cNvCxnSpPr>
          <p:nvPr/>
        </p:nvCxnSpPr>
        <p:spPr>
          <a:xfrm>
            <a:off x="5542193" y="1808939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110B9A-D10A-4008-9E49-EC219483BDCB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764428" y="1796239"/>
            <a:ext cx="1770841" cy="88981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85DA5-58AD-4881-AEF5-9676518315B3}"/>
              </a:ext>
            </a:extLst>
          </p:cNvPr>
          <p:cNvSpPr/>
          <p:nvPr/>
        </p:nvSpPr>
        <p:spPr>
          <a:xfrm>
            <a:off x="7858294" y="1490318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300E42-BA56-4694-AEA6-7B675DB2E98B}"/>
              </a:ext>
            </a:extLst>
          </p:cNvPr>
          <p:cNvSpPr/>
          <p:nvPr/>
        </p:nvSpPr>
        <p:spPr>
          <a:xfrm>
            <a:off x="8470135" y="1490317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E6C20-EF4F-449C-85BB-A565439D6658}"/>
              </a:ext>
            </a:extLst>
          </p:cNvPr>
          <p:cNvSpPr/>
          <p:nvPr/>
        </p:nvSpPr>
        <p:spPr>
          <a:xfrm>
            <a:off x="2535269" y="1490318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5EA54A-CB37-4D54-A57A-F444A855C8CA}"/>
              </a:ext>
            </a:extLst>
          </p:cNvPr>
          <p:cNvSpPr/>
          <p:nvPr/>
        </p:nvSpPr>
        <p:spPr>
          <a:xfrm>
            <a:off x="3147110" y="1490317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E69F26-6771-4E65-BD3C-DCE52343B182}"/>
              </a:ext>
            </a:extLst>
          </p:cNvPr>
          <p:cNvSpPr/>
          <p:nvPr/>
        </p:nvSpPr>
        <p:spPr>
          <a:xfrm>
            <a:off x="4462247" y="274431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D77BB7-633E-499E-BEB5-4ACBDA3A8586}"/>
              </a:ext>
            </a:extLst>
          </p:cNvPr>
          <p:cNvSpPr/>
          <p:nvPr/>
        </p:nvSpPr>
        <p:spPr>
          <a:xfrm>
            <a:off x="6331061" y="275701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E41225-1244-41F4-9A1D-21BF23CE6550}"/>
              </a:ext>
            </a:extLst>
          </p:cNvPr>
          <p:cNvSpPr/>
          <p:nvPr/>
        </p:nvSpPr>
        <p:spPr>
          <a:xfrm>
            <a:off x="7947915" y="274431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5AC4109C-3DE4-475B-94D1-591D5FE1E317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16200000" flipH="1">
            <a:off x="4402282" y="2378423"/>
            <a:ext cx="642151" cy="8962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20167DC8-3363-4EE6-B306-CC74B5AD7AE3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 rot="16200000" flipH="1">
            <a:off x="6271096" y="2391123"/>
            <a:ext cx="642151" cy="8962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54A756F-6C12-4EFA-B210-E6CA911F5E6E}"/>
              </a:ext>
            </a:extLst>
          </p:cNvPr>
          <p:cNvCxnSpPr>
            <a:cxnSpLocks/>
            <a:stCxn id="14" idx="2"/>
            <a:endCxn id="33" idx="0"/>
          </p:cNvCxnSpPr>
          <p:nvPr/>
        </p:nvCxnSpPr>
        <p:spPr>
          <a:xfrm rot="16200000" flipH="1">
            <a:off x="7887950" y="2378423"/>
            <a:ext cx="642151" cy="8962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80AF2973-B605-479D-939D-A455F0FD8ED8}"/>
              </a:ext>
            </a:extLst>
          </p:cNvPr>
          <p:cNvCxnSpPr>
            <a:cxnSpLocks/>
            <a:stCxn id="17" idx="2"/>
            <a:endCxn id="41" idx="0"/>
          </p:cNvCxnSpPr>
          <p:nvPr/>
        </p:nvCxnSpPr>
        <p:spPr>
          <a:xfrm rot="16200000" flipH="1">
            <a:off x="2935651" y="2007697"/>
            <a:ext cx="277970" cy="466893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61118757-5090-4105-A817-CA87D8060A0C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 flipV="1">
            <a:off x="7465122" y="1796238"/>
            <a:ext cx="393172" cy="12699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1DC593-AD3A-467E-8BFC-9F0C7A47C892}"/>
              </a:ext>
            </a:extLst>
          </p:cNvPr>
          <p:cNvSpPr/>
          <p:nvPr/>
        </p:nvSpPr>
        <p:spPr>
          <a:xfrm>
            <a:off x="9465163" y="1468707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3F9196-7296-4050-8B2D-1ED6D6874C40}"/>
              </a:ext>
            </a:extLst>
          </p:cNvPr>
          <p:cNvSpPr/>
          <p:nvPr/>
        </p:nvSpPr>
        <p:spPr>
          <a:xfrm>
            <a:off x="9949446" y="4441010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65B4F8-859B-4751-AB8B-A6F4BCFD15D1}"/>
              </a:ext>
            </a:extLst>
          </p:cNvPr>
          <p:cNvSpPr/>
          <p:nvPr/>
        </p:nvSpPr>
        <p:spPr>
          <a:xfrm>
            <a:off x="9554784" y="272269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9112B18B-6D86-4220-BA86-F92C6E024A7E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rot="16200000" flipH="1">
            <a:off x="9494819" y="2356812"/>
            <a:ext cx="642151" cy="8962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DFDABA0-8A46-4CE3-83CB-A899421C368C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9071991" y="1774627"/>
            <a:ext cx="393172" cy="12699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F2D058-22F4-42F3-81CB-644B4B6A2B80}"/>
              </a:ext>
            </a:extLst>
          </p:cNvPr>
          <p:cNvSpPr/>
          <p:nvPr/>
        </p:nvSpPr>
        <p:spPr>
          <a:xfrm>
            <a:off x="128179" y="3939988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F04611-3629-42E2-9005-67C36A69A99F}"/>
              </a:ext>
            </a:extLst>
          </p:cNvPr>
          <p:cNvSpPr txBox="1"/>
          <p:nvPr/>
        </p:nvSpPr>
        <p:spPr>
          <a:xfrm>
            <a:off x="228754" y="4463731"/>
            <a:ext cx="410690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085931B4-DDD2-47CE-BE0F-0BF072FABEDC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>
            <a:off x="740020" y="4245909"/>
            <a:ext cx="1665857" cy="50993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6E52A-2CE3-44DC-8F50-64CE18FF4678}"/>
              </a:ext>
            </a:extLst>
          </p:cNvPr>
          <p:cNvSpPr/>
          <p:nvPr/>
        </p:nvSpPr>
        <p:spPr>
          <a:xfrm>
            <a:off x="3002162" y="2380129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91E8D94-3BFD-4C9F-9423-29FA6F88084A}"/>
              </a:ext>
            </a:extLst>
          </p:cNvPr>
          <p:cNvSpPr/>
          <p:nvPr/>
        </p:nvSpPr>
        <p:spPr>
          <a:xfrm>
            <a:off x="4243234" y="444992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263399-0C07-4E53-91C2-239EAA6FB1DA}"/>
              </a:ext>
            </a:extLst>
          </p:cNvPr>
          <p:cNvSpPr/>
          <p:nvPr/>
        </p:nvSpPr>
        <p:spPr>
          <a:xfrm>
            <a:off x="4855075" y="444992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BE8B793B-D777-4376-81CA-8E6439A64698}"/>
              </a:ext>
            </a:extLst>
          </p:cNvPr>
          <p:cNvCxnSpPr>
            <a:cxnSpLocks/>
            <a:stCxn id="53" idx="3"/>
            <a:endCxn id="42" idx="1"/>
          </p:cNvCxnSpPr>
          <p:nvPr/>
        </p:nvCxnSpPr>
        <p:spPr>
          <a:xfrm>
            <a:off x="3629559" y="4755842"/>
            <a:ext cx="61367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80D9C3A-C49A-4D99-A496-620774BD9431}"/>
              </a:ext>
            </a:extLst>
          </p:cNvPr>
          <p:cNvSpPr/>
          <p:nvPr/>
        </p:nvSpPr>
        <p:spPr>
          <a:xfrm>
            <a:off x="6112048" y="446262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923BABF-BB8E-42FD-941A-9715B86CC71E}"/>
              </a:ext>
            </a:extLst>
          </p:cNvPr>
          <p:cNvSpPr/>
          <p:nvPr/>
        </p:nvSpPr>
        <p:spPr>
          <a:xfrm>
            <a:off x="6723889" y="446262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BD011518-63D1-4768-AD9B-FB82B80B9B6A}"/>
              </a:ext>
            </a:extLst>
          </p:cNvPr>
          <p:cNvCxnSpPr>
            <a:endCxn id="47" idx="1"/>
          </p:cNvCxnSpPr>
          <p:nvPr/>
        </p:nvCxnSpPr>
        <p:spPr>
          <a:xfrm>
            <a:off x="5412801" y="4768543"/>
            <a:ext cx="699247" cy="12700"/>
          </a:xfrm>
          <a:prstGeom prst="curvedConnector3">
            <a:avLst/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498C3A1-31F0-4107-8B35-FE635B52FCF3}"/>
              </a:ext>
            </a:extLst>
          </p:cNvPr>
          <p:cNvSpPr/>
          <p:nvPr/>
        </p:nvSpPr>
        <p:spPr>
          <a:xfrm>
            <a:off x="7728902" y="444992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E79894-3397-4355-AA65-64F026BDE2D8}"/>
              </a:ext>
            </a:extLst>
          </p:cNvPr>
          <p:cNvSpPr/>
          <p:nvPr/>
        </p:nvSpPr>
        <p:spPr>
          <a:xfrm>
            <a:off x="8340743" y="444992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324DD83-55F9-4278-A041-479A232E196F}"/>
              </a:ext>
            </a:extLst>
          </p:cNvPr>
          <p:cNvSpPr/>
          <p:nvPr/>
        </p:nvSpPr>
        <p:spPr>
          <a:xfrm>
            <a:off x="2405877" y="4449922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247FFEF-1C26-46F9-93F4-F5CDD1F98AEB}"/>
              </a:ext>
            </a:extLst>
          </p:cNvPr>
          <p:cNvSpPr/>
          <p:nvPr/>
        </p:nvSpPr>
        <p:spPr>
          <a:xfrm>
            <a:off x="3017718" y="4449921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6FCA9EE8-FAE8-4683-AC01-D40DF8A0D6C5}"/>
              </a:ext>
            </a:extLst>
          </p:cNvPr>
          <p:cNvCxnSpPr>
            <a:cxnSpLocks/>
            <a:stCxn id="50" idx="1"/>
            <a:endCxn id="48" idx="3"/>
          </p:cNvCxnSpPr>
          <p:nvPr/>
        </p:nvCxnSpPr>
        <p:spPr>
          <a:xfrm rot="10800000" flipV="1">
            <a:off x="7335730" y="4755842"/>
            <a:ext cx="393172" cy="12699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E19A2C-C227-4263-9171-FD7DFA8CC6EC}"/>
              </a:ext>
            </a:extLst>
          </p:cNvPr>
          <p:cNvSpPr/>
          <p:nvPr/>
        </p:nvSpPr>
        <p:spPr>
          <a:xfrm>
            <a:off x="9335771" y="4428311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DC83849E-7172-45BC-9F3F-3F31D98BEDB9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V="1">
            <a:off x="8942599" y="4734231"/>
            <a:ext cx="393172" cy="12699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DDF7984-9832-4D37-8B69-CDF2DF410A28}"/>
              </a:ext>
            </a:extLst>
          </p:cNvPr>
          <p:cNvSpPr/>
          <p:nvPr/>
        </p:nvSpPr>
        <p:spPr>
          <a:xfrm>
            <a:off x="10077004" y="1468706"/>
            <a:ext cx="611841" cy="6118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EF71531C-947B-40BA-8B89-469D9A79656E}"/>
              </a:ext>
            </a:extLst>
          </p:cNvPr>
          <p:cNvCxnSpPr>
            <a:cxnSpLocks/>
            <a:stCxn id="52" idx="0"/>
            <a:endCxn id="90" idx="2"/>
          </p:cNvCxnSpPr>
          <p:nvPr/>
        </p:nvCxnSpPr>
        <p:spPr>
          <a:xfrm rot="5400000" flipH="1" flipV="1">
            <a:off x="2740969" y="3917211"/>
            <a:ext cx="503541" cy="56188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F50AB08D-632D-4630-8777-49FC24A1D02F}"/>
              </a:ext>
            </a:extLst>
          </p:cNvPr>
          <p:cNvCxnSpPr>
            <a:cxnSpLocks/>
            <a:stCxn id="42" idx="0"/>
            <a:endCxn id="31" idx="2"/>
          </p:cNvCxnSpPr>
          <p:nvPr/>
        </p:nvCxnSpPr>
        <p:spPr>
          <a:xfrm rot="5400000" flipH="1" flipV="1">
            <a:off x="4111776" y="3793531"/>
            <a:ext cx="1093771" cy="219013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11084948-5357-4B7A-A05E-F29E4CD7D0AA}"/>
              </a:ext>
            </a:extLst>
          </p:cNvPr>
          <p:cNvCxnSpPr>
            <a:cxnSpLocks/>
            <a:stCxn id="47" idx="0"/>
            <a:endCxn id="32" idx="2"/>
          </p:cNvCxnSpPr>
          <p:nvPr/>
        </p:nvCxnSpPr>
        <p:spPr>
          <a:xfrm rot="5400000" flipH="1" flipV="1">
            <a:off x="5980590" y="3806231"/>
            <a:ext cx="1093771" cy="219013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A4EF0904-342C-4149-AE29-B8211C58EDDD}"/>
              </a:ext>
            </a:extLst>
          </p:cNvPr>
          <p:cNvCxnSpPr>
            <a:cxnSpLocks/>
            <a:stCxn id="50" idx="0"/>
            <a:endCxn id="33" idx="2"/>
          </p:cNvCxnSpPr>
          <p:nvPr/>
        </p:nvCxnSpPr>
        <p:spPr>
          <a:xfrm rot="5400000" flipH="1" flipV="1">
            <a:off x="7597444" y="3793531"/>
            <a:ext cx="1093771" cy="219013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E637AF26-EFBA-45BE-A983-380480904993}"/>
              </a:ext>
            </a:extLst>
          </p:cNvPr>
          <p:cNvCxnSpPr>
            <a:cxnSpLocks/>
            <a:stCxn id="62" idx="0"/>
            <a:endCxn id="28" idx="2"/>
          </p:cNvCxnSpPr>
          <p:nvPr/>
        </p:nvCxnSpPr>
        <p:spPr>
          <a:xfrm rot="5400000" flipH="1" flipV="1">
            <a:off x="9204313" y="3771920"/>
            <a:ext cx="1093771" cy="219013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047E208-5B7F-4993-9D50-24F96FF4FF0A}"/>
              </a:ext>
            </a:extLst>
          </p:cNvPr>
          <p:cNvSpPr/>
          <p:nvPr/>
        </p:nvSpPr>
        <p:spPr>
          <a:xfrm>
            <a:off x="2967759" y="3334540"/>
            <a:ext cx="611841" cy="61184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453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645916" y="-65938"/>
            <a:ext cx="2844048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[[10,20],[30,40]]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 = a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b[0][0] = 50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456951" y="1141567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1535325" y="1549700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110B9A-D10A-4008-9E49-EC219483BDCB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1933735" y="1379959"/>
            <a:ext cx="2126260" cy="10670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E6C20-EF4F-449C-85BB-A565439D6658}"/>
              </a:ext>
            </a:extLst>
          </p:cNvPr>
          <p:cNvSpPr/>
          <p:nvPr/>
        </p:nvSpPr>
        <p:spPr>
          <a:xfrm>
            <a:off x="4059995" y="1248271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5EA54A-CB37-4D54-A57A-F444A855C8CA}"/>
              </a:ext>
            </a:extLst>
          </p:cNvPr>
          <p:cNvSpPr/>
          <p:nvPr/>
        </p:nvSpPr>
        <p:spPr>
          <a:xfrm>
            <a:off x="4536779" y="1248270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80AF2973-B605-479D-939D-A455F0FD8ED8}"/>
              </a:ext>
            </a:extLst>
          </p:cNvPr>
          <p:cNvCxnSpPr>
            <a:cxnSpLocks/>
            <a:stCxn id="17" idx="2"/>
            <a:endCxn id="60" idx="0"/>
          </p:cNvCxnSpPr>
          <p:nvPr/>
        </p:nvCxnSpPr>
        <p:spPr>
          <a:xfrm rot="5400000">
            <a:off x="3617971" y="1928688"/>
            <a:ext cx="884051" cy="47678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05C723C-9FE4-432D-8706-9B19090297B1}"/>
              </a:ext>
            </a:extLst>
          </p:cNvPr>
          <p:cNvSpPr/>
          <p:nvPr/>
        </p:nvSpPr>
        <p:spPr>
          <a:xfrm>
            <a:off x="3583211" y="260910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DD2249F-BE03-440E-9F34-D649ED9B5386}"/>
              </a:ext>
            </a:extLst>
          </p:cNvPr>
          <p:cNvSpPr/>
          <p:nvPr/>
        </p:nvSpPr>
        <p:spPr>
          <a:xfrm>
            <a:off x="4059995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07779958-E8D5-45DF-A4B9-B9852E528A36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4536779" y="2847498"/>
            <a:ext cx="264096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4FF6803-00AA-468D-95F7-DC476475DAE8}"/>
              </a:ext>
            </a:extLst>
          </p:cNvPr>
          <p:cNvSpPr/>
          <p:nvPr/>
        </p:nvSpPr>
        <p:spPr>
          <a:xfrm>
            <a:off x="4800875" y="2609105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ADC5967-39F3-486D-980F-F72B94BE0AFF}"/>
              </a:ext>
            </a:extLst>
          </p:cNvPr>
          <p:cNvSpPr/>
          <p:nvPr/>
        </p:nvSpPr>
        <p:spPr>
          <a:xfrm>
            <a:off x="5277659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CF3BD10D-F930-42D7-8CC2-51FEFB8274BB}"/>
              </a:ext>
            </a:extLst>
          </p:cNvPr>
          <p:cNvCxnSpPr>
            <a:cxnSpLocks/>
            <a:stCxn id="66" idx="2"/>
            <a:endCxn id="73" idx="0"/>
          </p:cNvCxnSpPr>
          <p:nvPr/>
        </p:nvCxnSpPr>
        <p:spPr>
          <a:xfrm rot="5400000">
            <a:off x="4800876" y="3324281"/>
            <a:ext cx="476783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195B568-A994-4C7F-BA0C-23260359F7C6}"/>
              </a:ext>
            </a:extLst>
          </p:cNvPr>
          <p:cNvSpPr/>
          <p:nvPr/>
        </p:nvSpPr>
        <p:spPr>
          <a:xfrm>
            <a:off x="2758473" y="3653372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9A92564-F6E5-4112-A0FF-6AAFE149E0E6}"/>
              </a:ext>
            </a:extLst>
          </p:cNvPr>
          <p:cNvSpPr/>
          <p:nvPr/>
        </p:nvSpPr>
        <p:spPr>
          <a:xfrm>
            <a:off x="4800875" y="3562673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E842C7B8-8131-4F5B-B7E1-49E7A83D7D87}"/>
              </a:ext>
            </a:extLst>
          </p:cNvPr>
          <p:cNvCxnSpPr>
            <a:cxnSpLocks/>
            <a:stCxn id="60" idx="2"/>
            <a:endCxn id="105" idx="0"/>
          </p:cNvCxnSpPr>
          <p:nvPr/>
        </p:nvCxnSpPr>
        <p:spPr>
          <a:xfrm rot="16200000" flipH="1">
            <a:off x="3590891" y="3316602"/>
            <a:ext cx="567482" cy="106058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76D8A8D-25C3-4786-95D9-6085D42746B4}"/>
              </a:ext>
            </a:extLst>
          </p:cNvPr>
          <p:cNvSpPr/>
          <p:nvPr/>
        </p:nvSpPr>
        <p:spPr>
          <a:xfrm>
            <a:off x="6790646" y="1248271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42CF25F-6412-4D20-9A3F-E9FE5C80ED4D}"/>
              </a:ext>
            </a:extLst>
          </p:cNvPr>
          <p:cNvSpPr/>
          <p:nvPr/>
        </p:nvSpPr>
        <p:spPr>
          <a:xfrm>
            <a:off x="7267430" y="1248270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B0D82616-208A-428B-9371-A5549B2993B3}"/>
              </a:ext>
            </a:extLst>
          </p:cNvPr>
          <p:cNvCxnSpPr>
            <a:cxnSpLocks/>
            <a:stCxn id="79" idx="2"/>
            <a:endCxn id="83" idx="0"/>
          </p:cNvCxnSpPr>
          <p:nvPr/>
        </p:nvCxnSpPr>
        <p:spPr>
          <a:xfrm rot="5400000">
            <a:off x="6348622" y="1928688"/>
            <a:ext cx="884051" cy="47678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392EBE4-0057-4E04-B387-8443CFD252EA}"/>
              </a:ext>
            </a:extLst>
          </p:cNvPr>
          <p:cNvSpPr/>
          <p:nvPr/>
        </p:nvSpPr>
        <p:spPr>
          <a:xfrm>
            <a:off x="6313862" y="260910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E3F201-69BC-49A6-B32D-FAA2E6A50160}"/>
              </a:ext>
            </a:extLst>
          </p:cNvPr>
          <p:cNvSpPr/>
          <p:nvPr/>
        </p:nvSpPr>
        <p:spPr>
          <a:xfrm>
            <a:off x="6790646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0E02FFA7-3022-460D-A303-B407B03EC932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7267430" y="2847498"/>
            <a:ext cx="264096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71FEFE6-B49B-4C7E-8312-96E9484D831D}"/>
              </a:ext>
            </a:extLst>
          </p:cNvPr>
          <p:cNvSpPr/>
          <p:nvPr/>
        </p:nvSpPr>
        <p:spPr>
          <a:xfrm>
            <a:off x="7531526" y="2609105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735A8B8-104C-4114-A4F7-DB787201C7A1}"/>
              </a:ext>
            </a:extLst>
          </p:cNvPr>
          <p:cNvSpPr/>
          <p:nvPr/>
        </p:nvSpPr>
        <p:spPr>
          <a:xfrm>
            <a:off x="8008310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9309C0DD-2A18-481A-9D56-E2081DF9A967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rot="5400000">
            <a:off x="7531527" y="3324281"/>
            <a:ext cx="476783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B66A5BF-83EE-4540-BB09-090EADA002DC}"/>
              </a:ext>
            </a:extLst>
          </p:cNvPr>
          <p:cNvSpPr/>
          <p:nvPr/>
        </p:nvSpPr>
        <p:spPr>
          <a:xfrm>
            <a:off x="6313861" y="355219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2F24FCE-D52D-4428-9DB7-B8E8B6704614}"/>
              </a:ext>
            </a:extLst>
          </p:cNvPr>
          <p:cNvSpPr/>
          <p:nvPr/>
        </p:nvSpPr>
        <p:spPr>
          <a:xfrm>
            <a:off x="7531526" y="3562673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D5095A1A-BD65-4CCC-BAEA-7FA826042DDC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 rot="5400000">
            <a:off x="6319102" y="3319043"/>
            <a:ext cx="46630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F76A6580-2D30-437E-8808-33C2240D7D56}"/>
              </a:ext>
            </a:extLst>
          </p:cNvPr>
          <p:cNvCxnSpPr>
            <a:cxnSpLocks/>
            <a:stCxn id="18" idx="3"/>
            <a:endCxn id="79" idx="1"/>
          </p:cNvCxnSpPr>
          <p:nvPr/>
        </p:nvCxnSpPr>
        <p:spPr>
          <a:xfrm>
            <a:off x="5013564" y="1486662"/>
            <a:ext cx="1777082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F5C8FBB-C264-4239-AF65-F82375052084}"/>
              </a:ext>
            </a:extLst>
          </p:cNvPr>
          <p:cNvSpPr/>
          <p:nvPr/>
        </p:nvSpPr>
        <p:spPr>
          <a:xfrm>
            <a:off x="1492332" y="2489453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48389B-1C3C-4B48-9CA2-7406DF10B5D5}"/>
              </a:ext>
            </a:extLst>
          </p:cNvPr>
          <p:cNvSpPr txBox="1"/>
          <p:nvPr/>
        </p:nvSpPr>
        <p:spPr>
          <a:xfrm>
            <a:off x="1570706" y="2897586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99" name="연결선: 구부러짐 98">
            <a:extLst>
              <a:ext uri="{FF2B5EF4-FFF2-40B4-BE49-F238E27FC236}">
                <a16:creationId xmlns:a16="http://schemas.microsoft.com/office/drawing/2014/main" id="{6D8E7481-0A65-4E24-96F9-E9696523A10E}"/>
              </a:ext>
            </a:extLst>
          </p:cNvPr>
          <p:cNvCxnSpPr>
            <a:cxnSpLocks/>
            <a:stCxn id="97" idx="3"/>
            <a:endCxn id="17" idx="1"/>
          </p:cNvCxnSpPr>
          <p:nvPr/>
        </p:nvCxnSpPr>
        <p:spPr>
          <a:xfrm flipV="1">
            <a:off x="1969116" y="1486663"/>
            <a:ext cx="2090879" cy="124118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28E1389-AAF2-4EAA-AA91-9245F6B9FE44}"/>
              </a:ext>
            </a:extLst>
          </p:cNvPr>
          <p:cNvSpPr/>
          <p:nvPr/>
        </p:nvSpPr>
        <p:spPr>
          <a:xfrm>
            <a:off x="3689269" y="3653372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298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645916" y="-65938"/>
            <a:ext cx="2844048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[[10,20],[30,40]]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 = a.copy()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b[0][0] = 50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456951" y="1141567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1535325" y="1549700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110B9A-D10A-4008-9E49-EC219483BDCB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1933735" y="1379959"/>
            <a:ext cx="2126260" cy="10670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E6C20-EF4F-449C-85BB-A565439D6658}"/>
              </a:ext>
            </a:extLst>
          </p:cNvPr>
          <p:cNvSpPr/>
          <p:nvPr/>
        </p:nvSpPr>
        <p:spPr>
          <a:xfrm>
            <a:off x="4059995" y="1248271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5EA54A-CB37-4D54-A57A-F444A855C8CA}"/>
              </a:ext>
            </a:extLst>
          </p:cNvPr>
          <p:cNvSpPr/>
          <p:nvPr/>
        </p:nvSpPr>
        <p:spPr>
          <a:xfrm>
            <a:off x="4536779" y="1248270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80AF2973-B605-479D-939D-A455F0FD8ED8}"/>
              </a:ext>
            </a:extLst>
          </p:cNvPr>
          <p:cNvCxnSpPr>
            <a:cxnSpLocks/>
            <a:stCxn id="17" idx="2"/>
            <a:endCxn id="60" idx="0"/>
          </p:cNvCxnSpPr>
          <p:nvPr/>
        </p:nvCxnSpPr>
        <p:spPr>
          <a:xfrm rot="5400000">
            <a:off x="3617971" y="1928688"/>
            <a:ext cx="884051" cy="47678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05C723C-9FE4-432D-8706-9B19090297B1}"/>
              </a:ext>
            </a:extLst>
          </p:cNvPr>
          <p:cNvSpPr/>
          <p:nvPr/>
        </p:nvSpPr>
        <p:spPr>
          <a:xfrm>
            <a:off x="3583211" y="260910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DD2249F-BE03-440E-9F34-D649ED9B5386}"/>
              </a:ext>
            </a:extLst>
          </p:cNvPr>
          <p:cNvSpPr/>
          <p:nvPr/>
        </p:nvSpPr>
        <p:spPr>
          <a:xfrm>
            <a:off x="4059995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07779958-E8D5-45DF-A4B9-B9852E528A36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4536779" y="2847498"/>
            <a:ext cx="264096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4FF6803-00AA-468D-95F7-DC476475DAE8}"/>
              </a:ext>
            </a:extLst>
          </p:cNvPr>
          <p:cNvSpPr/>
          <p:nvPr/>
        </p:nvSpPr>
        <p:spPr>
          <a:xfrm>
            <a:off x="4800875" y="2609105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ADC5967-39F3-486D-980F-F72B94BE0AFF}"/>
              </a:ext>
            </a:extLst>
          </p:cNvPr>
          <p:cNvSpPr/>
          <p:nvPr/>
        </p:nvSpPr>
        <p:spPr>
          <a:xfrm>
            <a:off x="5277659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CF3BD10D-F930-42D7-8CC2-51FEFB8274BB}"/>
              </a:ext>
            </a:extLst>
          </p:cNvPr>
          <p:cNvCxnSpPr>
            <a:cxnSpLocks/>
            <a:stCxn id="66" idx="2"/>
            <a:endCxn id="73" idx="0"/>
          </p:cNvCxnSpPr>
          <p:nvPr/>
        </p:nvCxnSpPr>
        <p:spPr>
          <a:xfrm rot="5400000">
            <a:off x="4800876" y="3324281"/>
            <a:ext cx="476783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195B568-A994-4C7F-BA0C-23260359F7C6}"/>
              </a:ext>
            </a:extLst>
          </p:cNvPr>
          <p:cNvSpPr/>
          <p:nvPr/>
        </p:nvSpPr>
        <p:spPr>
          <a:xfrm>
            <a:off x="2758473" y="3653372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9A92564-F6E5-4112-A0FF-6AAFE149E0E6}"/>
              </a:ext>
            </a:extLst>
          </p:cNvPr>
          <p:cNvSpPr/>
          <p:nvPr/>
        </p:nvSpPr>
        <p:spPr>
          <a:xfrm>
            <a:off x="4800875" y="3562673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E842C7B8-8131-4F5B-B7E1-49E7A83D7D87}"/>
              </a:ext>
            </a:extLst>
          </p:cNvPr>
          <p:cNvCxnSpPr>
            <a:cxnSpLocks/>
            <a:stCxn id="60" idx="2"/>
            <a:endCxn id="105" idx="0"/>
          </p:cNvCxnSpPr>
          <p:nvPr/>
        </p:nvCxnSpPr>
        <p:spPr>
          <a:xfrm rot="16200000" flipH="1">
            <a:off x="3590891" y="3316602"/>
            <a:ext cx="567482" cy="106058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76D8A8D-25C3-4786-95D9-6085D42746B4}"/>
              </a:ext>
            </a:extLst>
          </p:cNvPr>
          <p:cNvSpPr/>
          <p:nvPr/>
        </p:nvSpPr>
        <p:spPr>
          <a:xfrm>
            <a:off x="6790646" y="1248271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42CF25F-6412-4D20-9A3F-E9FE5C80ED4D}"/>
              </a:ext>
            </a:extLst>
          </p:cNvPr>
          <p:cNvSpPr/>
          <p:nvPr/>
        </p:nvSpPr>
        <p:spPr>
          <a:xfrm>
            <a:off x="7267430" y="1248270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B0D82616-208A-428B-9371-A5549B2993B3}"/>
              </a:ext>
            </a:extLst>
          </p:cNvPr>
          <p:cNvCxnSpPr>
            <a:cxnSpLocks/>
            <a:stCxn id="79" idx="2"/>
            <a:endCxn id="83" idx="0"/>
          </p:cNvCxnSpPr>
          <p:nvPr/>
        </p:nvCxnSpPr>
        <p:spPr>
          <a:xfrm rot="5400000">
            <a:off x="6348622" y="1928688"/>
            <a:ext cx="884051" cy="47678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392EBE4-0057-4E04-B387-8443CFD252EA}"/>
              </a:ext>
            </a:extLst>
          </p:cNvPr>
          <p:cNvSpPr/>
          <p:nvPr/>
        </p:nvSpPr>
        <p:spPr>
          <a:xfrm>
            <a:off x="6313862" y="260910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E3F201-69BC-49A6-B32D-FAA2E6A50160}"/>
              </a:ext>
            </a:extLst>
          </p:cNvPr>
          <p:cNvSpPr/>
          <p:nvPr/>
        </p:nvSpPr>
        <p:spPr>
          <a:xfrm>
            <a:off x="6790646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0E02FFA7-3022-460D-A303-B407B03EC932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7267430" y="2847498"/>
            <a:ext cx="264096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71FEFE6-B49B-4C7E-8312-96E9484D831D}"/>
              </a:ext>
            </a:extLst>
          </p:cNvPr>
          <p:cNvSpPr/>
          <p:nvPr/>
        </p:nvSpPr>
        <p:spPr>
          <a:xfrm>
            <a:off x="7531526" y="2609105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735A8B8-104C-4114-A4F7-DB787201C7A1}"/>
              </a:ext>
            </a:extLst>
          </p:cNvPr>
          <p:cNvSpPr/>
          <p:nvPr/>
        </p:nvSpPr>
        <p:spPr>
          <a:xfrm>
            <a:off x="8008310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9309C0DD-2A18-481A-9D56-E2081DF9A967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rot="5400000">
            <a:off x="7531527" y="3324281"/>
            <a:ext cx="476783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B66A5BF-83EE-4540-BB09-090EADA002DC}"/>
              </a:ext>
            </a:extLst>
          </p:cNvPr>
          <p:cNvSpPr/>
          <p:nvPr/>
        </p:nvSpPr>
        <p:spPr>
          <a:xfrm>
            <a:off x="6313861" y="355219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2F24FCE-D52D-4428-9DB7-B8E8B6704614}"/>
              </a:ext>
            </a:extLst>
          </p:cNvPr>
          <p:cNvSpPr/>
          <p:nvPr/>
        </p:nvSpPr>
        <p:spPr>
          <a:xfrm>
            <a:off x="7531526" y="3562673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D5095A1A-BD65-4CCC-BAEA-7FA826042DDC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 rot="5400000">
            <a:off x="6319102" y="3319043"/>
            <a:ext cx="46630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F76A6580-2D30-437E-8808-33C2240D7D56}"/>
              </a:ext>
            </a:extLst>
          </p:cNvPr>
          <p:cNvCxnSpPr>
            <a:cxnSpLocks/>
            <a:stCxn id="18" idx="3"/>
            <a:endCxn id="79" idx="1"/>
          </p:cNvCxnSpPr>
          <p:nvPr/>
        </p:nvCxnSpPr>
        <p:spPr>
          <a:xfrm>
            <a:off x="5013564" y="1486662"/>
            <a:ext cx="1777082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F5C8FBB-C264-4239-AF65-F82375052084}"/>
              </a:ext>
            </a:extLst>
          </p:cNvPr>
          <p:cNvSpPr/>
          <p:nvPr/>
        </p:nvSpPr>
        <p:spPr>
          <a:xfrm>
            <a:off x="1296933" y="4684537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48389B-1C3C-4B48-9CA2-7406DF10B5D5}"/>
              </a:ext>
            </a:extLst>
          </p:cNvPr>
          <p:cNvSpPr txBox="1"/>
          <p:nvPr/>
        </p:nvSpPr>
        <p:spPr>
          <a:xfrm>
            <a:off x="1375307" y="5092670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99" name="연결선: 구부러짐 98">
            <a:extLst>
              <a:ext uri="{FF2B5EF4-FFF2-40B4-BE49-F238E27FC236}">
                <a16:creationId xmlns:a16="http://schemas.microsoft.com/office/drawing/2014/main" id="{6D8E7481-0A65-4E24-96F9-E9696523A10E}"/>
              </a:ext>
            </a:extLst>
          </p:cNvPr>
          <p:cNvCxnSpPr>
            <a:cxnSpLocks/>
            <a:stCxn id="97" idx="3"/>
            <a:endCxn id="39" idx="1"/>
          </p:cNvCxnSpPr>
          <p:nvPr/>
        </p:nvCxnSpPr>
        <p:spPr>
          <a:xfrm>
            <a:off x="1773717" y="4922929"/>
            <a:ext cx="2316931" cy="23839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28E1389-AAF2-4EAA-AA91-9245F6B9FE44}"/>
              </a:ext>
            </a:extLst>
          </p:cNvPr>
          <p:cNvSpPr/>
          <p:nvPr/>
        </p:nvSpPr>
        <p:spPr>
          <a:xfrm>
            <a:off x="3689269" y="3653372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AA725F-D5D1-426F-AFF1-5252293FF380}"/>
              </a:ext>
            </a:extLst>
          </p:cNvPr>
          <p:cNvSpPr/>
          <p:nvPr/>
        </p:nvSpPr>
        <p:spPr>
          <a:xfrm>
            <a:off x="4090648" y="4922929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C34B8D-0187-4490-83E1-34D07EBF0A74}"/>
              </a:ext>
            </a:extLst>
          </p:cNvPr>
          <p:cNvSpPr/>
          <p:nvPr/>
        </p:nvSpPr>
        <p:spPr>
          <a:xfrm>
            <a:off x="4567432" y="4922928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2AE5D1-2288-4308-9F43-22F40E4A3093}"/>
              </a:ext>
            </a:extLst>
          </p:cNvPr>
          <p:cNvSpPr/>
          <p:nvPr/>
        </p:nvSpPr>
        <p:spPr>
          <a:xfrm>
            <a:off x="6821299" y="4922929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CEF155-7592-4022-A6CD-9C2724817F43}"/>
              </a:ext>
            </a:extLst>
          </p:cNvPr>
          <p:cNvSpPr/>
          <p:nvPr/>
        </p:nvSpPr>
        <p:spPr>
          <a:xfrm>
            <a:off x="7298083" y="4922928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CD534418-B855-46DB-A25E-9312807E5957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5044217" y="5161320"/>
            <a:ext cx="1777082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79B9527A-E43A-4FCC-83EA-2083E9668A73}"/>
              </a:ext>
            </a:extLst>
          </p:cNvPr>
          <p:cNvCxnSpPr>
            <a:cxnSpLocks/>
            <a:stCxn id="39" idx="0"/>
            <a:endCxn id="63" idx="2"/>
          </p:cNvCxnSpPr>
          <p:nvPr/>
        </p:nvCxnSpPr>
        <p:spPr>
          <a:xfrm rot="16200000" flipV="1">
            <a:off x="3395194" y="3989082"/>
            <a:ext cx="1837040" cy="30653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E58A8EEE-D02C-4F9A-AA90-1BDF87F257A3}"/>
              </a:ext>
            </a:extLst>
          </p:cNvPr>
          <p:cNvCxnSpPr>
            <a:cxnSpLocks/>
            <a:stCxn id="41" idx="0"/>
            <a:endCxn id="84" idx="2"/>
          </p:cNvCxnSpPr>
          <p:nvPr/>
        </p:nvCxnSpPr>
        <p:spPr>
          <a:xfrm rot="16200000" flipV="1">
            <a:off x="6125845" y="3989082"/>
            <a:ext cx="1837040" cy="30653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897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645916" y="-65938"/>
            <a:ext cx="2844048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[[10,20],[30,40]]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 = a.copy()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b[0][0] = 50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456951" y="1141567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1535325" y="1549700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110B9A-D10A-4008-9E49-EC219483BDCB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1933735" y="1379959"/>
            <a:ext cx="2126260" cy="10670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E6C20-EF4F-449C-85BB-A565439D6658}"/>
              </a:ext>
            </a:extLst>
          </p:cNvPr>
          <p:cNvSpPr/>
          <p:nvPr/>
        </p:nvSpPr>
        <p:spPr>
          <a:xfrm>
            <a:off x="4059995" y="1248271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5EA54A-CB37-4D54-A57A-F444A855C8CA}"/>
              </a:ext>
            </a:extLst>
          </p:cNvPr>
          <p:cNvSpPr/>
          <p:nvPr/>
        </p:nvSpPr>
        <p:spPr>
          <a:xfrm>
            <a:off x="4536779" y="1248270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80AF2973-B605-479D-939D-A455F0FD8ED8}"/>
              </a:ext>
            </a:extLst>
          </p:cNvPr>
          <p:cNvCxnSpPr>
            <a:cxnSpLocks/>
            <a:stCxn id="17" idx="2"/>
            <a:endCxn id="60" idx="0"/>
          </p:cNvCxnSpPr>
          <p:nvPr/>
        </p:nvCxnSpPr>
        <p:spPr>
          <a:xfrm rot="5400000">
            <a:off x="3617971" y="1928688"/>
            <a:ext cx="884051" cy="47678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05C723C-9FE4-432D-8706-9B19090297B1}"/>
              </a:ext>
            </a:extLst>
          </p:cNvPr>
          <p:cNvSpPr/>
          <p:nvPr/>
        </p:nvSpPr>
        <p:spPr>
          <a:xfrm>
            <a:off x="3583211" y="260910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DD2249F-BE03-440E-9F34-D649ED9B5386}"/>
              </a:ext>
            </a:extLst>
          </p:cNvPr>
          <p:cNvSpPr/>
          <p:nvPr/>
        </p:nvSpPr>
        <p:spPr>
          <a:xfrm>
            <a:off x="4059995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07779958-E8D5-45DF-A4B9-B9852E528A36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4536779" y="2847498"/>
            <a:ext cx="264096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4FF6803-00AA-468D-95F7-DC476475DAE8}"/>
              </a:ext>
            </a:extLst>
          </p:cNvPr>
          <p:cNvSpPr/>
          <p:nvPr/>
        </p:nvSpPr>
        <p:spPr>
          <a:xfrm>
            <a:off x="4800875" y="2609105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ADC5967-39F3-486D-980F-F72B94BE0AFF}"/>
              </a:ext>
            </a:extLst>
          </p:cNvPr>
          <p:cNvSpPr/>
          <p:nvPr/>
        </p:nvSpPr>
        <p:spPr>
          <a:xfrm>
            <a:off x="5277659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CF3BD10D-F930-42D7-8CC2-51FEFB8274BB}"/>
              </a:ext>
            </a:extLst>
          </p:cNvPr>
          <p:cNvCxnSpPr>
            <a:cxnSpLocks/>
            <a:stCxn id="66" idx="2"/>
            <a:endCxn id="73" idx="0"/>
          </p:cNvCxnSpPr>
          <p:nvPr/>
        </p:nvCxnSpPr>
        <p:spPr>
          <a:xfrm rot="5400000">
            <a:off x="4800876" y="3324281"/>
            <a:ext cx="476783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195B568-A994-4C7F-BA0C-23260359F7C6}"/>
              </a:ext>
            </a:extLst>
          </p:cNvPr>
          <p:cNvSpPr/>
          <p:nvPr/>
        </p:nvSpPr>
        <p:spPr>
          <a:xfrm>
            <a:off x="2758473" y="3653372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9A92564-F6E5-4112-A0FF-6AAFE149E0E6}"/>
              </a:ext>
            </a:extLst>
          </p:cNvPr>
          <p:cNvSpPr/>
          <p:nvPr/>
        </p:nvSpPr>
        <p:spPr>
          <a:xfrm>
            <a:off x="4800875" y="3562673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E842C7B8-8131-4F5B-B7E1-49E7A83D7D87}"/>
              </a:ext>
            </a:extLst>
          </p:cNvPr>
          <p:cNvCxnSpPr>
            <a:cxnSpLocks/>
            <a:stCxn id="60" idx="2"/>
            <a:endCxn id="105" idx="0"/>
          </p:cNvCxnSpPr>
          <p:nvPr/>
        </p:nvCxnSpPr>
        <p:spPr>
          <a:xfrm rot="16200000" flipH="1">
            <a:off x="3590891" y="3316602"/>
            <a:ext cx="567482" cy="106058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76D8A8D-25C3-4786-95D9-6085D42746B4}"/>
              </a:ext>
            </a:extLst>
          </p:cNvPr>
          <p:cNvSpPr/>
          <p:nvPr/>
        </p:nvSpPr>
        <p:spPr>
          <a:xfrm>
            <a:off x="6790646" y="1248271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42CF25F-6412-4D20-9A3F-E9FE5C80ED4D}"/>
              </a:ext>
            </a:extLst>
          </p:cNvPr>
          <p:cNvSpPr/>
          <p:nvPr/>
        </p:nvSpPr>
        <p:spPr>
          <a:xfrm>
            <a:off x="7267430" y="1248270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B0D82616-208A-428B-9371-A5549B2993B3}"/>
              </a:ext>
            </a:extLst>
          </p:cNvPr>
          <p:cNvCxnSpPr>
            <a:cxnSpLocks/>
            <a:stCxn id="79" idx="2"/>
            <a:endCxn id="83" idx="0"/>
          </p:cNvCxnSpPr>
          <p:nvPr/>
        </p:nvCxnSpPr>
        <p:spPr>
          <a:xfrm rot="5400000">
            <a:off x="6348622" y="1928688"/>
            <a:ext cx="884051" cy="47678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392EBE4-0057-4E04-B387-8443CFD252EA}"/>
              </a:ext>
            </a:extLst>
          </p:cNvPr>
          <p:cNvSpPr/>
          <p:nvPr/>
        </p:nvSpPr>
        <p:spPr>
          <a:xfrm>
            <a:off x="6313862" y="260910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E3F201-69BC-49A6-B32D-FAA2E6A50160}"/>
              </a:ext>
            </a:extLst>
          </p:cNvPr>
          <p:cNvSpPr/>
          <p:nvPr/>
        </p:nvSpPr>
        <p:spPr>
          <a:xfrm>
            <a:off x="6790646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0E02FFA7-3022-460D-A303-B407B03EC932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7267430" y="2847498"/>
            <a:ext cx="264096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71FEFE6-B49B-4C7E-8312-96E9484D831D}"/>
              </a:ext>
            </a:extLst>
          </p:cNvPr>
          <p:cNvSpPr/>
          <p:nvPr/>
        </p:nvSpPr>
        <p:spPr>
          <a:xfrm>
            <a:off x="7531526" y="2609105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735A8B8-104C-4114-A4F7-DB787201C7A1}"/>
              </a:ext>
            </a:extLst>
          </p:cNvPr>
          <p:cNvSpPr/>
          <p:nvPr/>
        </p:nvSpPr>
        <p:spPr>
          <a:xfrm>
            <a:off x="8008310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9309C0DD-2A18-481A-9D56-E2081DF9A967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rot="5400000">
            <a:off x="7531527" y="3324281"/>
            <a:ext cx="476783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B66A5BF-83EE-4540-BB09-090EADA002DC}"/>
              </a:ext>
            </a:extLst>
          </p:cNvPr>
          <p:cNvSpPr/>
          <p:nvPr/>
        </p:nvSpPr>
        <p:spPr>
          <a:xfrm>
            <a:off x="6313861" y="355219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2F24FCE-D52D-4428-9DB7-B8E8B6704614}"/>
              </a:ext>
            </a:extLst>
          </p:cNvPr>
          <p:cNvSpPr/>
          <p:nvPr/>
        </p:nvSpPr>
        <p:spPr>
          <a:xfrm>
            <a:off x="7531526" y="3562673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D5095A1A-BD65-4CCC-BAEA-7FA826042DDC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 rot="5400000">
            <a:off x="6319102" y="3319043"/>
            <a:ext cx="46630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F76A6580-2D30-437E-8808-33C2240D7D56}"/>
              </a:ext>
            </a:extLst>
          </p:cNvPr>
          <p:cNvCxnSpPr>
            <a:cxnSpLocks/>
            <a:stCxn id="18" idx="3"/>
            <a:endCxn id="79" idx="1"/>
          </p:cNvCxnSpPr>
          <p:nvPr/>
        </p:nvCxnSpPr>
        <p:spPr>
          <a:xfrm>
            <a:off x="5013564" y="1486662"/>
            <a:ext cx="1777082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F5C8FBB-C264-4239-AF65-F82375052084}"/>
              </a:ext>
            </a:extLst>
          </p:cNvPr>
          <p:cNvSpPr/>
          <p:nvPr/>
        </p:nvSpPr>
        <p:spPr>
          <a:xfrm>
            <a:off x="1296933" y="4684537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48389B-1C3C-4B48-9CA2-7406DF10B5D5}"/>
              </a:ext>
            </a:extLst>
          </p:cNvPr>
          <p:cNvSpPr txBox="1"/>
          <p:nvPr/>
        </p:nvSpPr>
        <p:spPr>
          <a:xfrm>
            <a:off x="1375307" y="5092670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99" name="연결선: 구부러짐 98">
            <a:extLst>
              <a:ext uri="{FF2B5EF4-FFF2-40B4-BE49-F238E27FC236}">
                <a16:creationId xmlns:a16="http://schemas.microsoft.com/office/drawing/2014/main" id="{6D8E7481-0A65-4E24-96F9-E9696523A10E}"/>
              </a:ext>
            </a:extLst>
          </p:cNvPr>
          <p:cNvCxnSpPr>
            <a:cxnSpLocks/>
            <a:stCxn id="97" idx="3"/>
            <a:endCxn id="39" idx="1"/>
          </p:cNvCxnSpPr>
          <p:nvPr/>
        </p:nvCxnSpPr>
        <p:spPr>
          <a:xfrm>
            <a:off x="1773717" y="4922929"/>
            <a:ext cx="2316931" cy="23839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28E1389-AAF2-4EAA-AA91-9245F6B9FE44}"/>
              </a:ext>
            </a:extLst>
          </p:cNvPr>
          <p:cNvSpPr/>
          <p:nvPr/>
        </p:nvSpPr>
        <p:spPr>
          <a:xfrm>
            <a:off x="3689269" y="3653372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AA725F-D5D1-426F-AFF1-5252293FF380}"/>
              </a:ext>
            </a:extLst>
          </p:cNvPr>
          <p:cNvSpPr/>
          <p:nvPr/>
        </p:nvSpPr>
        <p:spPr>
          <a:xfrm>
            <a:off x="4090648" y="4922929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C34B8D-0187-4490-83E1-34D07EBF0A74}"/>
              </a:ext>
            </a:extLst>
          </p:cNvPr>
          <p:cNvSpPr/>
          <p:nvPr/>
        </p:nvSpPr>
        <p:spPr>
          <a:xfrm>
            <a:off x="4567432" y="4922928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2AE5D1-2288-4308-9F43-22F40E4A3093}"/>
              </a:ext>
            </a:extLst>
          </p:cNvPr>
          <p:cNvSpPr/>
          <p:nvPr/>
        </p:nvSpPr>
        <p:spPr>
          <a:xfrm>
            <a:off x="6821299" y="4922929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CEF155-7592-4022-A6CD-9C2724817F43}"/>
              </a:ext>
            </a:extLst>
          </p:cNvPr>
          <p:cNvSpPr/>
          <p:nvPr/>
        </p:nvSpPr>
        <p:spPr>
          <a:xfrm>
            <a:off x="7298083" y="4922928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CD534418-B855-46DB-A25E-9312807E5957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5044217" y="5161320"/>
            <a:ext cx="1777082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79B9527A-E43A-4FCC-83EA-2083E9668A73}"/>
              </a:ext>
            </a:extLst>
          </p:cNvPr>
          <p:cNvCxnSpPr>
            <a:cxnSpLocks/>
            <a:stCxn id="39" idx="0"/>
            <a:endCxn id="63" idx="2"/>
          </p:cNvCxnSpPr>
          <p:nvPr/>
        </p:nvCxnSpPr>
        <p:spPr>
          <a:xfrm rot="16200000" flipV="1">
            <a:off x="3395194" y="3989082"/>
            <a:ext cx="1837040" cy="30653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E58A8EEE-D02C-4F9A-AA90-1BDF87F257A3}"/>
              </a:ext>
            </a:extLst>
          </p:cNvPr>
          <p:cNvCxnSpPr>
            <a:cxnSpLocks/>
            <a:stCxn id="41" idx="0"/>
            <a:endCxn id="84" idx="2"/>
          </p:cNvCxnSpPr>
          <p:nvPr/>
        </p:nvCxnSpPr>
        <p:spPr>
          <a:xfrm rot="16200000" flipV="1">
            <a:off x="6125845" y="3989082"/>
            <a:ext cx="1837040" cy="30653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723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119ACB-7F68-4065-A566-72943C18B2FE}"/>
              </a:ext>
            </a:extLst>
          </p:cNvPr>
          <p:cNvSpPr txBox="1"/>
          <p:nvPr/>
        </p:nvSpPr>
        <p:spPr>
          <a:xfrm>
            <a:off x="645916" y="-65938"/>
            <a:ext cx="2844048" cy="1502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import copy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[[10,20],[30,40]]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 = copy.deepcopy(a)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b[0][0]=50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66423-4DA6-4349-B412-7882D7DE323D}"/>
              </a:ext>
            </a:extLst>
          </p:cNvPr>
          <p:cNvSpPr/>
          <p:nvPr/>
        </p:nvSpPr>
        <p:spPr>
          <a:xfrm>
            <a:off x="1637233" y="1935071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5784C-EF43-418D-88DA-F8ECE3680456}"/>
              </a:ext>
            </a:extLst>
          </p:cNvPr>
          <p:cNvSpPr txBox="1"/>
          <p:nvPr/>
        </p:nvSpPr>
        <p:spPr>
          <a:xfrm>
            <a:off x="1715607" y="2343204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D2110B9A-D10A-4008-9E49-EC219483BDCB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2114017" y="1486663"/>
            <a:ext cx="1945978" cy="6868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E6C20-EF4F-449C-85BB-A565439D6658}"/>
              </a:ext>
            </a:extLst>
          </p:cNvPr>
          <p:cNvSpPr/>
          <p:nvPr/>
        </p:nvSpPr>
        <p:spPr>
          <a:xfrm>
            <a:off x="4059995" y="1248271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5EA54A-CB37-4D54-A57A-F444A855C8CA}"/>
              </a:ext>
            </a:extLst>
          </p:cNvPr>
          <p:cNvSpPr/>
          <p:nvPr/>
        </p:nvSpPr>
        <p:spPr>
          <a:xfrm>
            <a:off x="4536779" y="1248270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80AF2973-B605-479D-939D-A455F0FD8ED8}"/>
              </a:ext>
            </a:extLst>
          </p:cNvPr>
          <p:cNvCxnSpPr>
            <a:cxnSpLocks/>
            <a:stCxn id="17" idx="2"/>
            <a:endCxn id="60" idx="0"/>
          </p:cNvCxnSpPr>
          <p:nvPr/>
        </p:nvCxnSpPr>
        <p:spPr>
          <a:xfrm rot="5400000">
            <a:off x="3617971" y="1928688"/>
            <a:ext cx="884051" cy="47678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05C723C-9FE4-432D-8706-9B19090297B1}"/>
              </a:ext>
            </a:extLst>
          </p:cNvPr>
          <p:cNvSpPr/>
          <p:nvPr/>
        </p:nvSpPr>
        <p:spPr>
          <a:xfrm>
            <a:off x="3583211" y="260910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DD2249F-BE03-440E-9F34-D649ED9B5386}"/>
              </a:ext>
            </a:extLst>
          </p:cNvPr>
          <p:cNvSpPr/>
          <p:nvPr/>
        </p:nvSpPr>
        <p:spPr>
          <a:xfrm>
            <a:off x="4059995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07779958-E8D5-45DF-A4B9-B9852E528A36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4536779" y="2847498"/>
            <a:ext cx="264096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4FF6803-00AA-468D-95F7-DC476475DAE8}"/>
              </a:ext>
            </a:extLst>
          </p:cNvPr>
          <p:cNvSpPr/>
          <p:nvPr/>
        </p:nvSpPr>
        <p:spPr>
          <a:xfrm>
            <a:off x="4800875" y="2609105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ADC5967-39F3-486D-980F-F72B94BE0AFF}"/>
              </a:ext>
            </a:extLst>
          </p:cNvPr>
          <p:cNvSpPr/>
          <p:nvPr/>
        </p:nvSpPr>
        <p:spPr>
          <a:xfrm>
            <a:off x="5277659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CF3BD10D-F930-42D7-8CC2-51FEFB8274BB}"/>
              </a:ext>
            </a:extLst>
          </p:cNvPr>
          <p:cNvCxnSpPr>
            <a:cxnSpLocks/>
            <a:stCxn id="66" idx="2"/>
            <a:endCxn id="73" idx="0"/>
          </p:cNvCxnSpPr>
          <p:nvPr/>
        </p:nvCxnSpPr>
        <p:spPr>
          <a:xfrm rot="5400000">
            <a:off x="4800876" y="3324281"/>
            <a:ext cx="476783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195B568-A994-4C7F-BA0C-23260359F7C6}"/>
              </a:ext>
            </a:extLst>
          </p:cNvPr>
          <p:cNvSpPr/>
          <p:nvPr/>
        </p:nvSpPr>
        <p:spPr>
          <a:xfrm>
            <a:off x="2758473" y="3653372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9A92564-F6E5-4112-A0FF-6AAFE149E0E6}"/>
              </a:ext>
            </a:extLst>
          </p:cNvPr>
          <p:cNvSpPr/>
          <p:nvPr/>
        </p:nvSpPr>
        <p:spPr>
          <a:xfrm>
            <a:off x="4800875" y="3562673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E842C7B8-8131-4F5B-B7E1-49E7A83D7D87}"/>
              </a:ext>
            </a:extLst>
          </p:cNvPr>
          <p:cNvCxnSpPr>
            <a:cxnSpLocks/>
            <a:stCxn id="60" idx="2"/>
            <a:endCxn id="71" idx="0"/>
          </p:cNvCxnSpPr>
          <p:nvPr/>
        </p:nvCxnSpPr>
        <p:spPr>
          <a:xfrm rot="5400000">
            <a:off x="3125493" y="2957262"/>
            <a:ext cx="567482" cy="824738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76D8A8D-25C3-4786-95D9-6085D42746B4}"/>
              </a:ext>
            </a:extLst>
          </p:cNvPr>
          <p:cNvSpPr/>
          <p:nvPr/>
        </p:nvSpPr>
        <p:spPr>
          <a:xfrm>
            <a:off x="6790646" y="1248271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42CF25F-6412-4D20-9A3F-E9FE5C80ED4D}"/>
              </a:ext>
            </a:extLst>
          </p:cNvPr>
          <p:cNvSpPr/>
          <p:nvPr/>
        </p:nvSpPr>
        <p:spPr>
          <a:xfrm>
            <a:off x="7267430" y="1248270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B0D82616-208A-428B-9371-A5549B2993B3}"/>
              </a:ext>
            </a:extLst>
          </p:cNvPr>
          <p:cNvCxnSpPr>
            <a:cxnSpLocks/>
            <a:stCxn id="79" idx="2"/>
            <a:endCxn id="83" idx="0"/>
          </p:cNvCxnSpPr>
          <p:nvPr/>
        </p:nvCxnSpPr>
        <p:spPr>
          <a:xfrm rot="5400000">
            <a:off x="6348622" y="1928688"/>
            <a:ext cx="884051" cy="476784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392EBE4-0057-4E04-B387-8443CFD252EA}"/>
              </a:ext>
            </a:extLst>
          </p:cNvPr>
          <p:cNvSpPr/>
          <p:nvPr/>
        </p:nvSpPr>
        <p:spPr>
          <a:xfrm>
            <a:off x="6313862" y="260910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8E3F201-69BC-49A6-B32D-FAA2E6A50160}"/>
              </a:ext>
            </a:extLst>
          </p:cNvPr>
          <p:cNvSpPr/>
          <p:nvPr/>
        </p:nvSpPr>
        <p:spPr>
          <a:xfrm>
            <a:off x="6790646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연결선: 구부러짐 84">
            <a:extLst>
              <a:ext uri="{FF2B5EF4-FFF2-40B4-BE49-F238E27FC236}">
                <a16:creationId xmlns:a16="http://schemas.microsoft.com/office/drawing/2014/main" id="{0E02FFA7-3022-460D-A303-B407B03EC932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7267430" y="2847498"/>
            <a:ext cx="264096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71FEFE6-B49B-4C7E-8312-96E9484D831D}"/>
              </a:ext>
            </a:extLst>
          </p:cNvPr>
          <p:cNvSpPr/>
          <p:nvPr/>
        </p:nvSpPr>
        <p:spPr>
          <a:xfrm>
            <a:off x="7531526" y="2609105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735A8B8-104C-4114-A4F7-DB787201C7A1}"/>
              </a:ext>
            </a:extLst>
          </p:cNvPr>
          <p:cNvSpPr/>
          <p:nvPr/>
        </p:nvSpPr>
        <p:spPr>
          <a:xfrm>
            <a:off x="8008310" y="260910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9309C0DD-2A18-481A-9D56-E2081DF9A967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rot="5400000">
            <a:off x="7531527" y="3324281"/>
            <a:ext cx="476783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B66A5BF-83EE-4540-BB09-090EADA002DC}"/>
              </a:ext>
            </a:extLst>
          </p:cNvPr>
          <p:cNvSpPr/>
          <p:nvPr/>
        </p:nvSpPr>
        <p:spPr>
          <a:xfrm>
            <a:off x="6313861" y="355219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2F24FCE-D52D-4428-9DB7-B8E8B6704614}"/>
              </a:ext>
            </a:extLst>
          </p:cNvPr>
          <p:cNvSpPr/>
          <p:nvPr/>
        </p:nvSpPr>
        <p:spPr>
          <a:xfrm>
            <a:off x="7531526" y="3562673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D5095A1A-BD65-4CCC-BAEA-7FA826042DDC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 rot="5400000">
            <a:off x="6319102" y="3319043"/>
            <a:ext cx="466305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F76A6580-2D30-437E-8808-33C2240D7D56}"/>
              </a:ext>
            </a:extLst>
          </p:cNvPr>
          <p:cNvCxnSpPr>
            <a:cxnSpLocks/>
            <a:stCxn id="18" idx="3"/>
            <a:endCxn id="79" idx="1"/>
          </p:cNvCxnSpPr>
          <p:nvPr/>
        </p:nvCxnSpPr>
        <p:spPr>
          <a:xfrm>
            <a:off x="5013564" y="1486662"/>
            <a:ext cx="1777082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4F5C8FBB-C264-4239-AF65-F82375052084}"/>
              </a:ext>
            </a:extLst>
          </p:cNvPr>
          <p:cNvSpPr/>
          <p:nvPr/>
        </p:nvSpPr>
        <p:spPr>
          <a:xfrm>
            <a:off x="895554" y="5760295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48389B-1C3C-4B48-9CA2-7406DF10B5D5}"/>
              </a:ext>
            </a:extLst>
          </p:cNvPr>
          <p:cNvSpPr txBox="1"/>
          <p:nvPr/>
        </p:nvSpPr>
        <p:spPr>
          <a:xfrm>
            <a:off x="973928" y="6168428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99" name="연결선: 구부러짐 98">
            <a:extLst>
              <a:ext uri="{FF2B5EF4-FFF2-40B4-BE49-F238E27FC236}">
                <a16:creationId xmlns:a16="http://schemas.microsoft.com/office/drawing/2014/main" id="{6D8E7481-0A65-4E24-96F9-E9696523A10E}"/>
              </a:ext>
            </a:extLst>
          </p:cNvPr>
          <p:cNvCxnSpPr>
            <a:cxnSpLocks/>
            <a:stCxn id="97" idx="3"/>
            <a:endCxn id="39" idx="1"/>
          </p:cNvCxnSpPr>
          <p:nvPr/>
        </p:nvCxnSpPr>
        <p:spPr>
          <a:xfrm>
            <a:off x="1372338" y="5998687"/>
            <a:ext cx="2316931" cy="238392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28E1389-AAF2-4EAA-AA91-9245F6B9FE44}"/>
              </a:ext>
            </a:extLst>
          </p:cNvPr>
          <p:cNvSpPr/>
          <p:nvPr/>
        </p:nvSpPr>
        <p:spPr>
          <a:xfrm>
            <a:off x="3689269" y="3653372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AA725F-D5D1-426F-AFF1-5252293FF380}"/>
              </a:ext>
            </a:extLst>
          </p:cNvPr>
          <p:cNvSpPr/>
          <p:nvPr/>
        </p:nvSpPr>
        <p:spPr>
          <a:xfrm>
            <a:off x="3689269" y="5998687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C34B8D-0187-4490-83E1-34D07EBF0A74}"/>
              </a:ext>
            </a:extLst>
          </p:cNvPr>
          <p:cNvSpPr/>
          <p:nvPr/>
        </p:nvSpPr>
        <p:spPr>
          <a:xfrm>
            <a:off x="4166053" y="5998686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2AE5D1-2288-4308-9F43-22F40E4A3093}"/>
              </a:ext>
            </a:extLst>
          </p:cNvPr>
          <p:cNvSpPr/>
          <p:nvPr/>
        </p:nvSpPr>
        <p:spPr>
          <a:xfrm>
            <a:off x="6419920" y="5998687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CEF155-7592-4022-A6CD-9C2724817F43}"/>
              </a:ext>
            </a:extLst>
          </p:cNvPr>
          <p:cNvSpPr/>
          <p:nvPr/>
        </p:nvSpPr>
        <p:spPr>
          <a:xfrm>
            <a:off x="6896704" y="5998686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CD534418-B855-46DB-A25E-9312807E5957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4642838" y="6237078"/>
            <a:ext cx="1777082" cy="1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79B9527A-E43A-4FCC-83EA-2083E9668A73}"/>
              </a:ext>
            </a:extLst>
          </p:cNvPr>
          <p:cNvCxnSpPr>
            <a:cxnSpLocks/>
            <a:stCxn id="39" idx="0"/>
          </p:cNvCxnSpPr>
          <p:nvPr/>
        </p:nvCxnSpPr>
        <p:spPr>
          <a:xfrm rot="16200000" flipV="1">
            <a:off x="3625789" y="5696815"/>
            <a:ext cx="597394" cy="635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E58A8EEE-D02C-4F9A-AA90-1BDF87F257A3}"/>
              </a:ext>
            </a:extLst>
          </p:cNvPr>
          <p:cNvCxnSpPr>
            <a:cxnSpLocks/>
            <a:stCxn id="41" idx="0"/>
            <a:endCxn id="58" idx="2"/>
          </p:cNvCxnSpPr>
          <p:nvPr/>
        </p:nvCxnSpPr>
        <p:spPr>
          <a:xfrm rot="5400000" flipH="1" flipV="1">
            <a:off x="6326594" y="5666969"/>
            <a:ext cx="663436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9EA5EA3-E5F4-47FE-9953-92FA104FB562}"/>
              </a:ext>
            </a:extLst>
          </p:cNvPr>
          <p:cNvSpPr/>
          <p:nvPr/>
        </p:nvSpPr>
        <p:spPr>
          <a:xfrm>
            <a:off x="3689269" y="4858467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3010CF4-5407-4FDC-B8D1-5E7380B4C596}"/>
              </a:ext>
            </a:extLst>
          </p:cNvPr>
          <p:cNvSpPr/>
          <p:nvPr/>
        </p:nvSpPr>
        <p:spPr>
          <a:xfrm>
            <a:off x="4166053" y="4858466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A61E01E9-0888-4533-8B2B-F93742EA6B05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4642837" y="5096859"/>
            <a:ext cx="264096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3A5C5F-565D-4760-9AC5-572FAAF4525A}"/>
              </a:ext>
            </a:extLst>
          </p:cNvPr>
          <p:cNvSpPr/>
          <p:nvPr/>
        </p:nvSpPr>
        <p:spPr>
          <a:xfrm>
            <a:off x="4906933" y="485846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F660030-5E8E-42EF-8C88-1C0BCF36B346}"/>
              </a:ext>
            </a:extLst>
          </p:cNvPr>
          <p:cNvSpPr/>
          <p:nvPr/>
        </p:nvSpPr>
        <p:spPr>
          <a:xfrm>
            <a:off x="5383717" y="4858466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7FC37BD-1448-41A1-AD59-04680FF58584}"/>
              </a:ext>
            </a:extLst>
          </p:cNvPr>
          <p:cNvSpPr/>
          <p:nvPr/>
        </p:nvSpPr>
        <p:spPr>
          <a:xfrm>
            <a:off x="6419920" y="4858467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B6D305C-7379-442B-844E-A483E9C1A7C0}"/>
              </a:ext>
            </a:extLst>
          </p:cNvPr>
          <p:cNvSpPr/>
          <p:nvPr/>
        </p:nvSpPr>
        <p:spPr>
          <a:xfrm>
            <a:off x="6896704" y="4858466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1679EE15-163D-4ED6-982F-6F9F66126C04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7373488" y="5096859"/>
            <a:ext cx="264096" cy="9897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BD76BD8-5F29-428E-91D4-637065296363}"/>
              </a:ext>
            </a:extLst>
          </p:cNvPr>
          <p:cNvSpPr/>
          <p:nvPr/>
        </p:nvSpPr>
        <p:spPr>
          <a:xfrm>
            <a:off x="7637584" y="4858466"/>
            <a:ext cx="476784" cy="476784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89861EE-580A-4E7F-89B8-08D55BD9E1CE}"/>
              </a:ext>
            </a:extLst>
          </p:cNvPr>
          <p:cNvSpPr/>
          <p:nvPr/>
        </p:nvSpPr>
        <p:spPr>
          <a:xfrm>
            <a:off x="8114368" y="4858466"/>
            <a:ext cx="476784" cy="4767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연결선: 구부러짐 66">
            <a:extLst>
              <a:ext uri="{FF2B5EF4-FFF2-40B4-BE49-F238E27FC236}">
                <a16:creationId xmlns:a16="http://schemas.microsoft.com/office/drawing/2014/main" id="{06B1982C-46FD-4722-A344-FF3D3E9CFC33}"/>
              </a:ext>
            </a:extLst>
          </p:cNvPr>
          <p:cNvCxnSpPr>
            <a:cxnSpLocks/>
            <a:stCxn id="53" idx="0"/>
            <a:endCxn id="105" idx="2"/>
          </p:cNvCxnSpPr>
          <p:nvPr/>
        </p:nvCxnSpPr>
        <p:spPr>
          <a:xfrm rot="5400000" flipH="1" flipV="1">
            <a:off x="3563506" y="4494312"/>
            <a:ext cx="728311" cy="12700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47551546-0D8D-4CF9-8D37-E749DA46D50F}"/>
              </a:ext>
            </a:extLst>
          </p:cNvPr>
          <p:cNvCxnSpPr>
            <a:cxnSpLocks/>
            <a:stCxn id="56" idx="0"/>
            <a:endCxn id="73" idx="2"/>
          </p:cNvCxnSpPr>
          <p:nvPr/>
        </p:nvCxnSpPr>
        <p:spPr>
          <a:xfrm rot="16200000" flipV="1">
            <a:off x="4682792" y="4395933"/>
            <a:ext cx="819009" cy="106058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4F8031FC-EE1B-4A64-BBFE-9F6C43A69950}"/>
              </a:ext>
            </a:extLst>
          </p:cNvPr>
          <p:cNvCxnSpPr>
            <a:cxnSpLocks/>
            <a:stCxn id="58" idx="0"/>
            <a:endCxn id="89" idx="2"/>
          </p:cNvCxnSpPr>
          <p:nvPr/>
        </p:nvCxnSpPr>
        <p:spPr>
          <a:xfrm rot="16200000" flipV="1">
            <a:off x="6190540" y="4390694"/>
            <a:ext cx="829487" cy="106059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41FB030D-AFE6-4CC6-8E88-703E54756E53}"/>
              </a:ext>
            </a:extLst>
          </p:cNvPr>
          <p:cNvCxnSpPr>
            <a:cxnSpLocks/>
            <a:stCxn id="62" idx="0"/>
            <a:endCxn id="91" idx="2"/>
          </p:cNvCxnSpPr>
          <p:nvPr/>
        </p:nvCxnSpPr>
        <p:spPr>
          <a:xfrm rot="16200000" flipV="1">
            <a:off x="7413443" y="4395933"/>
            <a:ext cx="819009" cy="106058"/>
          </a:xfrm>
          <a:prstGeom prst="curvedConnector3">
            <a:avLst>
              <a:gd name="adj1" fmla="val 5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97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2FC535-02F0-4037-AC7A-35B56845C809}"/>
              </a:ext>
            </a:extLst>
          </p:cNvPr>
          <p:cNvSpPr/>
          <p:nvPr/>
        </p:nvSpPr>
        <p:spPr>
          <a:xfrm>
            <a:off x="524435" y="800100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29DB38A-C857-472B-9693-5143945DF0AA}"/>
              </a:ext>
            </a:extLst>
          </p:cNvPr>
          <p:cNvSpPr/>
          <p:nvPr/>
        </p:nvSpPr>
        <p:spPr>
          <a:xfrm>
            <a:off x="1035423" y="800100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5891C1A-58AE-4CB0-A231-66BC01AA5AE6}"/>
              </a:ext>
            </a:extLst>
          </p:cNvPr>
          <p:cNvSpPr/>
          <p:nvPr/>
        </p:nvSpPr>
        <p:spPr>
          <a:xfrm>
            <a:off x="1546411" y="800100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C217FF-6A8A-4F3D-A306-A5C22A03429E}"/>
              </a:ext>
            </a:extLst>
          </p:cNvPr>
          <p:cNvSpPr/>
          <p:nvPr/>
        </p:nvSpPr>
        <p:spPr>
          <a:xfrm>
            <a:off x="2057399" y="800100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19285D0-93B5-4917-89AB-6EAC51FD3367}"/>
              </a:ext>
            </a:extLst>
          </p:cNvPr>
          <p:cNvSpPr/>
          <p:nvPr/>
        </p:nvSpPr>
        <p:spPr>
          <a:xfrm>
            <a:off x="2568387" y="800100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1C119B8-F4C1-4CBC-897B-E476D48EE9DF}"/>
              </a:ext>
            </a:extLst>
          </p:cNvPr>
          <p:cNvSpPr/>
          <p:nvPr/>
        </p:nvSpPr>
        <p:spPr>
          <a:xfrm>
            <a:off x="524435" y="1311088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13237C3-A462-48C0-B748-E68A53E38654}"/>
              </a:ext>
            </a:extLst>
          </p:cNvPr>
          <p:cNvSpPr/>
          <p:nvPr/>
        </p:nvSpPr>
        <p:spPr>
          <a:xfrm>
            <a:off x="1035423" y="1311088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25EE939-67BB-44A7-8B9F-7B7916C714FA}"/>
              </a:ext>
            </a:extLst>
          </p:cNvPr>
          <p:cNvSpPr/>
          <p:nvPr/>
        </p:nvSpPr>
        <p:spPr>
          <a:xfrm>
            <a:off x="1546411" y="1311088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2F523C-D329-43C0-A7E3-83D0CE7F4C5F}"/>
              </a:ext>
            </a:extLst>
          </p:cNvPr>
          <p:cNvSpPr/>
          <p:nvPr/>
        </p:nvSpPr>
        <p:spPr>
          <a:xfrm>
            <a:off x="2057399" y="1311088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ABFB962-CBCF-4A77-951F-4F4869E539CE}"/>
              </a:ext>
            </a:extLst>
          </p:cNvPr>
          <p:cNvSpPr/>
          <p:nvPr/>
        </p:nvSpPr>
        <p:spPr>
          <a:xfrm>
            <a:off x="2568387" y="1311088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C8A6995-ABCA-4ACF-A2A2-4FB6CC180DE6}"/>
              </a:ext>
            </a:extLst>
          </p:cNvPr>
          <p:cNvSpPr/>
          <p:nvPr/>
        </p:nvSpPr>
        <p:spPr>
          <a:xfrm>
            <a:off x="524435" y="1822076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66A10D7-2A8E-459F-8C26-7BCCDCC489F6}"/>
              </a:ext>
            </a:extLst>
          </p:cNvPr>
          <p:cNvSpPr/>
          <p:nvPr/>
        </p:nvSpPr>
        <p:spPr>
          <a:xfrm>
            <a:off x="1035423" y="1822076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D754A1B-6451-47A8-82D9-D57ADA4B6F68}"/>
              </a:ext>
            </a:extLst>
          </p:cNvPr>
          <p:cNvSpPr/>
          <p:nvPr/>
        </p:nvSpPr>
        <p:spPr>
          <a:xfrm>
            <a:off x="1546411" y="1822076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E1EAAF-E1B9-479F-90A5-1C7E4245C211}"/>
              </a:ext>
            </a:extLst>
          </p:cNvPr>
          <p:cNvSpPr/>
          <p:nvPr/>
        </p:nvSpPr>
        <p:spPr>
          <a:xfrm>
            <a:off x="2057399" y="1822076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E54ACAD-B64A-45D9-BE47-614929336629}"/>
              </a:ext>
            </a:extLst>
          </p:cNvPr>
          <p:cNvSpPr/>
          <p:nvPr/>
        </p:nvSpPr>
        <p:spPr>
          <a:xfrm>
            <a:off x="2568387" y="1822076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FBF5FB6-5F0A-4C7C-B58C-F80CFA67863B}"/>
              </a:ext>
            </a:extLst>
          </p:cNvPr>
          <p:cNvSpPr/>
          <p:nvPr/>
        </p:nvSpPr>
        <p:spPr>
          <a:xfrm>
            <a:off x="524435" y="2333064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D550E52-DDA8-4EEB-9F7A-D467C793C5C5}"/>
              </a:ext>
            </a:extLst>
          </p:cNvPr>
          <p:cNvSpPr/>
          <p:nvPr/>
        </p:nvSpPr>
        <p:spPr>
          <a:xfrm>
            <a:off x="1035423" y="2333064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6D0AC4B-8360-497F-AF8F-A8F3D6C5D81D}"/>
              </a:ext>
            </a:extLst>
          </p:cNvPr>
          <p:cNvSpPr/>
          <p:nvPr/>
        </p:nvSpPr>
        <p:spPr>
          <a:xfrm>
            <a:off x="1546411" y="2333064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329F62C-B377-42B6-9F07-7422AB123C15}"/>
              </a:ext>
            </a:extLst>
          </p:cNvPr>
          <p:cNvSpPr/>
          <p:nvPr/>
        </p:nvSpPr>
        <p:spPr>
          <a:xfrm>
            <a:off x="2057399" y="2333064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7F3F900-3DCA-4202-9BFD-9BFC762980D2}"/>
              </a:ext>
            </a:extLst>
          </p:cNvPr>
          <p:cNvSpPr/>
          <p:nvPr/>
        </p:nvSpPr>
        <p:spPr>
          <a:xfrm>
            <a:off x="2568387" y="2333064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CE86ACD-F6A6-452C-9BB0-002E6206C115}"/>
              </a:ext>
            </a:extLst>
          </p:cNvPr>
          <p:cNvSpPr/>
          <p:nvPr/>
        </p:nvSpPr>
        <p:spPr>
          <a:xfrm>
            <a:off x="524435" y="2844052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C09352C-A1F2-4B17-BD87-6E0474EFBD76}"/>
              </a:ext>
            </a:extLst>
          </p:cNvPr>
          <p:cNvSpPr/>
          <p:nvPr/>
        </p:nvSpPr>
        <p:spPr>
          <a:xfrm>
            <a:off x="1035423" y="2844052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ABD62F-30E9-4A98-B326-344D2FC9615C}"/>
              </a:ext>
            </a:extLst>
          </p:cNvPr>
          <p:cNvSpPr/>
          <p:nvPr/>
        </p:nvSpPr>
        <p:spPr>
          <a:xfrm>
            <a:off x="1546411" y="2844052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0479A1D-EA79-41D6-B559-A555B5F9512D}"/>
              </a:ext>
            </a:extLst>
          </p:cNvPr>
          <p:cNvSpPr/>
          <p:nvPr/>
        </p:nvSpPr>
        <p:spPr>
          <a:xfrm>
            <a:off x="2057399" y="2844052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797BA91-7FD4-4044-9BF2-7DD7396CF4F4}"/>
              </a:ext>
            </a:extLst>
          </p:cNvPr>
          <p:cNvSpPr/>
          <p:nvPr/>
        </p:nvSpPr>
        <p:spPr>
          <a:xfrm>
            <a:off x="2568387" y="2844052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EDE4B-FB18-4506-8DCC-165407346961}"/>
              </a:ext>
            </a:extLst>
          </p:cNvPr>
          <p:cNvSpPr txBox="1"/>
          <p:nvPr/>
        </p:nvSpPr>
        <p:spPr>
          <a:xfrm>
            <a:off x="1216648" y="148423"/>
            <a:ext cx="117051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 = 5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41FEB-F1D6-4F1D-BE1F-D00CF43DA560}"/>
              </a:ext>
            </a:extLst>
          </p:cNvPr>
          <p:cNvSpPr txBox="1"/>
          <p:nvPr/>
        </p:nvSpPr>
        <p:spPr>
          <a:xfrm>
            <a:off x="3832411" y="42335"/>
            <a:ext cx="5827236" cy="5659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 = int(input("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숫자 입력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:"))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 [0]*n for i in range(n) 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 = 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 i in range(n):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j in range(n):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a[i][j] = count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count += 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 i in range(n):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j in range(n):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print( "%2d" % a[i][j], end=' ')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print()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0101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2FC535-02F0-4037-AC7A-35B56845C809}"/>
              </a:ext>
            </a:extLst>
          </p:cNvPr>
          <p:cNvSpPr/>
          <p:nvPr/>
        </p:nvSpPr>
        <p:spPr>
          <a:xfrm>
            <a:off x="504266" y="727439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29DB38A-C857-472B-9693-5143945DF0AA}"/>
              </a:ext>
            </a:extLst>
          </p:cNvPr>
          <p:cNvSpPr/>
          <p:nvPr/>
        </p:nvSpPr>
        <p:spPr>
          <a:xfrm>
            <a:off x="1015254" y="727439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5891C1A-58AE-4CB0-A231-66BC01AA5AE6}"/>
              </a:ext>
            </a:extLst>
          </p:cNvPr>
          <p:cNvSpPr/>
          <p:nvPr/>
        </p:nvSpPr>
        <p:spPr>
          <a:xfrm>
            <a:off x="1526242" y="727439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C217FF-6A8A-4F3D-A306-A5C22A03429E}"/>
              </a:ext>
            </a:extLst>
          </p:cNvPr>
          <p:cNvSpPr/>
          <p:nvPr/>
        </p:nvSpPr>
        <p:spPr>
          <a:xfrm>
            <a:off x="2037230" y="727439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19285D0-93B5-4917-89AB-6EAC51FD3367}"/>
              </a:ext>
            </a:extLst>
          </p:cNvPr>
          <p:cNvSpPr/>
          <p:nvPr/>
        </p:nvSpPr>
        <p:spPr>
          <a:xfrm>
            <a:off x="2548218" y="727439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1C119B8-F4C1-4CBC-897B-E476D48EE9DF}"/>
              </a:ext>
            </a:extLst>
          </p:cNvPr>
          <p:cNvSpPr/>
          <p:nvPr/>
        </p:nvSpPr>
        <p:spPr>
          <a:xfrm>
            <a:off x="504266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13237C3-A462-48C0-B748-E68A53E38654}"/>
              </a:ext>
            </a:extLst>
          </p:cNvPr>
          <p:cNvSpPr/>
          <p:nvPr/>
        </p:nvSpPr>
        <p:spPr>
          <a:xfrm>
            <a:off x="1015254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25EE939-67BB-44A7-8B9F-7B7916C714FA}"/>
              </a:ext>
            </a:extLst>
          </p:cNvPr>
          <p:cNvSpPr/>
          <p:nvPr/>
        </p:nvSpPr>
        <p:spPr>
          <a:xfrm>
            <a:off x="1526242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2F523C-D329-43C0-A7E3-83D0CE7F4C5F}"/>
              </a:ext>
            </a:extLst>
          </p:cNvPr>
          <p:cNvSpPr/>
          <p:nvPr/>
        </p:nvSpPr>
        <p:spPr>
          <a:xfrm>
            <a:off x="2037230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ABFB962-CBCF-4A77-951F-4F4869E539CE}"/>
              </a:ext>
            </a:extLst>
          </p:cNvPr>
          <p:cNvSpPr/>
          <p:nvPr/>
        </p:nvSpPr>
        <p:spPr>
          <a:xfrm>
            <a:off x="2548218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C8A6995-ABCA-4ACF-A2A2-4FB6CC180DE6}"/>
              </a:ext>
            </a:extLst>
          </p:cNvPr>
          <p:cNvSpPr/>
          <p:nvPr/>
        </p:nvSpPr>
        <p:spPr>
          <a:xfrm>
            <a:off x="504266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66A10D7-2A8E-459F-8C26-7BCCDCC489F6}"/>
              </a:ext>
            </a:extLst>
          </p:cNvPr>
          <p:cNvSpPr/>
          <p:nvPr/>
        </p:nvSpPr>
        <p:spPr>
          <a:xfrm>
            <a:off x="1015254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D754A1B-6451-47A8-82D9-D57ADA4B6F68}"/>
              </a:ext>
            </a:extLst>
          </p:cNvPr>
          <p:cNvSpPr/>
          <p:nvPr/>
        </p:nvSpPr>
        <p:spPr>
          <a:xfrm>
            <a:off x="1526242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E1EAAF-E1B9-479F-90A5-1C7E4245C211}"/>
              </a:ext>
            </a:extLst>
          </p:cNvPr>
          <p:cNvSpPr/>
          <p:nvPr/>
        </p:nvSpPr>
        <p:spPr>
          <a:xfrm>
            <a:off x="2037230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E54ACAD-B64A-45D9-BE47-614929336629}"/>
              </a:ext>
            </a:extLst>
          </p:cNvPr>
          <p:cNvSpPr/>
          <p:nvPr/>
        </p:nvSpPr>
        <p:spPr>
          <a:xfrm>
            <a:off x="2548218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FBF5FB6-5F0A-4C7C-B58C-F80CFA67863B}"/>
              </a:ext>
            </a:extLst>
          </p:cNvPr>
          <p:cNvSpPr/>
          <p:nvPr/>
        </p:nvSpPr>
        <p:spPr>
          <a:xfrm>
            <a:off x="504266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D550E52-DDA8-4EEB-9F7A-D467C793C5C5}"/>
              </a:ext>
            </a:extLst>
          </p:cNvPr>
          <p:cNvSpPr/>
          <p:nvPr/>
        </p:nvSpPr>
        <p:spPr>
          <a:xfrm>
            <a:off x="1015254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6D0AC4B-8360-497F-AF8F-A8F3D6C5D81D}"/>
              </a:ext>
            </a:extLst>
          </p:cNvPr>
          <p:cNvSpPr/>
          <p:nvPr/>
        </p:nvSpPr>
        <p:spPr>
          <a:xfrm>
            <a:off x="1526242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329F62C-B377-42B6-9F07-7422AB123C15}"/>
              </a:ext>
            </a:extLst>
          </p:cNvPr>
          <p:cNvSpPr/>
          <p:nvPr/>
        </p:nvSpPr>
        <p:spPr>
          <a:xfrm>
            <a:off x="2037230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7F3F900-3DCA-4202-9BFD-9BFC762980D2}"/>
              </a:ext>
            </a:extLst>
          </p:cNvPr>
          <p:cNvSpPr/>
          <p:nvPr/>
        </p:nvSpPr>
        <p:spPr>
          <a:xfrm>
            <a:off x="2548218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CE86ACD-F6A6-452C-9BB0-002E6206C115}"/>
              </a:ext>
            </a:extLst>
          </p:cNvPr>
          <p:cNvSpPr/>
          <p:nvPr/>
        </p:nvSpPr>
        <p:spPr>
          <a:xfrm>
            <a:off x="504266" y="2771391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C09352C-A1F2-4B17-BD87-6E0474EFBD76}"/>
              </a:ext>
            </a:extLst>
          </p:cNvPr>
          <p:cNvSpPr/>
          <p:nvPr/>
        </p:nvSpPr>
        <p:spPr>
          <a:xfrm>
            <a:off x="1015254" y="2771391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ABD62F-30E9-4A98-B326-344D2FC9615C}"/>
              </a:ext>
            </a:extLst>
          </p:cNvPr>
          <p:cNvSpPr/>
          <p:nvPr/>
        </p:nvSpPr>
        <p:spPr>
          <a:xfrm>
            <a:off x="1526242" y="2771391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0479A1D-EA79-41D6-B559-A555B5F9512D}"/>
              </a:ext>
            </a:extLst>
          </p:cNvPr>
          <p:cNvSpPr/>
          <p:nvPr/>
        </p:nvSpPr>
        <p:spPr>
          <a:xfrm>
            <a:off x="2037230" y="2771391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797BA91-7FD4-4044-9BF2-7DD7396CF4F4}"/>
              </a:ext>
            </a:extLst>
          </p:cNvPr>
          <p:cNvSpPr/>
          <p:nvPr/>
        </p:nvSpPr>
        <p:spPr>
          <a:xfrm>
            <a:off x="2548218" y="2771391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EDE4B-FB18-4506-8DCC-165407346961}"/>
              </a:ext>
            </a:extLst>
          </p:cNvPr>
          <p:cNvSpPr txBox="1"/>
          <p:nvPr/>
        </p:nvSpPr>
        <p:spPr>
          <a:xfrm>
            <a:off x="1081869" y="-193684"/>
            <a:ext cx="117051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 = 5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41FEB-F1D6-4F1D-BE1F-D00CF43DA560}"/>
              </a:ext>
            </a:extLst>
          </p:cNvPr>
          <p:cNvSpPr txBox="1"/>
          <p:nvPr/>
        </p:nvSpPr>
        <p:spPr>
          <a:xfrm>
            <a:off x="4377017" y="170082"/>
            <a:ext cx="5827236" cy="5659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 = int(input("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숫자 입력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:"))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 [0]*n for i in range(n) 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count = 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 i in range(n):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j in range(n):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a[j][n-i-1] = count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count += 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 i in range(n):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j in range(n):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print( "%2d" % a[i][j], end=' ')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print()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27EC10-3C54-4A7D-9F4C-DD5414DAF9A7}"/>
              </a:ext>
            </a:extLst>
          </p:cNvPr>
          <p:cNvSpPr/>
          <p:nvPr/>
        </p:nvSpPr>
        <p:spPr>
          <a:xfrm>
            <a:off x="504266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1F6442-43DA-4E8C-8CF6-622992DFBB7A}"/>
              </a:ext>
            </a:extLst>
          </p:cNvPr>
          <p:cNvSpPr/>
          <p:nvPr/>
        </p:nvSpPr>
        <p:spPr>
          <a:xfrm>
            <a:off x="1015254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72E0EC-07B5-43C1-91AB-8B136038CAB0}"/>
              </a:ext>
            </a:extLst>
          </p:cNvPr>
          <p:cNvSpPr/>
          <p:nvPr/>
        </p:nvSpPr>
        <p:spPr>
          <a:xfrm>
            <a:off x="1526242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D6D14B-D5AC-4058-81FE-EFB9EACDABBC}"/>
              </a:ext>
            </a:extLst>
          </p:cNvPr>
          <p:cNvSpPr/>
          <p:nvPr/>
        </p:nvSpPr>
        <p:spPr>
          <a:xfrm>
            <a:off x="2037230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243F43-C588-4DE2-8028-2700DD540F8E}"/>
              </a:ext>
            </a:extLst>
          </p:cNvPr>
          <p:cNvSpPr/>
          <p:nvPr/>
        </p:nvSpPr>
        <p:spPr>
          <a:xfrm>
            <a:off x="2548218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FD8DCA-D766-43DA-B2D8-CA1A2190C2DB}"/>
              </a:ext>
            </a:extLst>
          </p:cNvPr>
          <p:cNvSpPr/>
          <p:nvPr/>
        </p:nvSpPr>
        <p:spPr>
          <a:xfrm>
            <a:off x="33620" y="727439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B66133-5F3F-4F89-93C3-DE00B29C1259}"/>
              </a:ext>
            </a:extLst>
          </p:cNvPr>
          <p:cNvSpPr/>
          <p:nvPr/>
        </p:nvSpPr>
        <p:spPr>
          <a:xfrm>
            <a:off x="33620" y="1238427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C29DA3-0051-415C-ADC6-37263736271A}"/>
              </a:ext>
            </a:extLst>
          </p:cNvPr>
          <p:cNvSpPr/>
          <p:nvPr/>
        </p:nvSpPr>
        <p:spPr>
          <a:xfrm>
            <a:off x="33620" y="1749415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C3F98F-1B11-4AE1-A9D5-A5EF7B6004F1}"/>
              </a:ext>
            </a:extLst>
          </p:cNvPr>
          <p:cNvSpPr/>
          <p:nvPr/>
        </p:nvSpPr>
        <p:spPr>
          <a:xfrm>
            <a:off x="33620" y="2260403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E8CE67-183D-4B76-BD89-BD73653929C1}"/>
              </a:ext>
            </a:extLst>
          </p:cNvPr>
          <p:cNvSpPr/>
          <p:nvPr/>
        </p:nvSpPr>
        <p:spPr>
          <a:xfrm>
            <a:off x="33620" y="2771391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5D4DE-159F-42A4-9119-E4C3DB587D81}"/>
              </a:ext>
            </a:extLst>
          </p:cNvPr>
          <p:cNvSpPr txBox="1"/>
          <p:nvPr/>
        </p:nvSpPr>
        <p:spPr>
          <a:xfrm>
            <a:off x="236735" y="3967725"/>
            <a:ext cx="466794" cy="205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582A75-DF8D-4BBF-A3CF-1A79ABA858AD}"/>
              </a:ext>
            </a:extLst>
          </p:cNvPr>
          <p:cNvSpPr txBox="1"/>
          <p:nvPr/>
        </p:nvSpPr>
        <p:spPr>
          <a:xfrm>
            <a:off x="929258" y="3967725"/>
            <a:ext cx="466794" cy="205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EBC5F1-552C-4D56-AE42-6F3D0628AB02}"/>
              </a:ext>
            </a:extLst>
          </p:cNvPr>
          <p:cNvSpPr txBox="1"/>
          <p:nvPr/>
        </p:nvSpPr>
        <p:spPr>
          <a:xfrm>
            <a:off x="1631065" y="3967724"/>
            <a:ext cx="466794" cy="205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02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12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22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32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2F8283-0B20-4AF2-9F88-715A045BF250}"/>
              </a:ext>
            </a:extLst>
          </p:cNvPr>
          <p:cNvSpPr txBox="1"/>
          <p:nvPr/>
        </p:nvSpPr>
        <p:spPr>
          <a:xfrm>
            <a:off x="2229342" y="3967724"/>
            <a:ext cx="466794" cy="205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6C2046-07A5-48CE-8FB6-E4916A77F223}"/>
              </a:ext>
            </a:extLst>
          </p:cNvPr>
          <p:cNvSpPr txBox="1"/>
          <p:nvPr/>
        </p:nvSpPr>
        <p:spPr>
          <a:xfrm>
            <a:off x="2843536" y="3967723"/>
            <a:ext cx="466794" cy="205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223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605118" y="215153"/>
            <a:ext cx="1367682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10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3" y="1990165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1" y="206412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77C66-7705-4E52-AE86-479D591119C8}"/>
              </a:ext>
            </a:extLst>
          </p:cNvPr>
          <p:cNvSpPr/>
          <p:nvPr/>
        </p:nvSpPr>
        <p:spPr>
          <a:xfrm>
            <a:off x="5170392" y="732865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59AF78B-FCDA-4614-B07A-68D87C0ED161}"/>
              </a:ext>
            </a:extLst>
          </p:cNvPr>
          <p:cNvCxnSpPr>
            <a:stCxn id="4" idx="1"/>
            <a:endCxn id="6" idx="1"/>
          </p:cNvCxnSpPr>
          <p:nvPr/>
        </p:nvCxnSpPr>
        <p:spPr>
          <a:xfrm rot="10800000">
            <a:off x="5170393" y="1021977"/>
            <a:ext cx="1" cy="1257300"/>
          </a:xfrm>
          <a:prstGeom prst="bent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881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2FC535-02F0-4037-AC7A-35B56845C809}"/>
              </a:ext>
            </a:extLst>
          </p:cNvPr>
          <p:cNvSpPr/>
          <p:nvPr/>
        </p:nvSpPr>
        <p:spPr>
          <a:xfrm>
            <a:off x="504266" y="727439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29DB38A-C857-472B-9693-5143945DF0AA}"/>
              </a:ext>
            </a:extLst>
          </p:cNvPr>
          <p:cNvSpPr/>
          <p:nvPr/>
        </p:nvSpPr>
        <p:spPr>
          <a:xfrm>
            <a:off x="1015254" y="727439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5891C1A-58AE-4CB0-A231-66BC01AA5AE6}"/>
              </a:ext>
            </a:extLst>
          </p:cNvPr>
          <p:cNvSpPr/>
          <p:nvPr/>
        </p:nvSpPr>
        <p:spPr>
          <a:xfrm>
            <a:off x="1526242" y="727439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C217FF-6A8A-4F3D-A306-A5C22A03429E}"/>
              </a:ext>
            </a:extLst>
          </p:cNvPr>
          <p:cNvSpPr/>
          <p:nvPr/>
        </p:nvSpPr>
        <p:spPr>
          <a:xfrm>
            <a:off x="2037230" y="727439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19285D0-93B5-4917-89AB-6EAC51FD3367}"/>
              </a:ext>
            </a:extLst>
          </p:cNvPr>
          <p:cNvSpPr/>
          <p:nvPr/>
        </p:nvSpPr>
        <p:spPr>
          <a:xfrm>
            <a:off x="2548218" y="727439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1C119B8-F4C1-4CBC-897B-E476D48EE9DF}"/>
              </a:ext>
            </a:extLst>
          </p:cNvPr>
          <p:cNvSpPr/>
          <p:nvPr/>
        </p:nvSpPr>
        <p:spPr>
          <a:xfrm>
            <a:off x="504266" y="1238427"/>
            <a:ext cx="510988" cy="510988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13237C3-A462-48C0-B748-E68A53E38654}"/>
              </a:ext>
            </a:extLst>
          </p:cNvPr>
          <p:cNvSpPr/>
          <p:nvPr/>
        </p:nvSpPr>
        <p:spPr>
          <a:xfrm>
            <a:off x="1015254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25EE939-67BB-44A7-8B9F-7B7916C714FA}"/>
              </a:ext>
            </a:extLst>
          </p:cNvPr>
          <p:cNvSpPr/>
          <p:nvPr/>
        </p:nvSpPr>
        <p:spPr>
          <a:xfrm>
            <a:off x="1526242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2F523C-D329-43C0-A7E3-83D0CE7F4C5F}"/>
              </a:ext>
            </a:extLst>
          </p:cNvPr>
          <p:cNvSpPr/>
          <p:nvPr/>
        </p:nvSpPr>
        <p:spPr>
          <a:xfrm>
            <a:off x="2037230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ABFB962-CBCF-4A77-951F-4F4869E539CE}"/>
              </a:ext>
            </a:extLst>
          </p:cNvPr>
          <p:cNvSpPr/>
          <p:nvPr/>
        </p:nvSpPr>
        <p:spPr>
          <a:xfrm>
            <a:off x="2548218" y="1238427"/>
            <a:ext cx="510988" cy="510988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C8A6995-ABCA-4ACF-A2A2-4FB6CC180DE6}"/>
              </a:ext>
            </a:extLst>
          </p:cNvPr>
          <p:cNvSpPr/>
          <p:nvPr/>
        </p:nvSpPr>
        <p:spPr>
          <a:xfrm>
            <a:off x="504266" y="1749415"/>
            <a:ext cx="510988" cy="510988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66A10D7-2A8E-459F-8C26-7BCCDCC489F6}"/>
              </a:ext>
            </a:extLst>
          </p:cNvPr>
          <p:cNvSpPr/>
          <p:nvPr/>
        </p:nvSpPr>
        <p:spPr>
          <a:xfrm>
            <a:off x="1015254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D754A1B-6451-47A8-82D9-D57ADA4B6F68}"/>
              </a:ext>
            </a:extLst>
          </p:cNvPr>
          <p:cNvSpPr/>
          <p:nvPr/>
        </p:nvSpPr>
        <p:spPr>
          <a:xfrm>
            <a:off x="1526242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E1EAAF-E1B9-479F-90A5-1C7E4245C211}"/>
              </a:ext>
            </a:extLst>
          </p:cNvPr>
          <p:cNvSpPr/>
          <p:nvPr/>
        </p:nvSpPr>
        <p:spPr>
          <a:xfrm>
            <a:off x="2037230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E54ACAD-B64A-45D9-BE47-614929336629}"/>
              </a:ext>
            </a:extLst>
          </p:cNvPr>
          <p:cNvSpPr/>
          <p:nvPr/>
        </p:nvSpPr>
        <p:spPr>
          <a:xfrm>
            <a:off x="2548218" y="1749415"/>
            <a:ext cx="510988" cy="510988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FBF5FB6-5F0A-4C7C-B58C-F80CFA67863B}"/>
              </a:ext>
            </a:extLst>
          </p:cNvPr>
          <p:cNvSpPr/>
          <p:nvPr/>
        </p:nvSpPr>
        <p:spPr>
          <a:xfrm>
            <a:off x="504266" y="2260403"/>
            <a:ext cx="510988" cy="510988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D550E52-DDA8-4EEB-9F7A-D467C793C5C5}"/>
              </a:ext>
            </a:extLst>
          </p:cNvPr>
          <p:cNvSpPr/>
          <p:nvPr/>
        </p:nvSpPr>
        <p:spPr>
          <a:xfrm>
            <a:off x="1015254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6D0AC4B-8360-497F-AF8F-A8F3D6C5D81D}"/>
              </a:ext>
            </a:extLst>
          </p:cNvPr>
          <p:cNvSpPr/>
          <p:nvPr/>
        </p:nvSpPr>
        <p:spPr>
          <a:xfrm>
            <a:off x="1526242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329F62C-B377-42B6-9F07-7422AB123C15}"/>
              </a:ext>
            </a:extLst>
          </p:cNvPr>
          <p:cNvSpPr/>
          <p:nvPr/>
        </p:nvSpPr>
        <p:spPr>
          <a:xfrm>
            <a:off x="2037230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7F3F900-3DCA-4202-9BFD-9BFC762980D2}"/>
              </a:ext>
            </a:extLst>
          </p:cNvPr>
          <p:cNvSpPr/>
          <p:nvPr/>
        </p:nvSpPr>
        <p:spPr>
          <a:xfrm>
            <a:off x="2548218" y="2260403"/>
            <a:ext cx="510988" cy="510988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CE86ACD-F6A6-452C-9BB0-002E6206C115}"/>
              </a:ext>
            </a:extLst>
          </p:cNvPr>
          <p:cNvSpPr/>
          <p:nvPr/>
        </p:nvSpPr>
        <p:spPr>
          <a:xfrm>
            <a:off x="504266" y="2771391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C09352C-A1F2-4B17-BD87-6E0474EFBD76}"/>
              </a:ext>
            </a:extLst>
          </p:cNvPr>
          <p:cNvSpPr/>
          <p:nvPr/>
        </p:nvSpPr>
        <p:spPr>
          <a:xfrm>
            <a:off x="1015254" y="2771391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CABD62F-30E9-4A98-B326-344D2FC9615C}"/>
              </a:ext>
            </a:extLst>
          </p:cNvPr>
          <p:cNvSpPr/>
          <p:nvPr/>
        </p:nvSpPr>
        <p:spPr>
          <a:xfrm>
            <a:off x="1526242" y="2771391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0479A1D-EA79-41D6-B559-A555B5F9512D}"/>
              </a:ext>
            </a:extLst>
          </p:cNvPr>
          <p:cNvSpPr/>
          <p:nvPr/>
        </p:nvSpPr>
        <p:spPr>
          <a:xfrm>
            <a:off x="2037230" y="2771391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797BA91-7FD4-4044-9BF2-7DD7396CF4F4}"/>
              </a:ext>
            </a:extLst>
          </p:cNvPr>
          <p:cNvSpPr/>
          <p:nvPr/>
        </p:nvSpPr>
        <p:spPr>
          <a:xfrm>
            <a:off x="2548218" y="2771391"/>
            <a:ext cx="510988" cy="510988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EDE4B-FB18-4506-8DCC-165407346961}"/>
              </a:ext>
            </a:extLst>
          </p:cNvPr>
          <p:cNvSpPr txBox="1"/>
          <p:nvPr/>
        </p:nvSpPr>
        <p:spPr>
          <a:xfrm>
            <a:off x="1081869" y="-193684"/>
            <a:ext cx="117051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 = 5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41FEB-F1D6-4F1D-BE1F-D00CF43DA560}"/>
              </a:ext>
            </a:extLst>
          </p:cNvPr>
          <p:cNvSpPr txBox="1"/>
          <p:nvPr/>
        </p:nvSpPr>
        <p:spPr>
          <a:xfrm>
            <a:off x="4613752" y="-1601512"/>
            <a:ext cx="5827236" cy="10861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 = int(input("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숫자 입력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:"))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[ [0]*n for i in range(n) ]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row=0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col=-1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sign = 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 True: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j in range(cnt):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col += sign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a[row][col] = count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count += 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cnt -= 1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 cnt == 0 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break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j in range(cnt):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row += sign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a[row][col] = count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count += 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sign = -sign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for i in range(n):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j in range(n):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print( "%2d" % a[i][j], end=' ')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print()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27EC10-3C54-4A7D-9F4C-DD5414DAF9A7}"/>
              </a:ext>
            </a:extLst>
          </p:cNvPr>
          <p:cNvSpPr/>
          <p:nvPr/>
        </p:nvSpPr>
        <p:spPr>
          <a:xfrm>
            <a:off x="504266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1F6442-43DA-4E8C-8CF6-622992DFBB7A}"/>
              </a:ext>
            </a:extLst>
          </p:cNvPr>
          <p:cNvSpPr/>
          <p:nvPr/>
        </p:nvSpPr>
        <p:spPr>
          <a:xfrm>
            <a:off x="1015254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72E0EC-07B5-43C1-91AB-8B136038CAB0}"/>
              </a:ext>
            </a:extLst>
          </p:cNvPr>
          <p:cNvSpPr/>
          <p:nvPr/>
        </p:nvSpPr>
        <p:spPr>
          <a:xfrm>
            <a:off x="1526242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D6D14B-D5AC-4058-81FE-EFB9EACDABBC}"/>
              </a:ext>
            </a:extLst>
          </p:cNvPr>
          <p:cNvSpPr/>
          <p:nvPr/>
        </p:nvSpPr>
        <p:spPr>
          <a:xfrm>
            <a:off x="2037230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243F43-C588-4DE2-8028-2700DD540F8E}"/>
              </a:ext>
            </a:extLst>
          </p:cNvPr>
          <p:cNvSpPr/>
          <p:nvPr/>
        </p:nvSpPr>
        <p:spPr>
          <a:xfrm>
            <a:off x="2548218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FD8DCA-D766-43DA-B2D8-CA1A2190C2DB}"/>
              </a:ext>
            </a:extLst>
          </p:cNvPr>
          <p:cNvSpPr/>
          <p:nvPr/>
        </p:nvSpPr>
        <p:spPr>
          <a:xfrm>
            <a:off x="33620" y="727439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B66133-5F3F-4F89-93C3-DE00B29C1259}"/>
              </a:ext>
            </a:extLst>
          </p:cNvPr>
          <p:cNvSpPr/>
          <p:nvPr/>
        </p:nvSpPr>
        <p:spPr>
          <a:xfrm>
            <a:off x="33620" y="1238427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C29DA3-0051-415C-ADC6-37263736271A}"/>
              </a:ext>
            </a:extLst>
          </p:cNvPr>
          <p:cNvSpPr/>
          <p:nvPr/>
        </p:nvSpPr>
        <p:spPr>
          <a:xfrm>
            <a:off x="33620" y="1749415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C3F98F-1B11-4AE1-A9D5-A5EF7B6004F1}"/>
              </a:ext>
            </a:extLst>
          </p:cNvPr>
          <p:cNvSpPr/>
          <p:nvPr/>
        </p:nvSpPr>
        <p:spPr>
          <a:xfrm>
            <a:off x="33620" y="2260403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E8CE67-183D-4B76-BD89-BD73653929C1}"/>
              </a:ext>
            </a:extLst>
          </p:cNvPr>
          <p:cNvSpPr/>
          <p:nvPr/>
        </p:nvSpPr>
        <p:spPr>
          <a:xfrm>
            <a:off x="33620" y="2771391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5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2FC535-02F0-4037-AC7A-35B56845C809}"/>
              </a:ext>
            </a:extLst>
          </p:cNvPr>
          <p:cNvSpPr/>
          <p:nvPr/>
        </p:nvSpPr>
        <p:spPr>
          <a:xfrm>
            <a:off x="504266" y="727439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EDE4B-FB18-4506-8DCC-165407346961}"/>
              </a:ext>
            </a:extLst>
          </p:cNvPr>
          <p:cNvSpPr txBox="1"/>
          <p:nvPr/>
        </p:nvSpPr>
        <p:spPr>
          <a:xfrm>
            <a:off x="1081869" y="-193684"/>
            <a:ext cx="117051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 = 5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41FEB-F1D6-4F1D-BE1F-D00CF43DA560}"/>
              </a:ext>
            </a:extLst>
          </p:cNvPr>
          <p:cNvSpPr txBox="1"/>
          <p:nvPr/>
        </p:nvSpPr>
        <p:spPr>
          <a:xfrm>
            <a:off x="4324640" y="313774"/>
            <a:ext cx="6327373" cy="3659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마방진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첫번째 숫자는 첫행 가운데 열에 채운다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2.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두번째 숫자 부터는 왼쪽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위쪽 채운다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3.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행의 범위를 넘어가는 경우 마지막 행으로 이동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4.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열의 범위를 넘어가는 경우 마지막 열로 이동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5.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다음의 위치에 이미 숫자가 있는 경우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현재 위치의 아래 행에 채운다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27EC10-3C54-4A7D-9F4C-DD5414DAF9A7}"/>
              </a:ext>
            </a:extLst>
          </p:cNvPr>
          <p:cNvSpPr/>
          <p:nvPr/>
        </p:nvSpPr>
        <p:spPr>
          <a:xfrm>
            <a:off x="504266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1F6442-43DA-4E8C-8CF6-622992DFBB7A}"/>
              </a:ext>
            </a:extLst>
          </p:cNvPr>
          <p:cNvSpPr/>
          <p:nvPr/>
        </p:nvSpPr>
        <p:spPr>
          <a:xfrm>
            <a:off x="1015254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72E0EC-07B5-43C1-91AB-8B136038CAB0}"/>
              </a:ext>
            </a:extLst>
          </p:cNvPr>
          <p:cNvSpPr/>
          <p:nvPr/>
        </p:nvSpPr>
        <p:spPr>
          <a:xfrm>
            <a:off x="1526242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D6D14B-D5AC-4058-81FE-EFB9EACDABBC}"/>
              </a:ext>
            </a:extLst>
          </p:cNvPr>
          <p:cNvSpPr/>
          <p:nvPr/>
        </p:nvSpPr>
        <p:spPr>
          <a:xfrm>
            <a:off x="2037230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243F43-C588-4DE2-8028-2700DD540F8E}"/>
              </a:ext>
            </a:extLst>
          </p:cNvPr>
          <p:cNvSpPr/>
          <p:nvPr/>
        </p:nvSpPr>
        <p:spPr>
          <a:xfrm>
            <a:off x="2548218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FD8DCA-D766-43DA-B2D8-CA1A2190C2DB}"/>
              </a:ext>
            </a:extLst>
          </p:cNvPr>
          <p:cNvSpPr/>
          <p:nvPr/>
        </p:nvSpPr>
        <p:spPr>
          <a:xfrm>
            <a:off x="33620" y="727439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B66133-5F3F-4F89-93C3-DE00B29C1259}"/>
              </a:ext>
            </a:extLst>
          </p:cNvPr>
          <p:cNvSpPr/>
          <p:nvPr/>
        </p:nvSpPr>
        <p:spPr>
          <a:xfrm>
            <a:off x="33620" y="1238427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C29DA3-0051-415C-ADC6-37263736271A}"/>
              </a:ext>
            </a:extLst>
          </p:cNvPr>
          <p:cNvSpPr/>
          <p:nvPr/>
        </p:nvSpPr>
        <p:spPr>
          <a:xfrm>
            <a:off x="33620" y="1749415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C3F98F-1B11-4AE1-A9D5-A5EF7B6004F1}"/>
              </a:ext>
            </a:extLst>
          </p:cNvPr>
          <p:cNvSpPr/>
          <p:nvPr/>
        </p:nvSpPr>
        <p:spPr>
          <a:xfrm>
            <a:off x="33620" y="2260403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E8CE67-183D-4B76-BD89-BD73653929C1}"/>
              </a:ext>
            </a:extLst>
          </p:cNvPr>
          <p:cNvSpPr/>
          <p:nvPr/>
        </p:nvSpPr>
        <p:spPr>
          <a:xfrm>
            <a:off x="33620" y="2771391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26464B-ECB9-45F8-91E2-61E16FC02977}"/>
              </a:ext>
            </a:extLst>
          </p:cNvPr>
          <p:cNvSpPr/>
          <p:nvPr/>
        </p:nvSpPr>
        <p:spPr>
          <a:xfrm>
            <a:off x="1015254" y="727439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D8A5405-81B5-4451-84A5-AE26A80A4920}"/>
              </a:ext>
            </a:extLst>
          </p:cNvPr>
          <p:cNvSpPr/>
          <p:nvPr/>
        </p:nvSpPr>
        <p:spPr>
          <a:xfrm>
            <a:off x="1526242" y="727439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445B20B-5FA8-41C1-9058-E0FC2A17BA95}"/>
              </a:ext>
            </a:extLst>
          </p:cNvPr>
          <p:cNvSpPr/>
          <p:nvPr/>
        </p:nvSpPr>
        <p:spPr>
          <a:xfrm>
            <a:off x="2037230" y="727439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6BF5081-9C18-4AE6-967A-3DBA100A395B}"/>
              </a:ext>
            </a:extLst>
          </p:cNvPr>
          <p:cNvSpPr/>
          <p:nvPr/>
        </p:nvSpPr>
        <p:spPr>
          <a:xfrm>
            <a:off x="2548218" y="727439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D9ED23F-C505-4C07-99A9-147B64387264}"/>
              </a:ext>
            </a:extLst>
          </p:cNvPr>
          <p:cNvSpPr/>
          <p:nvPr/>
        </p:nvSpPr>
        <p:spPr>
          <a:xfrm>
            <a:off x="504266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B3AA9A-6942-4A3E-8711-893DE738CDE2}"/>
              </a:ext>
            </a:extLst>
          </p:cNvPr>
          <p:cNvSpPr/>
          <p:nvPr/>
        </p:nvSpPr>
        <p:spPr>
          <a:xfrm>
            <a:off x="1015254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10E8ADF-C7F1-4AE1-8063-3CCA0F903632}"/>
              </a:ext>
            </a:extLst>
          </p:cNvPr>
          <p:cNvSpPr/>
          <p:nvPr/>
        </p:nvSpPr>
        <p:spPr>
          <a:xfrm>
            <a:off x="1526242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750193-47AA-4DA3-8F7E-CF093B909D51}"/>
              </a:ext>
            </a:extLst>
          </p:cNvPr>
          <p:cNvSpPr/>
          <p:nvPr/>
        </p:nvSpPr>
        <p:spPr>
          <a:xfrm>
            <a:off x="2037230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ED8D214-5D7B-4431-B8BB-26B572BB9932}"/>
              </a:ext>
            </a:extLst>
          </p:cNvPr>
          <p:cNvSpPr/>
          <p:nvPr/>
        </p:nvSpPr>
        <p:spPr>
          <a:xfrm>
            <a:off x="2548218" y="1238427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40F55A5-B5CE-4E49-BB63-7ED97DD1E1C5}"/>
              </a:ext>
            </a:extLst>
          </p:cNvPr>
          <p:cNvSpPr/>
          <p:nvPr/>
        </p:nvSpPr>
        <p:spPr>
          <a:xfrm>
            <a:off x="504266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584247B-B479-4D8C-B3C8-2AC2EC0D4D31}"/>
              </a:ext>
            </a:extLst>
          </p:cNvPr>
          <p:cNvSpPr/>
          <p:nvPr/>
        </p:nvSpPr>
        <p:spPr>
          <a:xfrm>
            <a:off x="1015254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6DA56B4-0094-406C-AC8E-E8EEE1A48B14}"/>
              </a:ext>
            </a:extLst>
          </p:cNvPr>
          <p:cNvSpPr/>
          <p:nvPr/>
        </p:nvSpPr>
        <p:spPr>
          <a:xfrm>
            <a:off x="1526242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6938F76-CA90-43ED-8DAB-0237F17FD5E7}"/>
              </a:ext>
            </a:extLst>
          </p:cNvPr>
          <p:cNvSpPr/>
          <p:nvPr/>
        </p:nvSpPr>
        <p:spPr>
          <a:xfrm>
            <a:off x="2037230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30B74DD-558B-4CC5-8220-338256D6DCDB}"/>
              </a:ext>
            </a:extLst>
          </p:cNvPr>
          <p:cNvSpPr/>
          <p:nvPr/>
        </p:nvSpPr>
        <p:spPr>
          <a:xfrm>
            <a:off x="2548218" y="1749415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7935EE-9E33-4313-ACFB-46D6253981AB}"/>
              </a:ext>
            </a:extLst>
          </p:cNvPr>
          <p:cNvSpPr/>
          <p:nvPr/>
        </p:nvSpPr>
        <p:spPr>
          <a:xfrm>
            <a:off x="504266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0445A12-3854-4062-BF4C-B7D7D8F558D8}"/>
              </a:ext>
            </a:extLst>
          </p:cNvPr>
          <p:cNvSpPr/>
          <p:nvPr/>
        </p:nvSpPr>
        <p:spPr>
          <a:xfrm>
            <a:off x="1015254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27B45E8-D846-4C09-8039-EBE0EA760C6E}"/>
              </a:ext>
            </a:extLst>
          </p:cNvPr>
          <p:cNvSpPr/>
          <p:nvPr/>
        </p:nvSpPr>
        <p:spPr>
          <a:xfrm>
            <a:off x="1526242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5A4FF63-1B4B-40DD-A7B3-72A1F3531227}"/>
              </a:ext>
            </a:extLst>
          </p:cNvPr>
          <p:cNvSpPr/>
          <p:nvPr/>
        </p:nvSpPr>
        <p:spPr>
          <a:xfrm>
            <a:off x="2037230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1D3DE23-BAF1-4B60-B337-2BE12A173F57}"/>
              </a:ext>
            </a:extLst>
          </p:cNvPr>
          <p:cNvSpPr/>
          <p:nvPr/>
        </p:nvSpPr>
        <p:spPr>
          <a:xfrm>
            <a:off x="2548218" y="2260403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7A11FB3-3EF9-406B-9C70-71948ACDAE38}"/>
              </a:ext>
            </a:extLst>
          </p:cNvPr>
          <p:cNvSpPr/>
          <p:nvPr/>
        </p:nvSpPr>
        <p:spPr>
          <a:xfrm>
            <a:off x="504266" y="2771391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C4C3067-F106-4ECD-A87B-5EC2434E4455}"/>
              </a:ext>
            </a:extLst>
          </p:cNvPr>
          <p:cNvSpPr/>
          <p:nvPr/>
        </p:nvSpPr>
        <p:spPr>
          <a:xfrm>
            <a:off x="1015254" y="2771391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A5DE2B0-C705-46E2-9A91-0FFED4CEC94D}"/>
              </a:ext>
            </a:extLst>
          </p:cNvPr>
          <p:cNvSpPr/>
          <p:nvPr/>
        </p:nvSpPr>
        <p:spPr>
          <a:xfrm>
            <a:off x="1526242" y="2771391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39EF6C6-3F80-4C78-BCCB-0CEAEB944EA6}"/>
              </a:ext>
            </a:extLst>
          </p:cNvPr>
          <p:cNvSpPr/>
          <p:nvPr/>
        </p:nvSpPr>
        <p:spPr>
          <a:xfrm>
            <a:off x="2037230" y="2771391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65278EB-0837-408A-8F8A-2D051732CEFA}"/>
              </a:ext>
            </a:extLst>
          </p:cNvPr>
          <p:cNvSpPr/>
          <p:nvPr/>
        </p:nvSpPr>
        <p:spPr>
          <a:xfrm>
            <a:off x="2548218" y="2771391"/>
            <a:ext cx="510988" cy="5109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9E9CD-48D0-408E-B958-34E9645B693D}"/>
              </a:ext>
            </a:extLst>
          </p:cNvPr>
          <p:cNvSpPr txBox="1"/>
          <p:nvPr/>
        </p:nvSpPr>
        <p:spPr>
          <a:xfrm>
            <a:off x="188260" y="3666510"/>
            <a:ext cx="3350597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15    8    1   24   17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16   14    7    5   23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22   20   13    6    4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3   21   19   12   10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9    2   25   18   11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6120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12FC535-02F0-4037-AC7A-35B56845C809}"/>
              </a:ext>
            </a:extLst>
          </p:cNvPr>
          <p:cNvSpPr/>
          <p:nvPr/>
        </p:nvSpPr>
        <p:spPr>
          <a:xfrm>
            <a:off x="504266" y="727439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EDE4B-FB18-4506-8DCC-165407346961}"/>
              </a:ext>
            </a:extLst>
          </p:cNvPr>
          <p:cNvSpPr txBox="1"/>
          <p:nvPr/>
        </p:nvSpPr>
        <p:spPr>
          <a:xfrm>
            <a:off x="1081869" y="-193684"/>
            <a:ext cx="1170513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 = 5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27EC10-3C54-4A7D-9F4C-DD5414DAF9A7}"/>
              </a:ext>
            </a:extLst>
          </p:cNvPr>
          <p:cNvSpPr/>
          <p:nvPr/>
        </p:nvSpPr>
        <p:spPr>
          <a:xfrm>
            <a:off x="504266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1F6442-43DA-4E8C-8CF6-622992DFBB7A}"/>
              </a:ext>
            </a:extLst>
          </p:cNvPr>
          <p:cNvSpPr/>
          <p:nvPr/>
        </p:nvSpPr>
        <p:spPr>
          <a:xfrm>
            <a:off x="1015254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72E0EC-07B5-43C1-91AB-8B136038CAB0}"/>
              </a:ext>
            </a:extLst>
          </p:cNvPr>
          <p:cNvSpPr/>
          <p:nvPr/>
        </p:nvSpPr>
        <p:spPr>
          <a:xfrm>
            <a:off x="1526242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D6D14B-D5AC-4058-81FE-EFB9EACDABBC}"/>
              </a:ext>
            </a:extLst>
          </p:cNvPr>
          <p:cNvSpPr/>
          <p:nvPr/>
        </p:nvSpPr>
        <p:spPr>
          <a:xfrm>
            <a:off x="2037230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243F43-C588-4DE2-8028-2700DD540F8E}"/>
              </a:ext>
            </a:extLst>
          </p:cNvPr>
          <p:cNvSpPr/>
          <p:nvPr/>
        </p:nvSpPr>
        <p:spPr>
          <a:xfrm>
            <a:off x="2548218" y="313774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FD8DCA-D766-43DA-B2D8-CA1A2190C2DB}"/>
              </a:ext>
            </a:extLst>
          </p:cNvPr>
          <p:cNvSpPr/>
          <p:nvPr/>
        </p:nvSpPr>
        <p:spPr>
          <a:xfrm>
            <a:off x="33620" y="727439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B66133-5F3F-4F89-93C3-DE00B29C1259}"/>
              </a:ext>
            </a:extLst>
          </p:cNvPr>
          <p:cNvSpPr/>
          <p:nvPr/>
        </p:nvSpPr>
        <p:spPr>
          <a:xfrm>
            <a:off x="33620" y="1238427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C29DA3-0051-415C-ADC6-37263736271A}"/>
              </a:ext>
            </a:extLst>
          </p:cNvPr>
          <p:cNvSpPr/>
          <p:nvPr/>
        </p:nvSpPr>
        <p:spPr>
          <a:xfrm>
            <a:off x="33620" y="1749415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C3F98F-1B11-4AE1-A9D5-A5EF7B6004F1}"/>
              </a:ext>
            </a:extLst>
          </p:cNvPr>
          <p:cNvSpPr/>
          <p:nvPr/>
        </p:nvSpPr>
        <p:spPr>
          <a:xfrm>
            <a:off x="33620" y="2260403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E8CE67-183D-4B76-BD89-BD73653929C1}"/>
              </a:ext>
            </a:extLst>
          </p:cNvPr>
          <p:cNvSpPr/>
          <p:nvPr/>
        </p:nvSpPr>
        <p:spPr>
          <a:xfrm>
            <a:off x="33620" y="2771391"/>
            <a:ext cx="510988" cy="51098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8EEB433-1904-4C19-A888-A304AD9411F5}"/>
              </a:ext>
            </a:extLst>
          </p:cNvPr>
          <p:cNvSpPr/>
          <p:nvPr/>
        </p:nvSpPr>
        <p:spPr>
          <a:xfrm>
            <a:off x="1015254" y="727439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EA593E6-28EA-48CD-88EE-B28C2524A2D3}"/>
              </a:ext>
            </a:extLst>
          </p:cNvPr>
          <p:cNvSpPr/>
          <p:nvPr/>
        </p:nvSpPr>
        <p:spPr>
          <a:xfrm>
            <a:off x="1526242" y="727439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2059A85-66F4-48EC-AD21-28A962556014}"/>
              </a:ext>
            </a:extLst>
          </p:cNvPr>
          <p:cNvSpPr/>
          <p:nvPr/>
        </p:nvSpPr>
        <p:spPr>
          <a:xfrm>
            <a:off x="2037230" y="727439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0CB870F-959D-4297-A280-D834D9180561}"/>
              </a:ext>
            </a:extLst>
          </p:cNvPr>
          <p:cNvSpPr/>
          <p:nvPr/>
        </p:nvSpPr>
        <p:spPr>
          <a:xfrm>
            <a:off x="2548218" y="727439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3CFF8DF-4F46-46F7-A8EF-C8CD520B7A7E}"/>
              </a:ext>
            </a:extLst>
          </p:cNvPr>
          <p:cNvSpPr/>
          <p:nvPr/>
        </p:nvSpPr>
        <p:spPr>
          <a:xfrm>
            <a:off x="504266" y="1238427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1A9D719-5B60-4607-834B-AA7383AEBFE7}"/>
              </a:ext>
            </a:extLst>
          </p:cNvPr>
          <p:cNvSpPr/>
          <p:nvPr/>
        </p:nvSpPr>
        <p:spPr>
          <a:xfrm>
            <a:off x="1015254" y="1238427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BC1BD8E-7D71-457A-B11D-31D919ED9A77}"/>
              </a:ext>
            </a:extLst>
          </p:cNvPr>
          <p:cNvSpPr/>
          <p:nvPr/>
        </p:nvSpPr>
        <p:spPr>
          <a:xfrm>
            <a:off x="1526242" y="1238427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CDCFCDF-7896-4B76-AD18-FDAC2D43C233}"/>
              </a:ext>
            </a:extLst>
          </p:cNvPr>
          <p:cNvSpPr/>
          <p:nvPr/>
        </p:nvSpPr>
        <p:spPr>
          <a:xfrm>
            <a:off x="2037230" y="1238427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0E7A696-1C33-4ED7-BB74-9F029879972C}"/>
              </a:ext>
            </a:extLst>
          </p:cNvPr>
          <p:cNvSpPr/>
          <p:nvPr/>
        </p:nvSpPr>
        <p:spPr>
          <a:xfrm>
            <a:off x="2548218" y="1238427"/>
            <a:ext cx="510988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3A096AA-FE16-4F02-A2B3-FC61B59A7034}"/>
              </a:ext>
            </a:extLst>
          </p:cNvPr>
          <p:cNvSpPr/>
          <p:nvPr/>
        </p:nvSpPr>
        <p:spPr>
          <a:xfrm>
            <a:off x="504266" y="1749415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F40E9A7-DA1E-4AF8-A4A0-BF84099BFED3}"/>
              </a:ext>
            </a:extLst>
          </p:cNvPr>
          <p:cNvSpPr/>
          <p:nvPr/>
        </p:nvSpPr>
        <p:spPr>
          <a:xfrm>
            <a:off x="1015254" y="1749415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5D2BB36-E34B-4945-A29F-994CAC875C05}"/>
              </a:ext>
            </a:extLst>
          </p:cNvPr>
          <p:cNvSpPr/>
          <p:nvPr/>
        </p:nvSpPr>
        <p:spPr>
          <a:xfrm>
            <a:off x="1526242" y="1749415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D9A347-790B-4E6C-AEF7-374FC0C94B27}"/>
              </a:ext>
            </a:extLst>
          </p:cNvPr>
          <p:cNvSpPr/>
          <p:nvPr/>
        </p:nvSpPr>
        <p:spPr>
          <a:xfrm>
            <a:off x="2037230" y="1749415"/>
            <a:ext cx="510988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184F4E5-D6BA-44DE-9FDA-F73373D46EB9}"/>
              </a:ext>
            </a:extLst>
          </p:cNvPr>
          <p:cNvSpPr/>
          <p:nvPr/>
        </p:nvSpPr>
        <p:spPr>
          <a:xfrm>
            <a:off x="2548218" y="1749415"/>
            <a:ext cx="510988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9F849D-D412-4F45-ADFA-E4370DEE5B16}"/>
              </a:ext>
            </a:extLst>
          </p:cNvPr>
          <p:cNvSpPr/>
          <p:nvPr/>
        </p:nvSpPr>
        <p:spPr>
          <a:xfrm>
            <a:off x="504266" y="2260403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C129282-0289-4902-A804-988F29612AA5}"/>
              </a:ext>
            </a:extLst>
          </p:cNvPr>
          <p:cNvSpPr/>
          <p:nvPr/>
        </p:nvSpPr>
        <p:spPr>
          <a:xfrm>
            <a:off x="1015254" y="2260403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810F863-6C78-4968-A7B1-09C01CC8AF0D}"/>
              </a:ext>
            </a:extLst>
          </p:cNvPr>
          <p:cNvSpPr/>
          <p:nvPr/>
        </p:nvSpPr>
        <p:spPr>
          <a:xfrm>
            <a:off x="1526242" y="2260403"/>
            <a:ext cx="510988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1D651C-C4BA-4490-A965-1BC46214949E}"/>
              </a:ext>
            </a:extLst>
          </p:cNvPr>
          <p:cNvSpPr/>
          <p:nvPr/>
        </p:nvSpPr>
        <p:spPr>
          <a:xfrm>
            <a:off x="2037230" y="2260403"/>
            <a:ext cx="510988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6EB2FAD-DF64-4B81-A384-05A4E3E41B00}"/>
              </a:ext>
            </a:extLst>
          </p:cNvPr>
          <p:cNvSpPr/>
          <p:nvPr/>
        </p:nvSpPr>
        <p:spPr>
          <a:xfrm>
            <a:off x="2548218" y="2260403"/>
            <a:ext cx="510988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F65013C-467D-4A05-89E5-0C6B692407A6}"/>
              </a:ext>
            </a:extLst>
          </p:cNvPr>
          <p:cNvSpPr/>
          <p:nvPr/>
        </p:nvSpPr>
        <p:spPr>
          <a:xfrm>
            <a:off x="504266" y="2771391"/>
            <a:ext cx="510988" cy="510988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4ED8D1E-F835-41FB-B3FE-6FDF0AC1DA05}"/>
              </a:ext>
            </a:extLst>
          </p:cNvPr>
          <p:cNvSpPr/>
          <p:nvPr/>
        </p:nvSpPr>
        <p:spPr>
          <a:xfrm>
            <a:off x="1015254" y="2771391"/>
            <a:ext cx="510988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FDD7C92-0372-4AEA-B8C4-B6FF3F096A2F}"/>
              </a:ext>
            </a:extLst>
          </p:cNvPr>
          <p:cNvSpPr/>
          <p:nvPr/>
        </p:nvSpPr>
        <p:spPr>
          <a:xfrm>
            <a:off x="1526242" y="2771391"/>
            <a:ext cx="510988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0595D78-1121-4386-8C3B-BA9B03C8953D}"/>
              </a:ext>
            </a:extLst>
          </p:cNvPr>
          <p:cNvSpPr/>
          <p:nvPr/>
        </p:nvSpPr>
        <p:spPr>
          <a:xfrm>
            <a:off x="2037230" y="2771391"/>
            <a:ext cx="510988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57DBC24-4C63-48CE-BD8D-14EC54F7D6B7}"/>
              </a:ext>
            </a:extLst>
          </p:cNvPr>
          <p:cNvSpPr/>
          <p:nvPr/>
        </p:nvSpPr>
        <p:spPr>
          <a:xfrm>
            <a:off x="2548218" y="2771391"/>
            <a:ext cx="510988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A78AD-F10C-420C-9D4A-E90DB8C70E4A}"/>
              </a:ext>
            </a:extLst>
          </p:cNvPr>
          <p:cNvSpPr txBox="1"/>
          <p:nvPr/>
        </p:nvSpPr>
        <p:spPr>
          <a:xfrm>
            <a:off x="4424082" y="652182"/>
            <a:ext cx="889987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00  1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7872D64-C0E0-4ADB-AB4C-1FBEA505A573}"/>
              </a:ext>
            </a:extLst>
          </p:cNvPr>
          <p:cNvSpPr txBox="1"/>
          <p:nvPr/>
        </p:nvSpPr>
        <p:spPr>
          <a:xfrm>
            <a:off x="4424082" y="1238427"/>
            <a:ext cx="889987" cy="858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10  2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01  3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086526-5B91-4E2A-B193-0AE9794C95AB}"/>
              </a:ext>
            </a:extLst>
          </p:cNvPr>
          <p:cNvSpPr txBox="1"/>
          <p:nvPr/>
        </p:nvSpPr>
        <p:spPr>
          <a:xfrm>
            <a:off x="4424081" y="2224782"/>
            <a:ext cx="889987" cy="1258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20  4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11  5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02  6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E7762A-E133-4DF1-A93F-D3FFF2AC83DE}"/>
              </a:ext>
            </a:extLst>
          </p:cNvPr>
          <p:cNvSpPr txBox="1"/>
          <p:nvPr/>
        </p:nvSpPr>
        <p:spPr>
          <a:xfrm>
            <a:off x="4424080" y="3564789"/>
            <a:ext cx="1031051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30  7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21  8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12  9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03  10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90CE3E9-58AB-4231-B8FF-9EE5E90D13E9}"/>
              </a:ext>
            </a:extLst>
          </p:cNvPr>
          <p:cNvSpPr txBox="1"/>
          <p:nvPr/>
        </p:nvSpPr>
        <p:spPr>
          <a:xfrm>
            <a:off x="5916703" y="569268"/>
            <a:ext cx="1031051" cy="2058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40  11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31  12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22  13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13  14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04  15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628AA0-EBCF-4716-A473-6761BF86FA0E}"/>
              </a:ext>
            </a:extLst>
          </p:cNvPr>
          <p:cNvSpPr txBox="1"/>
          <p:nvPr/>
        </p:nvSpPr>
        <p:spPr>
          <a:xfrm>
            <a:off x="5907628" y="2946224"/>
            <a:ext cx="1031051" cy="1658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41  16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32  17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23  18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14  19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B12CE6-588C-458B-A52A-0570D9D0FB1D}"/>
              </a:ext>
            </a:extLst>
          </p:cNvPr>
          <p:cNvSpPr txBox="1"/>
          <p:nvPr/>
        </p:nvSpPr>
        <p:spPr>
          <a:xfrm>
            <a:off x="7549734" y="566058"/>
            <a:ext cx="1031051" cy="1258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42  20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33  21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24  22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15CE2CD-3370-4397-ACC0-7C1A2316CF04}"/>
              </a:ext>
            </a:extLst>
          </p:cNvPr>
          <p:cNvSpPr txBox="1"/>
          <p:nvPr/>
        </p:nvSpPr>
        <p:spPr>
          <a:xfrm>
            <a:off x="7549734" y="1944381"/>
            <a:ext cx="1031051" cy="858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43  23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34  24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7D08C8-2C79-414F-B2E0-5B1A7B13837A}"/>
              </a:ext>
            </a:extLst>
          </p:cNvPr>
          <p:cNvSpPr txBox="1"/>
          <p:nvPr/>
        </p:nvSpPr>
        <p:spPr>
          <a:xfrm>
            <a:off x="7562394" y="3026885"/>
            <a:ext cx="1031051" cy="458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44  25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E8C31-FF0F-4932-AEF7-B366BA81BCC5}"/>
              </a:ext>
            </a:extLst>
          </p:cNvPr>
          <p:cNvSpPr txBox="1"/>
          <p:nvPr/>
        </p:nvSpPr>
        <p:spPr>
          <a:xfrm>
            <a:off x="544608" y="3872753"/>
            <a:ext cx="2084225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1  3  6 10 15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2  5  9 14 19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4  8 13 18 22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7 12 17 21 24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11 16 20 23 25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47895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DCC0A-647A-4381-A1C5-8E3FD044825A}"/>
              </a:ext>
            </a:extLst>
          </p:cNvPr>
          <p:cNvSpPr txBox="1"/>
          <p:nvPr/>
        </p:nvSpPr>
        <p:spPr>
          <a:xfrm>
            <a:off x="423582" y="316006"/>
            <a:ext cx="1957587" cy="1471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'a'=&gt;97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'b'=&gt;98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B86D75-EBE2-4FBC-9E80-78DC1B93E8B0}"/>
              </a:ext>
            </a:extLst>
          </p:cNvPr>
          <p:cNvSpPr txBox="1"/>
          <p:nvPr/>
        </p:nvSpPr>
        <p:spPr>
          <a:xfrm>
            <a:off x="2568388" y="329064"/>
            <a:ext cx="1957587" cy="1471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'A'=&gt;65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'B'=&gt;66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B9EB72-3F16-41DA-AC3E-207ADA550C49}"/>
              </a:ext>
            </a:extLst>
          </p:cNvPr>
          <p:cNvSpPr txBox="1"/>
          <p:nvPr/>
        </p:nvSpPr>
        <p:spPr>
          <a:xfrm>
            <a:off x="309282" y="2151530"/>
            <a:ext cx="3983783" cy="751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'a' - 32 =&gt; 'A'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228AE0-834C-41E0-BC20-4198386AE3F9}"/>
              </a:ext>
            </a:extLst>
          </p:cNvPr>
          <p:cNvSpPr txBox="1"/>
          <p:nvPr/>
        </p:nvSpPr>
        <p:spPr>
          <a:xfrm>
            <a:off x="309281" y="3106271"/>
            <a:ext cx="3983783" cy="751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'A' + 32 =&gt; 'a'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7A223A-0BF7-4C42-AB3D-C075708103EF}"/>
              </a:ext>
            </a:extLst>
          </p:cNvPr>
          <p:cNvSpPr txBox="1"/>
          <p:nvPr/>
        </p:nvSpPr>
        <p:spPr>
          <a:xfrm>
            <a:off x="309280" y="4000501"/>
            <a:ext cx="5756704" cy="751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'a' - ('a'-'A') =&gt; 'A'</a:t>
            </a:r>
            <a:endParaRPr lang="ko-KR" altLang="en-US" sz="36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86E0A1-3437-4B8D-8C27-D71263312389}"/>
              </a:ext>
            </a:extLst>
          </p:cNvPr>
          <p:cNvSpPr txBox="1"/>
          <p:nvPr/>
        </p:nvSpPr>
        <p:spPr>
          <a:xfrm>
            <a:off x="4713194" y="368380"/>
            <a:ext cx="1957587" cy="1471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'0'=&gt;48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'1'=&gt;49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C04619-E616-48B9-90CD-0ADDA4EA6554}"/>
              </a:ext>
            </a:extLst>
          </p:cNvPr>
          <p:cNvSpPr txBox="1"/>
          <p:nvPr/>
        </p:nvSpPr>
        <p:spPr>
          <a:xfrm>
            <a:off x="6494929" y="2070848"/>
            <a:ext cx="3983783" cy="751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num = '0' - '0'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65C093-6173-40B0-B5A8-C5A455BAF6B6}"/>
              </a:ext>
            </a:extLst>
          </p:cNvPr>
          <p:cNvSpPr txBox="1"/>
          <p:nvPr/>
        </p:nvSpPr>
        <p:spPr>
          <a:xfrm>
            <a:off x="6457205" y="2991971"/>
            <a:ext cx="3730508" cy="751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num = ch - '0'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26812-4C0D-4A96-BA48-D08F4A505077}"/>
              </a:ext>
            </a:extLst>
          </p:cNvPr>
          <p:cNvSpPr txBox="1"/>
          <p:nvPr/>
        </p:nvSpPr>
        <p:spPr>
          <a:xfrm>
            <a:off x="7038346" y="4288710"/>
            <a:ext cx="2896947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int('123')+1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290CFB-4F20-4306-BB38-590BC067F200}"/>
              </a:ext>
            </a:extLst>
          </p:cNvPr>
          <p:cNvSpPr txBox="1"/>
          <p:nvPr/>
        </p:nvSpPr>
        <p:spPr>
          <a:xfrm>
            <a:off x="7288306" y="-196149"/>
            <a:ext cx="2210862" cy="2911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 '=&gt;32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'\n'=&gt;10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36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'\r'=&gt;13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36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134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605118" y="215153"/>
            <a:ext cx="1367682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20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5" y="318695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0x246e1926a50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3" y="326091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77C66-7705-4E52-AE86-479D591119C8}"/>
              </a:ext>
            </a:extLst>
          </p:cNvPr>
          <p:cNvSpPr/>
          <p:nvPr/>
        </p:nvSpPr>
        <p:spPr>
          <a:xfrm>
            <a:off x="5170394" y="192965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59AF78B-FCDA-4614-B07A-68D87C0ED161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>
            <a:off x="5170395" y="2218765"/>
            <a:ext cx="1" cy="1257300"/>
          </a:xfrm>
          <a:prstGeom prst="bent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87D72F-596A-4190-A55D-BF7126A0272B}"/>
              </a:ext>
            </a:extLst>
          </p:cNvPr>
          <p:cNvSpPr/>
          <p:nvPr/>
        </p:nvSpPr>
        <p:spPr>
          <a:xfrm>
            <a:off x="5170394" y="941295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A8964-FE53-4738-BC9F-6DEA4FEA24D5}"/>
              </a:ext>
            </a:extLst>
          </p:cNvPr>
          <p:cNvSpPr txBox="1"/>
          <p:nvPr/>
        </p:nvSpPr>
        <p:spPr>
          <a:xfrm>
            <a:off x="3389544" y="1776813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0x246e1926a50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877A8-E910-476F-8193-635BE8398B27}"/>
              </a:ext>
            </a:extLst>
          </p:cNvPr>
          <p:cNvSpPr txBox="1"/>
          <p:nvPr/>
        </p:nvSpPr>
        <p:spPr>
          <a:xfrm>
            <a:off x="7411615" y="2007873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ref_count=203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08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605118" y="215153"/>
            <a:ext cx="1367682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y = 10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5" y="318695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0x246e1926a50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3" y="326091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77C66-7705-4E52-AE86-479D591119C8}"/>
              </a:ext>
            </a:extLst>
          </p:cNvPr>
          <p:cNvSpPr/>
          <p:nvPr/>
        </p:nvSpPr>
        <p:spPr>
          <a:xfrm>
            <a:off x="5170394" y="192965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59AF78B-FCDA-4614-B07A-68D87C0ED161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>
            <a:off x="5170395" y="2218765"/>
            <a:ext cx="1" cy="1257300"/>
          </a:xfrm>
          <a:prstGeom prst="bent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87D72F-596A-4190-A55D-BF7126A0272B}"/>
              </a:ext>
            </a:extLst>
          </p:cNvPr>
          <p:cNvSpPr/>
          <p:nvPr/>
        </p:nvSpPr>
        <p:spPr>
          <a:xfrm>
            <a:off x="5170394" y="941295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A8964-FE53-4738-BC9F-6DEA4FEA24D5}"/>
              </a:ext>
            </a:extLst>
          </p:cNvPr>
          <p:cNvSpPr txBox="1"/>
          <p:nvPr/>
        </p:nvSpPr>
        <p:spPr>
          <a:xfrm>
            <a:off x="3389544" y="1776813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0x246e1926a50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877A8-E910-476F-8193-635BE8398B27}"/>
              </a:ext>
            </a:extLst>
          </p:cNvPr>
          <p:cNvSpPr txBox="1"/>
          <p:nvPr/>
        </p:nvSpPr>
        <p:spPr>
          <a:xfrm>
            <a:off x="7848644" y="1987704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ref_count=204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5431C4-E562-465D-B3E5-9E45C7DE4672}"/>
              </a:ext>
            </a:extLst>
          </p:cNvPr>
          <p:cNvSpPr/>
          <p:nvPr/>
        </p:nvSpPr>
        <p:spPr>
          <a:xfrm>
            <a:off x="5170393" y="3866030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0x246e1926a50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7A11BC-44DF-419A-A60A-9FDFA2180949}"/>
              </a:ext>
            </a:extLst>
          </p:cNvPr>
          <p:cNvSpPr txBox="1"/>
          <p:nvPr/>
        </p:nvSpPr>
        <p:spPr>
          <a:xfrm>
            <a:off x="7469841" y="3939989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3CB0DD9-0E56-48F2-8C3F-1DA815F93FE1}"/>
              </a:ext>
            </a:extLst>
          </p:cNvPr>
          <p:cNvCxnSpPr>
            <a:cxnSpLocks/>
            <a:stCxn id="12" idx="3"/>
            <a:endCxn id="6" idx="3"/>
          </p:cNvCxnSpPr>
          <p:nvPr/>
        </p:nvCxnSpPr>
        <p:spPr>
          <a:xfrm flipV="1">
            <a:off x="7274858" y="2218765"/>
            <a:ext cx="1" cy="1936377"/>
          </a:xfrm>
          <a:prstGeom prst="bent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31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605118" y="215153"/>
            <a:ext cx="1367682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10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del x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5" y="318695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0x246e1926a50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3" y="326091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77C66-7705-4E52-AE86-479D591119C8}"/>
              </a:ext>
            </a:extLst>
          </p:cNvPr>
          <p:cNvSpPr/>
          <p:nvPr/>
        </p:nvSpPr>
        <p:spPr>
          <a:xfrm>
            <a:off x="5170394" y="192965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59AF78B-FCDA-4614-B07A-68D87C0ED161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>
            <a:off x="5170395" y="2218765"/>
            <a:ext cx="1" cy="1257300"/>
          </a:xfrm>
          <a:prstGeom prst="bent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2A8964-FE53-4738-BC9F-6DEA4FEA24D5}"/>
              </a:ext>
            </a:extLst>
          </p:cNvPr>
          <p:cNvSpPr txBox="1"/>
          <p:nvPr/>
        </p:nvSpPr>
        <p:spPr>
          <a:xfrm>
            <a:off x="3389544" y="1776813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0x246e1926a50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877A8-E910-476F-8193-635BE8398B27}"/>
              </a:ext>
            </a:extLst>
          </p:cNvPr>
          <p:cNvSpPr txBox="1"/>
          <p:nvPr/>
        </p:nvSpPr>
        <p:spPr>
          <a:xfrm>
            <a:off x="7274859" y="1987704"/>
            <a:ext cx="1830950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ref_count=203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1EAF05D-7A29-49E6-9634-71054671333F}"/>
              </a:ext>
            </a:extLst>
          </p:cNvPr>
          <p:cNvCxnSpPr/>
          <p:nvPr/>
        </p:nvCxnSpPr>
        <p:spPr>
          <a:xfrm flipH="1">
            <a:off x="4726641" y="3025588"/>
            <a:ext cx="2743202" cy="8538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26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753036" y="127747"/>
            <a:ext cx="1762021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None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print(x)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4" y="1292681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None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2" y="136664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996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16B2D-07C8-4034-B220-67ABCAA16D77}"/>
              </a:ext>
            </a:extLst>
          </p:cNvPr>
          <p:cNvSpPr txBox="1"/>
          <p:nvPr/>
        </p:nvSpPr>
        <p:spPr>
          <a:xfrm>
            <a:off x="753036" y="127747"/>
            <a:ext cx="1762021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None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print(x)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10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7FB72-539E-4D56-A20B-1EB339512354}"/>
              </a:ext>
            </a:extLst>
          </p:cNvPr>
          <p:cNvSpPr/>
          <p:nvPr/>
        </p:nvSpPr>
        <p:spPr>
          <a:xfrm>
            <a:off x="5170394" y="531159"/>
            <a:ext cx="2104465" cy="43568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D8733D-9E35-4825-95BE-4586C115DBA2}"/>
              </a:ext>
            </a:extLst>
          </p:cNvPr>
          <p:cNvSpPr/>
          <p:nvPr/>
        </p:nvSpPr>
        <p:spPr>
          <a:xfrm>
            <a:off x="5170394" y="2334829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6F950-0498-4EB3-B799-FE1B54488402}"/>
              </a:ext>
            </a:extLst>
          </p:cNvPr>
          <p:cNvSpPr txBox="1"/>
          <p:nvPr/>
        </p:nvSpPr>
        <p:spPr>
          <a:xfrm>
            <a:off x="7469842" y="240878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F661D1-A8FE-4825-9A7A-6FC6C3450F50}"/>
              </a:ext>
            </a:extLst>
          </p:cNvPr>
          <p:cNvSpPr/>
          <p:nvPr/>
        </p:nvSpPr>
        <p:spPr>
          <a:xfrm>
            <a:off x="5170393" y="1143883"/>
            <a:ext cx="2104465" cy="57822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CEAEE4C-99F9-4C59-B61D-E77BEBE92C2C}"/>
              </a:ext>
            </a:extLst>
          </p:cNvPr>
          <p:cNvCxnSpPr>
            <a:stCxn id="4" idx="1"/>
            <a:endCxn id="6" idx="1"/>
          </p:cNvCxnSpPr>
          <p:nvPr/>
        </p:nvCxnSpPr>
        <p:spPr>
          <a:xfrm rot="10800000">
            <a:off x="5170394" y="1432995"/>
            <a:ext cx="1" cy="1190946"/>
          </a:xfrm>
          <a:prstGeom prst="bentConnector3">
            <a:avLst>
              <a:gd name="adj1" fmla="val 228601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890513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24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2700">
          <a:solidFill>
            <a:srgbClr val="FF6600"/>
          </a:solidFill>
        </a:ln>
      </a:spPr>
      <a:bodyPr lIns="36000" rIns="36000" rtlCol="0" anchor="ctr"/>
      <a:lstStyle>
        <a:defPPr algn="ctr">
          <a:defRPr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9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6600"/>
          </a:solidFill>
        </a:ln>
      </a:spPr>
      <a:bodyPr rtlCol="0" anchor="ctr"/>
      <a:lstStyle>
        <a:defPPr algn="ctr">
          <a:defRPr sz="280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l">
          <a:defRPr sz="200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95382</TotalTime>
  <Words>1845</Words>
  <Application>Microsoft Office PowerPoint</Application>
  <PresentationFormat>사용자 지정</PresentationFormat>
  <Paragraphs>755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43</vt:i4>
      </vt:variant>
    </vt:vector>
  </HeadingPairs>
  <TitlesOfParts>
    <vt:vector size="52" baseType="lpstr">
      <vt:lpstr>맑은 고딕</vt:lpstr>
      <vt:lpstr>Consolas</vt:lpstr>
      <vt:lpstr>굴림</vt:lpstr>
      <vt:lpstr>Microsoft Sans Serif</vt:lpstr>
      <vt:lpstr>Candara</vt:lpstr>
      <vt:lpstr>Arial</vt:lpstr>
      <vt:lpstr>1_제목 슬라이드</vt:lpstr>
      <vt:lpstr>38_기본 디자인</vt:lpstr>
      <vt:lpstr>39_기본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3985</cp:revision>
  <dcterms:created xsi:type="dcterms:W3CDTF">2008-02-04T08:04:25Z</dcterms:created>
  <dcterms:modified xsi:type="dcterms:W3CDTF">2022-02-17T08:43:36Z</dcterms:modified>
</cp:coreProperties>
</file>