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  <p:sldMasterId id="2147487447" r:id="rId3"/>
  </p:sldMasterIdLst>
  <p:notesMasterIdLst>
    <p:notesMasterId r:id="rId14"/>
  </p:notesMasterIdLst>
  <p:handoutMasterIdLst>
    <p:handoutMasterId r:id="rId15"/>
  </p:handoutMasterIdLst>
  <p:sldIdLst>
    <p:sldId id="853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</p:sldIdLst>
  <p:sldSz cx="10440988" cy="6858000"/>
  <p:notesSz cx="6797675" cy="9926638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icrosoft Sans Serif" panose="020B0604020202020204" pitchFamily="34" charset="0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2E2F6"/>
    <a:srgbClr val="CCFFCC"/>
    <a:srgbClr val="FFFFCC"/>
    <a:srgbClr val="3399FF"/>
    <a:srgbClr val="FF6600"/>
    <a:srgbClr val="FEF0F3"/>
    <a:srgbClr val="FCD0D8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8" autoAdjust="0"/>
    <p:restoredTop sz="95719" autoAdjust="0"/>
  </p:normalViewPr>
  <p:slideViewPr>
    <p:cSldViewPr snapToGrid="0">
      <p:cViewPr varScale="1">
        <p:scale>
          <a:sx n="95" d="100"/>
          <a:sy n="95" d="100"/>
        </p:scale>
        <p:origin x="1564" y="6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48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파이썬 프로그래밍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B8468-BBAE-43BD-9C0D-80765E581D28}"/>
              </a:ext>
            </a:extLst>
          </p:cNvPr>
          <p:cNvSpPr txBox="1"/>
          <p:nvPr/>
        </p:nvSpPr>
        <p:spPr>
          <a:xfrm>
            <a:off x="1095935" y="255494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2353529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‘hello’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5170394" y="648987"/>
            <a:ext cx="1" cy="1974954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221A0-10D9-4A6C-BC60-6F77FECA1426}"/>
              </a:ext>
            </a:extLst>
          </p:cNvPr>
          <p:cNvSpPr/>
          <p:nvPr/>
        </p:nvSpPr>
        <p:spPr>
          <a:xfrm>
            <a:off x="5170393" y="35987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‘hello’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0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F6274-4558-48EB-9C53-500902A6A837}"/>
              </a:ext>
            </a:extLst>
          </p:cNvPr>
          <p:cNvSpPr txBox="1"/>
          <p:nvPr/>
        </p:nvSpPr>
        <p:spPr>
          <a:xfrm>
            <a:off x="311292" y="2146234"/>
            <a:ext cx="10129696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https://www.anaconda.com/products/individual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BC4B-2C09-4064-B939-ACA6E32E416E}"/>
              </a:ext>
            </a:extLst>
          </p:cNvPr>
          <p:cNvSpPr txBox="1"/>
          <p:nvPr/>
        </p:nvSpPr>
        <p:spPr>
          <a:xfrm>
            <a:off x="311292" y="1626945"/>
            <a:ext cx="472757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8D6B-7661-4D42-971F-537A969409BD}"/>
              </a:ext>
            </a:extLst>
          </p:cNvPr>
          <p:cNvSpPr txBox="1"/>
          <p:nvPr/>
        </p:nvSpPr>
        <p:spPr>
          <a:xfrm>
            <a:off x="311292" y="576406"/>
            <a:ext cx="854753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https://github.com/imguru-mooc/python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62CB-8CA9-4317-81B7-0233E2A713F3}"/>
              </a:ext>
            </a:extLst>
          </p:cNvPr>
          <p:cNvSpPr txBox="1"/>
          <p:nvPr/>
        </p:nvSpPr>
        <p:spPr>
          <a:xfrm>
            <a:off x="311292" y="203873"/>
            <a:ext cx="141577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자료공유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D4361-6108-4ED2-8C0D-BB937A3CDAB7}"/>
              </a:ext>
            </a:extLst>
          </p:cNvPr>
          <p:cNvSpPr txBox="1"/>
          <p:nvPr/>
        </p:nvSpPr>
        <p:spPr>
          <a:xfrm>
            <a:off x="311292" y="3436200"/>
            <a:ext cx="9124614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파워쉘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작업 디렉토리로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C:\Users\jikim&gt; cd C:\python_share</a:t>
            </a: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jupyter notebook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명령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C:\python_share&gt; jupyter notebook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C2F4B-313C-4B1B-87C9-BD384F2434EE}"/>
              </a:ext>
            </a:extLst>
          </p:cNvPr>
          <p:cNvSpPr txBox="1"/>
          <p:nvPr/>
        </p:nvSpPr>
        <p:spPr>
          <a:xfrm>
            <a:off x="311292" y="2916911"/>
            <a:ext cx="2986715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실행</a:t>
            </a:r>
          </a:p>
        </p:txBody>
      </p:sp>
    </p:spTree>
    <p:extLst>
      <p:ext uri="{BB962C8B-B14F-4D97-AF65-F5344CB8AC3E}">
        <p14:creationId xmlns:p14="http://schemas.microsoft.com/office/powerpoint/2010/main" val="34622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3142207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x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2" y="7328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3" y="1021977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411615" y="200787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8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848644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431C4-E562-465D-B3E5-9E45C7DE4672}"/>
              </a:ext>
            </a:extLst>
          </p:cNvPr>
          <p:cNvSpPr/>
          <p:nvPr/>
        </p:nvSpPr>
        <p:spPr>
          <a:xfrm>
            <a:off x="5170393" y="3866030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A11BC-44DF-419A-A60A-9FDFA2180949}"/>
              </a:ext>
            </a:extLst>
          </p:cNvPr>
          <p:cNvSpPr txBox="1"/>
          <p:nvPr/>
        </p:nvSpPr>
        <p:spPr>
          <a:xfrm>
            <a:off x="7469841" y="393998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CB0DD9-0E56-48F2-8C3F-1DA815F93FE1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7274858" y="2218765"/>
            <a:ext cx="1" cy="1936377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1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 x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274859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AF05D-7A29-49E6-9634-71054671333F}"/>
              </a:ext>
            </a:extLst>
          </p:cNvPr>
          <p:cNvCxnSpPr/>
          <p:nvPr/>
        </p:nvCxnSpPr>
        <p:spPr>
          <a:xfrm flipH="1">
            <a:off x="4726641" y="3025588"/>
            <a:ext cx="2743202" cy="853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1292681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None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136664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4" y="1432995"/>
            <a:ext cx="1" cy="1190946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9051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6600"/>
          </a:solidFill>
        </a:ln>
      </a:spPr>
      <a:bodyPr lIns="36000" rIns="36000"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9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 sz="28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200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94498</TotalTime>
  <Words>191</Words>
  <Application>Microsoft Office PowerPoint</Application>
  <PresentationFormat>사용자 지정</PresentationFormat>
  <Paragraphs>64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Consolas</vt:lpstr>
      <vt:lpstr>Candara</vt:lpstr>
      <vt:lpstr>Arial</vt:lpstr>
      <vt:lpstr>Microsoft Sans Serif</vt:lpstr>
      <vt:lpstr>굴림</vt:lpstr>
      <vt:lpstr>1_제목 슬라이드</vt:lpstr>
      <vt:lpstr>38_기본 디자인</vt:lpstr>
      <vt:lpstr>39_기본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3978</cp:revision>
  <dcterms:created xsi:type="dcterms:W3CDTF">2008-02-04T08:04:25Z</dcterms:created>
  <dcterms:modified xsi:type="dcterms:W3CDTF">2022-02-16T01:50:48Z</dcterms:modified>
</cp:coreProperties>
</file>