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2" r:id="rId11"/>
    <p:sldId id="267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969696"/>
    <a:srgbClr val="A500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C447-1AD0-4D23-ADD0-BBFD01F5E0D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3F18-ADF8-4C88-AFEB-0EC7111FA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57496"/>
            <a:ext cx="4289944" cy="3346156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857751" y="3071809"/>
            <a:ext cx="3714777" cy="1024386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종료 보고서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C</a:t>
            </a:r>
            <a:r>
              <a:rPr lang="ko-KR" altLang="en-US" b="1" dirty="0" smtClean="0"/>
              <a:t>반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팀</a:t>
            </a:r>
            <a:endParaRPr lang="ko-KR" altLang="en-US" b="1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4361350" y="4350841"/>
            <a:ext cx="4684586" cy="122129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6B6B6B"/>
                </a:solidFill>
              </a:rPr>
              <a:t>팀장</a:t>
            </a:r>
            <a:r>
              <a:rPr lang="en-US" altLang="ko-KR" sz="2000" b="1" dirty="0">
                <a:solidFill>
                  <a:srgbClr val="6B6B6B"/>
                </a:solidFill>
              </a:rPr>
              <a:t> </a:t>
            </a:r>
            <a:r>
              <a:rPr lang="ko-KR" altLang="en-US" sz="2000" dirty="0" smtClean="0">
                <a:solidFill>
                  <a:srgbClr val="6B6B6B"/>
                </a:solidFill>
              </a:rPr>
              <a:t>김하성 </a:t>
            </a:r>
            <a:endParaRPr lang="en-US" altLang="ko-KR" sz="2000" dirty="0" smtClean="0">
              <a:solidFill>
                <a:srgbClr val="6B6B6B"/>
              </a:solidFill>
            </a:endParaRPr>
          </a:p>
          <a:p>
            <a:r>
              <a:rPr lang="ko-KR" altLang="en-US" sz="2400" b="1" dirty="0" smtClean="0">
                <a:solidFill>
                  <a:srgbClr val="6B6B6B"/>
                </a:solidFill>
              </a:rPr>
              <a:t>팀원</a:t>
            </a:r>
            <a:r>
              <a:rPr lang="en-US" altLang="ko-KR" sz="2000" dirty="0" smtClean="0">
                <a:solidFill>
                  <a:srgbClr val="6B6B6B"/>
                </a:solidFill>
              </a:rPr>
              <a:t> </a:t>
            </a:r>
            <a:r>
              <a:rPr lang="ko-KR" altLang="en-US" sz="2000" dirty="0" smtClean="0">
                <a:solidFill>
                  <a:srgbClr val="6B6B6B"/>
                </a:solidFill>
              </a:rPr>
              <a:t>김수빈 이원재 이재환</a:t>
            </a:r>
            <a:endParaRPr lang="ko-KR" altLang="en-US" sz="2000" dirty="0">
              <a:solidFill>
                <a:srgbClr val="6B6B6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1888" y="1773419"/>
            <a:ext cx="113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  <a:cs typeface="Lato" panose="020F0502020204030203" pitchFamily="34" charset="0"/>
              </a:rPr>
              <a:t>(</a:t>
            </a:r>
            <a:r>
              <a:rPr lang="en-US" sz="2000" dirty="0" err="1" smtClean="0">
                <a:latin typeface="+mj-lt"/>
                <a:cs typeface="Lato" panose="020F0502020204030203" pitchFamily="34" charset="0"/>
              </a:rPr>
              <a:t>PiCar</a:t>
            </a:r>
            <a:r>
              <a:rPr lang="en-US" sz="2000" dirty="0" smtClean="0">
                <a:latin typeface="+mj-lt"/>
                <a:cs typeface="Lato" panose="020F0502020204030203" pitchFamily="34" charset="0"/>
              </a:rPr>
              <a:t>-s)</a:t>
            </a:r>
            <a:endParaRPr lang="en-US" sz="2000" dirty="0">
              <a:latin typeface="+mj-lt"/>
              <a:cs typeface="Lato" panose="020F0502020204030203" pitchFamily="34" charset="0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285720" y="500042"/>
            <a:ext cx="4929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 smtClean="0">
                <a:solidFill>
                  <a:srgbClr val="C00000"/>
                </a:solidFill>
                <a:latin typeface="+mj-lt"/>
              </a:rPr>
              <a:t>[</a:t>
            </a:r>
            <a:r>
              <a:rPr lang="ko-KR" altLang="en-US" sz="5000" b="1" dirty="0" smtClean="0">
                <a:solidFill>
                  <a:srgbClr val="C00000"/>
                </a:solidFill>
                <a:latin typeface="+mj-lt"/>
              </a:rPr>
              <a:t>일등 </a:t>
            </a:r>
            <a:r>
              <a:rPr lang="en-US" altLang="ko-KR" sz="5000" b="1" dirty="0" smtClean="0">
                <a:solidFill>
                  <a:srgbClr val="C00000"/>
                </a:solidFill>
                <a:latin typeface="+mj-lt"/>
              </a:rPr>
              <a:t>SW </a:t>
            </a:r>
            <a:r>
              <a:rPr lang="ko-KR" altLang="en-US" sz="5000" b="1" dirty="0" smtClean="0">
                <a:solidFill>
                  <a:srgbClr val="C00000"/>
                </a:solidFill>
                <a:latin typeface="+mj-lt"/>
              </a:rPr>
              <a:t>교육</a:t>
            </a:r>
            <a:r>
              <a:rPr lang="en-US" altLang="ko-KR" sz="5000" b="1" dirty="0" smtClean="0">
                <a:solidFill>
                  <a:srgbClr val="C00000"/>
                </a:solidFill>
                <a:latin typeface="+mj-lt"/>
              </a:rPr>
              <a:t>]</a:t>
            </a:r>
            <a:endParaRPr lang="en-US" sz="5000" b="1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554566" y="1201915"/>
            <a:ext cx="4034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Platooning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Project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Work Review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62248"/>
            <a:ext cx="81439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b="1" dirty="0"/>
              <a:t>5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장애물 탐지 구현 및 테스트</a:t>
            </a:r>
            <a:endParaRPr lang="en-US" altLang="ko-KR" sz="2800" b="1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적외선 센서를 이용하여 장애물 인식 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장애물 인식 후 경고음 발생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장애물을 피한 후 이동</a:t>
            </a:r>
            <a:endParaRPr lang="en-US" altLang="ko-KR" dirty="0" smtClean="0"/>
          </a:p>
          <a:p>
            <a:pPr marL="342900" indent="-342900"/>
            <a:endParaRPr lang="en-US" altLang="ko-KR" sz="2000" b="1" dirty="0" smtClean="0"/>
          </a:p>
          <a:p>
            <a:pPr marL="342900" indent="-342900"/>
            <a:r>
              <a:rPr lang="ko-KR" altLang="en-US" sz="2000" b="1" dirty="0" smtClean="0"/>
              <a:t>이슈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소리가 나지 않는 현상</a:t>
            </a:r>
            <a:endParaRPr lang="en-US" altLang="ko-KR" dirty="0" smtClean="0"/>
          </a:p>
          <a:p>
            <a:pPr marL="342900" indent="-342900"/>
            <a:endParaRPr lang="en-US" altLang="ko-KR" sz="2000" b="1" dirty="0"/>
          </a:p>
          <a:p>
            <a:pPr marL="342900" indent="-342900"/>
            <a:r>
              <a:rPr lang="ko-KR" altLang="en-US" sz="2000" b="1" dirty="0" smtClean="0"/>
              <a:t>해결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GPIO </a:t>
            </a:r>
            <a:r>
              <a:rPr lang="ko-KR" altLang="en-US" dirty="0" smtClean="0"/>
              <a:t>센서 값 확인 후 변경</a:t>
            </a:r>
            <a:r>
              <a:rPr lang="en-US" altLang="ko-KR" b="1" dirty="0" smtClean="0"/>
              <a:t>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5. Lesson &amp; Learned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58" y="2322980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하드웨어 프로젝트 개발</a:t>
            </a:r>
            <a:endParaRPr lang="en-US" altLang="ko-KR" sz="2400" b="1" dirty="0"/>
          </a:p>
          <a:p>
            <a:pPr>
              <a:buFont typeface="Wingdings" pitchFamily="2" charset="2"/>
              <a:buChar char="u"/>
            </a:pPr>
            <a:endParaRPr lang="en-US" altLang="ko-KR" sz="2400" b="1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2400" b="1" dirty="0" smtClean="0"/>
              <a:t>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Git</a:t>
            </a:r>
            <a:r>
              <a:rPr lang="ko-KR" altLang="en-US" sz="2400" b="1" dirty="0" smtClean="0"/>
              <a:t>을 통한 효율적인 형상 관리</a:t>
            </a:r>
            <a:endParaRPr lang="en-US" altLang="ko-KR" sz="2400" b="1" dirty="0" smtClean="0"/>
          </a:p>
          <a:p>
            <a:pPr>
              <a:buFont typeface="Wingdings" pitchFamily="2" charset="2"/>
              <a:buChar char="u"/>
            </a:pPr>
            <a:endParaRPr lang="en-US" altLang="ko-KR" sz="2400" b="1" dirty="0"/>
          </a:p>
          <a:p>
            <a:pPr>
              <a:buFont typeface="Wingdings" pitchFamily="2" charset="2"/>
              <a:buChar char="u"/>
            </a:pP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JIRA</a:t>
            </a:r>
            <a:r>
              <a:rPr lang="ko-KR" altLang="en-US" sz="2400" b="1" dirty="0" smtClean="0"/>
              <a:t>를 활용한 실무능력 배양</a:t>
            </a:r>
            <a:endParaRPr lang="en-US" altLang="ko-KR" sz="2400" b="1" dirty="0" smtClean="0"/>
          </a:p>
          <a:p>
            <a:pPr>
              <a:buFont typeface="Wingdings" pitchFamily="2" charset="2"/>
              <a:buChar char="u"/>
            </a:pPr>
            <a:endParaRPr lang="en-US" altLang="ko-KR" sz="2400" b="1" dirty="0"/>
          </a:p>
          <a:p>
            <a:pPr>
              <a:buFont typeface="Wingdings" pitchFamily="2" charset="2"/>
              <a:buChar char="u"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팀원들끼리의 사전 인터페이스 합의를 통한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독립 개발 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pic>
        <p:nvPicPr>
          <p:cNvPr id="43" name="그림 42" descr="850702-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5" y="1928803"/>
            <a:ext cx="1428760" cy="1428760"/>
          </a:xfrm>
          <a:prstGeom prst="rect">
            <a:avLst/>
          </a:prstGeom>
        </p:spPr>
      </p:pic>
      <p:pic>
        <p:nvPicPr>
          <p:cNvPr id="44" name="그림 43" descr="850702-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1928802"/>
            <a:ext cx="1428760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7488" y="2571744"/>
            <a:ext cx="3357586" cy="1143008"/>
          </a:xfrm>
          <a:prstGeom prst="rect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71802" y="2786058"/>
            <a:ext cx="300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2143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6B6B6B"/>
                </a:solidFill>
                <a:latin typeface="+mj-lt"/>
              </a:rPr>
              <a:t>Context</a:t>
            </a:r>
            <a:endParaRPr lang="en-US" sz="40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285720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4546" y="1643050"/>
            <a:ext cx="507209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rgbClr val="6B6B6B"/>
                </a:solidFill>
              </a:rPr>
              <a:t>Product Introduction</a:t>
            </a:r>
            <a:endParaRPr lang="en-US" altLang="ko-KR" sz="2800" b="1" dirty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 smtClean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rgbClr val="6B6B6B"/>
                </a:solidFill>
              </a:rPr>
              <a:t>Role &amp; Responsibility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rgbClr val="6B6B6B"/>
                </a:solidFill>
              </a:rPr>
              <a:t>Schedule &amp; Plan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rgbClr val="6B6B6B"/>
                </a:solidFill>
              </a:rPr>
              <a:t>Work Review</a:t>
            </a:r>
            <a:endParaRPr lang="en-US" altLang="ko-KR" sz="2800" b="1" dirty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800" b="1" dirty="0" smtClean="0">
              <a:solidFill>
                <a:srgbClr val="6B6B6B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rgbClr val="6B6B6B"/>
                </a:solidFill>
              </a:rPr>
              <a:t>Lesson &amp; Learned</a:t>
            </a:r>
            <a:endParaRPr lang="ko-KR" altLang="en-US" sz="2800" b="1" dirty="0">
              <a:solidFill>
                <a:srgbClr val="6B6B6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1. Product Introduction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785926"/>
            <a:ext cx="82868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2400" dirty="0" smtClean="0"/>
              <a:t> </a:t>
            </a:r>
            <a:r>
              <a:rPr lang="ko-KR" altLang="en-US" sz="3600" b="1" dirty="0" smtClean="0"/>
              <a:t>주요 기능</a:t>
            </a:r>
            <a:endParaRPr lang="en-US" altLang="ko-KR" sz="2800" b="1" dirty="0" smtClean="0"/>
          </a:p>
          <a:p>
            <a:endParaRPr lang="en-US" altLang="ko-KR" sz="1600" b="1" dirty="0" smtClean="0"/>
          </a:p>
          <a:p>
            <a:r>
              <a:rPr lang="en-US" altLang="ko-KR" sz="2400" b="1" dirty="0" smtClean="0"/>
              <a:t>    1) Line Follower Module(IR)</a:t>
            </a:r>
            <a:r>
              <a:rPr lang="ko-KR" altLang="en-US" sz="2400" b="1" dirty="0" smtClean="0"/>
              <a:t>을 이용한 라인 트레이싱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2) </a:t>
            </a:r>
            <a:r>
              <a:rPr lang="ko-KR" altLang="en-US" sz="2400" b="1" dirty="0" smtClean="0"/>
              <a:t>시작 지점에서 도착 지점까지 가는 미로 찾기</a:t>
            </a:r>
            <a:endParaRPr lang="en-US" altLang="ko-KR" sz="2400" b="1" dirty="0" smtClean="0"/>
          </a:p>
          <a:p>
            <a:endParaRPr lang="en-US" altLang="ko-KR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3) </a:t>
            </a:r>
            <a:r>
              <a:rPr lang="ko-KR" altLang="en-US" sz="2400" b="1" dirty="0" smtClean="0"/>
              <a:t>장애물 탐지 </a:t>
            </a:r>
            <a:endParaRPr lang="en-US" altLang="ko-KR" sz="2400" b="1" dirty="0" smtClean="0"/>
          </a:p>
          <a:p>
            <a:endParaRPr lang="en-US" altLang="ko-KR" b="1" dirty="0"/>
          </a:p>
          <a:p>
            <a:r>
              <a:rPr lang="en-US" altLang="ko-KR" sz="2400" b="1" dirty="0" smtClean="0"/>
              <a:t>    4) </a:t>
            </a:r>
            <a:r>
              <a:rPr lang="ko-KR" altLang="en-US" sz="2400" b="1" dirty="0" smtClean="0"/>
              <a:t>모니터링</a:t>
            </a:r>
            <a:endParaRPr lang="en-US" altLang="ko-KR" sz="2400" b="1" dirty="0" smtClean="0"/>
          </a:p>
          <a:p>
            <a:endParaRPr lang="en-US" altLang="ko-KR" sz="2400" dirty="0"/>
          </a:p>
          <a:p>
            <a:pPr>
              <a:buFont typeface="Wingdings" pitchFamily="2" charset="2"/>
              <a:buChar char="u"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1311" y="3786190"/>
            <a:ext cx="2452689" cy="273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572008"/>
            <a:ext cx="1785936" cy="179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2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Role &amp; Responsibility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그림 8" descr="1FEE129D-1A0F-4F01-BF03-57499FD77E2B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1611989"/>
            <a:ext cx="1571636" cy="1857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43042" y="1611989"/>
            <a:ext cx="3071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김하성</a:t>
            </a:r>
            <a:endParaRPr lang="en-US" altLang="ko-KR" b="1" dirty="0" smtClean="0"/>
          </a:p>
          <a:p>
            <a:r>
              <a:rPr lang="en-US" altLang="ko-KR" dirty="0" smtClean="0"/>
              <a:t>Project Leader</a:t>
            </a:r>
          </a:p>
          <a:p>
            <a:endParaRPr lang="en-US" altLang="ko-KR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라인 </a:t>
            </a:r>
            <a:r>
              <a:rPr lang="ko-KR" altLang="en-US" sz="1200" dirty="0" err="1" smtClean="0"/>
              <a:t>트레이싱</a:t>
            </a:r>
            <a:r>
              <a:rPr lang="ko-KR" altLang="en-US" sz="1200" dirty="0" smtClean="0"/>
              <a:t> 구</a:t>
            </a:r>
            <a:r>
              <a:rPr lang="ko-KR" altLang="en-US" sz="1200" dirty="0"/>
              <a:t>현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 smtClean="0"/>
              <a:t> 서버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클라이언트 통신 구현 및 테스트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센서 제어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하드웨어 최적화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11" name="그림 10" descr="reall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3857628"/>
            <a:ext cx="1571636" cy="1857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5918" y="3786190"/>
            <a:ext cx="24288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이원재</a:t>
            </a:r>
            <a:endParaRPr lang="en-US" altLang="ko-KR" dirty="0" smtClean="0"/>
          </a:p>
          <a:p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200" dirty="0" smtClean="0"/>
              <a:t> </a:t>
            </a:r>
            <a:r>
              <a:rPr lang="en-US" altLang="ko-KR" sz="1200" dirty="0"/>
              <a:t>M</a:t>
            </a:r>
            <a:r>
              <a:rPr lang="en-US" altLang="ko-KR" sz="1200" dirty="0" smtClean="0"/>
              <a:t>aze</a:t>
            </a:r>
            <a:r>
              <a:rPr lang="ko-KR" altLang="en-US" sz="1200" dirty="0" smtClean="0"/>
              <a:t> 알고리즘 구현 및 최적화 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하드웨어 조립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코드 형상 관리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13" name="그림 12" descr="이재환_304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3769535"/>
            <a:ext cx="1643074" cy="2016919"/>
          </a:xfrm>
          <a:prstGeom prst="rect">
            <a:avLst/>
          </a:prstGeom>
        </p:spPr>
      </p:pic>
      <p:pic>
        <p:nvPicPr>
          <p:cNvPr id="16" name="그림 15" descr="김수빈님_3478__lg_컬러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1643050"/>
            <a:ext cx="1571636" cy="1945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12" y="1428452"/>
            <a:ext cx="25003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김수빈</a:t>
            </a:r>
            <a:endParaRPr lang="en-US" altLang="ko-KR" b="1" dirty="0" smtClean="0"/>
          </a:p>
          <a:p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1200" dirty="0" smtClean="0"/>
              <a:t> 서버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클라이언트 설계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장애물 탐지 구현 및 테스트</a:t>
            </a:r>
            <a:endParaRPr lang="en-US" altLang="ko-KR" sz="1200" dirty="0" smtClean="0"/>
          </a:p>
          <a:p>
            <a:r>
              <a:rPr lang="en-US" altLang="ko-KR" sz="1200" dirty="0" smtClean="0"/>
              <a:t>- Maze </a:t>
            </a:r>
            <a:r>
              <a:rPr lang="ko-KR" altLang="en-US" sz="1200" dirty="0" smtClean="0"/>
              <a:t>최적화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57950" y="3817814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이재환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Maze</a:t>
            </a:r>
            <a:r>
              <a:rPr lang="ko-KR" altLang="en-US" sz="1200" dirty="0" smtClean="0"/>
              <a:t> 알고리즘 구현 및 테스트 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하드웨어 최적화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코드 형상 관리</a:t>
            </a:r>
            <a:endParaRPr lang="en-US" altLang="ko-KR" sz="1200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3. Schedule &amp; Plan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42910" y="3143248"/>
            <a:ext cx="8358246" cy="1588"/>
          </a:xfrm>
          <a:prstGeom prst="line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29390" y="3142454"/>
            <a:ext cx="428628" cy="15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215340" y="3142454"/>
            <a:ext cx="428628" cy="15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072728" y="3142454"/>
            <a:ext cx="428628" cy="15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5930116" y="3142454"/>
            <a:ext cx="428628" cy="15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7787504" y="3142454"/>
            <a:ext cx="428628" cy="158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62" y="3999710"/>
            <a:ext cx="1285884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1786712" y="3999710"/>
            <a:ext cx="1285884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3644100" y="3999710"/>
            <a:ext cx="1285884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5501488" y="3999710"/>
            <a:ext cx="1285884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7358876" y="3999710"/>
            <a:ext cx="1285884" cy="158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7158" y="24881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4/22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00232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4/23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9058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4/24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8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4/25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72396" y="25003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4/26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4348" y="3429000"/>
            <a:ext cx="1785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하드웨어 조립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센서 제어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라인 </a:t>
            </a:r>
            <a:r>
              <a:rPr lang="ko-KR" altLang="en-US" sz="1400" b="1" dirty="0" err="1" smtClean="0"/>
              <a:t>트레이싱</a:t>
            </a:r>
            <a:r>
              <a:rPr lang="ko-KR" altLang="en-US" sz="1400" b="1" dirty="0" smtClean="0"/>
              <a:t> 설계 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28860" y="3429000"/>
            <a:ext cx="1928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센서 제어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라인 </a:t>
            </a:r>
            <a:r>
              <a:rPr lang="ko-KR" altLang="en-US" sz="1400" b="1" dirty="0" err="1" smtClean="0"/>
              <a:t>트레이싱</a:t>
            </a:r>
            <a:r>
              <a:rPr lang="ko-KR" altLang="en-US" sz="1400" b="1" dirty="0" smtClean="0"/>
              <a:t> 구현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Maze </a:t>
            </a:r>
            <a:r>
              <a:rPr lang="ko-KR" altLang="en-US" sz="1400" b="1" dirty="0" smtClean="0"/>
              <a:t>설계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서버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클라이언트 설계 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86248" y="3429000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라인 </a:t>
            </a:r>
            <a:r>
              <a:rPr lang="ko-KR" altLang="en-US" sz="1400" b="1" dirty="0" err="1" smtClean="0"/>
              <a:t>트레이싱</a:t>
            </a:r>
            <a:r>
              <a:rPr lang="ko-KR" altLang="en-US" sz="1400" b="1" dirty="0" smtClean="0"/>
              <a:t> 최적화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Maze </a:t>
            </a:r>
            <a:r>
              <a:rPr lang="ko-KR" altLang="en-US" sz="1400" b="1" dirty="0" smtClean="0"/>
              <a:t>구현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장애물 탐지 구현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장애물 탐지 테스트</a:t>
            </a:r>
            <a:endParaRPr lang="en-US" altLang="ko-KR" sz="1400" b="1" dirty="0" smtClean="0"/>
          </a:p>
          <a:p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43636" y="3429000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Maze </a:t>
            </a:r>
            <a:r>
              <a:rPr lang="ko-KR" altLang="en-US" sz="1400" b="1" dirty="0" smtClean="0"/>
              <a:t>최적화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서버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클라이언트 구현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디버깅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최종 보고서 작성</a:t>
            </a:r>
            <a:endParaRPr lang="en-US" altLang="ko-KR" sz="1400" b="1" dirty="0" smtClean="0"/>
          </a:p>
          <a:p>
            <a:endParaRPr lang="ko-KR" alt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Work Review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1930494"/>
            <a:ext cx="81439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dirty="0" err="1" smtClean="0"/>
              <a:t>PiCar</a:t>
            </a:r>
            <a:r>
              <a:rPr lang="en-US" altLang="ko-KR" sz="2800" b="1" dirty="0" smtClean="0"/>
              <a:t>-S </a:t>
            </a:r>
            <a:r>
              <a:rPr lang="ko-KR" altLang="en-US" sz="2800" b="1" dirty="0" smtClean="0"/>
              <a:t>조립 후 구동 확인</a:t>
            </a:r>
            <a:endParaRPr lang="en-US" altLang="ko-KR" sz="2800" b="1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제공되는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코드를 통해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라인 </a:t>
            </a:r>
            <a:r>
              <a:rPr lang="ko-KR" altLang="en-US" dirty="0" err="1" smtClean="0"/>
              <a:t>트레이스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모터 등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	</a:t>
            </a:r>
            <a:r>
              <a:rPr lang="ko-KR" altLang="en-US" dirty="0" smtClean="0"/>
              <a:t>기능의 구동 확인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b="1" dirty="0" smtClean="0"/>
              <a:t>이슈 </a:t>
            </a:r>
            <a:r>
              <a:rPr lang="en-US" altLang="ko-KR" b="1" dirty="0" smtClean="0"/>
              <a:t>: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잘못된 조립으로 하드웨어 부품이 타버리는 현상 발생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b="1" dirty="0" smtClean="0"/>
              <a:t>해결 </a:t>
            </a:r>
            <a:r>
              <a:rPr lang="en-US" altLang="ko-KR" b="1" dirty="0" smtClean="0"/>
              <a:t>: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여분</a:t>
            </a:r>
            <a:r>
              <a:rPr lang="ko-KR" altLang="en-US" dirty="0"/>
              <a:t>의</a:t>
            </a:r>
            <a:r>
              <a:rPr lang="ko-KR" altLang="en-US" dirty="0" smtClean="0"/>
              <a:t> 부품을 받아서 조립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Work Review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62248"/>
            <a:ext cx="8143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라인 </a:t>
            </a:r>
            <a:r>
              <a:rPr lang="ko-KR" altLang="en-US" sz="2800" b="1" dirty="0" err="1" smtClean="0"/>
              <a:t>트레이스</a:t>
            </a:r>
            <a:r>
              <a:rPr lang="ko-KR" altLang="en-US" sz="2800" b="1" dirty="0" smtClean="0"/>
              <a:t> 기능 구현 및 테스트</a:t>
            </a:r>
            <a:endParaRPr lang="en-US" altLang="ko-KR" sz="2800" b="1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IR </a:t>
            </a:r>
            <a:r>
              <a:rPr lang="ko-KR" altLang="en-US" dirty="0" smtClean="0"/>
              <a:t>센서로부터 라인 인식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Line Follow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맵에</a:t>
            </a:r>
            <a:r>
              <a:rPr lang="ko-KR" altLang="en-US" dirty="0" smtClean="0"/>
              <a:t> 표시된 마크로 속도 최적화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/>
            <a:r>
              <a:rPr lang="ko-KR" altLang="en-US" sz="2000" b="1" dirty="0" smtClean="0"/>
              <a:t>이슈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모호한 센서 경계 값으로 인해 경로 이탈</a:t>
            </a:r>
            <a:endParaRPr lang="en-US" altLang="ko-KR" dirty="0" smtClean="0"/>
          </a:p>
          <a:p>
            <a:pPr marL="342900" indent="-342900"/>
            <a:endParaRPr lang="en-US" altLang="ko-KR" sz="2800" b="1" dirty="0"/>
          </a:p>
          <a:p>
            <a:pPr marL="342900" indent="-342900"/>
            <a:r>
              <a:rPr lang="ko-KR" altLang="en-US" sz="2000" b="1" dirty="0" smtClean="0"/>
              <a:t>해결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보다 더 정교한 센서 값</a:t>
            </a:r>
            <a:endParaRPr lang="en-US" altLang="ko-KR" dirty="0" smtClean="0"/>
          </a:p>
          <a:p>
            <a:pPr marL="342900" indent="-342900"/>
            <a:r>
              <a:rPr lang="en-US" altLang="ko-KR" sz="2800" b="1" dirty="0" smtClean="0"/>
              <a:t> 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Work Review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62248"/>
            <a:ext cx="81439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미로 찾기 구현 및 테스트</a:t>
            </a:r>
            <a:endParaRPr lang="en-US" altLang="ko-KR" sz="2800" b="1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Left -&gt; forward -&gt; right</a:t>
            </a:r>
            <a:r>
              <a:rPr lang="ko-KR" altLang="en-US" dirty="0" smtClean="0"/>
              <a:t>을 이용한 기능 구현</a:t>
            </a:r>
            <a:endParaRPr lang="en-US" altLang="ko-KR" dirty="0" smtClean="0"/>
          </a:p>
          <a:p>
            <a:pPr marL="342900" indent="-342900"/>
            <a:endParaRPr lang="en-US" altLang="ko-KR" sz="2000" dirty="0" smtClean="0"/>
          </a:p>
          <a:p>
            <a:pPr marL="342900" indent="-342900"/>
            <a:endParaRPr lang="en-US" altLang="ko-KR" sz="2000" dirty="0"/>
          </a:p>
          <a:p>
            <a:pPr marL="342900" indent="-342900"/>
            <a:r>
              <a:rPr lang="ko-KR" altLang="en-US" sz="2000" b="1" dirty="0" smtClean="0"/>
              <a:t>이슈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err="1" smtClean="0"/>
              <a:t>센싱이</a:t>
            </a:r>
            <a:r>
              <a:rPr lang="ko-KR" altLang="en-US" dirty="0" smtClean="0"/>
              <a:t> 잘 되지 않아 세밀한 제어 불가능</a:t>
            </a:r>
            <a:endParaRPr lang="en-US" altLang="ko-KR" dirty="0" smtClean="0"/>
          </a:p>
          <a:p>
            <a:pPr marL="342900" indent="-342900"/>
            <a:endParaRPr lang="en-US" altLang="ko-KR" sz="2800" b="1" dirty="0"/>
          </a:p>
          <a:p>
            <a:pPr marL="342900" indent="-342900"/>
            <a:r>
              <a:rPr lang="ko-KR" altLang="en-US" sz="2000" b="1" dirty="0" smtClean="0"/>
              <a:t>해결 </a:t>
            </a:r>
            <a:r>
              <a:rPr lang="en-US" altLang="ko-KR" sz="2000" b="1" dirty="0" smtClean="0"/>
              <a:t>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정확한 </a:t>
            </a:r>
            <a:r>
              <a:rPr lang="ko-KR" altLang="en-US" dirty="0" err="1" smtClean="0"/>
              <a:t>센싱이</a:t>
            </a:r>
            <a:r>
              <a:rPr lang="ko-KR" altLang="en-US" dirty="0" smtClean="0"/>
              <a:t> 안 된다는 가정 하에 </a:t>
            </a:r>
            <a:r>
              <a:rPr lang="ko-KR" altLang="en-US" dirty="0" err="1" smtClean="0"/>
              <a:t>러프하게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dirty="0" smtClean="0"/>
          </a:p>
          <a:p>
            <a:pPr marL="342900" indent="-342900"/>
            <a:r>
              <a:rPr lang="en-US" altLang="ko-KR" sz="2800" b="1" dirty="0" smtClean="0"/>
              <a:t> 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/>
          <p:nvPr/>
        </p:nvSpPr>
        <p:spPr>
          <a:xfrm>
            <a:off x="142844" y="571480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6B6B6B"/>
                </a:solidFill>
                <a:latin typeface="+mj-lt"/>
              </a:rPr>
              <a:t>4</a:t>
            </a:r>
            <a:r>
              <a:rPr lang="en-US" altLang="ko-KR" sz="3600" b="1" dirty="0" smtClean="0">
                <a:solidFill>
                  <a:srgbClr val="6B6B6B"/>
                </a:solidFill>
                <a:latin typeface="+mj-lt"/>
              </a:rPr>
              <a:t>. Work Review</a:t>
            </a:r>
            <a:endParaRPr lang="en-US" sz="3600" b="1" dirty="0" smtClean="0">
              <a:solidFill>
                <a:srgbClr val="6B6B6B"/>
              </a:solidFill>
              <a:latin typeface="+mj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142844" y="285728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PiCar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-S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62248"/>
            <a:ext cx="8143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/</a:t>
            </a:r>
            <a:r>
              <a:rPr lang="ko-KR" altLang="en-US" sz="2800" b="1" dirty="0" smtClean="0"/>
              <a:t>클라이언트 통신</a:t>
            </a:r>
            <a:endParaRPr lang="en-US" altLang="ko-KR" sz="2800" b="1" dirty="0" smtClean="0"/>
          </a:p>
          <a:p>
            <a:pPr marL="342900" indent="-342900">
              <a:buFontTx/>
              <a:buChar char="-"/>
            </a:pP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클라이언트를 통해 </a:t>
            </a:r>
            <a:r>
              <a:rPr lang="en-US" altLang="ko-KR" dirty="0" err="1" smtClean="0"/>
              <a:t>Alphabot</a:t>
            </a:r>
            <a:r>
              <a:rPr lang="ko-KR" altLang="en-US" dirty="0" smtClean="0"/>
              <a:t>의 상태 모니터링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/>
            <a:r>
              <a:rPr lang="ko-KR" altLang="en-US" sz="2000" b="1" dirty="0" smtClean="0"/>
              <a:t>이슈 </a:t>
            </a:r>
            <a:r>
              <a:rPr lang="en-US" altLang="ko-KR" sz="2000" b="1" dirty="0" smtClean="0"/>
              <a:t>: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 smtClean="0"/>
              <a:t>값이 너무 빠르게 읽혀서 </a:t>
            </a:r>
            <a:r>
              <a:rPr lang="ko-KR" altLang="en-US" dirty="0" err="1" smtClean="0"/>
              <a:t>버벅이는</a:t>
            </a:r>
            <a:r>
              <a:rPr lang="ko-KR" altLang="en-US" dirty="0" smtClean="0"/>
              <a:t> 현상 발생</a:t>
            </a:r>
            <a:endParaRPr lang="en-US" altLang="ko-KR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dirty="0" smtClean="0"/>
          </a:p>
          <a:p>
            <a:pPr marL="342900" indent="-342900"/>
            <a:endParaRPr lang="en-US" altLang="ko-KR" sz="2800" b="1" dirty="0"/>
          </a:p>
          <a:p>
            <a:pPr marL="342900" indent="-342900"/>
            <a:r>
              <a:rPr lang="ko-KR" altLang="en-US" sz="2000" b="1" dirty="0" smtClean="0"/>
              <a:t>해결 </a:t>
            </a:r>
            <a:r>
              <a:rPr lang="en-US" altLang="ko-KR" sz="2000" b="1" dirty="0" smtClean="0"/>
              <a:t>: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dirty="0" smtClean="0"/>
              <a:t>If(i%1000000)</a:t>
            </a:r>
            <a:r>
              <a:rPr lang="ko-KR" altLang="en-US" dirty="0" smtClean="0"/>
              <a:t>으로 제어</a:t>
            </a:r>
            <a:endParaRPr lang="en-US" altLang="ko-KR" dirty="0" smtClean="0"/>
          </a:p>
          <a:p>
            <a:pPr marL="342900" indent="-342900"/>
            <a:r>
              <a:rPr lang="en-US" altLang="ko-KR" sz="2800" b="1" dirty="0" smtClean="0"/>
              <a:t> </a:t>
            </a:r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414</Words>
  <Application>Microsoft Office PowerPoint</Application>
  <PresentationFormat>화면 슬라이드 쇼(4:3)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프로젝트 종료 보고서 C반 3팀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C반 3팀</dc:title>
  <dc:creator>admin</dc:creator>
  <cp:lastModifiedBy>admin</cp:lastModifiedBy>
  <cp:revision>43</cp:revision>
  <dcterms:created xsi:type="dcterms:W3CDTF">2019-04-25T04:14:58Z</dcterms:created>
  <dcterms:modified xsi:type="dcterms:W3CDTF">2019-04-25T10:19:28Z</dcterms:modified>
</cp:coreProperties>
</file>