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5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4904-32AC-4AB9-BD2A-668C49E278D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B420-B67D-4A65-8972-7A8390A817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4857784" cy="78579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4. Work Review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14348" y="642918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  <a:cs typeface="+mj-cs"/>
              </a:rPr>
              <a:t>Network Issue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무선 연결 취약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6" name="Picture 2" descr="C:\Users\admin\Desktop\monitor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857496"/>
            <a:ext cx="5214974" cy="262164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643182"/>
            <a:ext cx="12192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4857784" cy="78579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5. Lesson &amp; Learned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00034" y="1142984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42910" y="1142984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Scrum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계획 실패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en-US" altLang="ko-KR" sz="200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Git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을 통한 형상관리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HW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제어의 어려움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5072098" cy="785793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정적 구조 설계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353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2100250" cy="785793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85786" y="2143116"/>
            <a:ext cx="7358114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Product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Introduction</a:t>
            </a:r>
          </a:p>
          <a:p>
            <a:pPr marL="457200" marR="0" lvl="0" indent="-45720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Role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&amp; Responsibility</a:t>
            </a:r>
          </a:p>
          <a:p>
            <a:pPr marL="457200" marR="0" lvl="0" indent="-45720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Schedule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&amp; Plan</a:t>
            </a:r>
          </a:p>
          <a:p>
            <a:pPr marL="457200" marR="0" lvl="0" indent="-45720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Work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Review</a:t>
            </a:r>
          </a:p>
          <a:p>
            <a:pPr marL="457200" marR="0" lvl="0" indent="-45720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Lesson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&amp; Learned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4857784" cy="78579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1. Product Introduction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85786" y="1142984"/>
            <a:ext cx="7358114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주요 기능 소개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적외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  <a:cs typeface="+mj-cs"/>
              </a:rPr>
              <a:t>선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센서를 사용한 라인 트레이싱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적외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  <a:cs typeface="+mj-cs"/>
              </a:rPr>
              <a:t>선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센서를 사용한 미로 찾기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00100" y="3571876"/>
            <a:ext cx="7358114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차별점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HW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경량화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네트워크 모니터링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가시화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4857784" cy="78579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2. Role &amp; Responsibility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85786" y="1142984"/>
            <a:ext cx="3071834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김현욱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-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네트워크 개발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43438" y="1142984"/>
            <a:ext cx="3071834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임충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  <a:cs typeface="+mj-cs"/>
              </a:rPr>
              <a:t>호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-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라인트레이싱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개발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28662" y="4000504"/>
            <a:ext cx="3071834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민예슬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-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미로찾기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개발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14876" y="4214818"/>
            <a:ext cx="3071834" cy="200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전강배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HW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제어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라인트레이싱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개발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4857784" cy="78579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3. Schedule &amp; Plan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85786" y="1071546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계획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월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: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HW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조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  <a:cs typeface="+mj-cs"/>
              </a:rPr>
              <a:t>립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및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라인트레이싱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개발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화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: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네트워크 개발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,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미로찾기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개발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최적화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목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: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문서화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85786" y="3786190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실제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월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: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HW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조립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화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: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라인트레이싱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개발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: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라인트레이싱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개발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목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: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라인트레이싱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,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미로찾기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개발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,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문서화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4857784" cy="78579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4. Work Review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4348" y="1285860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00034" y="1142984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  <a:cs typeface="+mj-cs"/>
              </a:rPr>
              <a:t>Issue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Python Code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분석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무선 연결 끊김</a:t>
            </a:r>
            <a:endParaRPr lang="en-US" altLang="ko-KR" sz="2000" dirty="0"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4857784" cy="78579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4. Work Review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00034" y="1142984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  <a:cs typeface="+mj-cs"/>
              </a:rPr>
              <a:t>Gitlab Issue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Merge Conflict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71472" y="3429000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  <a:cs typeface="+mj-cs"/>
              </a:rPr>
              <a:t>해결책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Branch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이용하지 않음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Directory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나누어 개발 후 한번에 정리</a:t>
            </a:r>
            <a:endParaRPr lang="en-US" altLang="ko-KR" sz="32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4857784" cy="78579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4. Work Review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00034" y="1142984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  <a:cs typeface="+mj-cs"/>
              </a:rPr>
              <a:t>Line Tracer Issue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Curve Mark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를 라인으로 인식함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고속 주행 어려움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PID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제어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모터 구동 주파수 최적화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71472" y="3429000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  <a:cs typeface="+mj-cs"/>
              </a:rPr>
              <a:t>해결책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Curve Mark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인식 센서와 라인 인식 센서 분리</a:t>
            </a:r>
            <a:endParaRPr lang="en-US" altLang="ko-KR" sz="32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4857784" cy="78579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4. Work Review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00034" y="1142984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  <a:cs typeface="+mj-cs"/>
              </a:rPr>
              <a:t>Maze Issue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후진 전환이 어려움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도착지 인식 어려움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71472" y="3429000"/>
            <a:ext cx="6786610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  <a:cs typeface="+mj-cs"/>
              </a:rPr>
              <a:t>해결책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후진 전환 각도 실험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도착지 특징 적용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232</Words>
  <Application>Microsoft Office PowerPoint</Application>
  <PresentationFormat>화면 슬라이드 쇼(4:3)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C반 5조</vt:lpstr>
      <vt:lpstr>목차</vt:lpstr>
      <vt:lpstr>1. Product Introduction</vt:lpstr>
      <vt:lpstr>2. Role &amp; Responsibility</vt:lpstr>
      <vt:lpstr>3. Schedule &amp; Plan</vt:lpstr>
      <vt:lpstr>4. Work Review</vt:lpstr>
      <vt:lpstr>4. Work Review</vt:lpstr>
      <vt:lpstr>4. Work Review</vt:lpstr>
      <vt:lpstr>4. Work Review</vt:lpstr>
      <vt:lpstr>4. Work Review</vt:lpstr>
      <vt:lpstr>5. Lesson &amp; Learned</vt:lpstr>
      <vt:lpstr>정적 구조 설계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13</cp:revision>
  <dcterms:created xsi:type="dcterms:W3CDTF">2019-04-24T23:59:03Z</dcterms:created>
  <dcterms:modified xsi:type="dcterms:W3CDTF">2019-04-25T05:23:22Z</dcterms:modified>
</cp:coreProperties>
</file>