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83" r:id="rId6"/>
    <p:sldId id="284" r:id="rId7"/>
    <p:sldId id="263" r:id="rId8"/>
    <p:sldId id="264" r:id="rId9"/>
    <p:sldId id="265" r:id="rId10"/>
    <p:sldId id="266" r:id="rId11"/>
    <p:sldId id="268" r:id="rId12"/>
    <p:sldId id="281" r:id="rId13"/>
    <p:sldId id="269" r:id="rId14"/>
    <p:sldId id="272" r:id="rId15"/>
    <p:sldId id="273" r:id="rId16"/>
    <p:sldId id="274" r:id="rId17"/>
    <p:sldId id="282" r:id="rId18"/>
    <p:sldId id="276" r:id="rId19"/>
    <p:sldId id="277" r:id="rId20"/>
    <p:sldId id="278" r:id="rId21"/>
    <p:sldId id="279" r:id="rId22"/>
    <p:sldId id="280" r:id="rId23"/>
    <p:sldId id="270" r:id="rId24"/>
    <p:sldId id="271" r:id="rId25"/>
    <p:sldId id="319" r:id="rId26"/>
    <p:sldId id="304" r:id="rId27"/>
    <p:sldId id="305" r:id="rId28"/>
    <p:sldId id="306" r:id="rId29"/>
    <p:sldId id="308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34" r:id="rId39"/>
    <p:sldId id="262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0" cy="7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image" Target="../media/image16.wmf"/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0.emf"/><Relationship Id="rId11" Type="http://schemas.openxmlformats.org/officeDocument/2006/relationships/image" Target="../media/image19.emf"/><Relationship Id="rId10" Type="http://schemas.openxmlformats.org/officeDocument/2006/relationships/image" Target="../media/image18.emf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6.w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8.emf"/><Relationship Id="rId10" Type="http://schemas.openxmlformats.org/officeDocument/2006/relationships/vmlDrawing" Target="../drawings/vmlDrawing3.vml"/><Relationship Id="rId1" Type="http://schemas.openxmlformats.org/officeDocument/2006/relationships/image" Target="../media/image57.emf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5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9.emf"/><Relationship Id="rId7" Type="http://schemas.openxmlformats.org/officeDocument/2006/relationships/image" Target="../media/image88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3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1.emf"/><Relationship Id="rId1" Type="http://schemas.openxmlformats.org/officeDocument/2006/relationships/image" Target="../media/image109.emf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7.emf"/><Relationship Id="rId7" Type="http://schemas.openxmlformats.org/officeDocument/2006/relationships/image" Target="../media/image126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42938" y="1643063"/>
            <a:ext cx="7772400" cy="1470025"/>
          </a:xfrm>
        </p:spPr>
        <p:txBody>
          <a:bodyPr vert="horz" anchor="ctr">
            <a:normAutofit/>
          </a:bodyPr>
          <a:p>
            <a:pPr>
              <a:buClrTx/>
              <a:buSzTx/>
              <a:buFontTx/>
            </a:pPr>
            <a:r>
              <a:rPr lang="en-US" altLang="zh-CN" sz="5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Lecture 1 Reviewing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642938" y="3886200"/>
            <a:ext cx="7572375" cy="1752600"/>
          </a:xfrm>
        </p:spPr>
        <p:txBody>
          <a:bodyPr vert="horz">
            <a:normAutofit/>
          </a:bodyPr>
          <a:p>
            <a:pPr defTabSz="914400">
              <a:buClrTx/>
              <a:buSzTx/>
            </a:pPr>
            <a:r>
              <a:rPr lang="en-US" altLang="zh-CN" sz="4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Signals and Systems</a:t>
            </a: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2. Operation of digital signals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509713"/>
            <a:ext cx="4076700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09725"/>
            <a:ext cx="1514475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84400"/>
            <a:ext cx="2224088" cy="420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738" y="2184400"/>
            <a:ext cx="2795587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5" y="2144713"/>
            <a:ext cx="2005013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7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3" y="2686050"/>
            <a:ext cx="979487" cy="56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8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475" y="2686050"/>
            <a:ext cx="3121025" cy="684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9" name="对象 11"/>
          <p:cNvPicPr/>
          <p:nvPr/>
        </p:nvPicPr>
        <p:blipFill>
          <a:blip r:embed="rId8"/>
          <a:stretch>
            <a:fillRect/>
          </a:stretch>
        </p:blipFill>
        <p:spPr>
          <a:xfrm>
            <a:off x="349250" y="3252788"/>
            <a:ext cx="7943850" cy="661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0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63" y="3914775"/>
            <a:ext cx="2868612" cy="442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1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88" y="4513263"/>
            <a:ext cx="4795837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2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9025" y="3938588"/>
            <a:ext cx="4160838" cy="2490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3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9025" y="6416675"/>
            <a:ext cx="1971675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3. The mean power of a discrete signal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3316" name="对象 3"/>
          <p:cNvPicPr/>
          <p:nvPr/>
        </p:nvPicPr>
        <p:blipFill>
          <a:blip r:embed="rId1"/>
          <a:stretch>
            <a:fillRect/>
          </a:stretch>
        </p:blipFill>
        <p:spPr>
          <a:xfrm>
            <a:off x="341313" y="1633538"/>
            <a:ext cx="8181975" cy="172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对象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88" y="3573463"/>
            <a:ext cx="8880475" cy="193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 and system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4. Properties of digital signals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434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7505" y="1659573"/>
            <a:ext cx="2486025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4919663"/>
            <a:ext cx="6083300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" y="5545138"/>
            <a:ext cx="4433887" cy="42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对象 8"/>
          <p:cNvPicPr/>
          <p:nvPr/>
        </p:nvPicPr>
        <p:blipFill>
          <a:blip r:embed="rId4"/>
          <a:stretch>
            <a:fillRect/>
          </a:stretch>
        </p:blipFill>
        <p:spPr>
          <a:xfrm>
            <a:off x="33973" y="2307273"/>
            <a:ext cx="9018587" cy="2030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" y="4337685"/>
            <a:ext cx="4865370" cy="588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5. Convolution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5364" name="对象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3825" y="1647825"/>
            <a:ext cx="8875713" cy="381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5" y="5375275"/>
            <a:ext cx="3573463" cy="655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5910263"/>
            <a:ext cx="418147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5.  Convolution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638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393950"/>
            <a:ext cx="7816850" cy="439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3330575"/>
            <a:ext cx="7864475" cy="111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5. Convolution</a:t>
            </a:r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</a:t>
            </a:r>
            <a:r>
              <a:rPr lang="en-US" altLang="zh-CN" sz="3200" b="1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Convolution algorithm:</a:t>
            </a:r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741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2227580"/>
            <a:ext cx="8686800" cy="326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14288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5. Convolution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For example, 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8436" name="对象 4"/>
          <p:cNvPicPr/>
          <p:nvPr/>
        </p:nvPicPr>
        <p:blipFill>
          <a:blip r:embed="rId1"/>
          <a:stretch>
            <a:fillRect/>
          </a:stretch>
        </p:blipFill>
        <p:spPr>
          <a:xfrm>
            <a:off x="3146425" y="1492250"/>
            <a:ext cx="2933700" cy="1244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对象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8" y="2820988"/>
            <a:ext cx="3836987" cy="1966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3" y="2984500"/>
            <a:ext cx="4610100" cy="180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75" y="4903788"/>
            <a:ext cx="5089525" cy="1922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6. Stability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9460" name="对象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63" y="1522413"/>
            <a:ext cx="7532687" cy="169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对象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5" y="3394075"/>
            <a:ext cx="8620125" cy="2351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70275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7. Causality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048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762125"/>
            <a:ext cx="8991600" cy="174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8. Representation of digital signals and system in frequency domain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DFT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150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267268"/>
            <a:ext cx="4044950" cy="1154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73" y="3510915"/>
            <a:ext cx="4268787" cy="836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5209540"/>
            <a:ext cx="3937000" cy="795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2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520" y="5273675"/>
            <a:ext cx="3608388" cy="666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2059940" y="4399280"/>
          <a:ext cx="5357495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353050" imgH="809625" progId="Paint.Picture">
                  <p:embed/>
                </p:oleObj>
              </mc:Choice>
              <mc:Fallback>
                <p:oleObj name="" r:id="rId5" imgW="5353050" imgH="8096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9940" y="4399280"/>
                        <a:ext cx="5357495" cy="81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endParaRPr sz="44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marL="342900" indent="-342900" algn="l" defTabSz="914400">
              <a:buChar char="•"/>
            </a:pPr>
            <a:r>
              <a:rPr lang="en-US" altLang="zh-CN" sz="48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signals and system</a:t>
            </a:r>
            <a:endParaRPr lang="zh-CN" altLang="en-US" sz="4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342900" indent="-342900" algn="l" defTabSz="914400">
              <a:buChar char="•"/>
            </a:pPr>
            <a:r>
              <a:rPr lang="en-US" altLang="zh-CN" sz="48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A/D and D/A</a:t>
            </a:r>
            <a:endParaRPr lang="zh-CN" altLang="en-US" sz="4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342900" indent="-342900" algn="l" defTabSz="914400">
              <a:buChar char="•"/>
            </a:pPr>
            <a:r>
              <a:rPr lang="en-US" altLang="zh-CN" sz="48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The Z-transform</a:t>
            </a: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8. Representation of digital signals and system in frequency domain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                          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338" y="1933575"/>
            <a:ext cx="5083175" cy="59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651125"/>
            <a:ext cx="3216275" cy="747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570163"/>
            <a:ext cx="43878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5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3494088"/>
            <a:ext cx="4395788" cy="785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6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225" y="4473575"/>
            <a:ext cx="3835400" cy="661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7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875" y="5553075"/>
            <a:ext cx="3714750" cy="50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0380" y="0"/>
            <a:ext cx="8229600" cy="644525"/>
          </a:xfrm>
        </p:spPr>
        <p:txBody>
          <a:bodyPr vert="horz" anchor="ctr">
            <a:normAutofit fontScale="90000"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28625" y="67849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8. Representation of digital signals and system in frequency domain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3556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1795145"/>
            <a:ext cx="4078288" cy="2151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" y="3859530"/>
            <a:ext cx="5801995" cy="219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695" y="6178868"/>
            <a:ext cx="2752725" cy="614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40" y="6050280"/>
            <a:ext cx="2299335" cy="62357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125095" y="1795145"/>
          <a:ext cx="244983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447925" imgH="381000" progId="Paint.Picture">
                  <p:embed/>
                </p:oleObj>
              </mc:Choice>
              <mc:Fallback>
                <p:oleObj name="" r:id="rId5" imgW="2447925" imgH="381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095" y="1795145"/>
                        <a:ext cx="244983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247015" y="2196465"/>
            <a:ext cx="0" cy="407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507355" y="5892165"/>
            <a:ext cx="210820" cy="332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00380" y="0"/>
            <a:ext cx="8229600" cy="7747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14655" y="774700"/>
            <a:ext cx="8229600" cy="5919788"/>
          </a:xfrm>
        </p:spPr>
        <p:txBody>
          <a:bodyPr vert="horz">
            <a:normAutofit/>
          </a:bodyPr>
          <a:p>
            <a:pPr algn="l" defTabSz="914400">
              <a:lnSpc>
                <a:spcPct val="80000"/>
              </a:lnSpc>
            </a:pPr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9. Autocorrelation and cross correlation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         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458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2352675"/>
            <a:ext cx="1133475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4697413"/>
            <a:ext cx="2808288" cy="4429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2762250" y="1222375"/>
          <a:ext cx="4032885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886200" imgH="962025" progId="Paint.Picture">
                  <p:embed/>
                </p:oleObj>
              </mc:Choice>
              <mc:Fallback>
                <p:oleObj name="" r:id="rId3" imgW="3886200" imgH="962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0" y="1222375"/>
                        <a:ext cx="4032885" cy="106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762250" y="5267325"/>
          <a:ext cx="3851275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848100" imgH="828675" progId="Paint.Picture">
                  <p:embed/>
                </p:oleObj>
              </mc:Choice>
              <mc:Fallback>
                <p:oleObj name="" r:id="rId5" imgW="3848100" imgH="8286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2250" y="5267325"/>
                        <a:ext cx="3851275" cy="82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8420" y="2809875"/>
          <a:ext cx="9027160" cy="184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9020175" imgH="1847850" progId="Paint.Picture">
                  <p:embed/>
                </p:oleObj>
              </mc:Choice>
              <mc:Fallback>
                <p:oleObj name="" r:id="rId7" imgW="9020175" imgH="1847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20" y="2809875"/>
                        <a:ext cx="9027160" cy="184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>
              <a:lnSpc>
                <a:spcPct val="80000"/>
              </a:lnSpc>
            </a:pPr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9. Autocorrelation and cross correlation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en-US" altLang="zh-CN" sz="32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</a:t>
            </a:r>
            <a:endParaRPr lang="en-US" altLang="zh-CN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lnSpc>
                <a:spcPct val="80000"/>
              </a:lnSpc>
            </a:pPr>
            <a:r>
              <a:rPr lang="en-US" altLang="zh-CN" sz="32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An example for cross-correlation calculation.</a:t>
            </a:r>
            <a:endParaRPr lang="en-US" altLang="zh-CN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560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498600"/>
            <a:ext cx="8718550" cy="798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18" y="2297113"/>
            <a:ext cx="4179887" cy="159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4064318"/>
            <a:ext cx="6408738" cy="538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410" y="4755515"/>
            <a:ext cx="2133600" cy="490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8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643" y="4602480"/>
            <a:ext cx="3321050" cy="522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1181100"/>
            <a:ext cx="7797165" cy="41205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2365" y="727075"/>
            <a:ext cx="753427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>
              <a:lnSpc>
                <a:spcPct val="80000"/>
              </a:lnSpc>
            </a:pPr>
            <a:r>
              <a:rPr lang="en-US" altLang="zh-CN" sz="2800" b="1"/>
              <a:t>Pearson  Correlation Coefficient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3873500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10. Analog-Digital(A/D) converter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This conversion is called digitization.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It consists of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sampling</a:t>
            </a:r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and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quantization.</a:t>
            </a:r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of the signal into a finite number of bits.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Why digitization? Computer, algorithm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(1)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sampling frequency;   </a:t>
            </a:r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(2)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quantization</a:t>
            </a:r>
            <a:endParaRPr lang="zh-CN" altLang="en-US" sz="2400" b="1" kern="1200" dirty="0">
              <a:solidFill>
                <a:srgbClr val="00206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2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" y="4470400"/>
            <a:ext cx="8958262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10. Analog-Digital(A/D) converter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765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27175"/>
            <a:ext cx="2322513" cy="42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38" y="1617663"/>
            <a:ext cx="4719637" cy="331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2185988"/>
            <a:ext cx="2608262" cy="341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5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047875"/>
            <a:ext cx="1300163" cy="84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6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3" y="3076575"/>
            <a:ext cx="2603500" cy="38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7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" y="3598863"/>
            <a:ext cx="9102725" cy="270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8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0" y="2047875"/>
            <a:ext cx="3646488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10. Analog-Digital(A/D) converter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482725"/>
            <a:ext cx="5775325" cy="34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25638"/>
            <a:ext cx="8763000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8" y="2368550"/>
            <a:ext cx="5067300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9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8" y="3254375"/>
            <a:ext cx="518160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988" y="4349750"/>
            <a:ext cx="5556250" cy="884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1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988" y="5233988"/>
            <a:ext cx="5989637" cy="1274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11.  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2970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946150"/>
            <a:ext cx="381952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图片 297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1366838"/>
            <a:ext cx="9142412" cy="1192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图片 29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38" y="2408238"/>
            <a:ext cx="3932237" cy="87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3" name="图片 297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2463800"/>
            <a:ext cx="2698750" cy="154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4" name="图片 297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282950"/>
            <a:ext cx="6081713" cy="1155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5" name="图片 297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88" y="4110038"/>
            <a:ext cx="2847975" cy="1339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6" name="图片 297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50" y="4789488"/>
            <a:ext cx="3287713" cy="1481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7" name="图片 297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7275" y="4699000"/>
            <a:ext cx="2540000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12. The z-Transform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(1) Definition</a:t>
            </a:r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30724" name="图片 30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2630488"/>
            <a:ext cx="7559675" cy="1230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图片 307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149475"/>
            <a:ext cx="2743200" cy="31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6" name="图片 307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3" y="3952875"/>
            <a:ext cx="2630487" cy="331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7" name="图片 307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188" y="4300538"/>
            <a:ext cx="2044700" cy="531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8" name="图片 307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88" y="4754563"/>
            <a:ext cx="1817687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9" name="图片 307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975" y="4976813"/>
            <a:ext cx="1674813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0" name="图片 307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275" y="5051425"/>
            <a:ext cx="2503488" cy="35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 and system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Typical digital signals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Operation of digital signals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The mean power of a discrete signal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Properties of digital signals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Convolution (Input, System, Output)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Stability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Causality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Representation of digital signals and system in frequency domain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Autocorrelation and cross correlation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en-US" altLang="zh-CN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80975" y="866775"/>
            <a:ext cx="8683625" cy="5500688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(2) The z-Transform of typical digital signals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31748" name="图片 31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508125"/>
            <a:ext cx="3614738" cy="341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图片 31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1882775"/>
            <a:ext cx="3046412" cy="617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0" name="图片 317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3" y="2641600"/>
            <a:ext cx="3124200" cy="325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1" name="图片 317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3027363"/>
            <a:ext cx="4965700" cy="595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2" name="图片 317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25" y="2081213"/>
            <a:ext cx="2687638" cy="1852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3" name="图片 317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25" y="3810000"/>
            <a:ext cx="5175250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4" name="图片 317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3" y="4589463"/>
            <a:ext cx="6110287" cy="1090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500063" y="-68262"/>
            <a:ext cx="8229600" cy="1141412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545513" cy="5500687"/>
          </a:xfrm>
        </p:spPr>
        <p:txBody>
          <a:bodyPr vert="horz">
            <a:normAutofit/>
          </a:bodyPr>
          <a:p>
            <a:pPr marL="514350" indent="-514350" algn="l" defTabSz="914400"/>
            <a:endParaRPr lang="en-US" altLang="zh-CN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(2) The z-Transform of typical digital signals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32772" name="图片 327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2192338"/>
            <a:ext cx="6508750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3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405188"/>
            <a:ext cx="2438400" cy="1373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图片 327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454400"/>
            <a:ext cx="3851275" cy="1198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(3) The Inverse z-Transform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A. Long Division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B. Partial Fraction Expansion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33796" name="图片 33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13" y="2584450"/>
            <a:ext cx="2027237" cy="58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图片 337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2598738"/>
            <a:ext cx="4011613" cy="547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图片 337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3316288"/>
            <a:ext cx="1628775" cy="331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9" name="图片 337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3" y="3322638"/>
            <a:ext cx="5749925" cy="327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endParaRPr lang="en-US" altLang="zh-CN" sz="32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en-US" altLang="zh-CN" sz="32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en-US" altLang="zh-CN" sz="32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34820" name="图片 348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311275"/>
            <a:ext cx="2505075" cy="50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图片 34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2128838"/>
            <a:ext cx="8043862" cy="2058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35844" name="图片 358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138" y="1003300"/>
            <a:ext cx="3949700" cy="452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图片 358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574800"/>
            <a:ext cx="2946400" cy="712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6" name="图片 358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8" y="1666875"/>
            <a:ext cx="2814637" cy="58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7" name="图片 358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675" y="2193925"/>
            <a:ext cx="4429125" cy="652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8" name="图片 358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88" y="2901950"/>
            <a:ext cx="6376987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9" name="图片 358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688" y="4017963"/>
            <a:ext cx="5749925" cy="267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Partial Fraction Expansion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2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287780" y="1574800"/>
          <a:ext cx="6567805" cy="370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562725" imgH="3705225" progId="Paint.Picture">
                  <p:embed/>
                </p:oleObj>
              </mc:Choice>
              <mc:Fallback>
                <p:oleObj name="" r:id="rId1" imgW="6562725" imgH="3705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7780" y="1574800"/>
                        <a:ext cx="6567805" cy="370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402080" y="5402580"/>
          <a:ext cx="5714365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667250" imgH="781050" progId="Paint.Picture">
                  <p:embed/>
                </p:oleObj>
              </mc:Choice>
              <mc:Fallback>
                <p:oleObj name="" r:id="rId3" imgW="4667250" imgH="781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2080" y="5402580"/>
                        <a:ext cx="5714365" cy="102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28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(4) Properties of z-Transform</a:t>
            </a:r>
            <a:endParaRPr lang="zh-CN" altLang="en-US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28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37892" name="图片 378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3" y="1539875"/>
            <a:ext cx="1787525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图片 378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73200"/>
            <a:ext cx="5372100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4" name="图片 378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770188"/>
            <a:ext cx="5613400" cy="439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5" name="图片 378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3294063"/>
            <a:ext cx="1320800" cy="411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6" name="图片 378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75" y="3446463"/>
            <a:ext cx="3487738" cy="661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7" name="图片 378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425" y="3949700"/>
            <a:ext cx="5656263" cy="152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8" name="图片 378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5329238"/>
            <a:ext cx="2312988" cy="50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9" name="图片 378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225" y="5848350"/>
            <a:ext cx="6107113" cy="657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编写卷积和互相关计算程序。分别输入一对数字信号序列，用图表示卷积和互相关计算结果。</a:t>
            </a:r>
            <a:endParaRPr lang="zh-CN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endParaRPr sz="4400" kern="12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>
            <a:normAutofit/>
          </a:bodyPr>
          <a:p>
            <a:pPr marL="342900" indent="-34290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342900" indent="-342900" defTabSz="914400"/>
            <a:r>
              <a:rPr lang="en-US" altLang="zh-CN" sz="48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Thanks a lot</a:t>
            </a:r>
            <a:r>
              <a:rPr lang="zh-CN" altLang="en-US" sz="48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</a:t>
            </a:r>
            <a:r>
              <a:rPr lang="en-US" altLang="zh-CN" sz="4800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!</a:t>
            </a:r>
            <a:endParaRPr lang="zh-CN" altLang="en-US" sz="48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 and system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10. Analog-Digital(A/D) converter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This conversion is called digitization.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It consists of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sampling</a:t>
            </a:r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and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quantization.</a:t>
            </a:r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of the signal into a finite number of bits.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Why digitization? Computer, algorithm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(1)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sampling frequency;   </a:t>
            </a:r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(2) </a:t>
            </a:r>
            <a:r>
              <a:rPr lang="en-US" altLang="zh-CN" sz="2400" b="1" kern="1200" dirty="0">
                <a:solidFill>
                  <a:srgbClr val="00206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quantization</a:t>
            </a:r>
            <a:endParaRPr lang="zh-CN" altLang="en-US" sz="2400" b="1" kern="1200" dirty="0">
              <a:solidFill>
                <a:srgbClr val="00206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11. Digital-Analog(D/A) converter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It converts the digital signal into an analog   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2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signal.  </a:t>
            </a: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en-US" altLang="zh-CN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4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2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 and system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12. The z-Transform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(1) Definition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(2) The z-Transform of typical digital signals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(3) The Inverse z-Transform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A. Long Division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B. Partial Fraction Expansion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(4) Properties of z-Transform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(5) Stability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>
              <a:buAutoNum type="arabicPeriod"/>
            </a:pPr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Typical digital signals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819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716088"/>
            <a:ext cx="8004175" cy="149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对象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6088" y="3206750"/>
            <a:ext cx="5668962" cy="361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>
              <a:buAutoNum type="arabicPeriod"/>
            </a:pPr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Typical digital signals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9220" name="对象 4"/>
          <p:cNvPicPr/>
          <p:nvPr/>
        </p:nvPicPr>
        <p:blipFill>
          <a:blip r:embed="rId1"/>
          <a:stretch>
            <a:fillRect/>
          </a:stretch>
        </p:blipFill>
        <p:spPr>
          <a:xfrm>
            <a:off x="227013" y="1555750"/>
            <a:ext cx="6172200" cy="219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对象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14525" y="3475038"/>
            <a:ext cx="4911725" cy="340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>
              <a:buAutoNum type="arabicPeriod"/>
            </a:pPr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Typical digital signals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8" y="2149475"/>
            <a:ext cx="894397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 vert="horz" anchor="ctr">
            <a:normAutofit/>
          </a:bodyPr>
          <a:p>
            <a:r>
              <a:rPr lang="en-US" altLang="zh-CN" sz="44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Digital Signal</a:t>
            </a:r>
            <a:endParaRPr lang="zh-CN" altLang="en-US" sz="44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00687"/>
          </a:xfrm>
        </p:spPr>
        <p:txBody>
          <a:bodyPr vert="horz">
            <a:normAutofit/>
          </a:bodyPr>
          <a:p>
            <a:pPr marL="514350" indent="-514350" algn="l" defTabSz="914400">
              <a:buAutoNum type="arabicPeriod"/>
            </a:pPr>
            <a:r>
              <a:rPr lang="en-US" altLang="zh-CN" sz="3200" b="1" kern="12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Typical digital signals</a:t>
            </a:r>
            <a:endParaRPr lang="zh-CN" altLang="en-US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en-US" altLang="zh-CN" sz="3200" b="1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/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514350" indent="-514350" algn="l" defTabSz="914400">
              <a:buAutoNum type="arabicPeriod"/>
            </a:pPr>
            <a:endParaRPr lang="zh-CN" altLang="en-US" sz="3200" kern="12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112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666875"/>
            <a:ext cx="8226425" cy="154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343400"/>
            <a:ext cx="723900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3" y="3213100"/>
            <a:ext cx="5765800" cy="349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WPS 演示</Application>
  <PresentationFormat>全屏显示(4:3)</PresentationFormat>
  <Paragraphs>338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Lecture 1 Reviewing</vt:lpstr>
      <vt:lpstr>PowerPoint 演示文稿</vt:lpstr>
      <vt:lpstr>Digital Signal and system</vt:lpstr>
      <vt:lpstr>Digital Signal and system</vt:lpstr>
      <vt:lpstr>Digital Signal and system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 and system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PowerPoint 演示文稿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Digital Signal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</dc:title>
  <dc:creator>samsung</dc:creator>
  <cp:lastModifiedBy>Administrator</cp:lastModifiedBy>
  <cp:revision>35</cp:revision>
  <dcterms:created xsi:type="dcterms:W3CDTF">2014-02-25T02:22:00Z</dcterms:created>
  <dcterms:modified xsi:type="dcterms:W3CDTF">2021-09-08T14:45:52Z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6FC3D08F104B442BB165D5D443176A53</vt:lpwstr>
  </property>
</Properties>
</file>