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89" r:id="rId5"/>
    <p:sldId id="258" r:id="rId6"/>
    <p:sldId id="259" r:id="rId7"/>
    <p:sldId id="260" r:id="rId8"/>
    <p:sldId id="272" r:id="rId9"/>
    <p:sldId id="283" r:id="rId10"/>
    <p:sldId id="264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A2"/>
    <a:srgbClr val="9C1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4"/>
    <p:restoredTop sz="94629"/>
  </p:normalViewPr>
  <p:slideViewPr>
    <p:cSldViewPr snapToGrid="0" snapToObjects="1">
      <p:cViewPr varScale="1">
        <p:scale>
          <a:sx n="104" d="100"/>
          <a:sy n="104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9951-6797-8545-9759-6C5239F74A2C}" type="datetimeFigureOut">
              <a:rPr lang="en-US" smtClean="0"/>
              <a:t>16-03-2022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62A93-E25A-2F47-8AE9-A9D1F5B3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5CA50E-44D1-4D4B-8470-643DE9A157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7111" y="662423"/>
            <a:ext cx="4094891" cy="5533161"/>
          </a:xfrm>
          <a:custGeom>
            <a:avLst/>
            <a:gdLst>
              <a:gd name="connsiteX0" fmla="*/ 2766583 w 4094891"/>
              <a:gd name="connsiteY0" fmla="*/ 0 h 5533161"/>
              <a:gd name="connsiteX1" fmla="*/ 4085301 w 4094891"/>
              <a:gd name="connsiteY1" fmla="*/ 333911 h 5533161"/>
              <a:gd name="connsiteX2" fmla="*/ 4094891 w 4094891"/>
              <a:gd name="connsiteY2" fmla="*/ 339737 h 5533161"/>
              <a:gd name="connsiteX3" fmla="*/ 4094891 w 4094891"/>
              <a:gd name="connsiteY3" fmla="*/ 5193424 h 5533161"/>
              <a:gd name="connsiteX4" fmla="*/ 4085301 w 4094891"/>
              <a:gd name="connsiteY4" fmla="*/ 5199250 h 5533161"/>
              <a:gd name="connsiteX5" fmla="*/ 2766583 w 4094891"/>
              <a:gd name="connsiteY5" fmla="*/ 5533161 h 5533161"/>
              <a:gd name="connsiteX6" fmla="*/ 0 w 4094891"/>
              <a:gd name="connsiteY6" fmla="*/ 2766580 h 5533161"/>
              <a:gd name="connsiteX7" fmla="*/ 2766583 w 4094891"/>
              <a:gd name="connsiteY7" fmla="*/ 0 h 553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4891" h="5533161">
                <a:moveTo>
                  <a:pt x="2766583" y="0"/>
                </a:moveTo>
                <a:cubicBezTo>
                  <a:pt x="3244065" y="0"/>
                  <a:pt x="3693295" y="120961"/>
                  <a:pt x="4085301" y="333911"/>
                </a:cubicBezTo>
                <a:lnTo>
                  <a:pt x="4094891" y="339737"/>
                </a:lnTo>
                <a:lnTo>
                  <a:pt x="4094891" y="5193424"/>
                </a:lnTo>
                <a:lnTo>
                  <a:pt x="4085301" y="5199250"/>
                </a:lnTo>
                <a:cubicBezTo>
                  <a:pt x="3693295" y="5412200"/>
                  <a:pt x="3244065" y="5533161"/>
                  <a:pt x="2766583" y="5533161"/>
                </a:cubicBezTo>
                <a:cubicBezTo>
                  <a:pt x="1238641" y="5533161"/>
                  <a:pt x="0" y="4294520"/>
                  <a:pt x="0" y="2766580"/>
                </a:cubicBezTo>
                <a:cubicBezTo>
                  <a:pt x="0" y="1238641"/>
                  <a:pt x="1238641" y="0"/>
                  <a:pt x="276658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CE320E-1111-FA4B-BC71-8B192A843A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8986" y="2"/>
            <a:ext cx="5593015" cy="6511107"/>
          </a:xfrm>
          <a:custGeom>
            <a:avLst/>
            <a:gdLst>
              <a:gd name="connsiteX0" fmla="*/ 1399673 w 5593015"/>
              <a:gd name="connsiteY0" fmla="*/ 0 h 6511107"/>
              <a:gd name="connsiteX1" fmla="*/ 5593015 w 5593015"/>
              <a:gd name="connsiteY1" fmla="*/ 0 h 6511107"/>
              <a:gd name="connsiteX2" fmla="*/ 5593015 w 5593015"/>
              <a:gd name="connsiteY2" fmla="*/ 5942559 h 6511107"/>
              <a:gd name="connsiteX3" fmla="*/ 5381132 w 5593015"/>
              <a:gd name="connsiteY3" fmla="*/ 6071281 h 6511107"/>
              <a:gd name="connsiteX4" fmla="*/ 3644126 w 5593015"/>
              <a:gd name="connsiteY4" fmla="*/ 6511107 h 6511107"/>
              <a:gd name="connsiteX5" fmla="*/ 0 w 5593015"/>
              <a:gd name="connsiteY5" fmla="*/ 2866983 h 6511107"/>
              <a:gd name="connsiteX6" fmla="*/ 1326124 w 5593015"/>
              <a:gd name="connsiteY6" fmla="*/ 54999 h 651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015" h="6511107">
                <a:moveTo>
                  <a:pt x="1399673" y="0"/>
                </a:moveTo>
                <a:lnTo>
                  <a:pt x="5593015" y="0"/>
                </a:lnTo>
                <a:lnTo>
                  <a:pt x="5593015" y="5942559"/>
                </a:lnTo>
                <a:lnTo>
                  <a:pt x="5381132" y="6071281"/>
                </a:lnTo>
                <a:cubicBezTo>
                  <a:pt x="4864784" y="6351778"/>
                  <a:pt x="4273062" y="6511107"/>
                  <a:pt x="3644126" y="6511107"/>
                </a:cubicBezTo>
                <a:cubicBezTo>
                  <a:pt x="1631531" y="6511107"/>
                  <a:pt x="0" y="4879577"/>
                  <a:pt x="0" y="2866983"/>
                </a:cubicBezTo>
                <a:cubicBezTo>
                  <a:pt x="0" y="1734898"/>
                  <a:pt x="516227" y="723385"/>
                  <a:pt x="1326124" y="54999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1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9C1154-68EE-1146-BFC1-9141E2F639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2"/>
            <a:ext cx="5890340" cy="3537733"/>
          </a:xfrm>
          <a:custGeom>
            <a:avLst/>
            <a:gdLst>
              <a:gd name="connsiteX0" fmla="*/ 0 w 5890340"/>
              <a:gd name="connsiteY0" fmla="*/ 0 h 3537733"/>
              <a:gd name="connsiteX1" fmla="*/ 5890340 w 5890340"/>
              <a:gd name="connsiteY1" fmla="*/ 0 h 3537733"/>
              <a:gd name="connsiteX2" fmla="*/ 5876897 w 5890340"/>
              <a:gd name="connsiteY2" fmla="*/ 266199 h 3537733"/>
              <a:gd name="connsiteX3" fmla="*/ 2251586 w 5890340"/>
              <a:gd name="connsiteY3" fmla="*/ 3537733 h 3537733"/>
              <a:gd name="connsiteX4" fmla="*/ 214121 w 5890340"/>
              <a:gd name="connsiteY4" fmla="*/ 2915374 h 3537733"/>
              <a:gd name="connsiteX5" fmla="*/ 0 w 5890340"/>
              <a:gd name="connsiteY5" fmla="*/ 2755258 h 35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0340" h="3537733">
                <a:moveTo>
                  <a:pt x="0" y="0"/>
                </a:moveTo>
                <a:lnTo>
                  <a:pt x="5890340" y="0"/>
                </a:lnTo>
                <a:lnTo>
                  <a:pt x="5876897" y="266199"/>
                </a:lnTo>
                <a:cubicBezTo>
                  <a:pt x="5690281" y="2103772"/>
                  <a:pt x="4138394" y="3537733"/>
                  <a:pt x="2251586" y="3537733"/>
                </a:cubicBezTo>
                <a:cubicBezTo>
                  <a:pt x="1496863" y="3537733"/>
                  <a:pt x="795727" y="3308299"/>
                  <a:pt x="214121" y="2915374"/>
                </a:cubicBezTo>
                <a:lnTo>
                  <a:pt x="0" y="27552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BE7CA3-8792-6948-B82D-22200B16CB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5448" y="3178630"/>
            <a:ext cx="6296553" cy="3679370"/>
          </a:xfrm>
          <a:custGeom>
            <a:avLst/>
            <a:gdLst>
              <a:gd name="connsiteX0" fmla="*/ 4295658 w 6296553"/>
              <a:gd name="connsiteY0" fmla="*/ 0 h 3679370"/>
              <a:gd name="connsiteX1" fmla="*/ 6180133 w 6296553"/>
              <a:gd name="connsiteY1" fmla="*/ 428632 h 3679370"/>
              <a:gd name="connsiteX2" fmla="*/ 6296553 w 6296553"/>
              <a:gd name="connsiteY2" fmla="*/ 488258 h 3679370"/>
              <a:gd name="connsiteX3" fmla="*/ 6296553 w 6296553"/>
              <a:gd name="connsiteY3" fmla="*/ 3679370 h 3679370"/>
              <a:gd name="connsiteX4" fmla="*/ 0 w 6296553"/>
              <a:gd name="connsiteY4" fmla="*/ 3679370 h 3679370"/>
              <a:gd name="connsiteX5" fmla="*/ 37267 w 6296553"/>
              <a:gd name="connsiteY5" fmla="*/ 3470689 h 3679370"/>
              <a:gd name="connsiteX6" fmla="*/ 4295658 w 6296553"/>
              <a:gd name="connsiteY6" fmla="*/ 0 h 367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96553" h="3679370">
                <a:moveTo>
                  <a:pt x="4295658" y="0"/>
                </a:moveTo>
                <a:cubicBezTo>
                  <a:pt x="4970831" y="0"/>
                  <a:pt x="5610051" y="153939"/>
                  <a:pt x="6180133" y="428632"/>
                </a:cubicBezTo>
                <a:lnTo>
                  <a:pt x="6296553" y="488258"/>
                </a:lnTo>
                <a:lnTo>
                  <a:pt x="6296553" y="3679370"/>
                </a:lnTo>
                <a:lnTo>
                  <a:pt x="0" y="3679370"/>
                </a:lnTo>
                <a:lnTo>
                  <a:pt x="37267" y="3470689"/>
                </a:lnTo>
                <a:cubicBezTo>
                  <a:pt x="442580" y="1489971"/>
                  <a:pt x="2195119" y="0"/>
                  <a:pt x="429565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75BFDE-C205-1347-8CD0-0E7D6C682E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65387" y="2"/>
            <a:ext cx="7288249" cy="4075123"/>
          </a:xfrm>
          <a:custGeom>
            <a:avLst/>
            <a:gdLst>
              <a:gd name="connsiteX0" fmla="*/ 27729 w 7288249"/>
              <a:gd name="connsiteY0" fmla="*/ 0 h 4075123"/>
              <a:gd name="connsiteX1" fmla="*/ 7260520 w 7288249"/>
              <a:gd name="connsiteY1" fmla="*/ 0 h 4075123"/>
              <a:gd name="connsiteX2" fmla="*/ 7269434 w 7288249"/>
              <a:gd name="connsiteY2" fmla="*/ 58408 h 4075123"/>
              <a:gd name="connsiteX3" fmla="*/ 7288249 w 7288249"/>
              <a:gd name="connsiteY3" fmla="*/ 430998 h 4075123"/>
              <a:gd name="connsiteX4" fmla="*/ 3644125 w 7288249"/>
              <a:gd name="connsiteY4" fmla="*/ 4075123 h 4075123"/>
              <a:gd name="connsiteX5" fmla="*/ 0 w 7288249"/>
              <a:gd name="connsiteY5" fmla="*/ 430998 h 4075123"/>
              <a:gd name="connsiteX6" fmla="*/ 18815 w 7288249"/>
              <a:gd name="connsiteY6" fmla="*/ 58408 h 40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8249" h="4075123">
                <a:moveTo>
                  <a:pt x="27729" y="0"/>
                </a:moveTo>
                <a:lnTo>
                  <a:pt x="7260520" y="0"/>
                </a:lnTo>
                <a:lnTo>
                  <a:pt x="7269434" y="58408"/>
                </a:lnTo>
                <a:cubicBezTo>
                  <a:pt x="7281875" y="180913"/>
                  <a:pt x="7288249" y="305211"/>
                  <a:pt x="7288249" y="430998"/>
                </a:cubicBezTo>
                <a:cubicBezTo>
                  <a:pt x="7288249" y="2443593"/>
                  <a:pt x="5656719" y="4075123"/>
                  <a:pt x="3644125" y="4075123"/>
                </a:cubicBezTo>
                <a:cubicBezTo>
                  <a:pt x="1631529" y="4075123"/>
                  <a:pt x="0" y="2443593"/>
                  <a:pt x="0" y="430998"/>
                </a:cubicBezTo>
                <a:cubicBezTo>
                  <a:pt x="0" y="305211"/>
                  <a:pt x="6375" y="180913"/>
                  <a:pt x="18815" y="58408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BA49DA-53B5-5F4F-A71C-2B0283A428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" y="3535394"/>
            <a:ext cx="5696463" cy="3322606"/>
          </a:xfrm>
          <a:custGeom>
            <a:avLst/>
            <a:gdLst>
              <a:gd name="connsiteX0" fmla="*/ 1879626 w 5696463"/>
              <a:gd name="connsiteY0" fmla="*/ 0 h 3322606"/>
              <a:gd name="connsiteX1" fmla="*/ 5659548 w 5696463"/>
              <a:gd name="connsiteY1" fmla="*/ 3080725 h 3322606"/>
              <a:gd name="connsiteX2" fmla="*/ 5696463 w 5696463"/>
              <a:gd name="connsiteY2" fmla="*/ 3322606 h 3322606"/>
              <a:gd name="connsiteX3" fmla="*/ 0 w 5696463"/>
              <a:gd name="connsiteY3" fmla="*/ 3322606 h 3322606"/>
              <a:gd name="connsiteX4" fmla="*/ 0 w 5696463"/>
              <a:gd name="connsiteY4" fmla="*/ 488980 h 3322606"/>
              <a:gd name="connsiteX5" fmla="*/ 40527 w 5696463"/>
              <a:gd name="connsiteY5" fmla="*/ 465677 h 3322606"/>
              <a:gd name="connsiteX6" fmla="*/ 1879626 w 5696463"/>
              <a:gd name="connsiteY6" fmla="*/ 0 h 332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6463" h="3322606">
                <a:moveTo>
                  <a:pt x="1879626" y="0"/>
                </a:moveTo>
                <a:cubicBezTo>
                  <a:pt x="3744150" y="0"/>
                  <a:pt x="5299775" y="1322559"/>
                  <a:pt x="5659548" y="3080725"/>
                </a:cubicBezTo>
                <a:lnTo>
                  <a:pt x="5696463" y="3322606"/>
                </a:lnTo>
                <a:lnTo>
                  <a:pt x="0" y="3322606"/>
                </a:lnTo>
                <a:lnTo>
                  <a:pt x="0" y="488980"/>
                </a:lnTo>
                <a:lnTo>
                  <a:pt x="40527" y="465677"/>
                </a:lnTo>
                <a:cubicBezTo>
                  <a:pt x="587223" y="168694"/>
                  <a:pt x="1213724" y="0"/>
                  <a:pt x="187962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A69DAC-3DC2-894B-9B97-5FFFC4E62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" y="2"/>
            <a:ext cx="6220935" cy="4075123"/>
          </a:xfrm>
          <a:custGeom>
            <a:avLst/>
            <a:gdLst>
              <a:gd name="connsiteX0" fmla="*/ 0 w 6220935"/>
              <a:gd name="connsiteY0" fmla="*/ 0 h 4075123"/>
              <a:gd name="connsiteX1" fmla="*/ 6193206 w 6220935"/>
              <a:gd name="connsiteY1" fmla="*/ 0 h 4075123"/>
              <a:gd name="connsiteX2" fmla="*/ 6202120 w 6220935"/>
              <a:gd name="connsiteY2" fmla="*/ 58408 h 4075123"/>
              <a:gd name="connsiteX3" fmla="*/ 6220935 w 6220935"/>
              <a:gd name="connsiteY3" fmla="*/ 430998 h 4075123"/>
              <a:gd name="connsiteX4" fmla="*/ 2576810 w 6220935"/>
              <a:gd name="connsiteY4" fmla="*/ 4075123 h 4075123"/>
              <a:gd name="connsiteX5" fmla="*/ 24 w 6220935"/>
              <a:gd name="connsiteY5" fmla="*/ 3007784 h 4075123"/>
              <a:gd name="connsiteX6" fmla="*/ 0 w 6220935"/>
              <a:gd name="connsiteY6" fmla="*/ 3007758 h 40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0935" h="4075123">
                <a:moveTo>
                  <a:pt x="0" y="0"/>
                </a:moveTo>
                <a:lnTo>
                  <a:pt x="6193206" y="0"/>
                </a:lnTo>
                <a:lnTo>
                  <a:pt x="6202120" y="58408"/>
                </a:lnTo>
                <a:cubicBezTo>
                  <a:pt x="6214561" y="180913"/>
                  <a:pt x="6220935" y="305211"/>
                  <a:pt x="6220935" y="430998"/>
                </a:cubicBezTo>
                <a:cubicBezTo>
                  <a:pt x="6220935" y="2443593"/>
                  <a:pt x="4589405" y="4075123"/>
                  <a:pt x="2576810" y="4075123"/>
                </a:cubicBezTo>
                <a:cubicBezTo>
                  <a:pt x="1570512" y="4075123"/>
                  <a:pt x="659481" y="3667241"/>
                  <a:pt x="24" y="3007784"/>
                </a:cubicBezTo>
                <a:lnTo>
                  <a:pt x="0" y="30077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6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icing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03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4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D11E50-E279-1444-9A4E-1FA9D2DF5E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36916" y="2814342"/>
            <a:ext cx="2314344" cy="2314344"/>
          </a:xfrm>
          <a:custGeom>
            <a:avLst/>
            <a:gdLst>
              <a:gd name="connsiteX0" fmla="*/ 1157172 w 2314344"/>
              <a:gd name="connsiteY0" fmla="*/ 0 h 2314344"/>
              <a:gd name="connsiteX1" fmla="*/ 2314344 w 2314344"/>
              <a:gd name="connsiteY1" fmla="*/ 1157172 h 2314344"/>
              <a:gd name="connsiteX2" fmla="*/ 1157172 w 2314344"/>
              <a:gd name="connsiteY2" fmla="*/ 2314344 h 2314344"/>
              <a:gd name="connsiteX3" fmla="*/ 0 w 2314344"/>
              <a:gd name="connsiteY3" fmla="*/ 1157172 h 2314344"/>
              <a:gd name="connsiteX4" fmla="*/ 1157172 w 2314344"/>
              <a:gd name="connsiteY4" fmla="*/ 0 h 231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344" h="2314344">
                <a:moveTo>
                  <a:pt x="1157172" y="0"/>
                </a:moveTo>
                <a:cubicBezTo>
                  <a:pt x="1796260" y="0"/>
                  <a:pt x="2314344" y="518084"/>
                  <a:pt x="2314344" y="1157172"/>
                </a:cubicBezTo>
                <a:cubicBezTo>
                  <a:pt x="2314344" y="1796260"/>
                  <a:pt x="1796260" y="2314344"/>
                  <a:pt x="1157172" y="2314344"/>
                </a:cubicBezTo>
                <a:cubicBezTo>
                  <a:pt x="518084" y="2314344"/>
                  <a:pt x="0" y="1796260"/>
                  <a:pt x="0" y="1157172"/>
                </a:cubicBezTo>
                <a:cubicBezTo>
                  <a:pt x="0" y="518084"/>
                  <a:pt x="518084" y="0"/>
                  <a:pt x="115717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74AB6D-C896-8F40-83F9-E07D4E08D0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8830" y="2814342"/>
            <a:ext cx="2314343" cy="2314344"/>
          </a:xfrm>
          <a:custGeom>
            <a:avLst/>
            <a:gdLst>
              <a:gd name="connsiteX0" fmla="*/ 1157171 w 2314343"/>
              <a:gd name="connsiteY0" fmla="*/ 0 h 2314344"/>
              <a:gd name="connsiteX1" fmla="*/ 2314343 w 2314343"/>
              <a:gd name="connsiteY1" fmla="*/ 1157172 h 2314344"/>
              <a:gd name="connsiteX2" fmla="*/ 1157171 w 2314343"/>
              <a:gd name="connsiteY2" fmla="*/ 2314344 h 2314344"/>
              <a:gd name="connsiteX3" fmla="*/ 0 w 2314343"/>
              <a:gd name="connsiteY3" fmla="*/ 1157172 h 2314344"/>
              <a:gd name="connsiteX4" fmla="*/ 1157171 w 2314343"/>
              <a:gd name="connsiteY4" fmla="*/ 0 h 231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343" h="2314344">
                <a:moveTo>
                  <a:pt x="1157171" y="0"/>
                </a:moveTo>
                <a:cubicBezTo>
                  <a:pt x="1796259" y="0"/>
                  <a:pt x="2314343" y="518084"/>
                  <a:pt x="2314343" y="1157172"/>
                </a:cubicBezTo>
                <a:cubicBezTo>
                  <a:pt x="2314343" y="1796260"/>
                  <a:pt x="1796259" y="2314344"/>
                  <a:pt x="1157171" y="2314344"/>
                </a:cubicBezTo>
                <a:cubicBezTo>
                  <a:pt x="518083" y="2314344"/>
                  <a:pt x="0" y="1796260"/>
                  <a:pt x="0" y="1157172"/>
                </a:cubicBezTo>
                <a:cubicBezTo>
                  <a:pt x="0" y="518084"/>
                  <a:pt x="518083" y="0"/>
                  <a:pt x="115717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B57483-B7D6-DD4E-B6EA-8C5424A606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0740" y="2814342"/>
            <a:ext cx="2314344" cy="2314344"/>
          </a:xfrm>
          <a:custGeom>
            <a:avLst/>
            <a:gdLst>
              <a:gd name="connsiteX0" fmla="*/ 1157172 w 2314344"/>
              <a:gd name="connsiteY0" fmla="*/ 0 h 2314344"/>
              <a:gd name="connsiteX1" fmla="*/ 2314344 w 2314344"/>
              <a:gd name="connsiteY1" fmla="*/ 1157172 h 2314344"/>
              <a:gd name="connsiteX2" fmla="*/ 1157172 w 2314344"/>
              <a:gd name="connsiteY2" fmla="*/ 2314344 h 2314344"/>
              <a:gd name="connsiteX3" fmla="*/ 0 w 2314344"/>
              <a:gd name="connsiteY3" fmla="*/ 1157172 h 2314344"/>
              <a:gd name="connsiteX4" fmla="*/ 1157172 w 2314344"/>
              <a:gd name="connsiteY4" fmla="*/ 0 h 231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344" h="2314344">
                <a:moveTo>
                  <a:pt x="1157172" y="0"/>
                </a:moveTo>
                <a:cubicBezTo>
                  <a:pt x="1796260" y="0"/>
                  <a:pt x="2314344" y="518084"/>
                  <a:pt x="2314344" y="1157172"/>
                </a:cubicBezTo>
                <a:cubicBezTo>
                  <a:pt x="2314344" y="1796260"/>
                  <a:pt x="1796260" y="2314344"/>
                  <a:pt x="1157172" y="2314344"/>
                </a:cubicBezTo>
                <a:cubicBezTo>
                  <a:pt x="518084" y="2314344"/>
                  <a:pt x="0" y="1796260"/>
                  <a:pt x="0" y="1157172"/>
                </a:cubicBezTo>
                <a:cubicBezTo>
                  <a:pt x="0" y="518084"/>
                  <a:pt x="518084" y="0"/>
                  <a:pt x="115717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8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31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53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tist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510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75897B-A2E7-CE49-AE46-C535CC24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7579"/>
            <a:ext cx="5369019" cy="3824713"/>
          </a:xfrm>
          <a:custGeom>
            <a:avLst/>
            <a:gdLst>
              <a:gd name="connsiteX0" fmla="*/ 0 w 5369019"/>
              <a:gd name="connsiteY0" fmla="*/ 0 h 3824713"/>
              <a:gd name="connsiteX1" fmla="*/ 5369019 w 5369019"/>
              <a:gd name="connsiteY1" fmla="*/ 0 h 3824713"/>
              <a:gd name="connsiteX2" fmla="*/ 5369019 w 5369019"/>
              <a:gd name="connsiteY2" fmla="*/ 3824713 h 3824713"/>
              <a:gd name="connsiteX3" fmla="*/ 0 w 5369019"/>
              <a:gd name="connsiteY3" fmla="*/ 3824713 h 382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9019" h="3824713">
                <a:moveTo>
                  <a:pt x="0" y="0"/>
                </a:moveTo>
                <a:lnTo>
                  <a:pt x="5369019" y="0"/>
                </a:lnTo>
                <a:lnTo>
                  <a:pt x="5369019" y="3824713"/>
                </a:lnTo>
                <a:lnTo>
                  <a:pt x="0" y="382471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1C62CAA-5856-E449-ABBA-F66F5E48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6316" y="1423037"/>
            <a:ext cx="5056961" cy="2870167"/>
          </a:xfrm>
          <a:custGeom>
            <a:avLst/>
            <a:gdLst>
              <a:gd name="connsiteX0" fmla="*/ 0 w 5056961"/>
              <a:gd name="connsiteY0" fmla="*/ 0 h 2870167"/>
              <a:gd name="connsiteX1" fmla="*/ 5056961 w 5056961"/>
              <a:gd name="connsiteY1" fmla="*/ 0 h 2870167"/>
              <a:gd name="connsiteX2" fmla="*/ 5056961 w 5056961"/>
              <a:gd name="connsiteY2" fmla="*/ 2870167 h 2870167"/>
              <a:gd name="connsiteX3" fmla="*/ 0 w 5056961"/>
              <a:gd name="connsiteY3" fmla="*/ 2870167 h 287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961" h="2870167">
                <a:moveTo>
                  <a:pt x="0" y="0"/>
                </a:moveTo>
                <a:lnTo>
                  <a:pt x="5056961" y="0"/>
                </a:lnTo>
                <a:lnTo>
                  <a:pt x="5056961" y="2870167"/>
                </a:lnTo>
                <a:lnTo>
                  <a:pt x="0" y="287016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40832A-6557-E64A-91A1-BB6C875C7C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779" y="993402"/>
            <a:ext cx="2265359" cy="4853293"/>
          </a:xfrm>
          <a:custGeom>
            <a:avLst/>
            <a:gdLst>
              <a:gd name="connsiteX0" fmla="*/ 238270 w 2265359"/>
              <a:gd name="connsiteY0" fmla="*/ 0 h 4853293"/>
              <a:gd name="connsiteX1" fmla="*/ 468233 w 2265359"/>
              <a:gd name="connsiteY1" fmla="*/ 0 h 4853293"/>
              <a:gd name="connsiteX2" fmla="*/ 506702 w 2265359"/>
              <a:gd name="connsiteY2" fmla="*/ 15934 h 4853293"/>
              <a:gd name="connsiteX3" fmla="*/ 520100 w 2265359"/>
              <a:gd name="connsiteY3" fmla="*/ 35806 h 4853293"/>
              <a:gd name="connsiteX4" fmla="*/ 520100 w 2265359"/>
              <a:gd name="connsiteY4" fmla="*/ 61419 h 4853293"/>
              <a:gd name="connsiteX5" fmla="*/ 635446 w 2265359"/>
              <a:gd name="connsiteY5" fmla="*/ 176767 h 4853293"/>
              <a:gd name="connsiteX6" fmla="*/ 1634415 w 2265359"/>
              <a:gd name="connsiteY6" fmla="*/ 176767 h 4853293"/>
              <a:gd name="connsiteX7" fmla="*/ 1749763 w 2265359"/>
              <a:gd name="connsiteY7" fmla="*/ 61419 h 4853293"/>
              <a:gd name="connsiteX8" fmla="*/ 1749763 w 2265359"/>
              <a:gd name="connsiteY8" fmla="*/ 32754 h 4853293"/>
              <a:gd name="connsiteX9" fmla="*/ 1761102 w 2265359"/>
              <a:gd name="connsiteY9" fmla="*/ 15934 h 4853293"/>
              <a:gd name="connsiteX10" fmla="*/ 1799570 w 2265359"/>
              <a:gd name="connsiteY10" fmla="*/ 0 h 4853293"/>
              <a:gd name="connsiteX11" fmla="*/ 2027089 w 2265359"/>
              <a:gd name="connsiteY11" fmla="*/ 0 h 4853293"/>
              <a:gd name="connsiteX12" fmla="*/ 2265359 w 2265359"/>
              <a:gd name="connsiteY12" fmla="*/ 238271 h 4853293"/>
              <a:gd name="connsiteX13" fmla="*/ 2265359 w 2265359"/>
              <a:gd name="connsiteY13" fmla="*/ 4615023 h 4853293"/>
              <a:gd name="connsiteX14" fmla="*/ 2027089 w 2265359"/>
              <a:gd name="connsiteY14" fmla="*/ 4853293 h 4853293"/>
              <a:gd name="connsiteX15" fmla="*/ 238270 w 2265359"/>
              <a:gd name="connsiteY15" fmla="*/ 4853293 h 4853293"/>
              <a:gd name="connsiteX16" fmla="*/ 0 w 2265359"/>
              <a:gd name="connsiteY16" fmla="*/ 4615023 h 4853293"/>
              <a:gd name="connsiteX17" fmla="*/ 0 w 2265359"/>
              <a:gd name="connsiteY17" fmla="*/ 238271 h 4853293"/>
              <a:gd name="connsiteX18" fmla="*/ 238270 w 2265359"/>
              <a:gd name="connsiteY18" fmla="*/ 0 h 4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5359" h="4853293">
                <a:moveTo>
                  <a:pt x="238270" y="0"/>
                </a:moveTo>
                <a:lnTo>
                  <a:pt x="468233" y="0"/>
                </a:lnTo>
                <a:lnTo>
                  <a:pt x="506702" y="15934"/>
                </a:lnTo>
                <a:lnTo>
                  <a:pt x="520100" y="35806"/>
                </a:lnTo>
                <a:lnTo>
                  <a:pt x="520100" y="61419"/>
                </a:lnTo>
                <a:cubicBezTo>
                  <a:pt x="520100" y="125124"/>
                  <a:pt x="571742" y="176767"/>
                  <a:pt x="635446" y="176767"/>
                </a:cubicBezTo>
                <a:lnTo>
                  <a:pt x="1634415" y="176767"/>
                </a:lnTo>
                <a:cubicBezTo>
                  <a:pt x="1698121" y="176767"/>
                  <a:pt x="1749763" y="125124"/>
                  <a:pt x="1749763" y="61419"/>
                </a:cubicBezTo>
                <a:lnTo>
                  <a:pt x="1749763" y="32754"/>
                </a:lnTo>
                <a:lnTo>
                  <a:pt x="1761102" y="15934"/>
                </a:lnTo>
                <a:lnTo>
                  <a:pt x="1799570" y="0"/>
                </a:lnTo>
                <a:lnTo>
                  <a:pt x="2027089" y="0"/>
                </a:lnTo>
                <a:cubicBezTo>
                  <a:pt x="2158682" y="0"/>
                  <a:pt x="2265359" y="106678"/>
                  <a:pt x="2265359" y="238271"/>
                </a:cubicBezTo>
                <a:lnTo>
                  <a:pt x="2265359" y="4615023"/>
                </a:lnTo>
                <a:cubicBezTo>
                  <a:pt x="2265359" y="4746616"/>
                  <a:pt x="2158682" y="4853293"/>
                  <a:pt x="2027089" y="4853293"/>
                </a:cubicBezTo>
                <a:lnTo>
                  <a:pt x="238270" y="4853293"/>
                </a:lnTo>
                <a:cubicBezTo>
                  <a:pt x="106677" y="4853293"/>
                  <a:pt x="0" y="4746616"/>
                  <a:pt x="0" y="4615023"/>
                </a:cubicBezTo>
                <a:lnTo>
                  <a:pt x="0" y="238271"/>
                </a:lnTo>
                <a:cubicBezTo>
                  <a:pt x="0" y="106678"/>
                  <a:pt x="106677" y="0"/>
                  <a:pt x="23827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FEADA7-C2F3-2D4D-9BDE-8AB10A4C1B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2401" y="2339789"/>
            <a:ext cx="1983936" cy="2415917"/>
          </a:xfrm>
          <a:custGeom>
            <a:avLst/>
            <a:gdLst>
              <a:gd name="connsiteX0" fmla="*/ 330663 w 1983936"/>
              <a:gd name="connsiteY0" fmla="*/ 0 h 2415917"/>
              <a:gd name="connsiteX1" fmla="*/ 1653273 w 1983936"/>
              <a:gd name="connsiteY1" fmla="*/ 0 h 2415917"/>
              <a:gd name="connsiteX2" fmla="*/ 1983936 w 1983936"/>
              <a:gd name="connsiteY2" fmla="*/ 330663 h 2415917"/>
              <a:gd name="connsiteX3" fmla="*/ 1983936 w 1983936"/>
              <a:gd name="connsiteY3" fmla="*/ 2085254 h 2415917"/>
              <a:gd name="connsiteX4" fmla="*/ 1653273 w 1983936"/>
              <a:gd name="connsiteY4" fmla="*/ 2415917 h 2415917"/>
              <a:gd name="connsiteX5" fmla="*/ 330663 w 1983936"/>
              <a:gd name="connsiteY5" fmla="*/ 2415917 h 2415917"/>
              <a:gd name="connsiteX6" fmla="*/ 0 w 1983936"/>
              <a:gd name="connsiteY6" fmla="*/ 2085254 h 2415917"/>
              <a:gd name="connsiteX7" fmla="*/ 0 w 1983936"/>
              <a:gd name="connsiteY7" fmla="*/ 330663 h 2415917"/>
              <a:gd name="connsiteX8" fmla="*/ 330663 w 1983936"/>
              <a:gd name="connsiteY8" fmla="*/ 0 h 241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3936" h="2415917">
                <a:moveTo>
                  <a:pt x="330663" y="0"/>
                </a:moveTo>
                <a:lnTo>
                  <a:pt x="1653273" y="0"/>
                </a:lnTo>
                <a:cubicBezTo>
                  <a:pt x="1835893" y="0"/>
                  <a:pt x="1983936" y="148043"/>
                  <a:pt x="1983936" y="330663"/>
                </a:cubicBezTo>
                <a:lnTo>
                  <a:pt x="1983936" y="2085254"/>
                </a:lnTo>
                <a:cubicBezTo>
                  <a:pt x="1983936" y="2267874"/>
                  <a:pt x="1835893" y="2415917"/>
                  <a:pt x="1653273" y="2415917"/>
                </a:cubicBezTo>
                <a:lnTo>
                  <a:pt x="330663" y="2415917"/>
                </a:lnTo>
                <a:cubicBezTo>
                  <a:pt x="148043" y="2415917"/>
                  <a:pt x="0" y="2267874"/>
                  <a:pt x="0" y="2085254"/>
                </a:cubicBezTo>
                <a:lnTo>
                  <a:pt x="0" y="330663"/>
                </a:lnTo>
                <a:cubicBezTo>
                  <a:pt x="0" y="148043"/>
                  <a:pt x="148043" y="0"/>
                  <a:pt x="33066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1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318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246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203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53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fo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29AB0A-EBF4-024A-A93E-24E1A311C3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4910" y="644633"/>
            <a:ext cx="5077091" cy="6213367"/>
          </a:xfrm>
          <a:custGeom>
            <a:avLst/>
            <a:gdLst>
              <a:gd name="connsiteX0" fmla="*/ 3420161 w 5077091"/>
              <a:gd name="connsiteY0" fmla="*/ 0 h 6213367"/>
              <a:gd name="connsiteX1" fmla="*/ 5050413 w 5077091"/>
              <a:gd name="connsiteY1" fmla="*/ 412796 h 6213367"/>
              <a:gd name="connsiteX2" fmla="*/ 5077091 w 5077091"/>
              <a:gd name="connsiteY2" fmla="*/ 429003 h 6213367"/>
              <a:gd name="connsiteX3" fmla="*/ 5077091 w 5077091"/>
              <a:gd name="connsiteY3" fmla="*/ 6213367 h 6213367"/>
              <a:gd name="connsiteX4" fmla="*/ 1450620 w 5077091"/>
              <a:gd name="connsiteY4" fmla="*/ 6213367 h 6213367"/>
              <a:gd name="connsiteX5" fmla="*/ 1244621 w 5077091"/>
              <a:gd name="connsiteY5" fmla="*/ 6059324 h 6213367"/>
              <a:gd name="connsiteX6" fmla="*/ 0 w 5077091"/>
              <a:gd name="connsiteY6" fmla="*/ 3420161 h 6213367"/>
              <a:gd name="connsiteX7" fmla="*/ 3420161 w 5077091"/>
              <a:gd name="connsiteY7" fmla="*/ 0 h 621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7091" h="6213367">
                <a:moveTo>
                  <a:pt x="3420161" y="0"/>
                </a:moveTo>
                <a:cubicBezTo>
                  <a:pt x="4010443" y="0"/>
                  <a:pt x="4565799" y="149537"/>
                  <a:pt x="5050413" y="412796"/>
                </a:cubicBezTo>
                <a:lnTo>
                  <a:pt x="5077091" y="429003"/>
                </a:lnTo>
                <a:lnTo>
                  <a:pt x="5077091" y="6213367"/>
                </a:lnTo>
                <a:lnTo>
                  <a:pt x="1450620" y="6213367"/>
                </a:lnTo>
                <a:lnTo>
                  <a:pt x="1244621" y="6059324"/>
                </a:lnTo>
                <a:cubicBezTo>
                  <a:pt x="484500" y="5432016"/>
                  <a:pt x="0" y="4482669"/>
                  <a:pt x="0" y="3420161"/>
                </a:cubicBezTo>
                <a:cubicBezTo>
                  <a:pt x="0" y="1531259"/>
                  <a:pt x="1531258" y="0"/>
                  <a:pt x="342016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76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fo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2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535906-046E-0741-BAE6-A0E01D70C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44843" y="5063571"/>
            <a:ext cx="1005840" cy="1005840"/>
          </a:xfrm>
          <a:custGeom>
            <a:avLst/>
            <a:gdLst>
              <a:gd name="connsiteX0" fmla="*/ 502920 w 1005840"/>
              <a:gd name="connsiteY0" fmla="*/ 0 h 1005840"/>
              <a:gd name="connsiteX1" fmla="*/ 1005840 w 1005840"/>
              <a:gd name="connsiteY1" fmla="*/ 502920 h 1005840"/>
              <a:gd name="connsiteX2" fmla="*/ 502920 w 1005840"/>
              <a:gd name="connsiteY2" fmla="*/ 1005840 h 1005840"/>
              <a:gd name="connsiteX3" fmla="*/ 0 w 1005840"/>
              <a:gd name="connsiteY3" fmla="*/ 502920 h 1005840"/>
              <a:gd name="connsiteX4" fmla="*/ 502920 w 100584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" h="100584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cubicBezTo>
                  <a:pt x="1005840" y="780675"/>
                  <a:pt x="780675" y="1005840"/>
                  <a:pt x="502920" y="1005840"/>
                </a:cubicBezTo>
                <a:cubicBezTo>
                  <a:pt x="225165" y="1005840"/>
                  <a:pt x="0" y="780675"/>
                  <a:pt x="0" y="502920"/>
                </a:cubicBez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E463BC-CED0-A541-AA00-B4C49BF56D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57509" y="3637044"/>
            <a:ext cx="1005840" cy="1005840"/>
          </a:xfrm>
          <a:custGeom>
            <a:avLst/>
            <a:gdLst>
              <a:gd name="connsiteX0" fmla="*/ 502920 w 1005840"/>
              <a:gd name="connsiteY0" fmla="*/ 0 h 1005840"/>
              <a:gd name="connsiteX1" fmla="*/ 1005840 w 1005840"/>
              <a:gd name="connsiteY1" fmla="*/ 502920 h 1005840"/>
              <a:gd name="connsiteX2" fmla="*/ 502920 w 1005840"/>
              <a:gd name="connsiteY2" fmla="*/ 1005840 h 1005840"/>
              <a:gd name="connsiteX3" fmla="*/ 0 w 1005840"/>
              <a:gd name="connsiteY3" fmla="*/ 502920 h 1005840"/>
              <a:gd name="connsiteX4" fmla="*/ 502920 w 100584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" h="100584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cubicBezTo>
                  <a:pt x="1005840" y="780675"/>
                  <a:pt x="780675" y="1005840"/>
                  <a:pt x="502920" y="1005840"/>
                </a:cubicBezTo>
                <a:cubicBezTo>
                  <a:pt x="225165" y="1005840"/>
                  <a:pt x="0" y="780675"/>
                  <a:pt x="0" y="502920"/>
                </a:cubicBez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B938F3-81E2-6143-9263-7015383374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7509" y="2210518"/>
            <a:ext cx="1005840" cy="1005840"/>
          </a:xfrm>
          <a:custGeom>
            <a:avLst/>
            <a:gdLst>
              <a:gd name="connsiteX0" fmla="*/ 502920 w 1005840"/>
              <a:gd name="connsiteY0" fmla="*/ 0 h 1005840"/>
              <a:gd name="connsiteX1" fmla="*/ 1005840 w 1005840"/>
              <a:gd name="connsiteY1" fmla="*/ 502920 h 1005840"/>
              <a:gd name="connsiteX2" fmla="*/ 502920 w 1005840"/>
              <a:gd name="connsiteY2" fmla="*/ 1005840 h 1005840"/>
              <a:gd name="connsiteX3" fmla="*/ 0 w 1005840"/>
              <a:gd name="connsiteY3" fmla="*/ 502920 h 1005840"/>
              <a:gd name="connsiteX4" fmla="*/ 502920 w 100584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" h="100584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cubicBezTo>
                  <a:pt x="1005840" y="780675"/>
                  <a:pt x="780675" y="1005840"/>
                  <a:pt x="502920" y="1005840"/>
                </a:cubicBezTo>
                <a:cubicBezTo>
                  <a:pt x="225165" y="1005840"/>
                  <a:pt x="0" y="780675"/>
                  <a:pt x="0" y="502920"/>
                </a:cubicBez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0842A9-3C4F-434A-B37D-369AB9FD39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4844" y="783993"/>
            <a:ext cx="1005840" cy="1005840"/>
          </a:xfrm>
          <a:custGeom>
            <a:avLst/>
            <a:gdLst>
              <a:gd name="connsiteX0" fmla="*/ 502920 w 1005840"/>
              <a:gd name="connsiteY0" fmla="*/ 0 h 1005840"/>
              <a:gd name="connsiteX1" fmla="*/ 1005840 w 1005840"/>
              <a:gd name="connsiteY1" fmla="*/ 502920 h 1005840"/>
              <a:gd name="connsiteX2" fmla="*/ 502920 w 1005840"/>
              <a:gd name="connsiteY2" fmla="*/ 1005840 h 1005840"/>
              <a:gd name="connsiteX3" fmla="*/ 0 w 1005840"/>
              <a:gd name="connsiteY3" fmla="*/ 502920 h 1005840"/>
              <a:gd name="connsiteX4" fmla="*/ 502920 w 100584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" h="100584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cubicBezTo>
                  <a:pt x="1005840" y="780675"/>
                  <a:pt x="780675" y="1005840"/>
                  <a:pt x="502920" y="1005840"/>
                </a:cubicBezTo>
                <a:cubicBezTo>
                  <a:pt x="225165" y="1005840"/>
                  <a:pt x="0" y="780675"/>
                  <a:pt x="0" y="502920"/>
                </a:cubicBez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79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1A19C0-E9BA-D145-A1EA-9BE8177524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6484" y="2"/>
            <a:ext cx="6925517" cy="4171571"/>
          </a:xfrm>
          <a:custGeom>
            <a:avLst/>
            <a:gdLst>
              <a:gd name="connsiteX0" fmla="*/ 0 w 6925517"/>
              <a:gd name="connsiteY0" fmla="*/ 0 h 4171571"/>
              <a:gd name="connsiteX1" fmla="*/ 6925517 w 6925517"/>
              <a:gd name="connsiteY1" fmla="*/ 0 h 4171571"/>
              <a:gd name="connsiteX2" fmla="*/ 6925517 w 6925517"/>
              <a:gd name="connsiteY2" fmla="*/ 3127704 h 4171571"/>
              <a:gd name="connsiteX3" fmla="*/ 6825080 w 6925517"/>
              <a:gd name="connsiteY3" fmla="*/ 3218987 h 4171571"/>
              <a:gd name="connsiteX4" fmla="*/ 4171572 w 6925517"/>
              <a:gd name="connsiteY4" fmla="*/ 4171571 h 4171571"/>
              <a:gd name="connsiteX5" fmla="*/ 5429 w 6925517"/>
              <a:gd name="connsiteY5" fmla="*/ 214667 h 417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5517" h="4171571">
                <a:moveTo>
                  <a:pt x="0" y="0"/>
                </a:moveTo>
                <a:lnTo>
                  <a:pt x="6925517" y="0"/>
                </a:lnTo>
                <a:lnTo>
                  <a:pt x="6925517" y="3127704"/>
                </a:lnTo>
                <a:lnTo>
                  <a:pt x="6825080" y="3218987"/>
                </a:lnTo>
                <a:cubicBezTo>
                  <a:pt x="6103986" y="3814086"/>
                  <a:pt x="5179527" y="4171571"/>
                  <a:pt x="4171572" y="4171571"/>
                </a:cubicBezTo>
                <a:cubicBezTo>
                  <a:pt x="1939673" y="4171571"/>
                  <a:pt x="117157" y="2418801"/>
                  <a:pt x="5429" y="214667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0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41B90F-5ABE-D244-ACF7-F056A36E34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8986" y="2"/>
            <a:ext cx="5593015" cy="4330166"/>
          </a:xfrm>
          <a:custGeom>
            <a:avLst/>
            <a:gdLst>
              <a:gd name="connsiteX0" fmla="*/ 12145 w 5593015"/>
              <a:gd name="connsiteY0" fmla="*/ 0 h 4330166"/>
              <a:gd name="connsiteX1" fmla="*/ 5593015 w 5593015"/>
              <a:gd name="connsiteY1" fmla="*/ 0 h 4330166"/>
              <a:gd name="connsiteX2" fmla="*/ 5593015 w 5593015"/>
              <a:gd name="connsiteY2" fmla="*/ 4016618 h 4330166"/>
              <a:gd name="connsiteX3" fmla="*/ 5418296 w 5593015"/>
              <a:gd name="connsiteY3" fmla="*/ 4085508 h 4330166"/>
              <a:gd name="connsiteX4" fmla="*/ 4031970 w 5593015"/>
              <a:gd name="connsiteY4" fmla="*/ 4330166 h 4330166"/>
              <a:gd name="connsiteX5" fmla="*/ 0 w 5593015"/>
              <a:gd name="connsiteY5" fmla="*/ 298198 h 4330166"/>
              <a:gd name="connsiteX6" fmla="*/ 5247 w 5593015"/>
              <a:gd name="connsiteY6" fmla="*/ 90713 h 43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015" h="4330166">
                <a:moveTo>
                  <a:pt x="12145" y="0"/>
                </a:moveTo>
                <a:lnTo>
                  <a:pt x="5593015" y="0"/>
                </a:lnTo>
                <a:lnTo>
                  <a:pt x="5593015" y="4016618"/>
                </a:lnTo>
                <a:lnTo>
                  <a:pt x="5418296" y="4085508"/>
                </a:lnTo>
                <a:cubicBezTo>
                  <a:pt x="4986018" y="4243786"/>
                  <a:pt x="4519081" y="4330166"/>
                  <a:pt x="4031970" y="4330166"/>
                </a:cubicBezTo>
                <a:cubicBezTo>
                  <a:pt x="1805175" y="4330166"/>
                  <a:pt x="0" y="2524993"/>
                  <a:pt x="0" y="298198"/>
                </a:cubicBezTo>
                <a:cubicBezTo>
                  <a:pt x="0" y="228610"/>
                  <a:pt x="1764" y="159435"/>
                  <a:pt x="5247" y="90713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and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FC6BC1-FD28-0F48-8494-91F3A86D70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92624" y="0"/>
            <a:ext cx="7199376" cy="4206932"/>
          </a:xfrm>
          <a:custGeom>
            <a:avLst/>
            <a:gdLst>
              <a:gd name="connsiteX0" fmla="*/ 0 w 7199376"/>
              <a:gd name="connsiteY0" fmla="*/ 0 h 4206932"/>
              <a:gd name="connsiteX1" fmla="*/ 7199376 w 7199376"/>
              <a:gd name="connsiteY1" fmla="*/ 0 h 4206932"/>
              <a:gd name="connsiteX2" fmla="*/ 7199376 w 7199376"/>
              <a:gd name="connsiteY2" fmla="*/ 3648666 h 4206932"/>
              <a:gd name="connsiteX3" fmla="*/ 7066262 w 7199376"/>
              <a:gd name="connsiteY3" fmla="*/ 3716841 h 4206932"/>
              <a:gd name="connsiteX4" fmla="*/ 4911586 w 7199376"/>
              <a:gd name="connsiteY4" fmla="*/ 4206932 h 4206932"/>
              <a:gd name="connsiteX5" fmla="*/ 42610 w 7199376"/>
              <a:gd name="connsiteY5" fmla="*/ 238603 h 42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9376" h="4206932">
                <a:moveTo>
                  <a:pt x="0" y="0"/>
                </a:moveTo>
                <a:lnTo>
                  <a:pt x="7199376" y="0"/>
                </a:lnTo>
                <a:lnTo>
                  <a:pt x="7199376" y="3648666"/>
                </a:lnTo>
                <a:lnTo>
                  <a:pt x="7066262" y="3716841"/>
                </a:lnTo>
                <a:cubicBezTo>
                  <a:pt x="6414440" y="4030922"/>
                  <a:pt x="5683568" y="4206932"/>
                  <a:pt x="4911586" y="4206932"/>
                </a:cubicBezTo>
                <a:cubicBezTo>
                  <a:pt x="2509864" y="4206932"/>
                  <a:pt x="506039" y="2503323"/>
                  <a:pt x="42610" y="238603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A4C0D3-268D-1247-9BD8-331579664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" y="3311176"/>
            <a:ext cx="7118709" cy="3546825"/>
          </a:xfrm>
          <a:custGeom>
            <a:avLst/>
            <a:gdLst>
              <a:gd name="connsiteX0" fmla="*/ 3274009 w 7118709"/>
              <a:gd name="connsiteY0" fmla="*/ 0 h 3546825"/>
              <a:gd name="connsiteX1" fmla="*/ 7112397 w 7118709"/>
              <a:gd name="connsiteY1" fmla="*/ 3463819 h 3546825"/>
              <a:gd name="connsiteX2" fmla="*/ 7118709 w 7118709"/>
              <a:gd name="connsiteY2" fmla="*/ 3546825 h 3546825"/>
              <a:gd name="connsiteX3" fmla="*/ 0 w 7118709"/>
              <a:gd name="connsiteY3" fmla="*/ 3546825 h 3546825"/>
              <a:gd name="connsiteX4" fmla="*/ 0 w 7118709"/>
              <a:gd name="connsiteY4" fmla="*/ 1823949 h 3546825"/>
              <a:gd name="connsiteX5" fmla="*/ 74638 w 7118709"/>
              <a:gd name="connsiteY5" fmla="*/ 1701091 h 3546825"/>
              <a:gd name="connsiteX6" fmla="*/ 3274009 w 7118709"/>
              <a:gd name="connsiteY6" fmla="*/ 0 h 35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8709" h="3546825">
                <a:moveTo>
                  <a:pt x="3274009" y="0"/>
                </a:moveTo>
                <a:cubicBezTo>
                  <a:pt x="5271715" y="0"/>
                  <a:pt x="6914813" y="1518243"/>
                  <a:pt x="7112397" y="3463819"/>
                </a:cubicBezTo>
                <a:lnTo>
                  <a:pt x="7118709" y="3546825"/>
                </a:lnTo>
                <a:lnTo>
                  <a:pt x="0" y="3546825"/>
                </a:lnTo>
                <a:lnTo>
                  <a:pt x="0" y="1823949"/>
                </a:lnTo>
                <a:lnTo>
                  <a:pt x="74638" y="1701091"/>
                </a:lnTo>
                <a:cubicBezTo>
                  <a:pt x="768004" y="674774"/>
                  <a:pt x="1942206" y="0"/>
                  <a:pt x="327400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7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F8F779-FB94-CE48-8C09-43F99199B1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94494" y="4504962"/>
            <a:ext cx="1387310" cy="1387310"/>
          </a:xfrm>
          <a:custGeom>
            <a:avLst/>
            <a:gdLst>
              <a:gd name="connsiteX0" fmla="*/ 693655 w 1387310"/>
              <a:gd name="connsiteY0" fmla="*/ 0 h 1387310"/>
              <a:gd name="connsiteX1" fmla="*/ 1387310 w 1387310"/>
              <a:gd name="connsiteY1" fmla="*/ 693655 h 1387310"/>
              <a:gd name="connsiteX2" fmla="*/ 693655 w 1387310"/>
              <a:gd name="connsiteY2" fmla="*/ 1387310 h 1387310"/>
              <a:gd name="connsiteX3" fmla="*/ 0 w 1387310"/>
              <a:gd name="connsiteY3" fmla="*/ 693655 h 1387310"/>
              <a:gd name="connsiteX4" fmla="*/ 693655 w 1387310"/>
              <a:gd name="connsiteY4" fmla="*/ 0 h 13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310" h="1387310">
                <a:moveTo>
                  <a:pt x="693655" y="0"/>
                </a:moveTo>
                <a:cubicBezTo>
                  <a:pt x="1076750" y="0"/>
                  <a:pt x="1387310" y="310560"/>
                  <a:pt x="1387310" y="693655"/>
                </a:cubicBezTo>
                <a:cubicBezTo>
                  <a:pt x="1387310" y="1076750"/>
                  <a:pt x="1076750" y="1387310"/>
                  <a:pt x="693655" y="1387310"/>
                </a:cubicBezTo>
                <a:cubicBezTo>
                  <a:pt x="310560" y="1387310"/>
                  <a:pt x="0" y="1076750"/>
                  <a:pt x="0" y="693655"/>
                </a:cubicBezTo>
                <a:cubicBezTo>
                  <a:pt x="0" y="310560"/>
                  <a:pt x="310560" y="0"/>
                  <a:pt x="69365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74DEB5B-9B4A-6143-A261-EE7DA2E5C2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43140" y="2736018"/>
            <a:ext cx="1387310" cy="1387310"/>
          </a:xfrm>
          <a:custGeom>
            <a:avLst/>
            <a:gdLst>
              <a:gd name="connsiteX0" fmla="*/ 693655 w 1387310"/>
              <a:gd name="connsiteY0" fmla="*/ 0 h 1387310"/>
              <a:gd name="connsiteX1" fmla="*/ 1387310 w 1387310"/>
              <a:gd name="connsiteY1" fmla="*/ 693655 h 1387310"/>
              <a:gd name="connsiteX2" fmla="*/ 693655 w 1387310"/>
              <a:gd name="connsiteY2" fmla="*/ 1387310 h 1387310"/>
              <a:gd name="connsiteX3" fmla="*/ 0 w 1387310"/>
              <a:gd name="connsiteY3" fmla="*/ 693655 h 1387310"/>
              <a:gd name="connsiteX4" fmla="*/ 693655 w 1387310"/>
              <a:gd name="connsiteY4" fmla="*/ 0 h 13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310" h="1387310">
                <a:moveTo>
                  <a:pt x="693655" y="0"/>
                </a:moveTo>
                <a:cubicBezTo>
                  <a:pt x="1076750" y="0"/>
                  <a:pt x="1387310" y="310560"/>
                  <a:pt x="1387310" y="693655"/>
                </a:cubicBezTo>
                <a:cubicBezTo>
                  <a:pt x="1387310" y="1076750"/>
                  <a:pt x="1076750" y="1387310"/>
                  <a:pt x="693655" y="1387310"/>
                </a:cubicBezTo>
                <a:cubicBezTo>
                  <a:pt x="310560" y="1387310"/>
                  <a:pt x="0" y="1076750"/>
                  <a:pt x="0" y="693655"/>
                </a:cubicBezTo>
                <a:cubicBezTo>
                  <a:pt x="0" y="310560"/>
                  <a:pt x="310560" y="0"/>
                  <a:pt x="69365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BB57CA-88CD-374C-A0A1-EE64C0320B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4494" y="962971"/>
            <a:ext cx="1387310" cy="1387310"/>
          </a:xfrm>
          <a:custGeom>
            <a:avLst/>
            <a:gdLst>
              <a:gd name="connsiteX0" fmla="*/ 693655 w 1387310"/>
              <a:gd name="connsiteY0" fmla="*/ 0 h 1387310"/>
              <a:gd name="connsiteX1" fmla="*/ 1387310 w 1387310"/>
              <a:gd name="connsiteY1" fmla="*/ 693655 h 1387310"/>
              <a:gd name="connsiteX2" fmla="*/ 693655 w 1387310"/>
              <a:gd name="connsiteY2" fmla="*/ 1387310 h 1387310"/>
              <a:gd name="connsiteX3" fmla="*/ 0 w 1387310"/>
              <a:gd name="connsiteY3" fmla="*/ 693655 h 1387310"/>
              <a:gd name="connsiteX4" fmla="*/ 693655 w 1387310"/>
              <a:gd name="connsiteY4" fmla="*/ 0 h 13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310" h="1387310">
                <a:moveTo>
                  <a:pt x="693655" y="0"/>
                </a:moveTo>
                <a:cubicBezTo>
                  <a:pt x="1076750" y="0"/>
                  <a:pt x="1387310" y="310560"/>
                  <a:pt x="1387310" y="693655"/>
                </a:cubicBezTo>
                <a:cubicBezTo>
                  <a:pt x="1387310" y="1076750"/>
                  <a:pt x="1076750" y="1387310"/>
                  <a:pt x="693655" y="1387310"/>
                </a:cubicBezTo>
                <a:cubicBezTo>
                  <a:pt x="310560" y="1387310"/>
                  <a:pt x="0" y="1076750"/>
                  <a:pt x="0" y="693655"/>
                </a:cubicBezTo>
                <a:cubicBezTo>
                  <a:pt x="0" y="310560"/>
                  <a:pt x="310560" y="0"/>
                  <a:pt x="69365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CBA861-7FE0-CC48-B41C-2B97759758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9322" y="1053296"/>
            <a:ext cx="4751408" cy="4751408"/>
          </a:xfrm>
          <a:custGeom>
            <a:avLst/>
            <a:gdLst>
              <a:gd name="connsiteX0" fmla="*/ 2375704 w 4751408"/>
              <a:gd name="connsiteY0" fmla="*/ 0 h 4751408"/>
              <a:gd name="connsiteX1" fmla="*/ 4751408 w 4751408"/>
              <a:gd name="connsiteY1" fmla="*/ 2375704 h 4751408"/>
              <a:gd name="connsiteX2" fmla="*/ 2375704 w 4751408"/>
              <a:gd name="connsiteY2" fmla="*/ 4751408 h 4751408"/>
              <a:gd name="connsiteX3" fmla="*/ 0 w 4751408"/>
              <a:gd name="connsiteY3" fmla="*/ 2375704 h 4751408"/>
              <a:gd name="connsiteX4" fmla="*/ 2375704 w 4751408"/>
              <a:gd name="connsiteY4" fmla="*/ 0 h 47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408" h="4751408">
                <a:moveTo>
                  <a:pt x="2375704" y="0"/>
                </a:moveTo>
                <a:cubicBezTo>
                  <a:pt x="3687769" y="0"/>
                  <a:pt x="4751408" y="1063639"/>
                  <a:pt x="4751408" y="2375704"/>
                </a:cubicBezTo>
                <a:cubicBezTo>
                  <a:pt x="4751408" y="3687769"/>
                  <a:pt x="3687769" y="4751408"/>
                  <a:pt x="2375704" y="4751408"/>
                </a:cubicBezTo>
                <a:cubicBezTo>
                  <a:pt x="1063639" y="4751408"/>
                  <a:pt x="0" y="3687769"/>
                  <a:pt x="0" y="2375704"/>
                </a:cubicBezTo>
                <a:cubicBezTo>
                  <a:pt x="0" y="1063639"/>
                  <a:pt x="1063639" y="0"/>
                  <a:pt x="237570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DA77DD-1B71-1F43-A22E-8F78FFD46D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9850" y="1427054"/>
            <a:ext cx="4003892" cy="4003892"/>
          </a:xfrm>
          <a:custGeom>
            <a:avLst/>
            <a:gdLst>
              <a:gd name="connsiteX0" fmla="*/ 2001946 w 4003892"/>
              <a:gd name="connsiteY0" fmla="*/ 0 h 4003892"/>
              <a:gd name="connsiteX1" fmla="*/ 4003892 w 4003892"/>
              <a:gd name="connsiteY1" fmla="*/ 2001946 h 4003892"/>
              <a:gd name="connsiteX2" fmla="*/ 2001946 w 4003892"/>
              <a:gd name="connsiteY2" fmla="*/ 4003892 h 4003892"/>
              <a:gd name="connsiteX3" fmla="*/ 0 w 4003892"/>
              <a:gd name="connsiteY3" fmla="*/ 2001946 h 4003892"/>
              <a:gd name="connsiteX4" fmla="*/ 2001946 w 4003892"/>
              <a:gd name="connsiteY4" fmla="*/ 0 h 400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3892" h="4003892">
                <a:moveTo>
                  <a:pt x="2001946" y="0"/>
                </a:moveTo>
                <a:cubicBezTo>
                  <a:pt x="3107590" y="0"/>
                  <a:pt x="4003892" y="896302"/>
                  <a:pt x="4003892" y="2001946"/>
                </a:cubicBezTo>
                <a:cubicBezTo>
                  <a:pt x="4003892" y="3107590"/>
                  <a:pt x="3107590" y="4003892"/>
                  <a:pt x="2001946" y="4003892"/>
                </a:cubicBezTo>
                <a:cubicBezTo>
                  <a:pt x="896302" y="4003892"/>
                  <a:pt x="0" y="3107590"/>
                  <a:pt x="0" y="2001946"/>
                </a:cubicBezTo>
                <a:cubicBezTo>
                  <a:pt x="0" y="896302"/>
                  <a:pt x="896302" y="0"/>
                  <a:pt x="200194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lIns="182880" tIns="91440" rIns="182880" bIns="9144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highlight>
                  <a:srgbClr val="9C19E0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9A2C1-868B-E048-BC42-05B15F48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9099"/>
            <a:ext cx="11125200" cy="4639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75A4-F8EA-2E4A-A9FC-8E6DA130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60500"/>
            <a:ext cx="111252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A472-F704-9D4A-AE43-BF8DA1CC6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6606" y="6445229"/>
            <a:ext cx="756781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2896C5E-20F6-5143-9F77-A8D16BC84A78}" type="datetimeFigureOut">
              <a:rPr lang="en-US" smtClean="0"/>
              <a:pPr/>
              <a:t>16-03-2022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EDD9-B49B-1342-9401-0E870BD26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6445229"/>
            <a:ext cx="9237947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51E2-0E41-A34C-8D98-2FD15D19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646" y="6445229"/>
            <a:ext cx="87995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14EC2E2-0820-654D-85EB-EBA0A2E7E8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>
              <a:lumMod val="75000"/>
              <a:lumOff val="2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26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-tech.rf.gd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B4B0B1FB-126B-284A-983D-A9A85055A7F8}"/>
              </a:ext>
            </a:extLst>
          </p:cNvPr>
          <p:cNvSpPr/>
          <p:nvPr/>
        </p:nvSpPr>
        <p:spPr>
          <a:xfrm>
            <a:off x="6912296" y="2"/>
            <a:ext cx="5279704" cy="6857998"/>
          </a:xfrm>
          <a:custGeom>
            <a:avLst/>
            <a:gdLst>
              <a:gd name="connsiteX0" fmla="*/ 1988824 w 5279704"/>
              <a:gd name="connsiteY0" fmla="*/ 0 h 6857998"/>
              <a:gd name="connsiteX1" fmla="*/ 5279704 w 5279704"/>
              <a:gd name="connsiteY1" fmla="*/ 0 h 6857998"/>
              <a:gd name="connsiteX2" fmla="*/ 5279704 w 5279704"/>
              <a:gd name="connsiteY2" fmla="*/ 6857998 h 6857998"/>
              <a:gd name="connsiteX3" fmla="*/ 1988825 w 5279704"/>
              <a:gd name="connsiteY3" fmla="*/ 6857998 h 6857998"/>
              <a:gd name="connsiteX4" fmla="*/ 1902453 w 5279704"/>
              <a:gd name="connsiteY4" fmla="*/ 6808335 h 6857998"/>
              <a:gd name="connsiteX5" fmla="*/ 0 w 5279704"/>
              <a:gd name="connsiteY5" fmla="*/ 3428999 h 6857998"/>
              <a:gd name="connsiteX6" fmla="*/ 1902453 w 5279704"/>
              <a:gd name="connsiteY6" fmla="*/ 49662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704" h="6857998">
                <a:moveTo>
                  <a:pt x="1988824" y="0"/>
                </a:moveTo>
                <a:lnTo>
                  <a:pt x="5279704" y="0"/>
                </a:lnTo>
                <a:lnTo>
                  <a:pt x="5279704" y="6857998"/>
                </a:lnTo>
                <a:lnTo>
                  <a:pt x="1988825" y="6857998"/>
                </a:lnTo>
                <a:lnTo>
                  <a:pt x="1902453" y="6808335"/>
                </a:lnTo>
                <a:cubicBezTo>
                  <a:pt x="761888" y="6115311"/>
                  <a:pt x="0" y="4861129"/>
                  <a:pt x="0" y="3428999"/>
                </a:cubicBezTo>
                <a:cubicBezTo>
                  <a:pt x="0" y="1996868"/>
                  <a:pt x="761888" y="742686"/>
                  <a:pt x="1902453" y="49662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DDEC6-4909-E143-B0B0-C81DB2E9AB0A}"/>
              </a:ext>
            </a:extLst>
          </p:cNvPr>
          <p:cNvSpPr txBox="1"/>
          <p:nvPr/>
        </p:nvSpPr>
        <p:spPr>
          <a:xfrm>
            <a:off x="821686" y="2479040"/>
            <a:ext cx="5998035" cy="135425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endParaRPr lang="en-US" sz="3600" b="1" dirty="0">
              <a:latin typeface="Montserrat" pitchFamily="2" charset="77"/>
            </a:endParaRPr>
          </a:p>
          <a:p>
            <a:endParaRPr lang="en-US" sz="3600" b="1" dirty="0">
              <a:latin typeface="Montserrat" pitchFamily="2" charset="77"/>
            </a:endParaRPr>
          </a:p>
          <a:p>
            <a:r>
              <a:rPr lang="en-US" sz="5400" b="1" dirty="0">
                <a:solidFill>
                  <a:srgbClr val="9C19E0"/>
                </a:solidFill>
                <a:latin typeface="Montserrat" pitchFamily="2" charset="77"/>
              </a:rPr>
              <a:t>H-Tech</a:t>
            </a:r>
            <a:endParaRPr lang="en-US" sz="3600" b="1" dirty="0">
              <a:solidFill>
                <a:srgbClr val="9C19E0"/>
              </a:solidFill>
              <a:latin typeface="Montserrat" pitchFamily="2" charset="77"/>
            </a:endParaRPr>
          </a:p>
          <a:p>
            <a:r>
              <a:rPr lang="en-US" sz="3600" b="1" dirty="0">
                <a:latin typeface="Montserrat" pitchFamily="2" charset="77"/>
              </a:rPr>
              <a:t>Online Learning System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0C7C008-38EF-2D4E-9BA7-9238FDFE80CE}"/>
              </a:ext>
            </a:extLst>
          </p:cNvPr>
          <p:cNvSpPr/>
          <p:nvPr/>
        </p:nvSpPr>
        <p:spPr>
          <a:xfrm>
            <a:off x="3" y="5689817"/>
            <a:ext cx="1441981" cy="1168183"/>
          </a:xfrm>
          <a:custGeom>
            <a:avLst/>
            <a:gdLst>
              <a:gd name="connsiteX0" fmla="*/ 356658 w 1441981"/>
              <a:gd name="connsiteY0" fmla="*/ 0 h 1168183"/>
              <a:gd name="connsiteX1" fmla="*/ 1441981 w 1441981"/>
              <a:gd name="connsiteY1" fmla="*/ 1085323 h 1168183"/>
              <a:gd name="connsiteX2" fmla="*/ 1437797 w 1441981"/>
              <a:gd name="connsiteY2" fmla="*/ 1168183 h 1168183"/>
              <a:gd name="connsiteX3" fmla="*/ 0 w 1441981"/>
              <a:gd name="connsiteY3" fmla="*/ 1168183 h 1168183"/>
              <a:gd name="connsiteX4" fmla="*/ 0 w 1441981"/>
              <a:gd name="connsiteY4" fmla="*/ 61208 h 1168183"/>
              <a:gd name="connsiteX5" fmla="*/ 33916 w 1441981"/>
              <a:gd name="connsiteY5" fmla="*/ 48794 h 1168183"/>
              <a:gd name="connsiteX6" fmla="*/ 356658 w 1441981"/>
              <a:gd name="connsiteY6" fmla="*/ 0 h 116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981" h="1168183">
                <a:moveTo>
                  <a:pt x="356658" y="0"/>
                </a:moveTo>
                <a:cubicBezTo>
                  <a:pt x="956065" y="0"/>
                  <a:pt x="1441981" y="485916"/>
                  <a:pt x="1441981" y="1085323"/>
                </a:cubicBezTo>
                <a:lnTo>
                  <a:pt x="1437797" y="1168183"/>
                </a:lnTo>
                <a:lnTo>
                  <a:pt x="0" y="1168183"/>
                </a:lnTo>
                <a:lnTo>
                  <a:pt x="0" y="61208"/>
                </a:lnTo>
                <a:lnTo>
                  <a:pt x="33916" y="48794"/>
                </a:lnTo>
                <a:cubicBezTo>
                  <a:pt x="135870" y="17083"/>
                  <a:pt x="244269" y="0"/>
                  <a:pt x="356658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02036A42-EBC4-4969-AA8D-01F3A7FFA5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1979" r="38699"/>
          <a:stretch/>
        </p:blipFill>
        <p:spPr>
          <a:xfrm>
            <a:off x="8097111" y="662423"/>
            <a:ext cx="4094891" cy="5533161"/>
          </a:xfr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447CBE0D-59FC-D14F-91E8-E214CD21828D}"/>
              </a:ext>
            </a:extLst>
          </p:cNvPr>
          <p:cNvSpPr/>
          <p:nvPr/>
        </p:nvSpPr>
        <p:spPr>
          <a:xfrm>
            <a:off x="10315577" y="0"/>
            <a:ext cx="1876425" cy="1691115"/>
          </a:xfrm>
          <a:custGeom>
            <a:avLst/>
            <a:gdLst>
              <a:gd name="connsiteX0" fmla="*/ 106096 w 1876425"/>
              <a:gd name="connsiteY0" fmla="*/ 0 h 1691115"/>
              <a:gd name="connsiteX1" fmla="*/ 1876425 w 1876425"/>
              <a:gd name="connsiteY1" fmla="*/ 0 h 1691115"/>
              <a:gd name="connsiteX2" fmla="*/ 1876425 w 1876425"/>
              <a:gd name="connsiteY2" fmla="*/ 1481690 h 1691115"/>
              <a:gd name="connsiteX3" fmla="*/ 1870343 w 1876425"/>
              <a:gd name="connsiteY3" fmla="*/ 1486238 h 1691115"/>
              <a:gd name="connsiteX4" fmla="*/ 1199623 w 1876425"/>
              <a:gd name="connsiteY4" fmla="*/ 1691115 h 1691115"/>
              <a:gd name="connsiteX5" fmla="*/ 0 w 1876425"/>
              <a:gd name="connsiteY5" fmla="*/ 491491 h 1691115"/>
              <a:gd name="connsiteX6" fmla="*/ 94272 w 1876425"/>
              <a:gd name="connsiteY6" fmla="*/ 24544 h 169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5" h="1691115">
                <a:moveTo>
                  <a:pt x="106096" y="0"/>
                </a:moveTo>
                <a:lnTo>
                  <a:pt x="1876425" y="0"/>
                </a:lnTo>
                <a:lnTo>
                  <a:pt x="1876425" y="1481690"/>
                </a:lnTo>
                <a:lnTo>
                  <a:pt x="1870343" y="1486238"/>
                </a:lnTo>
                <a:cubicBezTo>
                  <a:pt x="1678882" y="1615586"/>
                  <a:pt x="1448073" y="1691115"/>
                  <a:pt x="1199623" y="1691115"/>
                </a:cubicBezTo>
                <a:cubicBezTo>
                  <a:pt x="537090" y="1691115"/>
                  <a:pt x="0" y="1154025"/>
                  <a:pt x="0" y="491491"/>
                </a:cubicBezTo>
                <a:cubicBezTo>
                  <a:pt x="0" y="325858"/>
                  <a:pt x="33568" y="168065"/>
                  <a:pt x="94272" y="2454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7820B-04D0-0F4F-9907-8997EF645229}"/>
              </a:ext>
            </a:extLst>
          </p:cNvPr>
          <p:cNvSpPr/>
          <p:nvPr/>
        </p:nvSpPr>
        <p:spPr>
          <a:xfrm>
            <a:off x="0" y="1018573"/>
            <a:ext cx="12192000" cy="482085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0A9BCF3-B621-40A5-BCE7-A3BE8E916D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74" r="16674"/>
          <a:stretch>
            <a:fillRect/>
          </a:stretch>
        </p:blipFill>
        <p:spPr/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602F1899-CAA5-5246-8136-5D6419A1C2E1}"/>
              </a:ext>
            </a:extLst>
          </p:cNvPr>
          <p:cNvSpPr/>
          <p:nvPr/>
        </p:nvSpPr>
        <p:spPr>
          <a:xfrm>
            <a:off x="621177" y="671576"/>
            <a:ext cx="976129" cy="638930"/>
          </a:xfrm>
          <a:custGeom>
            <a:avLst/>
            <a:gdLst>
              <a:gd name="connsiteX0" fmla="*/ 998621 w 1184474"/>
              <a:gd name="connsiteY0" fmla="*/ 0 h 775303"/>
              <a:gd name="connsiteX1" fmla="*/ 863579 w 1184474"/>
              <a:gd name="connsiteY1" fmla="*/ 214356 h 775303"/>
              <a:gd name="connsiteX2" fmla="*/ 902447 w 1184474"/>
              <a:gd name="connsiteY2" fmla="*/ 211263 h 775303"/>
              <a:gd name="connsiteX3" fmla="*/ 1184469 w 1184474"/>
              <a:gd name="connsiteY3" fmla="*/ 493285 h 775303"/>
              <a:gd name="connsiteX4" fmla="*/ 1184474 w 1184474"/>
              <a:gd name="connsiteY4" fmla="*/ 493281 h 775303"/>
              <a:gd name="connsiteX5" fmla="*/ 902451 w 1184474"/>
              <a:gd name="connsiteY5" fmla="*/ 775303 h 775303"/>
              <a:gd name="connsiteX6" fmla="*/ 620429 w 1184474"/>
              <a:gd name="connsiteY6" fmla="*/ 498189 h 775303"/>
              <a:gd name="connsiteX7" fmla="*/ 998621 w 1184474"/>
              <a:gd name="connsiteY7" fmla="*/ 0 h 775303"/>
              <a:gd name="connsiteX8" fmla="*/ 379733 w 1184474"/>
              <a:gd name="connsiteY8" fmla="*/ 0 h 775303"/>
              <a:gd name="connsiteX9" fmla="*/ 244691 w 1184474"/>
              <a:gd name="connsiteY9" fmla="*/ 214356 h 775303"/>
              <a:gd name="connsiteX10" fmla="*/ 283558 w 1184474"/>
              <a:gd name="connsiteY10" fmla="*/ 211263 h 775303"/>
              <a:gd name="connsiteX11" fmla="*/ 565581 w 1184474"/>
              <a:gd name="connsiteY11" fmla="*/ 493285 h 775303"/>
              <a:gd name="connsiteX12" fmla="*/ 565586 w 1184474"/>
              <a:gd name="connsiteY12" fmla="*/ 493281 h 775303"/>
              <a:gd name="connsiteX13" fmla="*/ 283563 w 1184474"/>
              <a:gd name="connsiteY13" fmla="*/ 775303 h 775303"/>
              <a:gd name="connsiteX14" fmla="*/ 1541 w 1184474"/>
              <a:gd name="connsiteY14" fmla="*/ 498189 h 775303"/>
              <a:gd name="connsiteX15" fmla="*/ 379733 w 1184474"/>
              <a:gd name="connsiteY15" fmla="*/ 0 h 77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4474" h="775303">
                <a:moveTo>
                  <a:pt x="998621" y="0"/>
                </a:moveTo>
                <a:cubicBezTo>
                  <a:pt x="924172" y="45014"/>
                  <a:pt x="872251" y="123307"/>
                  <a:pt x="863579" y="214356"/>
                </a:cubicBezTo>
                <a:cubicBezTo>
                  <a:pt x="876326" y="212545"/>
                  <a:pt x="889246" y="211263"/>
                  <a:pt x="902447" y="211263"/>
                </a:cubicBezTo>
                <a:cubicBezTo>
                  <a:pt x="1058222" y="211263"/>
                  <a:pt x="1184469" y="337510"/>
                  <a:pt x="1184469" y="493285"/>
                </a:cubicBezTo>
                <a:lnTo>
                  <a:pt x="1184474" y="493281"/>
                </a:lnTo>
                <a:cubicBezTo>
                  <a:pt x="1184474" y="649029"/>
                  <a:pt x="1058227" y="775303"/>
                  <a:pt x="902451" y="775303"/>
                </a:cubicBezTo>
                <a:cubicBezTo>
                  <a:pt x="746703" y="775303"/>
                  <a:pt x="633625" y="653392"/>
                  <a:pt x="620429" y="498189"/>
                </a:cubicBezTo>
                <a:cubicBezTo>
                  <a:pt x="600292" y="261373"/>
                  <a:pt x="780193" y="63094"/>
                  <a:pt x="998621" y="0"/>
                </a:cubicBezTo>
                <a:close/>
                <a:moveTo>
                  <a:pt x="379733" y="0"/>
                </a:moveTo>
                <a:cubicBezTo>
                  <a:pt x="305283" y="45014"/>
                  <a:pt x="253353" y="123307"/>
                  <a:pt x="244691" y="214356"/>
                </a:cubicBezTo>
                <a:cubicBezTo>
                  <a:pt x="257438" y="212545"/>
                  <a:pt x="270337" y="211263"/>
                  <a:pt x="283558" y="211263"/>
                </a:cubicBezTo>
                <a:cubicBezTo>
                  <a:pt x="439324" y="211263"/>
                  <a:pt x="565581" y="337510"/>
                  <a:pt x="565581" y="493285"/>
                </a:cubicBezTo>
                <a:lnTo>
                  <a:pt x="565586" y="493281"/>
                </a:lnTo>
                <a:cubicBezTo>
                  <a:pt x="565586" y="649029"/>
                  <a:pt x="439339" y="775303"/>
                  <a:pt x="283563" y="775303"/>
                </a:cubicBezTo>
                <a:cubicBezTo>
                  <a:pt x="127797" y="775303"/>
                  <a:pt x="14737" y="653392"/>
                  <a:pt x="1541" y="498189"/>
                </a:cubicBezTo>
                <a:cubicBezTo>
                  <a:pt x="-18596" y="261373"/>
                  <a:pt x="161305" y="63094"/>
                  <a:pt x="379733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01E5927-84B8-FC44-B14B-0F553F811629}"/>
              </a:ext>
            </a:extLst>
          </p:cNvPr>
          <p:cNvSpPr/>
          <p:nvPr/>
        </p:nvSpPr>
        <p:spPr>
          <a:xfrm>
            <a:off x="7369670" y="1500963"/>
            <a:ext cx="1117370" cy="1117370"/>
          </a:xfrm>
          <a:custGeom>
            <a:avLst/>
            <a:gdLst>
              <a:gd name="connsiteX0" fmla="*/ 676009 w 1352018"/>
              <a:gd name="connsiteY0" fmla="*/ 0 h 1352018"/>
              <a:gd name="connsiteX1" fmla="*/ 1352018 w 1352018"/>
              <a:gd name="connsiteY1" fmla="*/ 676009 h 1352018"/>
              <a:gd name="connsiteX2" fmla="*/ 676009 w 1352018"/>
              <a:gd name="connsiteY2" fmla="*/ 1352018 h 1352018"/>
              <a:gd name="connsiteX3" fmla="*/ 0 w 1352018"/>
              <a:gd name="connsiteY3" fmla="*/ 676009 h 1352018"/>
              <a:gd name="connsiteX4" fmla="*/ 676009 w 1352018"/>
              <a:gd name="connsiteY4" fmla="*/ 0 h 13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018" h="1352018">
                <a:moveTo>
                  <a:pt x="676009" y="0"/>
                </a:moveTo>
                <a:cubicBezTo>
                  <a:pt x="1049358" y="0"/>
                  <a:pt x="1352018" y="302660"/>
                  <a:pt x="1352018" y="676009"/>
                </a:cubicBezTo>
                <a:cubicBezTo>
                  <a:pt x="1352018" y="1049358"/>
                  <a:pt x="1049358" y="1352018"/>
                  <a:pt x="676009" y="1352018"/>
                </a:cubicBezTo>
                <a:cubicBezTo>
                  <a:pt x="302660" y="1352018"/>
                  <a:pt x="0" y="1049358"/>
                  <a:pt x="0" y="676009"/>
                </a:cubicBezTo>
                <a:cubicBezTo>
                  <a:pt x="0" y="302660"/>
                  <a:pt x="302660" y="0"/>
                  <a:pt x="676009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240AF0E-AFCE-3949-8F7E-94BCDA76E3B8}"/>
              </a:ext>
            </a:extLst>
          </p:cNvPr>
          <p:cNvSpPr/>
          <p:nvPr/>
        </p:nvSpPr>
        <p:spPr>
          <a:xfrm>
            <a:off x="10537371" y="5265552"/>
            <a:ext cx="1654629" cy="1592448"/>
          </a:xfrm>
          <a:custGeom>
            <a:avLst/>
            <a:gdLst>
              <a:gd name="connsiteX0" fmla="*/ 1013250 w 1654629"/>
              <a:gd name="connsiteY0" fmla="*/ 0 h 1592448"/>
              <a:gd name="connsiteX1" fmla="*/ 1579768 w 1654629"/>
              <a:gd name="connsiteY1" fmla="*/ 173047 h 1592448"/>
              <a:gd name="connsiteX2" fmla="*/ 1654629 w 1654629"/>
              <a:gd name="connsiteY2" fmla="*/ 229027 h 1592448"/>
              <a:gd name="connsiteX3" fmla="*/ 1654629 w 1654629"/>
              <a:gd name="connsiteY3" fmla="*/ 1592448 h 1592448"/>
              <a:gd name="connsiteX4" fmla="*/ 183509 w 1654629"/>
              <a:gd name="connsiteY4" fmla="*/ 1592448 h 1592448"/>
              <a:gd name="connsiteX5" fmla="*/ 173047 w 1654629"/>
              <a:gd name="connsiteY5" fmla="*/ 1579768 h 1592448"/>
              <a:gd name="connsiteX6" fmla="*/ 0 w 1654629"/>
              <a:gd name="connsiteY6" fmla="*/ 1013251 h 1592448"/>
              <a:gd name="connsiteX7" fmla="*/ 1013250 w 1654629"/>
              <a:gd name="connsiteY7" fmla="*/ 0 h 159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4629" h="1592448">
                <a:moveTo>
                  <a:pt x="1013250" y="0"/>
                </a:moveTo>
                <a:cubicBezTo>
                  <a:pt x="1223101" y="0"/>
                  <a:pt x="1418052" y="63794"/>
                  <a:pt x="1579768" y="173047"/>
                </a:cubicBezTo>
                <a:lnTo>
                  <a:pt x="1654629" y="229027"/>
                </a:lnTo>
                <a:lnTo>
                  <a:pt x="1654629" y="1592448"/>
                </a:lnTo>
                <a:lnTo>
                  <a:pt x="183509" y="1592448"/>
                </a:lnTo>
                <a:lnTo>
                  <a:pt x="173047" y="1579768"/>
                </a:lnTo>
                <a:cubicBezTo>
                  <a:pt x="63794" y="1418053"/>
                  <a:pt x="0" y="1223102"/>
                  <a:pt x="0" y="1013251"/>
                </a:cubicBezTo>
                <a:cubicBezTo>
                  <a:pt x="0" y="453647"/>
                  <a:pt x="453647" y="0"/>
                  <a:pt x="101325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173A-7CB2-4D45-81AD-7F0C66F3600E}"/>
              </a:ext>
            </a:extLst>
          </p:cNvPr>
          <p:cNvSpPr txBox="1"/>
          <p:nvPr/>
        </p:nvSpPr>
        <p:spPr>
          <a:xfrm>
            <a:off x="609600" y="1785400"/>
            <a:ext cx="5652304" cy="8329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itchFamily="2" charset="77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52954-FA3D-8748-B8C1-4A9D80BCAE00}"/>
              </a:ext>
            </a:extLst>
          </p:cNvPr>
          <p:cNvSpPr txBox="1"/>
          <p:nvPr/>
        </p:nvSpPr>
        <p:spPr>
          <a:xfrm>
            <a:off x="609600" y="2618334"/>
            <a:ext cx="5913748" cy="251286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ontserrat" pitchFamily="2" charset="77"/>
              </a:rPr>
              <a:t>In conclusion, online learning is beneficial to the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itchFamily="2" charset="77"/>
              </a:rPr>
              <a:t>students, tutors and the institution offering these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itchFamily="2" charset="77"/>
              </a:rPr>
              <a:t>courses. I would therefore recommend that online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itchFamily="2" charset="77"/>
              </a:rPr>
              <a:t>learning be implemented on all learning institutions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itchFamily="2" charset="77"/>
              </a:rPr>
              <a:t>and research on how to improve this learning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itchFamily="2" charset="77"/>
              </a:rPr>
              <a:t>process 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273135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97D1F3AF-7EF9-9248-A2A3-96C415FFD6B3}"/>
              </a:ext>
            </a:extLst>
          </p:cNvPr>
          <p:cNvSpPr/>
          <p:nvPr/>
        </p:nvSpPr>
        <p:spPr>
          <a:xfrm>
            <a:off x="5761806" y="2"/>
            <a:ext cx="6430194" cy="6857998"/>
          </a:xfrm>
          <a:custGeom>
            <a:avLst/>
            <a:gdLst>
              <a:gd name="connsiteX0" fmla="*/ 897961 w 6430194"/>
              <a:gd name="connsiteY0" fmla="*/ 0 h 6857998"/>
              <a:gd name="connsiteX1" fmla="*/ 6430194 w 6430194"/>
              <a:gd name="connsiteY1" fmla="*/ 0 h 6857998"/>
              <a:gd name="connsiteX2" fmla="*/ 6430194 w 6430194"/>
              <a:gd name="connsiteY2" fmla="*/ 6857998 h 6857998"/>
              <a:gd name="connsiteX3" fmla="*/ 897961 w 6430194"/>
              <a:gd name="connsiteY3" fmla="*/ 6857998 h 6857998"/>
              <a:gd name="connsiteX4" fmla="*/ 844879 w 6430194"/>
              <a:gd name="connsiteY4" fmla="*/ 6765680 h 6857998"/>
              <a:gd name="connsiteX5" fmla="*/ 0 w 6430194"/>
              <a:gd name="connsiteY5" fmla="*/ 3429000 h 6857998"/>
              <a:gd name="connsiteX6" fmla="*/ 844879 w 6430194"/>
              <a:gd name="connsiteY6" fmla="*/ 92319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0194" h="6857998">
                <a:moveTo>
                  <a:pt x="897961" y="0"/>
                </a:moveTo>
                <a:lnTo>
                  <a:pt x="6430194" y="0"/>
                </a:lnTo>
                <a:lnTo>
                  <a:pt x="6430194" y="6857998"/>
                </a:lnTo>
                <a:lnTo>
                  <a:pt x="897961" y="6857998"/>
                </a:lnTo>
                <a:lnTo>
                  <a:pt x="844879" y="6765680"/>
                </a:lnTo>
                <a:cubicBezTo>
                  <a:pt x="306061" y="5773808"/>
                  <a:pt x="0" y="4637146"/>
                  <a:pt x="0" y="3429000"/>
                </a:cubicBezTo>
                <a:cubicBezTo>
                  <a:pt x="0" y="2220854"/>
                  <a:pt x="306061" y="1084192"/>
                  <a:pt x="844879" y="92319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7CA7BD7-3225-754A-AA8E-7BB57CB9E1C4}"/>
              </a:ext>
            </a:extLst>
          </p:cNvPr>
          <p:cNvSpPr/>
          <p:nvPr/>
        </p:nvSpPr>
        <p:spPr>
          <a:xfrm>
            <a:off x="7502635" y="2"/>
            <a:ext cx="4689365" cy="6857998"/>
          </a:xfrm>
          <a:custGeom>
            <a:avLst/>
            <a:gdLst>
              <a:gd name="connsiteX0" fmla="*/ 1273380 w 4689365"/>
              <a:gd name="connsiteY0" fmla="*/ 0 h 6857998"/>
              <a:gd name="connsiteX1" fmla="*/ 4689365 w 4689365"/>
              <a:gd name="connsiteY1" fmla="*/ 0 h 6857998"/>
              <a:gd name="connsiteX2" fmla="*/ 4689365 w 4689365"/>
              <a:gd name="connsiteY2" fmla="*/ 6857998 h 6857998"/>
              <a:gd name="connsiteX3" fmla="*/ 1273379 w 4689365"/>
              <a:gd name="connsiteY3" fmla="*/ 6857998 h 6857998"/>
              <a:gd name="connsiteX4" fmla="*/ 1200970 w 4689365"/>
              <a:gd name="connsiteY4" fmla="*/ 6774406 h 6857998"/>
              <a:gd name="connsiteX5" fmla="*/ 0 w 4689365"/>
              <a:gd name="connsiteY5" fmla="*/ 3429000 h 6857998"/>
              <a:gd name="connsiteX6" fmla="*/ 1200970 w 4689365"/>
              <a:gd name="connsiteY6" fmla="*/ 835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9365" h="6857998">
                <a:moveTo>
                  <a:pt x="1273380" y="0"/>
                </a:moveTo>
                <a:lnTo>
                  <a:pt x="4689365" y="0"/>
                </a:lnTo>
                <a:lnTo>
                  <a:pt x="4689365" y="6857998"/>
                </a:lnTo>
                <a:lnTo>
                  <a:pt x="1273379" y="6857998"/>
                </a:lnTo>
                <a:lnTo>
                  <a:pt x="1200970" y="6774406"/>
                </a:lnTo>
                <a:cubicBezTo>
                  <a:pt x="450699" y="5865288"/>
                  <a:pt x="0" y="4699777"/>
                  <a:pt x="0" y="3429000"/>
                </a:cubicBezTo>
                <a:cubicBezTo>
                  <a:pt x="0" y="2158223"/>
                  <a:pt x="450699" y="992711"/>
                  <a:pt x="1200970" y="8359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83048F-5FDD-5044-957E-751F297AB54D}"/>
              </a:ext>
            </a:extLst>
          </p:cNvPr>
          <p:cNvSpPr/>
          <p:nvPr/>
        </p:nvSpPr>
        <p:spPr>
          <a:xfrm>
            <a:off x="6775203" y="2701568"/>
            <a:ext cx="1454863" cy="145486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DEC4B-2BB6-F54D-B24C-61E1DDDC4DE9}"/>
              </a:ext>
            </a:extLst>
          </p:cNvPr>
          <p:cNvSpPr txBox="1"/>
          <p:nvPr/>
        </p:nvSpPr>
        <p:spPr>
          <a:xfrm>
            <a:off x="821687" y="2536153"/>
            <a:ext cx="5281352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r>
              <a:rPr lang="en-US" sz="6000" b="1">
                <a:latin typeface="Montserrat" pitchFamily="2" charset="77"/>
              </a:rPr>
              <a:t>Thank You!</a:t>
            </a:r>
            <a:endParaRPr lang="en-US" sz="60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60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C6B530C0-6618-C246-AAE1-F749A895F5F8}"/>
              </a:ext>
            </a:extLst>
          </p:cNvPr>
          <p:cNvSpPr/>
          <p:nvPr/>
        </p:nvSpPr>
        <p:spPr>
          <a:xfrm>
            <a:off x="4" y="2"/>
            <a:ext cx="7407727" cy="6857998"/>
          </a:xfrm>
          <a:custGeom>
            <a:avLst/>
            <a:gdLst>
              <a:gd name="connsiteX0" fmla="*/ 0 w 7407727"/>
              <a:gd name="connsiteY0" fmla="*/ 0 h 6857998"/>
              <a:gd name="connsiteX1" fmla="*/ 6428398 w 7407727"/>
              <a:gd name="connsiteY1" fmla="*/ 0 h 6857998"/>
              <a:gd name="connsiteX2" fmla="*/ 6461244 w 7407727"/>
              <a:gd name="connsiteY2" fmla="*/ 51235 h 6857998"/>
              <a:gd name="connsiteX3" fmla="*/ 7407727 w 7407727"/>
              <a:gd name="connsiteY3" fmla="*/ 3441265 h 6857998"/>
              <a:gd name="connsiteX4" fmla="*/ 6461244 w 7407727"/>
              <a:gd name="connsiteY4" fmla="*/ 6831296 h 6857998"/>
              <a:gd name="connsiteX5" fmla="*/ 6444126 w 7407727"/>
              <a:gd name="connsiteY5" fmla="*/ 6857998 h 6857998"/>
              <a:gd name="connsiteX6" fmla="*/ 0 w 7407727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7727" h="6857998">
                <a:moveTo>
                  <a:pt x="0" y="0"/>
                </a:moveTo>
                <a:lnTo>
                  <a:pt x="6428398" y="0"/>
                </a:lnTo>
                <a:lnTo>
                  <a:pt x="6461244" y="51235"/>
                </a:lnTo>
                <a:cubicBezTo>
                  <a:pt x="7061859" y="1039714"/>
                  <a:pt x="7407727" y="2200099"/>
                  <a:pt x="7407727" y="3441265"/>
                </a:cubicBezTo>
                <a:cubicBezTo>
                  <a:pt x="7407727" y="4682432"/>
                  <a:pt x="7061859" y="5842817"/>
                  <a:pt x="6461244" y="6831296"/>
                </a:cubicBezTo>
                <a:lnTo>
                  <a:pt x="644412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D79F331-4335-6344-9BB7-6D5AA95054BD}"/>
              </a:ext>
            </a:extLst>
          </p:cNvPr>
          <p:cNvSpPr/>
          <p:nvPr/>
        </p:nvSpPr>
        <p:spPr>
          <a:xfrm>
            <a:off x="4" y="2"/>
            <a:ext cx="4978667" cy="6857998"/>
          </a:xfrm>
          <a:custGeom>
            <a:avLst/>
            <a:gdLst>
              <a:gd name="connsiteX0" fmla="*/ 0 w 4978667"/>
              <a:gd name="connsiteY0" fmla="*/ 0 h 6857998"/>
              <a:gd name="connsiteX1" fmla="*/ 3090423 w 4978667"/>
              <a:gd name="connsiteY1" fmla="*/ 0 h 6857998"/>
              <a:gd name="connsiteX2" fmla="*/ 3189128 w 4978667"/>
              <a:gd name="connsiteY2" fmla="*/ 63279 h 6857998"/>
              <a:gd name="connsiteX3" fmla="*/ 4978667 w 4978667"/>
              <a:gd name="connsiteY3" fmla="*/ 3428999 h 6857998"/>
              <a:gd name="connsiteX4" fmla="*/ 3189128 w 4978667"/>
              <a:gd name="connsiteY4" fmla="*/ 6794719 h 6857998"/>
              <a:gd name="connsiteX5" fmla="*/ 3090421 w 4978667"/>
              <a:gd name="connsiteY5" fmla="*/ 6857998 h 6857998"/>
              <a:gd name="connsiteX6" fmla="*/ 0 w 4978667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667" h="6857998">
                <a:moveTo>
                  <a:pt x="0" y="0"/>
                </a:moveTo>
                <a:lnTo>
                  <a:pt x="3090423" y="0"/>
                </a:lnTo>
                <a:lnTo>
                  <a:pt x="3189128" y="63279"/>
                </a:lnTo>
                <a:cubicBezTo>
                  <a:pt x="4268808" y="792696"/>
                  <a:pt x="4978667" y="2027949"/>
                  <a:pt x="4978667" y="3428999"/>
                </a:cubicBezTo>
                <a:cubicBezTo>
                  <a:pt x="4978667" y="4830048"/>
                  <a:pt x="4268808" y="6065301"/>
                  <a:pt x="3189128" y="6794719"/>
                </a:cubicBezTo>
                <a:lnTo>
                  <a:pt x="3090421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36AAE-5EE8-5946-9992-099CCE931795}"/>
              </a:ext>
            </a:extLst>
          </p:cNvPr>
          <p:cNvSpPr txBox="1"/>
          <p:nvPr/>
        </p:nvSpPr>
        <p:spPr>
          <a:xfrm>
            <a:off x="609600" y="2307411"/>
            <a:ext cx="3220720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Meet </a:t>
            </a:r>
            <a:b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Our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421F7-DB9D-5847-8C3B-499FBB90FACE}"/>
              </a:ext>
            </a:extLst>
          </p:cNvPr>
          <p:cNvSpPr txBox="1"/>
          <p:nvPr/>
        </p:nvSpPr>
        <p:spPr>
          <a:xfrm>
            <a:off x="609600" y="4933386"/>
            <a:ext cx="3220720" cy="1028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5D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Prof. Harshit Jain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B5A06FA-6E71-DC4E-B38C-7067301BA0A6}"/>
              </a:ext>
            </a:extLst>
          </p:cNvPr>
          <p:cNvSpPr/>
          <p:nvPr/>
        </p:nvSpPr>
        <p:spPr>
          <a:xfrm>
            <a:off x="10591542" y="5462397"/>
            <a:ext cx="1600458" cy="1395603"/>
          </a:xfrm>
          <a:custGeom>
            <a:avLst/>
            <a:gdLst>
              <a:gd name="connsiteX0" fmla="*/ 1011178 w 1600458"/>
              <a:gd name="connsiteY0" fmla="*/ 0 h 1395603"/>
              <a:gd name="connsiteX1" fmla="*/ 1576537 w 1600458"/>
              <a:gd name="connsiteY1" fmla="*/ 172694 h 1395603"/>
              <a:gd name="connsiteX2" fmla="*/ 1600458 w 1600458"/>
              <a:gd name="connsiteY2" fmla="*/ 190581 h 1395603"/>
              <a:gd name="connsiteX3" fmla="*/ 1600458 w 1600458"/>
              <a:gd name="connsiteY3" fmla="*/ 1395603 h 1395603"/>
              <a:gd name="connsiteX4" fmla="*/ 76616 w 1600458"/>
              <a:gd name="connsiteY4" fmla="*/ 1395603 h 1395603"/>
              <a:gd name="connsiteX5" fmla="*/ 20543 w 1600458"/>
              <a:gd name="connsiteY5" fmla="*/ 1214966 h 1395603"/>
              <a:gd name="connsiteX6" fmla="*/ 0 w 1600458"/>
              <a:gd name="connsiteY6" fmla="*/ 1011178 h 1395603"/>
              <a:gd name="connsiteX7" fmla="*/ 1011178 w 1600458"/>
              <a:gd name="connsiteY7" fmla="*/ 0 h 139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458" h="1395603">
                <a:moveTo>
                  <a:pt x="1011178" y="0"/>
                </a:moveTo>
                <a:cubicBezTo>
                  <a:pt x="1220600" y="0"/>
                  <a:pt x="1415152" y="63664"/>
                  <a:pt x="1576537" y="172694"/>
                </a:cubicBezTo>
                <a:lnTo>
                  <a:pt x="1600458" y="190581"/>
                </a:lnTo>
                <a:lnTo>
                  <a:pt x="1600458" y="1395603"/>
                </a:lnTo>
                <a:lnTo>
                  <a:pt x="76616" y="1395603"/>
                </a:lnTo>
                <a:lnTo>
                  <a:pt x="20543" y="1214966"/>
                </a:lnTo>
                <a:cubicBezTo>
                  <a:pt x="7073" y="1149140"/>
                  <a:pt x="0" y="1080985"/>
                  <a:pt x="0" y="1011178"/>
                </a:cubicBezTo>
                <a:cubicBezTo>
                  <a:pt x="0" y="452720"/>
                  <a:pt x="452720" y="0"/>
                  <a:pt x="1011178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BB30D-C510-E649-9F23-BA01330135CD}"/>
              </a:ext>
            </a:extLst>
          </p:cNvPr>
          <p:cNvSpPr txBox="1"/>
          <p:nvPr/>
        </p:nvSpPr>
        <p:spPr>
          <a:xfrm>
            <a:off x="7972760" y="641048"/>
            <a:ext cx="2967727" cy="33087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Haresh Baraiya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70B65-BDB8-1249-8480-D320572641C4}"/>
              </a:ext>
            </a:extLst>
          </p:cNvPr>
          <p:cNvSpPr txBox="1"/>
          <p:nvPr/>
        </p:nvSpPr>
        <p:spPr>
          <a:xfrm>
            <a:off x="8324539" y="3981031"/>
            <a:ext cx="2967727" cy="33087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Milan Solanki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4FBCB-A8ED-5E47-B370-CEFE53C5E3D9}"/>
              </a:ext>
            </a:extLst>
          </p:cNvPr>
          <p:cNvSpPr txBox="1"/>
          <p:nvPr/>
        </p:nvSpPr>
        <p:spPr>
          <a:xfrm>
            <a:off x="8481692" y="2215222"/>
            <a:ext cx="2967727" cy="33087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Pranav Rathod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7437AE-9016-7D4A-9870-DE96EDF63875}"/>
              </a:ext>
            </a:extLst>
          </p:cNvPr>
          <p:cNvSpPr/>
          <p:nvPr/>
        </p:nvSpPr>
        <p:spPr>
          <a:xfrm>
            <a:off x="4047404" y="1321903"/>
            <a:ext cx="861750" cy="86175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DB7D7B69-1C45-4DA3-9856-3EA4572391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6440" t="4116" r="3426" b="45746"/>
          <a:stretch/>
        </p:blipFill>
        <p:spPr>
          <a:xfrm>
            <a:off x="6634163" y="3506788"/>
            <a:ext cx="1387475" cy="1387475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9ABE1392-4AD3-4D8E-A5D3-5F87EEB00A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334" t="3105" r="4291" b="44953"/>
          <a:stretch/>
        </p:blipFill>
        <p:spPr>
          <a:xfrm>
            <a:off x="6683375" y="1866900"/>
            <a:ext cx="1387475" cy="1387475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CD344D6-8CEC-4345-A19E-834AA7677D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2665" t="5064" r="1786" b="41695"/>
          <a:stretch/>
        </p:blipFill>
        <p:spPr>
          <a:xfrm>
            <a:off x="6096000" y="311150"/>
            <a:ext cx="1387475" cy="138747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69D9DD-7D61-4015-B68B-A51E9A911422}"/>
              </a:ext>
            </a:extLst>
          </p:cNvPr>
          <p:cNvSpPr txBox="1"/>
          <p:nvPr/>
        </p:nvSpPr>
        <p:spPr>
          <a:xfrm>
            <a:off x="7941803" y="5590838"/>
            <a:ext cx="2967727" cy="330874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Pooja Hansaliya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9335E0-7A29-4961-8619-43AAD049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280" y="5083290"/>
            <a:ext cx="1390008" cy="1390008"/>
          </a:xfrm>
          <a:prstGeom prst="rect">
            <a:avLst/>
          </a:prstGeom>
        </p:spPr>
      </p:pic>
      <p:pic>
        <p:nvPicPr>
          <p:cNvPr id="28" name="Picture Placeholder 26">
            <a:extLst>
              <a:ext uri="{FF2B5EF4-FFF2-40B4-BE49-F238E27FC236}">
                <a16:creationId xmlns:a16="http://schemas.microsoft.com/office/drawing/2014/main" id="{082FED40-C6BE-476A-86F6-105BB99F6D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70" t="3113" r="5018" b="46156"/>
          <a:stretch/>
        </p:blipFill>
        <p:spPr>
          <a:xfrm>
            <a:off x="6216807" y="5062538"/>
            <a:ext cx="1387475" cy="1387475"/>
          </a:xfrm>
          <a:custGeom>
            <a:avLst/>
            <a:gdLst>
              <a:gd name="connsiteX0" fmla="*/ 693655 w 1387310"/>
              <a:gd name="connsiteY0" fmla="*/ 0 h 1387310"/>
              <a:gd name="connsiteX1" fmla="*/ 1387310 w 1387310"/>
              <a:gd name="connsiteY1" fmla="*/ 693655 h 1387310"/>
              <a:gd name="connsiteX2" fmla="*/ 693655 w 1387310"/>
              <a:gd name="connsiteY2" fmla="*/ 1387310 h 1387310"/>
              <a:gd name="connsiteX3" fmla="*/ 0 w 1387310"/>
              <a:gd name="connsiteY3" fmla="*/ 693655 h 1387310"/>
              <a:gd name="connsiteX4" fmla="*/ 693655 w 1387310"/>
              <a:gd name="connsiteY4" fmla="*/ 0 h 13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310" h="1387310">
                <a:moveTo>
                  <a:pt x="693655" y="0"/>
                </a:moveTo>
                <a:cubicBezTo>
                  <a:pt x="1076750" y="0"/>
                  <a:pt x="1387310" y="310560"/>
                  <a:pt x="1387310" y="693655"/>
                </a:cubicBezTo>
                <a:cubicBezTo>
                  <a:pt x="1387310" y="1076750"/>
                  <a:pt x="1076750" y="1387310"/>
                  <a:pt x="693655" y="1387310"/>
                </a:cubicBezTo>
                <a:cubicBezTo>
                  <a:pt x="310560" y="1387310"/>
                  <a:pt x="0" y="1076750"/>
                  <a:pt x="0" y="693655"/>
                </a:cubicBezTo>
                <a:cubicBezTo>
                  <a:pt x="0" y="310560"/>
                  <a:pt x="310560" y="0"/>
                  <a:pt x="69365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3173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540EC-9E45-334F-82B0-2B5263650FE1}"/>
              </a:ext>
            </a:extLst>
          </p:cNvPr>
          <p:cNvSpPr txBox="1"/>
          <p:nvPr/>
        </p:nvSpPr>
        <p:spPr>
          <a:xfrm>
            <a:off x="609600" y="2790999"/>
            <a:ext cx="2676525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Montserrat" pitchFamily="2" charset="77"/>
              </a:rPr>
              <a:t>Table </a:t>
            </a:r>
            <a:br>
              <a:rPr lang="en-US" sz="3600" b="1" dirty="0">
                <a:latin typeface="Montserrat" pitchFamily="2" charset="77"/>
              </a:rPr>
            </a:br>
            <a:r>
              <a:rPr lang="en-US" sz="3600" b="1" dirty="0">
                <a:solidFill>
                  <a:schemeClr val="accent1"/>
                </a:solidFill>
                <a:latin typeface="Montserrat" pitchFamily="2" charset="77"/>
              </a:rPr>
              <a:t>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252D2-B836-F549-88A7-8762402EE02B}"/>
              </a:ext>
            </a:extLst>
          </p:cNvPr>
          <p:cNvSpPr/>
          <p:nvPr/>
        </p:nvSpPr>
        <p:spPr>
          <a:xfrm>
            <a:off x="5024488" y="0"/>
            <a:ext cx="7167512" cy="6858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5C64401-85AD-5544-B249-1192707DB9A6}"/>
              </a:ext>
            </a:extLst>
          </p:cNvPr>
          <p:cNvSpPr/>
          <p:nvPr/>
        </p:nvSpPr>
        <p:spPr>
          <a:xfrm>
            <a:off x="3" y="2"/>
            <a:ext cx="1141211" cy="794836"/>
          </a:xfrm>
          <a:custGeom>
            <a:avLst/>
            <a:gdLst>
              <a:gd name="connsiteX0" fmla="*/ 0 w 1141211"/>
              <a:gd name="connsiteY0" fmla="*/ 0 h 794836"/>
              <a:gd name="connsiteX1" fmla="*/ 1141211 w 1141211"/>
              <a:gd name="connsiteY1" fmla="*/ 0 h 794836"/>
              <a:gd name="connsiteX2" fmla="*/ 1132918 w 1141211"/>
              <a:gd name="connsiteY2" fmla="*/ 32254 h 794836"/>
              <a:gd name="connsiteX3" fmla="*/ 96389 w 1141211"/>
              <a:gd name="connsiteY3" fmla="*/ 794836 h 794836"/>
              <a:gd name="connsiteX4" fmla="*/ 0 w 1141211"/>
              <a:gd name="connsiteY4" fmla="*/ 789969 h 79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211" h="794836">
                <a:moveTo>
                  <a:pt x="0" y="0"/>
                </a:moveTo>
                <a:lnTo>
                  <a:pt x="1141211" y="0"/>
                </a:lnTo>
                <a:lnTo>
                  <a:pt x="1132918" y="32254"/>
                </a:lnTo>
                <a:cubicBezTo>
                  <a:pt x="995503" y="474055"/>
                  <a:pt x="583407" y="794836"/>
                  <a:pt x="96389" y="794836"/>
                </a:cubicBezTo>
                <a:lnTo>
                  <a:pt x="0" y="789969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F39F3-BBE9-D04D-ABEA-25F9C29AB905}"/>
              </a:ext>
            </a:extLst>
          </p:cNvPr>
          <p:cNvSpPr/>
          <p:nvPr/>
        </p:nvSpPr>
        <p:spPr>
          <a:xfrm>
            <a:off x="4502757" y="1347691"/>
            <a:ext cx="1051771" cy="10517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4F27A-1C0A-A44A-9013-E4A5CD0FD006}"/>
              </a:ext>
            </a:extLst>
          </p:cNvPr>
          <p:cNvSpPr txBox="1"/>
          <p:nvPr/>
        </p:nvSpPr>
        <p:spPr>
          <a:xfrm>
            <a:off x="5939134" y="1628205"/>
            <a:ext cx="4348162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Introduction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0DFCB9-8625-A445-928E-D5BF6E718E20}"/>
              </a:ext>
            </a:extLst>
          </p:cNvPr>
          <p:cNvSpPr/>
          <p:nvPr/>
        </p:nvSpPr>
        <p:spPr>
          <a:xfrm>
            <a:off x="4502757" y="2903115"/>
            <a:ext cx="1051771" cy="10517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A9C66-46AE-A849-82D5-22E6F5E3F101}"/>
              </a:ext>
            </a:extLst>
          </p:cNvPr>
          <p:cNvSpPr txBox="1"/>
          <p:nvPr/>
        </p:nvSpPr>
        <p:spPr>
          <a:xfrm>
            <a:off x="5939134" y="3165262"/>
            <a:ext cx="4348162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Technology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D925FB-CF10-774A-849C-0642BB9634C0}"/>
              </a:ext>
            </a:extLst>
          </p:cNvPr>
          <p:cNvSpPr/>
          <p:nvPr/>
        </p:nvSpPr>
        <p:spPr>
          <a:xfrm>
            <a:off x="4502757" y="4458538"/>
            <a:ext cx="1051771" cy="10517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40943-6082-3647-862B-B7FCD343990F}"/>
              </a:ext>
            </a:extLst>
          </p:cNvPr>
          <p:cNvSpPr txBox="1"/>
          <p:nvPr/>
        </p:nvSpPr>
        <p:spPr>
          <a:xfrm>
            <a:off x="5939134" y="4786311"/>
            <a:ext cx="4348162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Features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CA698C4-27C8-8541-852A-96076AE1CBEF}"/>
              </a:ext>
            </a:extLst>
          </p:cNvPr>
          <p:cNvSpPr/>
          <p:nvPr/>
        </p:nvSpPr>
        <p:spPr>
          <a:xfrm>
            <a:off x="10455209" y="5335721"/>
            <a:ext cx="1736791" cy="1522279"/>
          </a:xfrm>
          <a:custGeom>
            <a:avLst/>
            <a:gdLst>
              <a:gd name="connsiteX0" fmla="*/ 1085323 w 1736791"/>
              <a:gd name="connsiteY0" fmla="*/ 0 h 1522279"/>
              <a:gd name="connsiteX1" fmla="*/ 1692137 w 1736791"/>
              <a:gd name="connsiteY1" fmla="*/ 185356 h 1522279"/>
              <a:gd name="connsiteX2" fmla="*/ 1736791 w 1736791"/>
              <a:gd name="connsiteY2" fmla="*/ 218748 h 1522279"/>
              <a:gd name="connsiteX3" fmla="*/ 1736791 w 1736791"/>
              <a:gd name="connsiteY3" fmla="*/ 1522279 h 1522279"/>
              <a:gd name="connsiteX4" fmla="*/ 93160 w 1736791"/>
              <a:gd name="connsiteY4" fmla="*/ 1522279 h 1522279"/>
              <a:gd name="connsiteX5" fmla="*/ 85290 w 1736791"/>
              <a:gd name="connsiteY5" fmla="*/ 1507780 h 1522279"/>
              <a:gd name="connsiteX6" fmla="*/ 0 w 1736791"/>
              <a:gd name="connsiteY6" fmla="*/ 1085323 h 1522279"/>
              <a:gd name="connsiteX7" fmla="*/ 1085323 w 1736791"/>
              <a:gd name="connsiteY7" fmla="*/ 0 h 152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6791" h="1522279">
                <a:moveTo>
                  <a:pt x="1085323" y="0"/>
                </a:moveTo>
                <a:cubicBezTo>
                  <a:pt x="1310101" y="0"/>
                  <a:pt x="1518919" y="68332"/>
                  <a:pt x="1692137" y="185356"/>
                </a:cubicBezTo>
                <a:lnTo>
                  <a:pt x="1736791" y="218748"/>
                </a:lnTo>
                <a:lnTo>
                  <a:pt x="1736791" y="1522279"/>
                </a:lnTo>
                <a:lnTo>
                  <a:pt x="93160" y="1522279"/>
                </a:lnTo>
                <a:lnTo>
                  <a:pt x="85290" y="1507780"/>
                </a:lnTo>
                <a:cubicBezTo>
                  <a:pt x="30370" y="1377933"/>
                  <a:pt x="0" y="1235175"/>
                  <a:pt x="0" y="1085323"/>
                </a:cubicBezTo>
                <a:cubicBezTo>
                  <a:pt x="0" y="485916"/>
                  <a:pt x="485916" y="0"/>
                  <a:pt x="1085323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0E303-7A37-924B-B64D-EB6D3BACA667}"/>
              </a:ext>
            </a:extLst>
          </p:cNvPr>
          <p:cNvSpPr txBox="1"/>
          <p:nvPr/>
        </p:nvSpPr>
        <p:spPr>
          <a:xfrm>
            <a:off x="4502757" y="1576728"/>
            <a:ext cx="1051771" cy="5936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962EA-DEF1-1A41-8865-A21EC6FA2002}"/>
              </a:ext>
            </a:extLst>
          </p:cNvPr>
          <p:cNvSpPr txBox="1"/>
          <p:nvPr/>
        </p:nvSpPr>
        <p:spPr>
          <a:xfrm>
            <a:off x="4502757" y="3132151"/>
            <a:ext cx="1051771" cy="5936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A7C10-E48C-4545-8858-117AF1A2B572}"/>
              </a:ext>
            </a:extLst>
          </p:cNvPr>
          <p:cNvSpPr txBox="1"/>
          <p:nvPr/>
        </p:nvSpPr>
        <p:spPr>
          <a:xfrm>
            <a:off x="4502757" y="4687575"/>
            <a:ext cx="1051771" cy="5936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712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540EC-9E45-334F-82B0-2B5263650FE1}"/>
              </a:ext>
            </a:extLst>
          </p:cNvPr>
          <p:cNvSpPr txBox="1"/>
          <p:nvPr/>
        </p:nvSpPr>
        <p:spPr>
          <a:xfrm>
            <a:off x="609600" y="2790999"/>
            <a:ext cx="2676525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Montserrat" pitchFamily="2" charset="77"/>
              </a:rPr>
              <a:t>Table </a:t>
            </a:r>
            <a:br>
              <a:rPr lang="en-US" sz="3600" b="1" dirty="0">
                <a:latin typeface="Montserrat" pitchFamily="2" charset="77"/>
              </a:rPr>
            </a:br>
            <a:r>
              <a:rPr lang="en-US" sz="3600" b="1" dirty="0">
                <a:solidFill>
                  <a:schemeClr val="accent1"/>
                </a:solidFill>
                <a:latin typeface="Montserrat" pitchFamily="2" charset="77"/>
              </a:rPr>
              <a:t>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252D2-B836-F549-88A7-8762402EE02B}"/>
              </a:ext>
            </a:extLst>
          </p:cNvPr>
          <p:cNvSpPr/>
          <p:nvPr/>
        </p:nvSpPr>
        <p:spPr>
          <a:xfrm>
            <a:off x="5024488" y="0"/>
            <a:ext cx="7167512" cy="6858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5C64401-85AD-5544-B249-1192707DB9A6}"/>
              </a:ext>
            </a:extLst>
          </p:cNvPr>
          <p:cNvSpPr/>
          <p:nvPr/>
        </p:nvSpPr>
        <p:spPr>
          <a:xfrm>
            <a:off x="3" y="2"/>
            <a:ext cx="1141211" cy="794836"/>
          </a:xfrm>
          <a:custGeom>
            <a:avLst/>
            <a:gdLst>
              <a:gd name="connsiteX0" fmla="*/ 0 w 1141211"/>
              <a:gd name="connsiteY0" fmla="*/ 0 h 794836"/>
              <a:gd name="connsiteX1" fmla="*/ 1141211 w 1141211"/>
              <a:gd name="connsiteY1" fmla="*/ 0 h 794836"/>
              <a:gd name="connsiteX2" fmla="*/ 1132918 w 1141211"/>
              <a:gd name="connsiteY2" fmla="*/ 32254 h 794836"/>
              <a:gd name="connsiteX3" fmla="*/ 96389 w 1141211"/>
              <a:gd name="connsiteY3" fmla="*/ 794836 h 794836"/>
              <a:gd name="connsiteX4" fmla="*/ 0 w 1141211"/>
              <a:gd name="connsiteY4" fmla="*/ 789969 h 79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211" h="794836">
                <a:moveTo>
                  <a:pt x="0" y="0"/>
                </a:moveTo>
                <a:lnTo>
                  <a:pt x="1141211" y="0"/>
                </a:lnTo>
                <a:lnTo>
                  <a:pt x="1132918" y="32254"/>
                </a:lnTo>
                <a:cubicBezTo>
                  <a:pt x="995503" y="474055"/>
                  <a:pt x="583407" y="794836"/>
                  <a:pt x="96389" y="794836"/>
                </a:cubicBezTo>
                <a:lnTo>
                  <a:pt x="0" y="789969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F39F3-BBE9-D04D-ABEA-25F9C29AB905}"/>
              </a:ext>
            </a:extLst>
          </p:cNvPr>
          <p:cNvSpPr/>
          <p:nvPr/>
        </p:nvSpPr>
        <p:spPr>
          <a:xfrm>
            <a:off x="4502757" y="1347691"/>
            <a:ext cx="1051771" cy="10517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4F27A-1C0A-A44A-9013-E4A5CD0FD006}"/>
              </a:ext>
            </a:extLst>
          </p:cNvPr>
          <p:cNvSpPr txBox="1"/>
          <p:nvPr/>
        </p:nvSpPr>
        <p:spPr>
          <a:xfrm>
            <a:off x="5939134" y="1628205"/>
            <a:ext cx="4348162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Live Demo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0DFCB9-8625-A445-928E-D5BF6E718E20}"/>
              </a:ext>
            </a:extLst>
          </p:cNvPr>
          <p:cNvSpPr/>
          <p:nvPr/>
        </p:nvSpPr>
        <p:spPr>
          <a:xfrm>
            <a:off x="4502757" y="2903115"/>
            <a:ext cx="1051771" cy="10517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A9C66-46AE-A849-82D5-22E6F5E3F101}"/>
              </a:ext>
            </a:extLst>
          </p:cNvPr>
          <p:cNvSpPr txBox="1"/>
          <p:nvPr/>
        </p:nvSpPr>
        <p:spPr>
          <a:xfrm>
            <a:off x="5939134" y="3165262"/>
            <a:ext cx="4348162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Conclusion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D925FB-CF10-774A-849C-0642BB9634C0}"/>
              </a:ext>
            </a:extLst>
          </p:cNvPr>
          <p:cNvSpPr/>
          <p:nvPr/>
        </p:nvSpPr>
        <p:spPr>
          <a:xfrm>
            <a:off x="4502757" y="4458538"/>
            <a:ext cx="1051771" cy="10517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40943-6082-3647-862B-B7FCD343990F}"/>
              </a:ext>
            </a:extLst>
          </p:cNvPr>
          <p:cNvSpPr txBox="1"/>
          <p:nvPr/>
        </p:nvSpPr>
        <p:spPr>
          <a:xfrm>
            <a:off x="5939134" y="4786311"/>
            <a:ext cx="4348162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Future Development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CA698C4-27C8-8541-852A-96076AE1CBEF}"/>
              </a:ext>
            </a:extLst>
          </p:cNvPr>
          <p:cNvSpPr/>
          <p:nvPr/>
        </p:nvSpPr>
        <p:spPr>
          <a:xfrm>
            <a:off x="10455209" y="5335721"/>
            <a:ext cx="1736791" cy="1522279"/>
          </a:xfrm>
          <a:custGeom>
            <a:avLst/>
            <a:gdLst>
              <a:gd name="connsiteX0" fmla="*/ 1085323 w 1736791"/>
              <a:gd name="connsiteY0" fmla="*/ 0 h 1522279"/>
              <a:gd name="connsiteX1" fmla="*/ 1692137 w 1736791"/>
              <a:gd name="connsiteY1" fmla="*/ 185356 h 1522279"/>
              <a:gd name="connsiteX2" fmla="*/ 1736791 w 1736791"/>
              <a:gd name="connsiteY2" fmla="*/ 218748 h 1522279"/>
              <a:gd name="connsiteX3" fmla="*/ 1736791 w 1736791"/>
              <a:gd name="connsiteY3" fmla="*/ 1522279 h 1522279"/>
              <a:gd name="connsiteX4" fmla="*/ 93160 w 1736791"/>
              <a:gd name="connsiteY4" fmla="*/ 1522279 h 1522279"/>
              <a:gd name="connsiteX5" fmla="*/ 85290 w 1736791"/>
              <a:gd name="connsiteY5" fmla="*/ 1507780 h 1522279"/>
              <a:gd name="connsiteX6" fmla="*/ 0 w 1736791"/>
              <a:gd name="connsiteY6" fmla="*/ 1085323 h 1522279"/>
              <a:gd name="connsiteX7" fmla="*/ 1085323 w 1736791"/>
              <a:gd name="connsiteY7" fmla="*/ 0 h 152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6791" h="1522279">
                <a:moveTo>
                  <a:pt x="1085323" y="0"/>
                </a:moveTo>
                <a:cubicBezTo>
                  <a:pt x="1310101" y="0"/>
                  <a:pt x="1518919" y="68332"/>
                  <a:pt x="1692137" y="185356"/>
                </a:cubicBezTo>
                <a:lnTo>
                  <a:pt x="1736791" y="218748"/>
                </a:lnTo>
                <a:lnTo>
                  <a:pt x="1736791" y="1522279"/>
                </a:lnTo>
                <a:lnTo>
                  <a:pt x="93160" y="1522279"/>
                </a:lnTo>
                <a:lnTo>
                  <a:pt x="85290" y="1507780"/>
                </a:lnTo>
                <a:cubicBezTo>
                  <a:pt x="30370" y="1377933"/>
                  <a:pt x="0" y="1235175"/>
                  <a:pt x="0" y="1085323"/>
                </a:cubicBezTo>
                <a:cubicBezTo>
                  <a:pt x="0" y="485916"/>
                  <a:pt x="485916" y="0"/>
                  <a:pt x="1085323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0E303-7A37-924B-B64D-EB6D3BACA667}"/>
              </a:ext>
            </a:extLst>
          </p:cNvPr>
          <p:cNvSpPr txBox="1"/>
          <p:nvPr/>
        </p:nvSpPr>
        <p:spPr>
          <a:xfrm>
            <a:off x="4502757" y="1576728"/>
            <a:ext cx="1051771" cy="5936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962EA-DEF1-1A41-8865-A21EC6FA2002}"/>
              </a:ext>
            </a:extLst>
          </p:cNvPr>
          <p:cNvSpPr txBox="1"/>
          <p:nvPr/>
        </p:nvSpPr>
        <p:spPr>
          <a:xfrm>
            <a:off x="4502757" y="3132151"/>
            <a:ext cx="1051771" cy="5936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A7C10-E48C-4545-8858-117AF1A2B572}"/>
              </a:ext>
            </a:extLst>
          </p:cNvPr>
          <p:cNvSpPr txBox="1"/>
          <p:nvPr/>
        </p:nvSpPr>
        <p:spPr>
          <a:xfrm>
            <a:off x="4502757" y="4687575"/>
            <a:ext cx="1051771" cy="5936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87145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3B84DBD-7C83-4CB4-8F88-4D38E3A586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4773" r="23947"/>
          <a:stretch/>
        </p:blipFill>
        <p:spPr>
          <a:xfrm>
            <a:off x="7114910" y="644633"/>
            <a:ext cx="5077091" cy="62133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84110D-5880-0B45-B9E2-2C363F76B791}"/>
              </a:ext>
            </a:extLst>
          </p:cNvPr>
          <p:cNvSpPr txBox="1"/>
          <p:nvPr/>
        </p:nvSpPr>
        <p:spPr>
          <a:xfrm>
            <a:off x="609600" y="1951811"/>
            <a:ext cx="5281352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Montserrat" pitchFamily="2" charset="77"/>
              </a:rPr>
              <a:t>Let’s Start With </a:t>
            </a:r>
            <a:br>
              <a:rPr lang="en-US" sz="3600" b="1" dirty="0">
                <a:latin typeface="Montserrat" pitchFamily="2" charset="77"/>
              </a:rPr>
            </a:br>
            <a:r>
              <a:rPr lang="en-US" sz="3600" b="1" dirty="0">
                <a:solidFill>
                  <a:schemeClr val="accent1"/>
                </a:solidFill>
                <a:latin typeface="Montserrat" pitchFamily="2" charset="77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2EBE4-7E73-0345-AE0B-BA431A630EB4}"/>
              </a:ext>
            </a:extLst>
          </p:cNvPr>
          <p:cNvSpPr txBox="1"/>
          <p:nvPr/>
        </p:nvSpPr>
        <p:spPr>
          <a:xfrm>
            <a:off x="609600" y="3228973"/>
            <a:ext cx="5281352" cy="15573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This project is all about online course management system, similarly like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coursera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udemy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&amp; many others.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It’ll help us to learn different-different courses.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Used to gain knowledge of particular courses.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Learn international courses of different university can easily available on this site. 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7EF50C3-783D-B24C-8B8A-1685227538D2}"/>
              </a:ext>
            </a:extLst>
          </p:cNvPr>
          <p:cNvSpPr/>
          <p:nvPr/>
        </p:nvSpPr>
        <p:spPr>
          <a:xfrm>
            <a:off x="3" y="5518367"/>
            <a:ext cx="1899181" cy="1339633"/>
          </a:xfrm>
          <a:custGeom>
            <a:avLst/>
            <a:gdLst>
              <a:gd name="connsiteX0" fmla="*/ 813858 w 1899181"/>
              <a:gd name="connsiteY0" fmla="*/ 0 h 1339633"/>
              <a:gd name="connsiteX1" fmla="*/ 1899181 w 1899181"/>
              <a:gd name="connsiteY1" fmla="*/ 1085323 h 1339633"/>
              <a:gd name="connsiteX2" fmla="*/ 1877131 w 1899181"/>
              <a:gd name="connsiteY2" fmla="*/ 1304054 h 1339633"/>
              <a:gd name="connsiteX3" fmla="*/ 1867983 w 1899181"/>
              <a:gd name="connsiteY3" fmla="*/ 1339633 h 1339633"/>
              <a:gd name="connsiteX4" fmla="*/ 0 w 1899181"/>
              <a:gd name="connsiteY4" fmla="*/ 1339633 h 1339633"/>
              <a:gd name="connsiteX5" fmla="*/ 0 w 1899181"/>
              <a:gd name="connsiteY5" fmla="*/ 374144 h 1339633"/>
              <a:gd name="connsiteX6" fmla="*/ 46419 w 1899181"/>
              <a:gd name="connsiteY6" fmla="*/ 317884 h 1339633"/>
              <a:gd name="connsiteX7" fmla="*/ 813858 w 1899181"/>
              <a:gd name="connsiteY7" fmla="*/ 0 h 13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181" h="1339633">
                <a:moveTo>
                  <a:pt x="813858" y="0"/>
                </a:moveTo>
                <a:cubicBezTo>
                  <a:pt x="1413265" y="0"/>
                  <a:pt x="1899181" y="485916"/>
                  <a:pt x="1899181" y="1085323"/>
                </a:cubicBezTo>
                <a:cubicBezTo>
                  <a:pt x="1899181" y="1160249"/>
                  <a:pt x="1891589" y="1233402"/>
                  <a:pt x="1877131" y="1304054"/>
                </a:cubicBezTo>
                <a:lnTo>
                  <a:pt x="1867983" y="1339633"/>
                </a:lnTo>
                <a:lnTo>
                  <a:pt x="0" y="1339633"/>
                </a:lnTo>
                <a:lnTo>
                  <a:pt x="0" y="374144"/>
                </a:lnTo>
                <a:lnTo>
                  <a:pt x="46419" y="317884"/>
                </a:lnTo>
                <a:cubicBezTo>
                  <a:pt x="242824" y="121479"/>
                  <a:pt x="514154" y="0"/>
                  <a:pt x="813858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4A8B1-3A4D-CC44-BB57-1C67D006BE29}"/>
              </a:ext>
            </a:extLst>
          </p:cNvPr>
          <p:cNvSpPr/>
          <p:nvPr/>
        </p:nvSpPr>
        <p:spPr>
          <a:xfrm>
            <a:off x="6301050" y="486396"/>
            <a:ext cx="2570695" cy="25706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747057-369A-3346-BA60-074991EC352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61772-91B4-C340-912E-25DBED61D0D9}"/>
              </a:ext>
            </a:extLst>
          </p:cNvPr>
          <p:cNvSpPr txBox="1"/>
          <p:nvPr/>
        </p:nvSpPr>
        <p:spPr>
          <a:xfrm>
            <a:off x="609600" y="1832180"/>
            <a:ext cx="5281352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accent1"/>
                </a:solidFill>
                <a:latin typeface="Montserrat" pitchFamily="2" charset="77"/>
              </a:rPr>
              <a:t>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DD62-107C-1745-B877-8B9635B2A15E}"/>
              </a:ext>
            </a:extLst>
          </p:cNvPr>
          <p:cNvSpPr txBox="1"/>
          <p:nvPr/>
        </p:nvSpPr>
        <p:spPr>
          <a:xfrm>
            <a:off x="609600" y="4039679"/>
            <a:ext cx="3490913" cy="19086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CSS &amp; JS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838CD49-5409-2145-9DFA-1DFF314E00CD}"/>
              </a:ext>
            </a:extLst>
          </p:cNvPr>
          <p:cNvSpPr/>
          <p:nvPr/>
        </p:nvSpPr>
        <p:spPr>
          <a:xfrm>
            <a:off x="10646428" y="5948314"/>
            <a:ext cx="1545572" cy="909686"/>
          </a:xfrm>
          <a:custGeom>
            <a:avLst/>
            <a:gdLst>
              <a:gd name="connsiteX0" fmla="*/ 1069850 w 1545572"/>
              <a:gd name="connsiteY0" fmla="*/ 0 h 909686"/>
              <a:gd name="connsiteX1" fmla="*/ 1492307 w 1545572"/>
              <a:gd name="connsiteY1" fmla="*/ 85290 h 909686"/>
              <a:gd name="connsiteX2" fmla="*/ 1545572 w 1545572"/>
              <a:gd name="connsiteY2" fmla="*/ 110949 h 909686"/>
              <a:gd name="connsiteX3" fmla="*/ 1545572 w 1545572"/>
              <a:gd name="connsiteY3" fmla="*/ 909686 h 909686"/>
              <a:gd name="connsiteX4" fmla="*/ 0 w 1545572"/>
              <a:gd name="connsiteY4" fmla="*/ 909686 h 909686"/>
              <a:gd name="connsiteX5" fmla="*/ 6577 w 1545572"/>
              <a:gd name="connsiteY5" fmla="*/ 866593 h 909686"/>
              <a:gd name="connsiteX6" fmla="*/ 1069850 w 1545572"/>
              <a:gd name="connsiteY6" fmla="*/ 0 h 9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5572" h="909686">
                <a:moveTo>
                  <a:pt x="1069850" y="0"/>
                </a:moveTo>
                <a:cubicBezTo>
                  <a:pt x="1219702" y="0"/>
                  <a:pt x="1362460" y="30370"/>
                  <a:pt x="1492307" y="85290"/>
                </a:cubicBezTo>
                <a:lnTo>
                  <a:pt x="1545572" y="110949"/>
                </a:lnTo>
                <a:lnTo>
                  <a:pt x="1545572" y="909686"/>
                </a:lnTo>
                <a:lnTo>
                  <a:pt x="0" y="909686"/>
                </a:lnTo>
                <a:lnTo>
                  <a:pt x="6577" y="866593"/>
                </a:lnTo>
                <a:cubicBezTo>
                  <a:pt x="107779" y="372029"/>
                  <a:pt x="545369" y="0"/>
                  <a:pt x="1069850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8B2DF99-7CCB-4840-A3F4-B474255BD4CF}"/>
              </a:ext>
            </a:extLst>
          </p:cNvPr>
          <p:cNvSpPr/>
          <p:nvPr/>
        </p:nvSpPr>
        <p:spPr>
          <a:xfrm>
            <a:off x="3" y="2"/>
            <a:ext cx="1928827" cy="992294"/>
          </a:xfrm>
          <a:custGeom>
            <a:avLst/>
            <a:gdLst>
              <a:gd name="connsiteX0" fmla="*/ 0 w 1928827"/>
              <a:gd name="connsiteY0" fmla="*/ 0 h 992294"/>
              <a:gd name="connsiteX1" fmla="*/ 1928827 w 1928827"/>
              <a:gd name="connsiteY1" fmla="*/ 0 h 992294"/>
              <a:gd name="connsiteX2" fmla="*/ 1927922 w 1928827"/>
              <a:gd name="connsiteY2" fmla="*/ 17938 h 992294"/>
              <a:gd name="connsiteX3" fmla="*/ 848202 w 1928827"/>
              <a:gd name="connsiteY3" fmla="*/ 992294 h 992294"/>
              <a:gd name="connsiteX4" fmla="*/ 80762 w 1928827"/>
              <a:gd name="connsiteY4" fmla="*/ 674410 h 992294"/>
              <a:gd name="connsiteX5" fmla="*/ 0 w 1928827"/>
              <a:gd name="connsiteY5" fmla="*/ 576525 h 99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27" h="992294">
                <a:moveTo>
                  <a:pt x="0" y="0"/>
                </a:moveTo>
                <a:lnTo>
                  <a:pt x="1928827" y="0"/>
                </a:lnTo>
                <a:lnTo>
                  <a:pt x="1927922" y="17938"/>
                </a:lnTo>
                <a:cubicBezTo>
                  <a:pt x="1872342" y="565219"/>
                  <a:pt x="1410146" y="992294"/>
                  <a:pt x="848202" y="992294"/>
                </a:cubicBezTo>
                <a:cubicBezTo>
                  <a:pt x="548498" y="992294"/>
                  <a:pt x="277167" y="870815"/>
                  <a:pt x="80762" y="674410"/>
                </a:cubicBezTo>
                <a:lnTo>
                  <a:pt x="0" y="57652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73FF9-E96C-3247-A42B-D45515F2ED34}"/>
              </a:ext>
            </a:extLst>
          </p:cNvPr>
          <p:cNvSpPr txBox="1"/>
          <p:nvPr/>
        </p:nvSpPr>
        <p:spPr>
          <a:xfrm>
            <a:off x="4595814" y="4039679"/>
            <a:ext cx="3948746" cy="19086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Infinityfree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hosting &amp; Domain</a:t>
            </a:r>
          </a:p>
          <a:p>
            <a:pPr marL="285750" indent="-285750">
              <a:lnSpc>
                <a:spcPct val="110000"/>
              </a:lnSpc>
              <a:buSzPct val="150000"/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473F87F-C034-48EB-A74E-82CE24F80A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262" r="16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668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1F28E59-B052-49D3-8319-0D6DB72A6D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1855" r="12118" b="-420"/>
          <a:stretch/>
        </p:blipFill>
        <p:spPr>
          <a:xfrm>
            <a:off x="5865090" y="0"/>
            <a:ext cx="6326909" cy="37684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0EF7CD-B04E-584A-BED6-952D63588114}"/>
              </a:ext>
            </a:extLst>
          </p:cNvPr>
          <p:cNvSpPr txBox="1"/>
          <p:nvPr/>
        </p:nvSpPr>
        <p:spPr>
          <a:xfrm>
            <a:off x="609595" y="723880"/>
            <a:ext cx="3014133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9C19E0"/>
                </a:solidFill>
                <a:latin typeface="Montserrat" pitchFamily="2" charset="77"/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D5A51-0662-D242-B749-12F28F56247D}"/>
              </a:ext>
            </a:extLst>
          </p:cNvPr>
          <p:cNvSpPr txBox="1"/>
          <p:nvPr/>
        </p:nvSpPr>
        <p:spPr>
          <a:xfrm>
            <a:off x="1322824" y="1974650"/>
            <a:ext cx="3335867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Strong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364E5-A512-8A47-90ED-62D8065F689A}"/>
              </a:ext>
            </a:extLst>
          </p:cNvPr>
          <p:cNvSpPr txBox="1"/>
          <p:nvPr/>
        </p:nvSpPr>
        <p:spPr>
          <a:xfrm>
            <a:off x="1322823" y="2550285"/>
            <a:ext cx="3335867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User friendly UI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8E03105-761E-374A-89F4-4F7A0564A714}"/>
              </a:ext>
            </a:extLst>
          </p:cNvPr>
          <p:cNvSpPr/>
          <p:nvPr/>
        </p:nvSpPr>
        <p:spPr>
          <a:xfrm>
            <a:off x="3" y="2"/>
            <a:ext cx="1928827" cy="992294"/>
          </a:xfrm>
          <a:custGeom>
            <a:avLst/>
            <a:gdLst>
              <a:gd name="connsiteX0" fmla="*/ 0 w 1928827"/>
              <a:gd name="connsiteY0" fmla="*/ 0 h 992294"/>
              <a:gd name="connsiteX1" fmla="*/ 1928827 w 1928827"/>
              <a:gd name="connsiteY1" fmla="*/ 0 h 992294"/>
              <a:gd name="connsiteX2" fmla="*/ 1927922 w 1928827"/>
              <a:gd name="connsiteY2" fmla="*/ 17938 h 992294"/>
              <a:gd name="connsiteX3" fmla="*/ 848202 w 1928827"/>
              <a:gd name="connsiteY3" fmla="*/ 992294 h 992294"/>
              <a:gd name="connsiteX4" fmla="*/ 80762 w 1928827"/>
              <a:gd name="connsiteY4" fmla="*/ 674410 h 992294"/>
              <a:gd name="connsiteX5" fmla="*/ 0 w 1928827"/>
              <a:gd name="connsiteY5" fmla="*/ 576525 h 99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27" h="992294">
                <a:moveTo>
                  <a:pt x="0" y="0"/>
                </a:moveTo>
                <a:lnTo>
                  <a:pt x="1928827" y="0"/>
                </a:lnTo>
                <a:lnTo>
                  <a:pt x="1927922" y="17938"/>
                </a:lnTo>
                <a:cubicBezTo>
                  <a:pt x="1872342" y="565219"/>
                  <a:pt x="1410146" y="992294"/>
                  <a:pt x="848202" y="992294"/>
                </a:cubicBezTo>
                <a:cubicBezTo>
                  <a:pt x="548498" y="992294"/>
                  <a:pt x="277167" y="870815"/>
                  <a:pt x="80762" y="674410"/>
                </a:cubicBezTo>
                <a:lnTo>
                  <a:pt x="0" y="57652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5A28ABA-0EFD-7D4E-91FA-C8E7EEC68462}"/>
              </a:ext>
            </a:extLst>
          </p:cNvPr>
          <p:cNvSpPr/>
          <p:nvPr/>
        </p:nvSpPr>
        <p:spPr>
          <a:xfrm>
            <a:off x="9834151" y="4801951"/>
            <a:ext cx="2357849" cy="2056050"/>
          </a:xfrm>
          <a:custGeom>
            <a:avLst/>
            <a:gdLst>
              <a:gd name="connsiteX0" fmla="*/ 1011178 w 1600458"/>
              <a:gd name="connsiteY0" fmla="*/ 0 h 1395603"/>
              <a:gd name="connsiteX1" fmla="*/ 1576537 w 1600458"/>
              <a:gd name="connsiteY1" fmla="*/ 172694 h 1395603"/>
              <a:gd name="connsiteX2" fmla="*/ 1600458 w 1600458"/>
              <a:gd name="connsiteY2" fmla="*/ 190581 h 1395603"/>
              <a:gd name="connsiteX3" fmla="*/ 1600458 w 1600458"/>
              <a:gd name="connsiteY3" fmla="*/ 1395603 h 1395603"/>
              <a:gd name="connsiteX4" fmla="*/ 76616 w 1600458"/>
              <a:gd name="connsiteY4" fmla="*/ 1395603 h 1395603"/>
              <a:gd name="connsiteX5" fmla="*/ 20543 w 1600458"/>
              <a:gd name="connsiteY5" fmla="*/ 1214966 h 1395603"/>
              <a:gd name="connsiteX6" fmla="*/ 0 w 1600458"/>
              <a:gd name="connsiteY6" fmla="*/ 1011178 h 1395603"/>
              <a:gd name="connsiteX7" fmla="*/ 1011178 w 1600458"/>
              <a:gd name="connsiteY7" fmla="*/ 0 h 139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458" h="1395603">
                <a:moveTo>
                  <a:pt x="1011178" y="0"/>
                </a:moveTo>
                <a:cubicBezTo>
                  <a:pt x="1220600" y="0"/>
                  <a:pt x="1415152" y="63664"/>
                  <a:pt x="1576537" y="172694"/>
                </a:cubicBezTo>
                <a:lnTo>
                  <a:pt x="1600458" y="190581"/>
                </a:lnTo>
                <a:lnTo>
                  <a:pt x="1600458" y="1395603"/>
                </a:lnTo>
                <a:lnTo>
                  <a:pt x="76616" y="1395603"/>
                </a:lnTo>
                <a:lnTo>
                  <a:pt x="20543" y="1214966"/>
                </a:lnTo>
                <a:cubicBezTo>
                  <a:pt x="7073" y="1149140"/>
                  <a:pt x="0" y="1080985"/>
                  <a:pt x="0" y="1011178"/>
                </a:cubicBezTo>
                <a:cubicBezTo>
                  <a:pt x="0" y="452720"/>
                  <a:pt x="452720" y="0"/>
                  <a:pt x="1011178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6274C-FAAD-4531-B54D-0137D20B9F88}"/>
              </a:ext>
            </a:extLst>
          </p:cNvPr>
          <p:cNvSpPr txBox="1"/>
          <p:nvPr/>
        </p:nvSpPr>
        <p:spPr>
          <a:xfrm>
            <a:off x="1322824" y="3125920"/>
            <a:ext cx="3507786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Self-Paced Learning 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F9CA-787F-439D-9D8F-39A3A4F10C22}"/>
              </a:ext>
            </a:extLst>
          </p:cNvPr>
          <p:cNvSpPr txBox="1"/>
          <p:nvPr/>
        </p:nvSpPr>
        <p:spPr>
          <a:xfrm>
            <a:off x="1322823" y="3672539"/>
            <a:ext cx="3507786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Practice Quizzes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02D31-016F-41F8-9498-C6F1BDF1131B}"/>
              </a:ext>
            </a:extLst>
          </p:cNvPr>
          <p:cNvSpPr txBox="1"/>
          <p:nvPr/>
        </p:nvSpPr>
        <p:spPr>
          <a:xfrm>
            <a:off x="1322823" y="4219158"/>
            <a:ext cx="5114913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Graded Assignments with Peer Feedback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E730F-AD8B-4FD2-8F34-B09E697785F0}"/>
              </a:ext>
            </a:extLst>
          </p:cNvPr>
          <p:cNvSpPr txBox="1"/>
          <p:nvPr/>
        </p:nvSpPr>
        <p:spPr>
          <a:xfrm>
            <a:off x="1322822" y="4765777"/>
            <a:ext cx="5114913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Self Registration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42BB2-7CC8-44B4-B95E-7A62F81442A1}"/>
              </a:ext>
            </a:extLst>
          </p:cNvPr>
          <p:cNvSpPr txBox="1"/>
          <p:nvPr/>
        </p:nvSpPr>
        <p:spPr>
          <a:xfrm>
            <a:off x="1322821" y="5311892"/>
            <a:ext cx="5114913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Responsive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00209-E056-4EA9-BE20-36E23FC64D45}"/>
              </a:ext>
            </a:extLst>
          </p:cNvPr>
          <p:cNvSpPr txBox="1"/>
          <p:nvPr/>
        </p:nvSpPr>
        <p:spPr>
          <a:xfrm>
            <a:off x="1322820" y="5780757"/>
            <a:ext cx="5114913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Montserrat" pitchFamily="2" charset="77"/>
              </a:rPr>
              <a:t>Collaboration of various learning tools</a:t>
            </a:r>
          </a:p>
        </p:txBody>
      </p:sp>
    </p:spTree>
    <p:extLst>
      <p:ext uri="{BB962C8B-B14F-4D97-AF65-F5344CB8AC3E}">
        <p14:creationId xmlns:p14="http://schemas.microsoft.com/office/powerpoint/2010/main" val="106198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791168D-1B45-7147-93FD-C515FD97ACFF}"/>
              </a:ext>
            </a:extLst>
          </p:cNvPr>
          <p:cNvSpPr/>
          <p:nvPr/>
        </p:nvSpPr>
        <p:spPr>
          <a:xfrm>
            <a:off x="3" y="2"/>
            <a:ext cx="10340278" cy="6857998"/>
          </a:xfrm>
          <a:custGeom>
            <a:avLst/>
            <a:gdLst>
              <a:gd name="connsiteX0" fmla="*/ 0 w 10340278"/>
              <a:gd name="connsiteY0" fmla="*/ 0 h 6857998"/>
              <a:gd name="connsiteX1" fmla="*/ 9442316 w 10340278"/>
              <a:gd name="connsiteY1" fmla="*/ 0 h 6857998"/>
              <a:gd name="connsiteX2" fmla="*/ 9495399 w 10340278"/>
              <a:gd name="connsiteY2" fmla="*/ 92319 h 6857998"/>
              <a:gd name="connsiteX3" fmla="*/ 10340278 w 10340278"/>
              <a:gd name="connsiteY3" fmla="*/ 3429000 h 6857998"/>
              <a:gd name="connsiteX4" fmla="*/ 9495399 w 10340278"/>
              <a:gd name="connsiteY4" fmla="*/ 6765680 h 6857998"/>
              <a:gd name="connsiteX5" fmla="*/ 9442317 w 10340278"/>
              <a:gd name="connsiteY5" fmla="*/ 6857998 h 6857998"/>
              <a:gd name="connsiteX6" fmla="*/ 0 w 10340278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0278" h="6857998">
                <a:moveTo>
                  <a:pt x="0" y="0"/>
                </a:moveTo>
                <a:lnTo>
                  <a:pt x="9442316" y="0"/>
                </a:lnTo>
                <a:lnTo>
                  <a:pt x="9495399" y="92319"/>
                </a:lnTo>
                <a:cubicBezTo>
                  <a:pt x="10034216" y="1084192"/>
                  <a:pt x="10340278" y="2220854"/>
                  <a:pt x="10340278" y="3429000"/>
                </a:cubicBezTo>
                <a:cubicBezTo>
                  <a:pt x="10340278" y="4637146"/>
                  <a:pt x="10034216" y="5773808"/>
                  <a:pt x="9495399" y="6765680"/>
                </a:cubicBezTo>
                <a:lnTo>
                  <a:pt x="9442317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2696A17-DFBC-3140-B0BE-9E07424C582D}"/>
              </a:ext>
            </a:extLst>
          </p:cNvPr>
          <p:cNvSpPr/>
          <p:nvPr/>
        </p:nvSpPr>
        <p:spPr>
          <a:xfrm>
            <a:off x="3" y="2"/>
            <a:ext cx="8599448" cy="6857998"/>
          </a:xfrm>
          <a:custGeom>
            <a:avLst/>
            <a:gdLst>
              <a:gd name="connsiteX0" fmla="*/ 0 w 8599448"/>
              <a:gd name="connsiteY0" fmla="*/ 0 h 6857998"/>
              <a:gd name="connsiteX1" fmla="*/ 7326068 w 8599448"/>
              <a:gd name="connsiteY1" fmla="*/ 0 h 6857998"/>
              <a:gd name="connsiteX2" fmla="*/ 7398479 w 8599448"/>
              <a:gd name="connsiteY2" fmla="*/ 83593 h 6857998"/>
              <a:gd name="connsiteX3" fmla="*/ 8599448 w 8599448"/>
              <a:gd name="connsiteY3" fmla="*/ 3429000 h 6857998"/>
              <a:gd name="connsiteX4" fmla="*/ 7398479 w 8599448"/>
              <a:gd name="connsiteY4" fmla="*/ 6774406 h 6857998"/>
              <a:gd name="connsiteX5" fmla="*/ 7326069 w 8599448"/>
              <a:gd name="connsiteY5" fmla="*/ 6857998 h 6857998"/>
              <a:gd name="connsiteX6" fmla="*/ 0 w 8599448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99448" h="6857998">
                <a:moveTo>
                  <a:pt x="0" y="0"/>
                </a:moveTo>
                <a:lnTo>
                  <a:pt x="7326068" y="0"/>
                </a:lnTo>
                <a:lnTo>
                  <a:pt x="7398479" y="83593"/>
                </a:lnTo>
                <a:cubicBezTo>
                  <a:pt x="8148749" y="992711"/>
                  <a:pt x="8599448" y="2158223"/>
                  <a:pt x="8599448" y="3429000"/>
                </a:cubicBezTo>
                <a:cubicBezTo>
                  <a:pt x="8599448" y="4699777"/>
                  <a:pt x="8148749" y="5865288"/>
                  <a:pt x="7398479" y="6774406"/>
                </a:cubicBezTo>
                <a:lnTo>
                  <a:pt x="7326069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F28285-E907-8446-82E9-D4DE3D0A356E}"/>
              </a:ext>
            </a:extLst>
          </p:cNvPr>
          <p:cNvSpPr/>
          <p:nvPr/>
        </p:nvSpPr>
        <p:spPr>
          <a:xfrm>
            <a:off x="7534418" y="2363967"/>
            <a:ext cx="2130064" cy="2130064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3909C-946C-2643-BF4D-86A8D510EA10}"/>
              </a:ext>
            </a:extLst>
          </p:cNvPr>
          <p:cNvSpPr txBox="1"/>
          <p:nvPr/>
        </p:nvSpPr>
        <p:spPr>
          <a:xfrm>
            <a:off x="821687" y="2536153"/>
            <a:ext cx="5281352" cy="113385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Live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06CE5-2F58-F943-AAD4-F5E993F8E276}"/>
              </a:ext>
            </a:extLst>
          </p:cNvPr>
          <p:cNvSpPr txBox="1"/>
          <p:nvPr/>
        </p:nvSpPr>
        <p:spPr>
          <a:xfrm>
            <a:off x="821687" y="3717551"/>
            <a:ext cx="5281352" cy="7965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>
                <a:solidFill>
                  <a:srgbClr val="FF5DA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H-tech.rf.gd</a:t>
            </a:r>
            <a:endParaRPr lang="en-US" sz="2000" dirty="0">
              <a:solidFill>
                <a:srgbClr val="FF5DA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7D78F43-E14C-4F4B-931E-0FA755A009AE}"/>
              </a:ext>
            </a:extLst>
          </p:cNvPr>
          <p:cNvSpPr/>
          <p:nvPr/>
        </p:nvSpPr>
        <p:spPr>
          <a:xfrm>
            <a:off x="11193878" y="2"/>
            <a:ext cx="998122" cy="1039360"/>
          </a:xfrm>
          <a:custGeom>
            <a:avLst/>
            <a:gdLst>
              <a:gd name="connsiteX0" fmla="*/ 100213 w 998122"/>
              <a:gd name="connsiteY0" fmla="*/ 0 h 1039360"/>
              <a:gd name="connsiteX1" fmla="*/ 998122 w 998122"/>
              <a:gd name="connsiteY1" fmla="*/ 0 h 1039360"/>
              <a:gd name="connsiteX2" fmla="*/ 998122 w 998122"/>
              <a:gd name="connsiteY2" fmla="*/ 961530 h 1039360"/>
              <a:gd name="connsiteX3" fmla="*/ 954171 w 998122"/>
              <a:gd name="connsiteY3" fmla="*/ 985385 h 1039360"/>
              <a:gd name="connsiteX4" fmla="*/ 686827 w 998122"/>
              <a:gd name="connsiteY4" fmla="*/ 1039360 h 1039360"/>
              <a:gd name="connsiteX5" fmla="*/ 0 w 998122"/>
              <a:gd name="connsiteY5" fmla="*/ 352532 h 1039360"/>
              <a:gd name="connsiteX6" fmla="*/ 53974 w 998122"/>
              <a:gd name="connsiteY6" fmla="*/ 85188 h 103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122" h="1039360">
                <a:moveTo>
                  <a:pt x="100213" y="0"/>
                </a:moveTo>
                <a:lnTo>
                  <a:pt x="998122" y="0"/>
                </a:lnTo>
                <a:lnTo>
                  <a:pt x="998122" y="961530"/>
                </a:lnTo>
                <a:lnTo>
                  <a:pt x="954171" y="985385"/>
                </a:lnTo>
                <a:cubicBezTo>
                  <a:pt x="872000" y="1020141"/>
                  <a:pt x="781658" y="1039360"/>
                  <a:pt x="686827" y="1039360"/>
                </a:cubicBezTo>
                <a:cubicBezTo>
                  <a:pt x="307503" y="1039360"/>
                  <a:pt x="0" y="731857"/>
                  <a:pt x="0" y="352532"/>
                </a:cubicBezTo>
                <a:cubicBezTo>
                  <a:pt x="0" y="257701"/>
                  <a:pt x="19219" y="167359"/>
                  <a:pt x="53974" y="85188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318B8B-59DA-244F-8867-F54AE74A6709}"/>
              </a:ext>
            </a:extLst>
          </p:cNvPr>
          <p:cNvSpPr/>
          <p:nvPr/>
        </p:nvSpPr>
        <p:spPr>
          <a:xfrm>
            <a:off x="3906463" y="1839412"/>
            <a:ext cx="4379073" cy="4379073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C4631-95DE-DA47-9C89-2C58CE6F3115}"/>
              </a:ext>
            </a:extLst>
          </p:cNvPr>
          <p:cNvSpPr txBox="1"/>
          <p:nvPr/>
        </p:nvSpPr>
        <p:spPr>
          <a:xfrm>
            <a:off x="2900781" y="505353"/>
            <a:ext cx="6390436" cy="61702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chemeClr val="accent1"/>
                </a:solidFill>
                <a:latin typeface="Montserrat" pitchFamily="2" charset="77"/>
              </a:rPr>
              <a:t>Future Development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3569C4-B86B-E445-B0EB-90A28A1A1422}"/>
              </a:ext>
            </a:extLst>
          </p:cNvPr>
          <p:cNvSpPr/>
          <p:nvPr/>
        </p:nvSpPr>
        <p:spPr>
          <a:xfrm>
            <a:off x="4972421" y="2905370"/>
            <a:ext cx="2247156" cy="22471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C27404-09E3-E64E-A136-274945DB29C3}"/>
              </a:ext>
            </a:extLst>
          </p:cNvPr>
          <p:cNvGrpSpPr/>
          <p:nvPr/>
        </p:nvGrpSpPr>
        <p:grpSpPr>
          <a:xfrm>
            <a:off x="7423548" y="2254448"/>
            <a:ext cx="1187448" cy="3549000"/>
            <a:chOff x="7423548" y="2254448"/>
            <a:chExt cx="1187448" cy="3549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6FBD6A-0B15-F048-BCFE-8C3F62C52EBD}"/>
                </a:ext>
              </a:extLst>
            </p:cNvPr>
            <p:cNvSpPr/>
            <p:nvPr/>
          </p:nvSpPr>
          <p:spPr>
            <a:xfrm>
              <a:off x="7423548" y="2254448"/>
              <a:ext cx="650922" cy="65092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1A9DC2-2DE9-5240-85A9-FC9CF0D642FF}"/>
                </a:ext>
              </a:extLst>
            </p:cNvPr>
            <p:cNvSpPr txBox="1"/>
            <p:nvPr/>
          </p:nvSpPr>
          <p:spPr>
            <a:xfrm>
              <a:off x="7453136" y="2397404"/>
              <a:ext cx="591747" cy="38533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Montserrat" pitchFamily="2" charset="77"/>
                </a:rPr>
                <a:t>01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DFF3DE-AC43-2A46-BD75-07593BB46B7D}"/>
                </a:ext>
              </a:extLst>
            </p:cNvPr>
            <p:cNvSpPr/>
            <p:nvPr/>
          </p:nvSpPr>
          <p:spPr>
            <a:xfrm>
              <a:off x="7427095" y="5152526"/>
              <a:ext cx="650922" cy="65092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1FA5C5-46CA-154A-BBE9-2D2CB606D386}"/>
                </a:ext>
              </a:extLst>
            </p:cNvPr>
            <p:cNvSpPr txBox="1"/>
            <p:nvPr/>
          </p:nvSpPr>
          <p:spPr>
            <a:xfrm>
              <a:off x="7456683" y="5295482"/>
              <a:ext cx="591747" cy="38533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Montserrat" pitchFamily="2" charset="77"/>
                </a:rPr>
                <a:t>03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399899-9E4D-E240-9514-FB395FE9C57C}"/>
                </a:ext>
              </a:extLst>
            </p:cNvPr>
            <p:cNvSpPr/>
            <p:nvPr/>
          </p:nvSpPr>
          <p:spPr>
            <a:xfrm>
              <a:off x="7960074" y="3703487"/>
              <a:ext cx="650922" cy="65092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CE195-CF05-E242-AB80-83F218678DB4}"/>
                </a:ext>
              </a:extLst>
            </p:cNvPr>
            <p:cNvSpPr txBox="1"/>
            <p:nvPr/>
          </p:nvSpPr>
          <p:spPr>
            <a:xfrm>
              <a:off x="7989662" y="3846443"/>
              <a:ext cx="591747" cy="38533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Montserrat" pitchFamily="2" charset="77"/>
                </a:rPr>
                <a:t>02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476D942-89DD-FE43-8683-4C9738A1E136}"/>
              </a:ext>
            </a:extLst>
          </p:cNvPr>
          <p:cNvSpPr/>
          <p:nvPr/>
        </p:nvSpPr>
        <p:spPr>
          <a:xfrm flipH="1">
            <a:off x="4117529" y="2254448"/>
            <a:ext cx="650922" cy="650922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A3CBE-0A7D-544F-B756-FF8086C53366}"/>
              </a:ext>
            </a:extLst>
          </p:cNvPr>
          <p:cNvSpPr txBox="1"/>
          <p:nvPr/>
        </p:nvSpPr>
        <p:spPr>
          <a:xfrm flipH="1">
            <a:off x="4147116" y="2397404"/>
            <a:ext cx="591747" cy="385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06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33F2A5-09F1-B642-8938-60BA1FFB896E}"/>
              </a:ext>
            </a:extLst>
          </p:cNvPr>
          <p:cNvSpPr/>
          <p:nvPr/>
        </p:nvSpPr>
        <p:spPr>
          <a:xfrm flipH="1">
            <a:off x="4113982" y="5152526"/>
            <a:ext cx="650922" cy="650922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63420-D2DE-8646-8D06-98A2D3459C31}"/>
              </a:ext>
            </a:extLst>
          </p:cNvPr>
          <p:cNvSpPr txBox="1"/>
          <p:nvPr/>
        </p:nvSpPr>
        <p:spPr>
          <a:xfrm flipH="1">
            <a:off x="4143569" y="5295482"/>
            <a:ext cx="591747" cy="385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04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751368-63ED-024B-883A-59760DF2CC00}"/>
              </a:ext>
            </a:extLst>
          </p:cNvPr>
          <p:cNvSpPr/>
          <p:nvPr/>
        </p:nvSpPr>
        <p:spPr>
          <a:xfrm flipH="1">
            <a:off x="3581003" y="3703487"/>
            <a:ext cx="650922" cy="650922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10F9F-A6BA-1246-8A94-82C7EE77D5AD}"/>
              </a:ext>
            </a:extLst>
          </p:cNvPr>
          <p:cNvSpPr txBox="1"/>
          <p:nvPr/>
        </p:nvSpPr>
        <p:spPr>
          <a:xfrm flipH="1">
            <a:off x="3610590" y="3846443"/>
            <a:ext cx="591747" cy="385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72164-2ACF-FD43-91C7-25B88EA2DF4D}"/>
              </a:ext>
            </a:extLst>
          </p:cNvPr>
          <p:cNvSpPr txBox="1"/>
          <p:nvPr/>
        </p:nvSpPr>
        <p:spPr>
          <a:xfrm>
            <a:off x="8445525" y="2167478"/>
            <a:ext cx="2684293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Continuous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49549-A225-3340-BCB1-F63BAA92C56D}"/>
              </a:ext>
            </a:extLst>
          </p:cNvPr>
          <p:cNvSpPr txBox="1"/>
          <p:nvPr/>
        </p:nvSpPr>
        <p:spPr>
          <a:xfrm>
            <a:off x="8445525" y="5279969"/>
            <a:ext cx="2257479" cy="650922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On Demand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AB1B8D-0BE0-8241-80B7-66872EC96FAD}"/>
              </a:ext>
            </a:extLst>
          </p:cNvPr>
          <p:cNvSpPr txBox="1"/>
          <p:nvPr/>
        </p:nvSpPr>
        <p:spPr>
          <a:xfrm>
            <a:off x="8971891" y="3587495"/>
            <a:ext cx="2257479" cy="550939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Personalized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Learning Paths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C7F28-EA93-044B-9D51-8B41ADEB9F4A}"/>
              </a:ext>
            </a:extLst>
          </p:cNvPr>
          <p:cNvSpPr txBox="1"/>
          <p:nvPr/>
        </p:nvSpPr>
        <p:spPr>
          <a:xfrm flipH="1">
            <a:off x="1545224" y="2217201"/>
            <a:ext cx="2257479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Build Strong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CE585-6222-A24E-A7E1-B5521F5B1196}"/>
              </a:ext>
            </a:extLst>
          </p:cNvPr>
          <p:cNvSpPr txBox="1"/>
          <p:nvPr/>
        </p:nvSpPr>
        <p:spPr>
          <a:xfrm flipH="1">
            <a:off x="1545224" y="5418118"/>
            <a:ext cx="2257479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Social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02C8B-53FC-5C44-98BE-BC02524DE462}"/>
              </a:ext>
            </a:extLst>
          </p:cNvPr>
          <p:cNvSpPr txBox="1"/>
          <p:nvPr/>
        </p:nvSpPr>
        <p:spPr>
          <a:xfrm flipH="1">
            <a:off x="1026154" y="3643617"/>
            <a:ext cx="2257479" cy="38533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Montserrat" pitchFamily="2" charset="77"/>
              </a:rPr>
              <a:t>Certification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246D9383-C55B-A045-8EBE-31D2601DC33B}"/>
              </a:ext>
            </a:extLst>
          </p:cNvPr>
          <p:cNvSpPr/>
          <p:nvPr/>
        </p:nvSpPr>
        <p:spPr>
          <a:xfrm>
            <a:off x="7467352" y="3919460"/>
            <a:ext cx="208183" cy="218975"/>
          </a:xfrm>
          <a:prstGeom prst="chevron">
            <a:avLst>
              <a:gd name="adj" fmla="val 40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7B1A9C07-BF69-3A48-8E1C-A8013F49A166}"/>
              </a:ext>
            </a:extLst>
          </p:cNvPr>
          <p:cNvSpPr/>
          <p:nvPr/>
        </p:nvSpPr>
        <p:spPr>
          <a:xfrm rot="19455769">
            <a:off x="7071112" y="2868832"/>
            <a:ext cx="208183" cy="218975"/>
          </a:xfrm>
          <a:prstGeom prst="chevron">
            <a:avLst>
              <a:gd name="adj" fmla="val 40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EC16BA0F-5C3B-0247-8D67-10400F95B113}"/>
              </a:ext>
            </a:extLst>
          </p:cNvPr>
          <p:cNvSpPr/>
          <p:nvPr/>
        </p:nvSpPr>
        <p:spPr>
          <a:xfrm rot="2144231" flipV="1">
            <a:off x="7071112" y="4969437"/>
            <a:ext cx="208183" cy="218975"/>
          </a:xfrm>
          <a:prstGeom prst="chevron">
            <a:avLst>
              <a:gd name="adj" fmla="val 40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A785BCB3-6DCC-5248-A367-D412BA868B11}"/>
              </a:ext>
            </a:extLst>
          </p:cNvPr>
          <p:cNvSpPr/>
          <p:nvPr/>
        </p:nvSpPr>
        <p:spPr>
          <a:xfrm flipH="1">
            <a:off x="4521019" y="3919460"/>
            <a:ext cx="208183" cy="218975"/>
          </a:xfrm>
          <a:prstGeom prst="chevron">
            <a:avLst>
              <a:gd name="adj" fmla="val 40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8A349825-FC17-6846-B2B1-52137F64B3C1}"/>
              </a:ext>
            </a:extLst>
          </p:cNvPr>
          <p:cNvSpPr/>
          <p:nvPr/>
        </p:nvSpPr>
        <p:spPr>
          <a:xfrm rot="2144231" flipH="1">
            <a:off x="4917259" y="2868832"/>
            <a:ext cx="208183" cy="218975"/>
          </a:xfrm>
          <a:prstGeom prst="chevron">
            <a:avLst>
              <a:gd name="adj" fmla="val 40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1FAEC1EC-E013-9047-B4FC-B7685710A3C9}"/>
              </a:ext>
            </a:extLst>
          </p:cNvPr>
          <p:cNvSpPr/>
          <p:nvPr/>
        </p:nvSpPr>
        <p:spPr>
          <a:xfrm rot="19455769" flipH="1" flipV="1">
            <a:off x="4917259" y="4969437"/>
            <a:ext cx="208183" cy="218975"/>
          </a:xfrm>
          <a:prstGeom prst="chevron">
            <a:avLst>
              <a:gd name="adj" fmla="val 40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DBCFB-350E-9648-9EC3-ACB8B737A655}"/>
              </a:ext>
            </a:extLst>
          </p:cNvPr>
          <p:cNvSpPr txBox="1"/>
          <p:nvPr/>
        </p:nvSpPr>
        <p:spPr>
          <a:xfrm flipH="1">
            <a:off x="5166528" y="3764623"/>
            <a:ext cx="1865685" cy="56416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Categories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D4B3182-69C5-3146-804F-BC55B4E19D96}"/>
              </a:ext>
            </a:extLst>
          </p:cNvPr>
          <p:cNvSpPr/>
          <p:nvPr/>
        </p:nvSpPr>
        <p:spPr>
          <a:xfrm>
            <a:off x="11389360" y="6076902"/>
            <a:ext cx="802640" cy="781099"/>
          </a:xfrm>
          <a:custGeom>
            <a:avLst/>
            <a:gdLst>
              <a:gd name="connsiteX0" fmla="*/ 627895 w 802640"/>
              <a:gd name="connsiteY0" fmla="*/ 0 h 781099"/>
              <a:gd name="connsiteX1" fmla="*/ 754438 w 802640"/>
              <a:gd name="connsiteY1" fmla="*/ 12757 h 781099"/>
              <a:gd name="connsiteX2" fmla="*/ 802640 w 802640"/>
              <a:gd name="connsiteY2" fmla="*/ 27719 h 781099"/>
              <a:gd name="connsiteX3" fmla="*/ 802640 w 802640"/>
              <a:gd name="connsiteY3" fmla="*/ 781099 h 781099"/>
              <a:gd name="connsiteX4" fmla="*/ 21033 w 802640"/>
              <a:gd name="connsiteY4" fmla="*/ 781099 h 781099"/>
              <a:gd name="connsiteX5" fmla="*/ 12757 w 802640"/>
              <a:gd name="connsiteY5" fmla="*/ 754438 h 781099"/>
              <a:gd name="connsiteX6" fmla="*/ 0 w 802640"/>
              <a:gd name="connsiteY6" fmla="*/ 627895 h 781099"/>
              <a:gd name="connsiteX7" fmla="*/ 627895 w 802640"/>
              <a:gd name="connsiteY7" fmla="*/ 0 h 78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2640" h="781099">
                <a:moveTo>
                  <a:pt x="627895" y="0"/>
                </a:moveTo>
                <a:cubicBezTo>
                  <a:pt x="671242" y="0"/>
                  <a:pt x="713563" y="4393"/>
                  <a:pt x="754438" y="12757"/>
                </a:cubicBezTo>
                <a:lnTo>
                  <a:pt x="802640" y="27719"/>
                </a:lnTo>
                <a:lnTo>
                  <a:pt x="802640" y="781099"/>
                </a:lnTo>
                <a:lnTo>
                  <a:pt x="21033" y="781099"/>
                </a:lnTo>
                <a:lnTo>
                  <a:pt x="12757" y="754438"/>
                </a:lnTo>
                <a:cubicBezTo>
                  <a:pt x="4393" y="713563"/>
                  <a:pt x="0" y="671242"/>
                  <a:pt x="0" y="627895"/>
                </a:cubicBezTo>
                <a:cubicBezTo>
                  <a:pt x="0" y="281118"/>
                  <a:pt x="281118" y="0"/>
                  <a:pt x="627895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61AC30C-4662-4145-A63E-BEC99A24F343}"/>
              </a:ext>
            </a:extLst>
          </p:cNvPr>
          <p:cNvSpPr/>
          <p:nvPr/>
        </p:nvSpPr>
        <p:spPr>
          <a:xfrm>
            <a:off x="3" y="2"/>
            <a:ext cx="1686558" cy="1442720"/>
          </a:xfrm>
          <a:custGeom>
            <a:avLst/>
            <a:gdLst>
              <a:gd name="connsiteX0" fmla="*/ 0 w 1686558"/>
              <a:gd name="connsiteY0" fmla="*/ 0 h 1442720"/>
              <a:gd name="connsiteX1" fmla="*/ 1538285 w 1686558"/>
              <a:gd name="connsiteY1" fmla="*/ 0 h 1442720"/>
              <a:gd name="connsiteX2" fmla="*/ 1612704 w 1686558"/>
              <a:gd name="connsiteY2" fmla="*/ 137107 h 1442720"/>
              <a:gd name="connsiteX3" fmla="*/ 1686558 w 1686558"/>
              <a:gd name="connsiteY3" fmla="*/ 502920 h 1442720"/>
              <a:gd name="connsiteX4" fmla="*/ 746758 w 1686558"/>
              <a:gd name="connsiteY4" fmla="*/ 1442720 h 1442720"/>
              <a:gd name="connsiteX5" fmla="*/ 82219 w 1686558"/>
              <a:gd name="connsiteY5" fmla="*/ 1167458 h 1442720"/>
              <a:gd name="connsiteX6" fmla="*/ 0 w 1686558"/>
              <a:gd name="connsiteY6" fmla="*/ 1067809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558" h="1442720">
                <a:moveTo>
                  <a:pt x="0" y="0"/>
                </a:moveTo>
                <a:lnTo>
                  <a:pt x="1538285" y="0"/>
                </a:lnTo>
                <a:lnTo>
                  <a:pt x="1612704" y="137107"/>
                </a:lnTo>
                <a:cubicBezTo>
                  <a:pt x="1660260" y="249543"/>
                  <a:pt x="1686558" y="373160"/>
                  <a:pt x="1686558" y="502920"/>
                </a:cubicBezTo>
                <a:cubicBezTo>
                  <a:pt x="1686558" y="1021957"/>
                  <a:pt x="1265795" y="1442720"/>
                  <a:pt x="746758" y="1442720"/>
                </a:cubicBezTo>
                <a:cubicBezTo>
                  <a:pt x="487239" y="1442720"/>
                  <a:pt x="252289" y="1337529"/>
                  <a:pt x="82219" y="1167458"/>
                </a:cubicBezTo>
                <a:lnTo>
                  <a:pt x="0" y="1067809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7">
      <a:dk1>
        <a:srgbClr val="000000"/>
      </a:dk1>
      <a:lt1>
        <a:srgbClr val="FFFFFF"/>
      </a:lt1>
      <a:dk2>
        <a:srgbClr val="3F403F"/>
      </a:dk2>
      <a:lt2>
        <a:srgbClr val="FFFFFF"/>
      </a:lt2>
      <a:accent1>
        <a:srgbClr val="9C19E0"/>
      </a:accent1>
      <a:accent2>
        <a:srgbClr val="FF5DA2"/>
      </a:accent2>
      <a:accent3>
        <a:srgbClr val="99DDCC"/>
      </a:accent3>
      <a:accent4>
        <a:srgbClr val="000D6B"/>
      </a:accent4>
      <a:accent5>
        <a:srgbClr val="3A51C9"/>
      </a:accent5>
      <a:accent6>
        <a:srgbClr val="8E8E8E"/>
      </a:accent6>
      <a:hlink>
        <a:srgbClr val="9C19E0"/>
      </a:hlink>
      <a:folHlink>
        <a:srgbClr val="9C19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211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Rizkialdy Pratama</dc:creator>
  <cp:lastModifiedBy>Pranav Rathod</cp:lastModifiedBy>
  <cp:revision>62</cp:revision>
  <dcterms:created xsi:type="dcterms:W3CDTF">2021-11-01T02:42:52Z</dcterms:created>
  <dcterms:modified xsi:type="dcterms:W3CDTF">2022-03-16T06:25:19Z</dcterms:modified>
</cp:coreProperties>
</file>