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2" r:id="rId3"/>
    <p:sldId id="303" r:id="rId4"/>
    <p:sldId id="304" r:id="rId5"/>
    <p:sldId id="305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07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7469" y="5600573"/>
            <a:ext cx="1397000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98A3"/>
                </a:solidFill>
                <a:latin typeface="CastleT" panose="020E0602050706020204" pitchFamily="34" charset="0"/>
              </a:rPr>
              <a:t>Department of CE/IT</a:t>
            </a:r>
          </a:p>
        </p:txBody>
      </p:sp>
      <p:sp>
        <p:nvSpPr>
          <p:cNvPr id="6" name="Rectangle 5"/>
          <p:cNvSpPr/>
          <p:nvPr/>
        </p:nvSpPr>
        <p:spPr>
          <a:xfrm>
            <a:off x="9312834" y="4443137"/>
            <a:ext cx="27757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Name : </a:t>
            </a:r>
            <a:r>
              <a:rPr lang="en-IN" sz="2000" b="1" dirty="0">
                <a:latin typeface="CastleT" panose="020E0602050706020204" pitchFamily="34" charset="0"/>
              </a:rPr>
              <a:t>Haresh Baraiya</a:t>
            </a:r>
          </a:p>
          <a:p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Enrollment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 No :</a:t>
            </a:r>
          </a:p>
          <a:p>
            <a:r>
              <a:rPr lang="en-IN" sz="2000" b="1" dirty="0">
                <a:latin typeface="CastleT" panose="020E0602050706020204" pitchFamily="34" charset="0"/>
              </a:rPr>
              <a:t>                 91900103047</a:t>
            </a:r>
          </a:p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Class : </a:t>
            </a:r>
            <a:r>
              <a:rPr lang="en-IN" sz="2000" b="1" dirty="0">
                <a:latin typeface="CastleT" panose="020E0602050706020204" pitchFamily="34" charset="0"/>
              </a:rPr>
              <a:t>TC1 </a:t>
            </a:r>
          </a:p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Batch : </a:t>
            </a:r>
            <a:r>
              <a:rPr lang="en-IN" sz="2000" b="1" dirty="0">
                <a:latin typeface="CastleT" panose="020E0602050706020204" pitchFamily="34" charset="0"/>
              </a:rPr>
              <a:t>Lab-C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2856628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98A3"/>
                </a:solidFill>
                <a:latin typeface="CastleT" panose="020E0602050706020204" pitchFamily="34" charset="0"/>
              </a:rPr>
              <a:t>Mini Project</a:t>
            </a:r>
          </a:p>
          <a:p>
            <a:r>
              <a:rPr lang="en-IN" sz="2200" b="1" dirty="0">
                <a:solidFill>
                  <a:srgbClr val="0098A3"/>
                </a:solidFill>
                <a:latin typeface="CastleT" panose="020E0602050706020204" pitchFamily="34" charset="0"/>
              </a:rPr>
              <a:t>OODP (01CE1303)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5B3E2-14D3-4B7A-90B6-02568B0E1FC1}"/>
              </a:ext>
            </a:extLst>
          </p:cNvPr>
          <p:cNvSpPr txBox="1"/>
          <p:nvPr/>
        </p:nvSpPr>
        <p:spPr>
          <a:xfrm>
            <a:off x="0" y="1905628"/>
            <a:ext cx="90771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FOOD ORDER SYSTEM 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5FF3-5023-4FA9-A9EB-1EDE902E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3E98CA-D1DC-47A0-BD8B-8FBA8CA01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28" y="746721"/>
            <a:ext cx="8145327" cy="5355414"/>
          </a:xfrm>
        </p:spPr>
      </p:pic>
    </p:spTree>
    <p:extLst>
      <p:ext uri="{BB962C8B-B14F-4D97-AF65-F5344CB8AC3E}">
        <p14:creationId xmlns:p14="http://schemas.microsoft.com/office/powerpoint/2010/main" val="6222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D9AB-E163-40BB-AABA-F979E7C9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D9730-412D-4BF4-ADFA-6700626BB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49" y="772194"/>
            <a:ext cx="8107833" cy="5333183"/>
          </a:xfrm>
        </p:spPr>
      </p:pic>
    </p:spTree>
    <p:extLst>
      <p:ext uri="{BB962C8B-B14F-4D97-AF65-F5344CB8AC3E}">
        <p14:creationId xmlns:p14="http://schemas.microsoft.com/office/powerpoint/2010/main" val="40584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2697-41DD-4E8B-AECB-7C446612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AD5CF-6AD6-4248-BB11-F61A1945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97" y="773724"/>
            <a:ext cx="8193231" cy="5331654"/>
          </a:xfrm>
        </p:spPr>
      </p:pic>
    </p:spTree>
    <p:extLst>
      <p:ext uri="{BB962C8B-B14F-4D97-AF65-F5344CB8AC3E}">
        <p14:creationId xmlns:p14="http://schemas.microsoft.com/office/powerpoint/2010/main" val="106868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F346-B5CC-46DA-A86E-F7BAAA4C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24DA0-3545-4D51-9E8D-34259BD64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76" y="791638"/>
            <a:ext cx="7577441" cy="5341876"/>
          </a:xfrm>
        </p:spPr>
      </p:pic>
    </p:spTree>
    <p:extLst>
      <p:ext uri="{BB962C8B-B14F-4D97-AF65-F5344CB8AC3E}">
        <p14:creationId xmlns:p14="http://schemas.microsoft.com/office/powerpoint/2010/main" val="5269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022B-88EB-4EAE-98BA-D586737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21CD3-1F26-42AD-A8EB-FE3C29FD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87" y="753428"/>
            <a:ext cx="7940056" cy="5366018"/>
          </a:xfrm>
        </p:spPr>
      </p:pic>
    </p:spTree>
    <p:extLst>
      <p:ext uri="{BB962C8B-B14F-4D97-AF65-F5344CB8AC3E}">
        <p14:creationId xmlns:p14="http://schemas.microsoft.com/office/powerpoint/2010/main" val="313094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151E-0BE0-4936-AE4F-1336610C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DC06B2-B43B-46C9-B645-52005EB27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49" y="748168"/>
            <a:ext cx="8089365" cy="5361664"/>
          </a:xfrm>
        </p:spPr>
      </p:pic>
    </p:spTree>
    <p:extLst>
      <p:ext uri="{BB962C8B-B14F-4D97-AF65-F5344CB8AC3E}">
        <p14:creationId xmlns:p14="http://schemas.microsoft.com/office/powerpoint/2010/main" val="395052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72C5-6DD4-4A1F-8DCE-8DCBF94D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7A58F-AC73-4108-84E0-DE601D0B0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69" y="756646"/>
            <a:ext cx="7918871" cy="5335563"/>
          </a:xfrm>
        </p:spPr>
      </p:pic>
    </p:spTree>
    <p:extLst>
      <p:ext uri="{BB962C8B-B14F-4D97-AF65-F5344CB8AC3E}">
        <p14:creationId xmlns:p14="http://schemas.microsoft.com/office/powerpoint/2010/main" val="270307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1E6D-61F0-4D7B-90E0-7DE3BBC4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4853" cy="4601183"/>
          </a:xfrm>
        </p:spPr>
        <p:txBody>
          <a:bodyPr/>
          <a:lstStyle/>
          <a:p>
            <a:r>
              <a:rPr lang="en-IN" dirty="0"/>
              <a:t>Sample Output Screenshots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Add record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325B15-93CF-4ED2-BF6F-E2C4049DB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6" y="801858"/>
            <a:ext cx="8199120" cy="5317588"/>
          </a:xfrm>
        </p:spPr>
      </p:pic>
    </p:spTree>
    <p:extLst>
      <p:ext uri="{BB962C8B-B14F-4D97-AF65-F5344CB8AC3E}">
        <p14:creationId xmlns:p14="http://schemas.microsoft.com/office/powerpoint/2010/main" val="319550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554C-AD0F-47C2-A774-0AF417BD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7395" cy="4601183"/>
          </a:xfrm>
        </p:spPr>
        <p:txBody>
          <a:bodyPr/>
          <a:lstStyle/>
          <a:p>
            <a:r>
              <a:rPr lang="en-IN" dirty="0"/>
              <a:t>Sample Output Screenshots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Add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0679D-3EC2-4056-A58D-1E4DB2732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59" y="787791"/>
            <a:ext cx="8283567" cy="43187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762B2-4538-4C4B-874C-E656F0DD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58" y="4988590"/>
            <a:ext cx="8283567" cy="14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4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F67-04AC-4F87-A031-DD6E6DF4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67056" cy="4601183"/>
          </a:xfrm>
        </p:spPr>
        <p:txBody>
          <a:bodyPr/>
          <a:lstStyle/>
          <a:p>
            <a:r>
              <a:rPr lang="en-IN" dirty="0"/>
              <a:t>Sample Output Screenshots  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Display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9AF51-A524-4AD4-BBE2-66F6F983E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50" y="844062"/>
            <a:ext cx="8271804" cy="5233181"/>
          </a:xfrm>
        </p:spPr>
      </p:pic>
    </p:spTree>
    <p:extLst>
      <p:ext uri="{BB962C8B-B14F-4D97-AF65-F5344CB8AC3E}">
        <p14:creationId xmlns:p14="http://schemas.microsoft.com/office/powerpoint/2010/main" val="31068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This project is about Food ordering system.</a:t>
            </a:r>
          </a:p>
          <a:p>
            <a:r>
              <a:rPr lang="en-IN" sz="2400" dirty="0"/>
              <a:t>In today's age of fast food and take-out, many restaurants have chosen to focus on quick preparation and speedy delivery of order rather than offering a rich dining experience.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885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7E55-2AFC-4CE5-8FC0-27C63EB1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5192" cy="4601183"/>
          </a:xfrm>
        </p:spPr>
        <p:txBody>
          <a:bodyPr/>
          <a:lstStyle/>
          <a:p>
            <a:r>
              <a:rPr lang="en-IN" dirty="0"/>
              <a:t>Sample Output Screenshots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Display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29C5B-40C3-4647-B36B-4A8CC197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739" y="745589"/>
            <a:ext cx="8158657" cy="5345722"/>
          </a:xfrm>
        </p:spPr>
      </p:pic>
    </p:spTree>
    <p:extLst>
      <p:ext uri="{BB962C8B-B14F-4D97-AF65-F5344CB8AC3E}">
        <p14:creationId xmlns:p14="http://schemas.microsoft.com/office/powerpoint/2010/main" val="380114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9A03-F542-4AD9-AEF3-9CDA6CE4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5192" cy="4601183"/>
          </a:xfrm>
        </p:spPr>
        <p:txBody>
          <a:bodyPr/>
          <a:lstStyle/>
          <a:p>
            <a:r>
              <a:rPr lang="en-IN" dirty="0"/>
              <a:t>Sample Output Screenshots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Update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71C7A-E3E3-4D37-8975-2900EA208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27" y="759655"/>
            <a:ext cx="8182563" cy="5303520"/>
          </a:xfrm>
        </p:spPr>
      </p:pic>
    </p:spTree>
    <p:extLst>
      <p:ext uri="{BB962C8B-B14F-4D97-AF65-F5344CB8AC3E}">
        <p14:creationId xmlns:p14="http://schemas.microsoft.com/office/powerpoint/2010/main" val="24387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E8A5-798E-4C12-A117-6478C10C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1124" cy="4601183"/>
          </a:xfrm>
        </p:spPr>
        <p:txBody>
          <a:bodyPr/>
          <a:lstStyle/>
          <a:p>
            <a:r>
              <a:rPr lang="en-IN" dirty="0"/>
              <a:t>Sample Output Screenshots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Update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8FF8B-A500-4574-A9B7-0B5C52894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18" y="783223"/>
            <a:ext cx="8004395" cy="37627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E6615-CC64-45DB-8364-330D4B448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17" y="4404539"/>
            <a:ext cx="8004397" cy="23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8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C8F-BEC1-4C41-8C73-4EF8B4FF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9598" cy="4601183"/>
          </a:xfrm>
        </p:spPr>
        <p:txBody>
          <a:bodyPr/>
          <a:lstStyle/>
          <a:p>
            <a:r>
              <a:rPr lang="en-IN" dirty="0"/>
              <a:t>Sample Output Screenshots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Display 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2BCC87-5664-4B28-B7A2-FB5473797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48" y="759655"/>
            <a:ext cx="8059930" cy="5331656"/>
          </a:xfrm>
        </p:spPr>
      </p:pic>
    </p:spTree>
    <p:extLst>
      <p:ext uri="{BB962C8B-B14F-4D97-AF65-F5344CB8AC3E}">
        <p14:creationId xmlns:p14="http://schemas.microsoft.com/office/powerpoint/2010/main" val="334094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BD33-668C-4B36-AAFD-CD69CF6D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8921" cy="4601183"/>
          </a:xfrm>
        </p:spPr>
        <p:txBody>
          <a:bodyPr/>
          <a:lstStyle/>
          <a:p>
            <a:r>
              <a:rPr lang="en-IN" dirty="0"/>
              <a:t>Sample Output Screenshots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Display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2CE27-F82C-4261-8F99-AAAA159D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17" y="787791"/>
            <a:ext cx="8147389" cy="5303520"/>
          </a:xfrm>
        </p:spPr>
      </p:pic>
    </p:spTree>
    <p:extLst>
      <p:ext uri="{BB962C8B-B14F-4D97-AF65-F5344CB8AC3E}">
        <p14:creationId xmlns:p14="http://schemas.microsoft.com/office/powerpoint/2010/main" val="112833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D613-1DAA-451A-985E-0E6F7A13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09259" cy="4601183"/>
          </a:xfrm>
        </p:spPr>
        <p:txBody>
          <a:bodyPr/>
          <a:lstStyle/>
          <a:p>
            <a:r>
              <a:rPr lang="en-IN" dirty="0"/>
              <a:t>Sample Output Screenshots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Delete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AE7F3-38E3-46A2-9E58-8732C0BF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64" y="787792"/>
            <a:ext cx="8341590" cy="39952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55AE-57BE-4D5B-8582-4428791F3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65" y="5018795"/>
            <a:ext cx="834159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40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/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668" y="562708"/>
            <a:ext cx="7948246" cy="5162312"/>
          </a:xfrm>
        </p:spPr>
        <p:txBody>
          <a:bodyPr/>
          <a:lstStyle/>
          <a:p>
            <a:r>
              <a:rPr lang="en-IN" sz="2400" dirty="0"/>
              <a:t> </a:t>
            </a:r>
            <a:r>
              <a:rPr lang="en-IN" sz="2800" dirty="0"/>
              <a:t>limitations of this project is, I take limited amount of quantity of food in this project, and somehow this project cannot deal with real scenario of food delivery system.</a:t>
            </a:r>
          </a:p>
          <a:p>
            <a:r>
              <a:rPr lang="en-IN" sz="2800" dirty="0"/>
              <a:t> If I talk about Extension then this project is expandable, we can add more quantities of food whenever there is availability.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825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105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IN" sz="2400" dirty="0"/>
              <a:t>List of basic functionalities </a:t>
            </a:r>
          </a:p>
          <a:p>
            <a:r>
              <a:rPr lang="en-IN" sz="2400" dirty="0"/>
              <a:t> 1. Add record.</a:t>
            </a:r>
          </a:p>
          <a:p>
            <a:r>
              <a:rPr lang="en-IN" sz="2400" dirty="0"/>
              <a:t> 2. Display record. </a:t>
            </a:r>
          </a:p>
          <a:p>
            <a:r>
              <a:rPr lang="en-IN" sz="2400" dirty="0"/>
              <a:t> 3. Search record.</a:t>
            </a:r>
          </a:p>
          <a:p>
            <a:r>
              <a:rPr lang="en-IN" sz="2400" dirty="0"/>
              <a:t> 4. Delete record. </a:t>
            </a:r>
          </a:p>
          <a:p>
            <a:r>
              <a:rPr lang="en-IN" sz="2400" dirty="0"/>
              <a:t> 5. Modify record.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03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157" y="-1688123"/>
            <a:ext cx="7287065" cy="98895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IN" dirty="0"/>
              <a:t> </a:t>
            </a:r>
            <a:r>
              <a:rPr lang="en-IN" sz="2400" dirty="0"/>
              <a:t>Reason  for selecting this definition because, this definition is all about food delivery system, so in this definition we can do more with this definition.</a:t>
            </a:r>
          </a:p>
          <a:p>
            <a:r>
              <a:rPr lang="en-IN" sz="2400" dirty="0"/>
              <a:t>Advantage of this project is, output of records are arranged in very well manner, no other extra details are there, only useful details are there.</a:t>
            </a:r>
          </a:p>
          <a:p>
            <a:r>
              <a:rPr lang="en-IN" sz="2400" dirty="0"/>
              <a:t> This project is useful because, this project is very simple, user will not face any trouble while he/she will exploring this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90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8921" cy="4601183"/>
          </a:xfrm>
        </p:spPr>
        <p:txBody>
          <a:bodyPr/>
          <a:lstStyle/>
          <a:p>
            <a:r>
              <a:rPr lang="en-US" dirty="0"/>
              <a:t>Sample Coding screen shots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1D35061-92BA-4F9B-94F5-68049FA9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89" y="759655"/>
            <a:ext cx="8206182" cy="5317588"/>
          </a:xfrm>
        </p:spPr>
      </p:pic>
    </p:spTree>
    <p:extLst>
      <p:ext uri="{BB962C8B-B14F-4D97-AF65-F5344CB8AC3E}">
        <p14:creationId xmlns:p14="http://schemas.microsoft.com/office/powerpoint/2010/main" val="15563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26C2-3EC8-4847-ACFF-66CC673D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F99091-5840-46A6-86F2-0A400DCF5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01" y="773723"/>
            <a:ext cx="7715975" cy="5317588"/>
          </a:xfrm>
        </p:spPr>
      </p:pic>
    </p:spTree>
    <p:extLst>
      <p:ext uri="{BB962C8B-B14F-4D97-AF65-F5344CB8AC3E}">
        <p14:creationId xmlns:p14="http://schemas.microsoft.com/office/powerpoint/2010/main" val="3042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97E0-176F-4160-A2BE-3EBA7A81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D8E9C9-A8E9-444B-A240-3A635967A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68" y="794074"/>
            <a:ext cx="7976381" cy="5325372"/>
          </a:xfrm>
        </p:spPr>
      </p:pic>
    </p:spTree>
    <p:extLst>
      <p:ext uri="{BB962C8B-B14F-4D97-AF65-F5344CB8AC3E}">
        <p14:creationId xmlns:p14="http://schemas.microsoft.com/office/powerpoint/2010/main" val="103209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86CC-6135-44B0-ACE4-96132A9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80B83C-8552-4605-944F-9BD2D17B2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28" y="766697"/>
            <a:ext cx="8173663" cy="5324606"/>
          </a:xfrm>
        </p:spPr>
      </p:pic>
    </p:spTree>
    <p:extLst>
      <p:ext uri="{BB962C8B-B14F-4D97-AF65-F5344CB8AC3E}">
        <p14:creationId xmlns:p14="http://schemas.microsoft.com/office/powerpoint/2010/main" val="107246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84F8-A6FB-4FA4-9121-0826E533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Coding screen 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BF75F3-8CD8-4E05-AADB-FEF6FF739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16" y="758270"/>
            <a:ext cx="7913286" cy="5375244"/>
          </a:xfrm>
        </p:spPr>
      </p:pic>
    </p:spTree>
    <p:extLst>
      <p:ext uri="{BB962C8B-B14F-4D97-AF65-F5344CB8AC3E}">
        <p14:creationId xmlns:p14="http://schemas.microsoft.com/office/powerpoint/2010/main" val="15139111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2348</TotalTime>
  <Words>375</Words>
  <Application>Microsoft Office PowerPoint</Application>
  <PresentationFormat>Widescreen</PresentationFormat>
  <Paragraphs>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 Black</vt:lpstr>
      <vt:lpstr>CastleT</vt:lpstr>
      <vt:lpstr>Corbel</vt:lpstr>
      <vt:lpstr>Wingdings 2</vt:lpstr>
      <vt:lpstr>Frame</vt:lpstr>
      <vt:lpstr>PowerPoint Presentation</vt:lpstr>
      <vt:lpstr>Introduction</vt:lpstr>
      <vt:lpstr>Functionality</vt:lpstr>
      <vt:lpstr>Strength of Project</vt:lpstr>
      <vt:lpstr>Sample Coding screen shots</vt:lpstr>
      <vt:lpstr>Sample Coding screen shots</vt:lpstr>
      <vt:lpstr>Sample Coding screen shots</vt:lpstr>
      <vt:lpstr>Sample Coding screen shots</vt:lpstr>
      <vt:lpstr>Sample Coding screen shots</vt:lpstr>
      <vt:lpstr>Sample Coding screen shots</vt:lpstr>
      <vt:lpstr>Sample Coding screen shots</vt:lpstr>
      <vt:lpstr>Sample Coding screen shots</vt:lpstr>
      <vt:lpstr>Sample Coding screen shots</vt:lpstr>
      <vt:lpstr>Sample Coding screen shots</vt:lpstr>
      <vt:lpstr>Sample Coding screen shots</vt:lpstr>
      <vt:lpstr>Sample Coding screen shots</vt:lpstr>
      <vt:lpstr>Sample Output Screenshots      Add record</vt:lpstr>
      <vt:lpstr>Sample Output Screenshots       Add record</vt:lpstr>
      <vt:lpstr>Sample Output Screenshots        Display record</vt:lpstr>
      <vt:lpstr>Sample Output Screenshots   Display record</vt:lpstr>
      <vt:lpstr>Sample Output Screenshots   Update record</vt:lpstr>
      <vt:lpstr>Sample Output Screenshots   Update record</vt:lpstr>
      <vt:lpstr>Sample Output Screenshots   Display record</vt:lpstr>
      <vt:lpstr>Sample Output Screenshots   Display record</vt:lpstr>
      <vt:lpstr>Sample Output Screenshots    Delete record</vt:lpstr>
      <vt:lpstr>Limitations / Extension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Haresh Baraiya</cp:lastModifiedBy>
  <cp:revision>292</cp:revision>
  <dcterms:created xsi:type="dcterms:W3CDTF">2019-05-12T04:30:40Z</dcterms:created>
  <dcterms:modified xsi:type="dcterms:W3CDTF">2020-12-04T03:31:45Z</dcterms:modified>
</cp:coreProperties>
</file>