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300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6254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0866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377529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9413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7665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331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1021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390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670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61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41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410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732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04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52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673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2781557"/>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33660" y="3143250"/>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Harini v</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04876" y="1588029"/>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Tkinter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Tkinter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9" name="Content Placeholder 8">
            <a:extLst>
              <a:ext uri="{FF2B5EF4-FFF2-40B4-BE49-F238E27FC236}">
                <a16:creationId xmlns:a16="http://schemas.microsoft.com/office/drawing/2014/main" id="{1E9E2A54-C3F2-101F-B9BF-74E189666489}"/>
              </a:ext>
            </a:extLst>
          </p:cNvPr>
          <p:cNvPicPr>
            <a:picLocks noGrp="1" noChangeAspect="1"/>
          </p:cNvPicPr>
          <p:nvPr>
            <p:ph sz="half" idx="1"/>
          </p:nvPr>
        </p:nvPicPr>
        <p:blipFill>
          <a:blip r:embed="rId2"/>
          <a:stretch>
            <a:fillRect/>
          </a:stretch>
        </p:blipFill>
        <p:spPr>
          <a:xfrm>
            <a:off x="1103313" y="3162486"/>
            <a:ext cx="4395787" cy="1991941"/>
          </a:xfrm>
        </p:spPr>
      </p:pic>
      <p:pic>
        <p:nvPicPr>
          <p:cNvPr id="12" name="Content Placeholder 11">
            <a:extLst>
              <a:ext uri="{FF2B5EF4-FFF2-40B4-BE49-F238E27FC236}">
                <a16:creationId xmlns:a16="http://schemas.microsoft.com/office/drawing/2014/main" id="{A42AF380-3474-BE4F-A2CC-75C506B1B803}"/>
              </a:ext>
            </a:extLst>
          </p:cNvPr>
          <p:cNvPicPr>
            <a:picLocks noGrp="1" noChangeAspect="1"/>
          </p:cNvPicPr>
          <p:nvPr>
            <p:ph sz="half" idx="2"/>
          </p:nvPr>
        </p:nvPicPr>
        <p:blipFill>
          <a:blip r:embed="rId3"/>
          <a:stretch>
            <a:fillRect/>
          </a:stretch>
        </p:blipFill>
        <p:spPr>
          <a:xfrm>
            <a:off x="5654675" y="3177804"/>
            <a:ext cx="4395788" cy="1956543"/>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030287" y="15240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73</TotalTime>
  <Words>714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Vigneshwar .M</cp:lastModifiedBy>
  <cp:revision>14</cp:revision>
  <dcterms:created xsi:type="dcterms:W3CDTF">2024-04-03T00:18:32Z</dcterms:created>
  <dcterms:modified xsi:type="dcterms:W3CDTF">2024-04-04T08:43:44Z</dcterms:modified>
</cp:coreProperties>
</file>