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media/image13.jpg" ContentType="image/jp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  <p:sldMasterId id="2147483668" r:id="rId3"/>
    <p:sldMasterId id="2147483882" r:id="rId4"/>
  </p:sldMasterIdLst>
  <p:notesMasterIdLst>
    <p:notesMasterId r:id="rId117"/>
  </p:notesMasterIdLst>
  <p:sldIdLst>
    <p:sldId id="256" r:id="rId5"/>
    <p:sldId id="350" r:id="rId6"/>
    <p:sldId id="348" r:id="rId7"/>
    <p:sldId id="345" r:id="rId8"/>
    <p:sldId id="346" r:id="rId9"/>
    <p:sldId id="347" r:id="rId10"/>
    <p:sldId id="349" r:id="rId11"/>
    <p:sldId id="337" r:id="rId12"/>
    <p:sldId id="338" r:id="rId13"/>
    <p:sldId id="339" r:id="rId14"/>
    <p:sldId id="340" r:id="rId15"/>
    <p:sldId id="351" r:id="rId16"/>
    <p:sldId id="352" r:id="rId17"/>
    <p:sldId id="333" r:id="rId18"/>
    <p:sldId id="341" r:id="rId19"/>
    <p:sldId id="342" r:id="rId20"/>
    <p:sldId id="344" r:id="rId21"/>
    <p:sldId id="343" r:id="rId22"/>
    <p:sldId id="335" r:id="rId23"/>
    <p:sldId id="334" r:id="rId24"/>
    <p:sldId id="258" r:id="rId25"/>
    <p:sldId id="330" r:id="rId26"/>
    <p:sldId id="336" r:id="rId27"/>
    <p:sldId id="331" r:id="rId28"/>
    <p:sldId id="332" r:id="rId29"/>
    <p:sldId id="462" r:id="rId30"/>
    <p:sldId id="353" r:id="rId31"/>
    <p:sldId id="354" r:id="rId32"/>
    <p:sldId id="463" r:id="rId33"/>
    <p:sldId id="464" r:id="rId34"/>
    <p:sldId id="465" r:id="rId35"/>
    <p:sldId id="466" r:id="rId36"/>
    <p:sldId id="467" r:id="rId37"/>
    <p:sldId id="468" r:id="rId38"/>
    <p:sldId id="469" r:id="rId39"/>
    <p:sldId id="470" r:id="rId40"/>
    <p:sldId id="471" r:id="rId41"/>
    <p:sldId id="472" r:id="rId42"/>
    <p:sldId id="473" r:id="rId43"/>
    <p:sldId id="474" r:id="rId44"/>
    <p:sldId id="475" r:id="rId45"/>
    <p:sldId id="476" r:id="rId46"/>
    <p:sldId id="477" r:id="rId47"/>
    <p:sldId id="478" r:id="rId48"/>
    <p:sldId id="479" r:id="rId49"/>
    <p:sldId id="480" r:id="rId50"/>
    <p:sldId id="481" r:id="rId51"/>
    <p:sldId id="482" r:id="rId52"/>
    <p:sldId id="483" r:id="rId53"/>
    <p:sldId id="484" r:id="rId54"/>
    <p:sldId id="485" r:id="rId55"/>
    <p:sldId id="486" r:id="rId56"/>
    <p:sldId id="487" r:id="rId57"/>
    <p:sldId id="488" r:id="rId58"/>
    <p:sldId id="489" r:id="rId59"/>
    <p:sldId id="490" r:id="rId60"/>
    <p:sldId id="491" r:id="rId61"/>
    <p:sldId id="492" r:id="rId62"/>
    <p:sldId id="493" r:id="rId63"/>
    <p:sldId id="494" r:id="rId64"/>
    <p:sldId id="495" r:id="rId65"/>
    <p:sldId id="496" r:id="rId66"/>
    <p:sldId id="497" r:id="rId67"/>
    <p:sldId id="498" r:id="rId68"/>
    <p:sldId id="499" r:id="rId69"/>
    <p:sldId id="500" r:id="rId70"/>
    <p:sldId id="501" r:id="rId71"/>
    <p:sldId id="502" r:id="rId72"/>
    <p:sldId id="503" r:id="rId73"/>
    <p:sldId id="504" r:id="rId74"/>
    <p:sldId id="505" r:id="rId75"/>
    <p:sldId id="506" r:id="rId76"/>
    <p:sldId id="507" r:id="rId77"/>
    <p:sldId id="508" r:id="rId78"/>
    <p:sldId id="509" r:id="rId79"/>
    <p:sldId id="510" r:id="rId80"/>
    <p:sldId id="511" r:id="rId81"/>
    <p:sldId id="512" r:id="rId82"/>
    <p:sldId id="513" r:id="rId83"/>
    <p:sldId id="514" r:id="rId84"/>
    <p:sldId id="515" r:id="rId85"/>
    <p:sldId id="516" r:id="rId86"/>
    <p:sldId id="517" r:id="rId87"/>
    <p:sldId id="518" r:id="rId88"/>
    <p:sldId id="519" r:id="rId89"/>
    <p:sldId id="521" r:id="rId90"/>
    <p:sldId id="532" r:id="rId91"/>
    <p:sldId id="520" r:id="rId92"/>
    <p:sldId id="522" r:id="rId93"/>
    <p:sldId id="523" r:id="rId94"/>
    <p:sldId id="524" r:id="rId95"/>
    <p:sldId id="525" r:id="rId96"/>
    <p:sldId id="526" r:id="rId97"/>
    <p:sldId id="527" r:id="rId98"/>
    <p:sldId id="528" r:id="rId99"/>
    <p:sldId id="529" r:id="rId100"/>
    <p:sldId id="530" r:id="rId101"/>
    <p:sldId id="531" r:id="rId102"/>
    <p:sldId id="461" r:id="rId103"/>
    <p:sldId id="533" r:id="rId104"/>
    <p:sldId id="536" r:id="rId105"/>
    <p:sldId id="534" r:id="rId106"/>
    <p:sldId id="535" r:id="rId107"/>
    <p:sldId id="537" r:id="rId108"/>
    <p:sldId id="538" r:id="rId109"/>
    <p:sldId id="539" r:id="rId110"/>
    <p:sldId id="540" r:id="rId111"/>
    <p:sldId id="541" r:id="rId112"/>
    <p:sldId id="542" r:id="rId113"/>
    <p:sldId id="543" r:id="rId114"/>
    <p:sldId id="545" r:id="rId115"/>
    <p:sldId id="544" r:id="rId11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6" autoAdjust="0"/>
    <p:restoredTop sz="94660"/>
  </p:normalViewPr>
  <p:slideViewPr>
    <p:cSldViewPr>
      <p:cViewPr varScale="1">
        <p:scale>
          <a:sx n="70" d="100"/>
          <a:sy n="70" d="100"/>
        </p:scale>
        <p:origin x="76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17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presProps" Target="presProps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viewProps" Target="viewProps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theme" Target="theme/theme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344CE-B607-45B7-89D1-477D386213FA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0EA98-3C53-4D64-8214-168A4573A7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683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4E790A-F2EE-4EE7-89AE-117CE8F0ACAB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altLang="zh-CN"/>
          </a:p>
        </p:txBody>
      </p:sp>
    </p:spTree>
    <p:extLst>
      <p:ext uri="{BB962C8B-B14F-4D97-AF65-F5344CB8AC3E}">
        <p14:creationId xmlns:p14="http://schemas.microsoft.com/office/powerpoint/2010/main" val="211404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0EA98-3C53-4D64-8214-168A4573A721}" type="slidenum">
              <a:rPr lang="en-IN" smtClean="0"/>
              <a:t>86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399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0EA98-3C53-4D64-8214-168A4573A721}" type="slidenum">
              <a:rPr lang="en-IN" smtClean="0"/>
              <a:t>87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342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L</a:t>
            </a:r>
            <a:r>
              <a:rPr spc="-15" dirty="0"/>
              <a:t>e</a:t>
            </a:r>
            <a:r>
              <a:rPr dirty="0"/>
              <a:t>ft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R</a:t>
            </a:r>
            <a:r>
              <a:rPr spc="-15" dirty="0"/>
              <a:t>i</a:t>
            </a:r>
            <a:r>
              <a:rPr spc="-5" dirty="0"/>
              <a:t>g</a:t>
            </a:r>
            <a:r>
              <a:rPr spc="-15" dirty="0"/>
              <a:t>h</a:t>
            </a:r>
            <a:r>
              <a:rPr dirty="0"/>
              <a:t>t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L</a:t>
            </a:r>
            <a:r>
              <a:rPr spc="-15" dirty="0"/>
              <a:t>e</a:t>
            </a:r>
            <a:r>
              <a:rPr dirty="0"/>
              <a:t>ft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R</a:t>
            </a:r>
            <a:r>
              <a:rPr spc="-15" dirty="0"/>
              <a:t>i</a:t>
            </a:r>
            <a:r>
              <a:rPr spc="-5" dirty="0"/>
              <a:t>g</a:t>
            </a:r>
            <a:r>
              <a:rPr spc="-15" dirty="0"/>
              <a:t>h</a:t>
            </a:r>
            <a:r>
              <a:rPr dirty="0"/>
              <a:t>t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L</a:t>
            </a:r>
            <a:r>
              <a:rPr spc="-15" dirty="0"/>
              <a:t>e</a:t>
            </a:r>
            <a:r>
              <a:rPr dirty="0"/>
              <a:t>ft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R</a:t>
            </a:r>
            <a:r>
              <a:rPr spc="-15" dirty="0"/>
              <a:t>i</a:t>
            </a:r>
            <a:r>
              <a:rPr spc="-5" dirty="0"/>
              <a:t>g</a:t>
            </a:r>
            <a:r>
              <a:rPr spc="-15" dirty="0"/>
              <a:t>h</a:t>
            </a:r>
            <a:r>
              <a:rPr dirty="0"/>
              <a:t>t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81000" y="0"/>
            <a:ext cx="443865" cy="6858000"/>
          </a:xfrm>
          <a:custGeom>
            <a:avLst/>
            <a:gdLst/>
            <a:ahLst/>
            <a:cxnLst/>
            <a:rect l="l" t="t" r="r" b="b"/>
            <a:pathLst>
              <a:path w="443865" h="6858000">
                <a:moveTo>
                  <a:pt x="0" y="6858000"/>
                </a:moveTo>
                <a:lnTo>
                  <a:pt x="443484" y="6858000"/>
                </a:lnTo>
                <a:lnTo>
                  <a:pt x="44348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BEBEB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82396" y="0"/>
            <a:ext cx="3175" cy="6858000"/>
          </a:xfrm>
          <a:custGeom>
            <a:avLst/>
            <a:gdLst/>
            <a:ahLst/>
            <a:cxnLst/>
            <a:rect l="l" t="t" r="r" b="b"/>
            <a:pathLst>
              <a:path w="3175" h="6858000">
                <a:moveTo>
                  <a:pt x="0" y="6858000"/>
                </a:moveTo>
                <a:lnTo>
                  <a:pt x="3047" y="6858000"/>
                </a:lnTo>
                <a:lnTo>
                  <a:pt x="30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BEBEB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43355" y="0"/>
            <a:ext cx="47625" cy="6858000"/>
          </a:xfrm>
          <a:custGeom>
            <a:avLst/>
            <a:gdLst/>
            <a:ahLst/>
            <a:cxnLst/>
            <a:rect l="l" t="t" r="r" b="b"/>
            <a:pathLst>
              <a:path w="47625" h="6858000">
                <a:moveTo>
                  <a:pt x="0" y="6858000"/>
                </a:moveTo>
                <a:lnTo>
                  <a:pt x="47243" y="6858000"/>
                </a:lnTo>
                <a:lnTo>
                  <a:pt x="47243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BEBEB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75843" y="0"/>
            <a:ext cx="105410" cy="6858000"/>
          </a:xfrm>
          <a:custGeom>
            <a:avLst/>
            <a:gdLst/>
            <a:ahLst/>
            <a:cxnLst/>
            <a:rect l="l" t="t" r="r" b="b"/>
            <a:pathLst>
              <a:path w="105410" h="6858000">
                <a:moveTo>
                  <a:pt x="105156" y="0"/>
                </a:moveTo>
                <a:lnTo>
                  <a:pt x="0" y="0"/>
                </a:lnTo>
                <a:lnTo>
                  <a:pt x="0" y="6858000"/>
                </a:lnTo>
                <a:lnTo>
                  <a:pt x="105156" y="6858000"/>
                </a:lnTo>
                <a:lnTo>
                  <a:pt x="105156" y="0"/>
                </a:lnTo>
                <a:close/>
              </a:path>
            </a:pathLst>
          </a:custGeom>
          <a:solidFill>
            <a:srgbClr val="F1F1F1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90600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30" h="6858000">
                <a:moveTo>
                  <a:pt x="0" y="6858000"/>
                </a:moveTo>
                <a:lnTo>
                  <a:pt x="150875" y="6858000"/>
                </a:lnTo>
                <a:lnTo>
                  <a:pt x="15087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141476" y="0"/>
            <a:ext cx="78105" cy="6858000"/>
          </a:xfrm>
          <a:custGeom>
            <a:avLst/>
            <a:gdLst/>
            <a:ahLst/>
            <a:cxnLst/>
            <a:rect l="l" t="t" r="r" b="b"/>
            <a:pathLst>
              <a:path w="78105" h="6858000">
                <a:moveTo>
                  <a:pt x="0" y="6858000"/>
                </a:moveTo>
                <a:lnTo>
                  <a:pt x="77724" y="6858000"/>
                </a:lnTo>
                <a:lnTo>
                  <a:pt x="7772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8F8F8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295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8000"/>
                </a:moveTo>
                <a:lnTo>
                  <a:pt x="76200" y="6858000"/>
                </a:lnTo>
                <a:lnTo>
                  <a:pt x="76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8F8F8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667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1" y="6857999"/>
                </a:lnTo>
              </a:path>
            </a:pathLst>
          </a:custGeom>
          <a:ln w="57912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85443" y="0"/>
            <a:ext cx="58419" cy="6858000"/>
          </a:xfrm>
          <a:custGeom>
            <a:avLst/>
            <a:gdLst/>
            <a:ahLst/>
            <a:cxnLst/>
            <a:rect l="l" t="t" r="r" b="b"/>
            <a:pathLst>
              <a:path w="58419" h="6858000">
                <a:moveTo>
                  <a:pt x="0" y="6857999"/>
                </a:moveTo>
                <a:lnTo>
                  <a:pt x="57912" y="6857999"/>
                </a:lnTo>
                <a:lnTo>
                  <a:pt x="57912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24483" y="0"/>
            <a:ext cx="58419" cy="6858000"/>
          </a:xfrm>
          <a:custGeom>
            <a:avLst/>
            <a:gdLst/>
            <a:ahLst/>
            <a:cxnLst/>
            <a:rect l="l" t="t" r="r" b="b"/>
            <a:pathLst>
              <a:path w="58419" h="6858000">
                <a:moveTo>
                  <a:pt x="0" y="6857999"/>
                </a:moveTo>
                <a:lnTo>
                  <a:pt x="57912" y="6857999"/>
                </a:lnTo>
                <a:lnTo>
                  <a:pt x="57912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727454" y="761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956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0668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144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084564" y="0"/>
            <a:ext cx="58419" cy="6858000"/>
          </a:xfrm>
          <a:custGeom>
            <a:avLst/>
            <a:gdLst/>
            <a:ahLst/>
            <a:cxnLst/>
            <a:rect l="l" t="t" r="r" b="b"/>
            <a:pathLst>
              <a:path w="58420" h="6858000">
                <a:moveTo>
                  <a:pt x="11557" y="0"/>
                </a:moveTo>
                <a:lnTo>
                  <a:pt x="0" y="0"/>
                </a:lnTo>
                <a:lnTo>
                  <a:pt x="0" y="6858000"/>
                </a:lnTo>
                <a:lnTo>
                  <a:pt x="11557" y="6858000"/>
                </a:lnTo>
                <a:lnTo>
                  <a:pt x="11557" y="0"/>
                </a:lnTo>
                <a:close/>
              </a:path>
              <a:path w="58420" h="6858000">
                <a:moveTo>
                  <a:pt x="57912" y="0"/>
                </a:moveTo>
                <a:lnTo>
                  <a:pt x="23114" y="0"/>
                </a:lnTo>
                <a:lnTo>
                  <a:pt x="23114" y="6858000"/>
                </a:lnTo>
                <a:lnTo>
                  <a:pt x="57912" y="6858000"/>
                </a:lnTo>
                <a:lnTo>
                  <a:pt x="57912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219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EBEBEB">
              <a:alpha val="5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609600" y="3429000"/>
            <a:ext cx="1341120" cy="2078989"/>
          </a:xfrm>
          <a:custGeom>
            <a:avLst/>
            <a:gdLst/>
            <a:ahLst/>
            <a:cxnLst/>
            <a:rect l="l" t="t" r="r" b="b"/>
            <a:pathLst>
              <a:path w="1341120" h="2078989">
                <a:moveTo>
                  <a:pt x="1295400" y="647700"/>
                </a:moveTo>
                <a:lnTo>
                  <a:pt x="1293622" y="599363"/>
                </a:lnTo>
                <a:lnTo>
                  <a:pt x="1288376" y="551980"/>
                </a:lnTo>
                <a:lnTo>
                  <a:pt x="1279779" y="505701"/>
                </a:lnTo>
                <a:lnTo>
                  <a:pt x="1267968" y="460629"/>
                </a:lnTo>
                <a:lnTo>
                  <a:pt x="1253070" y="416890"/>
                </a:lnTo>
                <a:lnTo>
                  <a:pt x="1235202" y="374637"/>
                </a:lnTo>
                <a:lnTo>
                  <a:pt x="1214488" y="333959"/>
                </a:lnTo>
                <a:lnTo>
                  <a:pt x="1191056" y="295008"/>
                </a:lnTo>
                <a:lnTo>
                  <a:pt x="1165034" y="257898"/>
                </a:lnTo>
                <a:lnTo>
                  <a:pt x="1136535" y="222745"/>
                </a:lnTo>
                <a:lnTo>
                  <a:pt x="1105700" y="189699"/>
                </a:lnTo>
                <a:lnTo>
                  <a:pt x="1072654" y="158864"/>
                </a:lnTo>
                <a:lnTo>
                  <a:pt x="1037501" y="130365"/>
                </a:lnTo>
                <a:lnTo>
                  <a:pt x="1000391" y="104343"/>
                </a:lnTo>
                <a:lnTo>
                  <a:pt x="961440" y="80911"/>
                </a:lnTo>
                <a:lnTo>
                  <a:pt x="920762" y="60198"/>
                </a:lnTo>
                <a:lnTo>
                  <a:pt x="878509" y="42329"/>
                </a:lnTo>
                <a:lnTo>
                  <a:pt x="834771" y="27432"/>
                </a:lnTo>
                <a:lnTo>
                  <a:pt x="789698" y="15621"/>
                </a:lnTo>
                <a:lnTo>
                  <a:pt x="743419" y="7023"/>
                </a:lnTo>
                <a:lnTo>
                  <a:pt x="696036" y="1778"/>
                </a:lnTo>
                <a:lnTo>
                  <a:pt x="647700" y="0"/>
                </a:lnTo>
                <a:lnTo>
                  <a:pt x="599351" y="1778"/>
                </a:lnTo>
                <a:lnTo>
                  <a:pt x="551980" y="7023"/>
                </a:lnTo>
                <a:lnTo>
                  <a:pt x="505701" y="15621"/>
                </a:lnTo>
                <a:lnTo>
                  <a:pt x="460629" y="27432"/>
                </a:lnTo>
                <a:lnTo>
                  <a:pt x="416902" y="42329"/>
                </a:lnTo>
                <a:lnTo>
                  <a:pt x="374637" y="60198"/>
                </a:lnTo>
                <a:lnTo>
                  <a:pt x="333971" y="80911"/>
                </a:lnTo>
                <a:lnTo>
                  <a:pt x="295008" y="104343"/>
                </a:lnTo>
                <a:lnTo>
                  <a:pt x="257898" y="130365"/>
                </a:lnTo>
                <a:lnTo>
                  <a:pt x="222758" y="158864"/>
                </a:lnTo>
                <a:lnTo>
                  <a:pt x="189699" y="189699"/>
                </a:lnTo>
                <a:lnTo>
                  <a:pt x="158864" y="222745"/>
                </a:lnTo>
                <a:lnTo>
                  <a:pt x="130365" y="257898"/>
                </a:lnTo>
                <a:lnTo>
                  <a:pt x="104343" y="295008"/>
                </a:lnTo>
                <a:lnTo>
                  <a:pt x="80911" y="333959"/>
                </a:lnTo>
                <a:lnTo>
                  <a:pt x="60185" y="374637"/>
                </a:lnTo>
                <a:lnTo>
                  <a:pt x="42316" y="416890"/>
                </a:lnTo>
                <a:lnTo>
                  <a:pt x="27419" y="460629"/>
                </a:lnTo>
                <a:lnTo>
                  <a:pt x="15608" y="505701"/>
                </a:lnTo>
                <a:lnTo>
                  <a:pt x="7010" y="551980"/>
                </a:lnTo>
                <a:lnTo>
                  <a:pt x="1765" y="599363"/>
                </a:lnTo>
                <a:lnTo>
                  <a:pt x="0" y="647700"/>
                </a:lnTo>
                <a:lnTo>
                  <a:pt x="1765" y="696048"/>
                </a:lnTo>
                <a:lnTo>
                  <a:pt x="7010" y="743432"/>
                </a:lnTo>
                <a:lnTo>
                  <a:pt x="15608" y="789711"/>
                </a:lnTo>
                <a:lnTo>
                  <a:pt x="27419" y="834783"/>
                </a:lnTo>
                <a:lnTo>
                  <a:pt x="42316" y="878522"/>
                </a:lnTo>
                <a:lnTo>
                  <a:pt x="60185" y="920775"/>
                </a:lnTo>
                <a:lnTo>
                  <a:pt x="80911" y="961453"/>
                </a:lnTo>
                <a:lnTo>
                  <a:pt x="104343" y="1000404"/>
                </a:lnTo>
                <a:lnTo>
                  <a:pt x="130365" y="1037513"/>
                </a:lnTo>
                <a:lnTo>
                  <a:pt x="158864" y="1072667"/>
                </a:lnTo>
                <a:lnTo>
                  <a:pt x="189699" y="1105712"/>
                </a:lnTo>
                <a:lnTo>
                  <a:pt x="222758" y="1136548"/>
                </a:lnTo>
                <a:lnTo>
                  <a:pt x="257898" y="1165047"/>
                </a:lnTo>
                <a:lnTo>
                  <a:pt x="295008" y="1191069"/>
                </a:lnTo>
                <a:lnTo>
                  <a:pt x="333971" y="1214501"/>
                </a:lnTo>
                <a:lnTo>
                  <a:pt x="374637" y="1235214"/>
                </a:lnTo>
                <a:lnTo>
                  <a:pt x="416902" y="1253083"/>
                </a:lnTo>
                <a:lnTo>
                  <a:pt x="460629" y="1267980"/>
                </a:lnTo>
                <a:lnTo>
                  <a:pt x="505701" y="1279791"/>
                </a:lnTo>
                <a:lnTo>
                  <a:pt x="551980" y="1288389"/>
                </a:lnTo>
                <a:lnTo>
                  <a:pt x="599351" y="1293634"/>
                </a:lnTo>
                <a:lnTo>
                  <a:pt x="647700" y="1295400"/>
                </a:lnTo>
                <a:lnTo>
                  <a:pt x="696036" y="1293634"/>
                </a:lnTo>
                <a:lnTo>
                  <a:pt x="743419" y="1288389"/>
                </a:lnTo>
                <a:lnTo>
                  <a:pt x="789698" y="1279791"/>
                </a:lnTo>
                <a:lnTo>
                  <a:pt x="834771" y="1267980"/>
                </a:lnTo>
                <a:lnTo>
                  <a:pt x="878509" y="1253083"/>
                </a:lnTo>
                <a:lnTo>
                  <a:pt x="920762" y="1235214"/>
                </a:lnTo>
                <a:lnTo>
                  <a:pt x="961440" y="1214501"/>
                </a:lnTo>
                <a:lnTo>
                  <a:pt x="1000391" y="1191069"/>
                </a:lnTo>
                <a:lnTo>
                  <a:pt x="1037501" y="1165047"/>
                </a:lnTo>
                <a:lnTo>
                  <a:pt x="1072654" y="1136548"/>
                </a:lnTo>
                <a:lnTo>
                  <a:pt x="1105700" y="1105712"/>
                </a:lnTo>
                <a:lnTo>
                  <a:pt x="1136535" y="1072667"/>
                </a:lnTo>
                <a:lnTo>
                  <a:pt x="1165034" y="1037513"/>
                </a:lnTo>
                <a:lnTo>
                  <a:pt x="1191056" y="1000404"/>
                </a:lnTo>
                <a:lnTo>
                  <a:pt x="1214488" y="961453"/>
                </a:lnTo>
                <a:lnTo>
                  <a:pt x="1235202" y="920775"/>
                </a:lnTo>
                <a:lnTo>
                  <a:pt x="1253070" y="878522"/>
                </a:lnTo>
                <a:lnTo>
                  <a:pt x="1267968" y="834783"/>
                </a:lnTo>
                <a:lnTo>
                  <a:pt x="1279779" y="789711"/>
                </a:lnTo>
                <a:lnTo>
                  <a:pt x="1288376" y="743432"/>
                </a:lnTo>
                <a:lnTo>
                  <a:pt x="1293622" y="696048"/>
                </a:lnTo>
                <a:lnTo>
                  <a:pt x="1295400" y="647700"/>
                </a:lnTo>
                <a:close/>
              </a:path>
              <a:path w="1341120" h="2078989">
                <a:moveTo>
                  <a:pt x="1341120" y="1757934"/>
                </a:moveTo>
                <a:lnTo>
                  <a:pt x="1337640" y="1710537"/>
                </a:lnTo>
                <a:lnTo>
                  <a:pt x="1327531" y="1665287"/>
                </a:lnTo>
                <a:lnTo>
                  <a:pt x="1311300" y="1622704"/>
                </a:lnTo>
                <a:lnTo>
                  <a:pt x="1289431" y="1583258"/>
                </a:lnTo>
                <a:lnTo>
                  <a:pt x="1262418" y="1547469"/>
                </a:lnTo>
                <a:lnTo>
                  <a:pt x="1230782" y="1515833"/>
                </a:lnTo>
                <a:lnTo>
                  <a:pt x="1194993" y="1488821"/>
                </a:lnTo>
                <a:lnTo>
                  <a:pt x="1155547" y="1466951"/>
                </a:lnTo>
                <a:lnTo>
                  <a:pt x="1112964" y="1450721"/>
                </a:lnTo>
                <a:lnTo>
                  <a:pt x="1067714" y="1440611"/>
                </a:lnTo>
                <a:lnTo>
                  <a:pt x="1020318" y="1437132"/>
                </a:lnTo>
                <a:lnTo>
                  <a:pt x="972908" y="1440611"/>
                </a:lnTo>
                <a:lnTo>
                  <a:pt x="927658" y="1450721"/>
                </a:lnTo>
                <a:lnTo>
                  <a:pt x="885075" y="1466951"/>
                </a:lnTo>
                <a:lnTo>
                  <a:pt x="845629" y="1488821"/>
                </a:lnTo>
                <a:lnTo>
                  <a:pt x="809840" y="1515833"/>
                </a:lnTo>
                <a:lnTo>
                  <a:pt x="778205" y="1547469"/>
                </a:lnTo>
                <a:lnTo>
                  <a:pt x="751192" y="1583258"/>
                </a:lnTo>
                <a:lnTo>
                  <a:pt x="729322" y="1622704"/>
                </a:lnTo>
                <a:lnTo>
                  <a:pt x="713092" y="1665287"/>
                </a:lnTo>
                <a:lnTo>
                  <a:pt x="702983" y="1710537"/>
                </a:lnTo>
                <a:lnTo>
                  <a:pt x="699516" y="1757934"/>
                </a:lnTo>
                <a:lnTo>
                  <a:pt x="702983" y="1805343"/>
                </a:lnTo>
                <a:lnTo>
                  <a:pt x="713092" y="1850593"/>
                </a:lnTo>
                <a:lnTo>
                  <a:pt x="729322" y="1893176"/>
                </a:lnTo>
                <a:lnTo>
                  <a:pt x="751192" y="1932622"/>
                </a:lnTo>
                <a:lnTo>
                  <a:pt x="778205" y="1968411"/>
                </a:lnTo>
                <a:lnTo>
                  <a:pt x="809840" y="2000046"/>
                </a:lnTo>
                <a:lnTo>
                  <a:pt x="845629" y="2027059"/>
                </a:lnTo>
                <a:lnTo>
                  <a:pt x="885075" y="2048929"/>
                </a:lnTo>
                <a:lnTo>
                  <a:pt x="927658" y="2065159"/>
                </a:lnTo>
                <a:lnTo>
                  <a:pt x="972908" y="2075268"/>
                </a:lnTo>
                <a:lnTo>
                  <a:pt x="1020318" y="2078736"/>
                </a:lnTo>
                <a:lnTo>
                  <a:pt x="1067714" y="2075268"/>
                </a:lnTo>
                <a:lnTo>
                  <a:pt x="1112964" y="2065159"/>
                </a:lnTo>
                <a:lnTo>
                  <a:pt x="1155547" y="2048929"/>
                </a:lnTo>
                <a:lnTo>
                  <a:pt x="1194993" y="2027059"/>
                </a:lnTo>
                <a:lnTo>
                  <a:pt x="1230782" y="2000046"/>
                </a:lnTo>
                <a:lnTo>
                  <a:pt x="1262418" y="1968411"/>
                </a:lnTo>
                <a:lnTo>
                  <a:pt x="1289431" y="1932622"/>
                </a:lnTo>
                <a:lnTo>
                  <a:pt x="1311300" y="1893176"/>
                </a:lnTo>
                <a:lnTo>
                  <a:pt x="1327531" y="1850593"/>
                </a:lnTo>
                <a:lnTo>
                  <a:pt x="1337640" y="1805343"/>
                </a:lnTo>
                <a:lnTo>
                  <a:pt x="1341120" y="1757934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091183" y="5500115"/>
            <a:ext cx="137159" cy="1371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664195" y="4495800"/>
            <a:ext cx="607060" cy="1567180"/>
          </a:xfrm>
          <a:custGeom>
            <a:avLst/>
            <a:gdLst/>
            <a:ahLst/>
            <a:cxnLst/>
            <a:rect l="l" t="t" r="r" b="b"/>
            <a:pathLst>
              <a:path w="607060" h="1567179">
                <a:moveTo>
                  <a:pt x="274332" y="1429512"/>
                </a:moveTo>
                <a:lnTo>
                  <a:pt x="267322" y="1386166"/>
                </a:lnTo>
                <a:lnTo>
                  <a:pt x="247840" y="1348511"/>
                </a:lnTo>
                <a:lnTo>
                  <a:pt x="218147" y="1318818"/>
                </a:lnTo>
                <a:lnTo>
                  <a:pt x="180492" y="1299349"/>
                </a:lnTo>
                <a:lnTo>
                  <a:pt x="137172" y="1292352"/>
                </a:lnTo>
                <a:lnTo>
                  <a:pt x="93840" y="1299349"/>
                </a:lnTo>
                <a:lnTo>
                  <a:pt x="56184" y="1318818"/>
                </a:lnTo>
                <a:lnTo>
                  <a:pt x="26492" y="1348511"/>
                </a:lnTo>
                <a:lnTo>
                  <a:pt x="7010" y="1386166"/>
                </a:lnTo>
                <a:lnTo>
                  <a:pt x="0" y="1429512"/>
                </a:lnTo>
                <a:lnTo>
                  <a:pt x="7010" y="1472869"/>
                </a:lnTo>
                <a:lnTo>
                  <a:pt x="26492" y="1510525"/>
                </a:lnTo>
                <a:lnTo>
                  <a:pt x="56184" y="1540217"/>
                </a:lnTo>
                <a:lnTo>
                  <a:pt x="93840" y="1559687"/>
                </a:lnTo>
                <a:lnTo>
                  <a:pt x="137172" y="1566672"/>
                </a:lnTo>
                <a:lnTo>
                  <a:pt x="180492" y="1559687"/>
                </a:lnTo>
                <a:lnTo>
                  <a:pt x="218147" y="1540217"/>
                </a:lnTo>
                <a:lnTo>
                  <a:pt x="247840" y="1510525"/>
                </a:lnTo>
                <a:lnTo>
                  <a:pt x="267322" y="1472869"/>
                </a:lnTo>
                <a:lnTo>
                  <a:pt x="274332" y="1429512"/>
                </a:lnTo>
                <a:close/>
              </a:path>
              <a:path w="607060" h="1567179">
                <a:moveTo>
                  <a:pt x="606564" y="182880"/>
                </a:moveTo>
                <a:lnTo>
                  <a:pt x="600024" y="134277"/>
                </a:lnTo>
                <a:lnTo>
                  <a:pt x="581583" y="90601"/>
                </a:lnTo>
                <a:lnTo>
                  <a:pt x="552983" y="53581"/>
                </a:lnTo>
                <a:lnTo>
                  <a:pt x="515962" y="24980"/>
                </a:lnTo>
                <a:lnTo>
                  <a:pt x="472287" y="6540"/>
                </a:lnTo>
                <a:lnTo>
                  <a:pt x="423684" y="0"/>
                </a:lnTo>
                <a:lnTo>
                  <a:pt x="375069" y="6540"/>
                </a:lnTo>
                <a:lnTo>
                  <a:pt x="331393" y="24980"/>
                </a:lnTo>
                <a:lnTo>
                  <a:pt x="294373" y="53581"/>
                </a:lnTo>
                <a:lnTo>
                  <a:pt x="265772" y="90601"/>
                </a:lnTo>
                <a:lnTo>
                  <a:pt x="247332" y="134277"/>
                </a:lnTo>
                <a:lnTo>
                  <a:pt x="240804" y="182880"/>
                </a:lnTo>
                <a:lnTo>
                  <a:pt x="247332" y="231495"/>
                </a:lnTo>
                <a:lnTo>
                  <a:pt x="265772" y="275170"/>
                </a:lnTo>
                <a:lnTo>
                  <a:pt x="294373" y="312191"/>
                </a:lnTo>
                <a:lnTo>
                  <a:pt x="331393" y="340791"/>
                </a:lnTo>
                <a:lnTo>
                  <a:pt x="375069" y="359232"/>
                </a:lnTo>
                <a:lnTo>
                  <a:pt x="423684" y="365760"/>
                </a:lnTo>
                <a:lnTo>
                  <a:pt x="472287" y="359232"/>
                </a:lnTo>
                <a:lnTo>
                  <a:pt x="515962" y="340791"/>
                </a:lnTo>
                <a:lnTo>
                  <a:pt x="552983" y="312191"/>
                </a:lnTo>
                <a:lnTo>
                  <a:pt x="581583" y="275170"/>
                </a:lnTo>
                <a:lnTo>
                  <a:pt x="600024" y="231495"/>
                </a:lnTo>
                <a:lnTo>
                  <a:pt x="606564" y="18288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L</a:t>
            </a:r>
            <a:r>
              <a:rPr spc="-15" dirty="0"/>
              <a:t>e</a:t>
            </a:r>
            <a:r>
              <a:rPr dirty="0"/>
              <a:t>ft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R</a:t>
            </a:r>
            <a:r>
              <a:rPr spc="-15" dirty="0"/>
              <a:t>i</a:t>
            </a:r>
            <a:r>
              <a:rPr spc="-5" dirty="0"/>
              <a:t>g</a:t>
            </a:r>
            <a:r>
              <a:rPr spc="-15" dirty="0"/>
              <a:t>h</a:t>
            </a:r>
            <a:r>
              <a:rPr dirty="0"/>
              <a:t>t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L</a:t>
            </a:r>
            <a:r>
              <a:rPr spc="-15" dirty="0"/>
              <a:t>e</a:t>
            </a:r>
            <a:r>
              <a:rPr dirty="0"/>
              <a:t>ft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R</a:t>
            </a:r>
            <a:r>
              <a:rPr spc="-15" dirty="0"/>
              <a:t>i</a:t>
            </a:r>
            <a:r>
              <a:rPr spc="-5" dirty="0"/>
              <a:t>g</a:t>
            </a:r>
            <a:r>
              <a:rPr spc="-15" dirty="0"/>
              <a:t>h</a:t>
            </a:r>
            <a:r>
              <a:rPr dirty="0"/>
              <a:t>t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49" y="211328"/>
            <a:ext cx="2713196" cy="461665"/>
          </a:xfrm>
        </p:spPr>
        <p:txBody>
          <a:bodyPr lIns="0" tIns="0" rIns="0" bIns="0"/>
          <a:lstStyle>
            <a:lvl1pPr>
              <a:defRPr sz="3000" b="1" i="0">
                <a:solidFill>
                  <a:srgbClr val="FDFDFD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41830" y="2318385"/>
            <a:ext cx="4260341" cy="1107996"/>
          </a:xfrm>
        </p:spPr>
        <p:txBody>
          <a:bodyPr lIns="0" tIns="0" rIns="0" bIns="0"/>
          <a:lstStyle>
            <a:lvl1pPr>
              <a:defRPr sz="7200" b="0" i="0">
                <a:solidFill>
                  <a:schemeClr val="bg1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485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49" y="211328"/>
            <a:ext cx="2713196" cy="461665"/>
          </a:xfrm>
        </p:spPr>
        <p:txBody>
          <a:bodyPr lIns="0" tIns="0" rIns="0" bIns="0"/>
          <a:lstStyle>
            <a:lvl1pPr>
              <a:defRPr sz="3000" b="1" i="0">
                <a:solidFill>
                  <a:srgbClr val="FDFDFD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41830" y="2318385"/>
            <a:ext cx="4260341" cy="1107996"/>
          </a:xfrm>
        </p:spPr>
        <p:txBody>
          <a:bodyPr lIns="0" tIns="0" rIns="0" bIns="0"/>
          <a:lstStyle>
            <a:lvl1pPr>
              <a:defRPr sz="7200" b="0" i="0">
                <a:solidFill>
                  <a:schemeClr val="bg1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90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49" y="211328"/>
            <a:ext cx="2713196" cy="461665"/>
          </a:xfrm>
        </p:spPr>
        <p:txBody>
          <a:bodyPr lIns="0" tIns="0" rIns="0" bIns="0"/>
          <a:lstStyle>
            <a:lvl1pPr>
              <a:defRPr sz="3000" b="1" i="0">
                <a:solidFill>
                  <a:srgbClr val="FDFDFD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41830" y="2318385"/>
            <a:ext cx="4260341" cy="1107996"/>
          </a:xfrm>
        </p:spPr>
        <p:txBody>
          <a:bodyPr lIns="0" tIns="0" rIns="0" bIns="0"/>
          <a:lstStyle>
            <a:lvl1pPr>
              <a:defRPr sz="7200" b="0" i="0">
                <a:solidFill>
                  <a:schemeClr val="bg1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125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763761" y="761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38100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156447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225008" y="4419"/>
                </a:lnTo>
                <a:lnTo>
                  <a:pt x="178597" y="17162"/>
                </a:lnTo>
                <a:lnTo>
                  <a:pt x="135861" y="37453"/>
                </a:lnTo>
                <a:lnTo>
                  <a:pt x="97575" y="64518"/>
                </a:lnTo>
                <a:lnTo>
                  <a:pt x="64513" y="97580"/>
                </a:lnTo>
                <a:lnTo>
                  <a:pt x="37450" y="135867"/>
                </a:lnTo>
                <a:lnTo>
                  <a:pt x="17161" y="178602"/>
                </a:lnTo>
                <a:lnTo>
                  <a:pt x="4419" y="225011"/>
                </a:lnTo>
                <a:lnTo>
                  <a:pt x="0" y="274319"/>
                </a:lnTo>
                <a:lnTo>
                  <a:pt x="4419" y="323628"/>
                </a:lnTo>
                <a:lnTo>
                  <a:pt x="17161" y="370037"/>
                </a:lnTo>
                <a:lnTo>
                  <a:pt x="37450" y="412772"/>
                </a:lnTo>
                <a:lnTo>
                  <a:pt x="64513" y="451059"/>
                </a:lnTo>
                <a:lnTo>
                  <a:pt x="97575" y="484121"/>
                </a:lnTo>
                <a:lnTo>
                  <a:pt x="135861" y="511186"/>
                </a:lnTo>
                <a:lnTo>
                  <a:pt x="178597" y="531477"/>
                </a:lnTo>
                <a:lnTo>
                  <a:pt x="225008" y="544220"/>
                </a:lnTo>
                <a:lnTo>
                  <a:pt x="274320" y="548640"/>
                </a:lnTo>
                <a:lnTo>
                  <a:pt x="323631" y="544220"/>
                </a:lnTo>
                <a:lnTo>
                  <a:pt x="370042" y="531477"/>
                </a:lnTo>
                <a:lnTo>
                  <a:pt x="412778" y="511186"/>
                </a:lnTo>
                <a:lnTo>
                  <a:pt x="451064" y="484121"/>
                </a:lnTo>
                <a:lnTo>
                  <a:pt x="484126" y="451059"/>
                </a:lnTo>
                <a:lnTo>
                  <a:pt x="511189" y="412772"/>
                </a:lnTo>
                <a:lnTo>
                  <a:pt x="531478" y="370037"/>
                </a:lnTo>
                <a:lnTo>
                  <a:pt x="544220" y="323628"/>
                </a:lnTo>
                <a:lnTo>
                  <a:pt x="548640" y="274319"/>
                </a:lnTo>
                <a:lnTo>
                  <a:pt x="544220" y="225011"/>
                </a:lnTo>
                <a:lnTo>
                  <a:pt x="531478" y="178602"/>
                </a:lnTo>
                <a:lnTo>
                  <a:pt x="511189" y="135867"/>
                </a:lnTo>
                <a:lnTo>
                  <a:pt x="484126" y="97580"/>
                </a:lnTo>
                <a:lnTo>
                  <a:pt x="451064" y="64518"/>
                </a:lnTo>
                <a:lnTo>
                  <a:pt x="412778" y="37453"/>
                </a:lnTo>
                <a:lnTo>
                  <a:pt x="370042" y="17162"/>
                </a:lnTo>
                <a:lnTo>
                  <a:pt x="323631" y="4419"/>
                </a:lnTo>
                <a:lnTo>
                  <a:pt x="27432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7231" y="0"/>
            <a:ext cx="58419" cy="6858000"/>
          </a:xfrm>
          <a:custGeom>
            <a:avLst/>
            <a:gdLst/>
            <a:ahLst/>
            <a:cxnLst/>
            <a:rect l="l" t="t" r="r" b="b"/>
            <a:pathLst>
              <a:path w="58419" h="6858000">
                <a:moveTo>
                  <a:pt x="11595" y="0"/>
                </a:moveTo>
                <a:lnTo>
                  <a:pt x="0" y="0"/>
                </a:lnTo>
                <a:lnTo>
                  <a:pt x="12" y="6858000"/>
                </a:lnTo>
                <a:lnTo>
                  <a:pt x="11595" y="6858000"/>
                </a:lnTo>
                <a:lnTo>
                  <a:pt x="11595" y="0"/>
                </a:lnTo>
                <a:close/>
              </a:path>
              <a:path w="58419" h="6858000">
                <a:moveTo>
                  <a:pt x="57924" y="0"/>
                </a:moveTo>
                <a:lnTo>
                  <a:pt x="23177" y="0"/>
                </a:lnTo>
                <a:lnTo>
                  <a:pt x="23177" y="6858000"/>
                </a:lnTo>
                <a:lnTo>
                  <a:pt x="57924" y="6858000"/>
                </a:lnTo>
                <a:lnTo>
                  <a:pt x="57924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304800" y="0"/>
                </a:moveTo>
                <a:lnTo>
                  <a:pt x="0" y="0"/>
                </a:lnTo>
                <a:lnTo>
                  <a:pt x="0" y="6858000"/>
                </a:lnTo>
                <a:lnTo>
                  <a:pt x="304800" y="6858000"/>
                </a:lnTo>
                <a:lnTo>
                  <a:pt x="304800" y="0"/>
                </a:lnTo>
                <a:close/>
              </a:path>
            </a:pathLst>
          </a:custGeom>
          <a:solidFill>
            <a:srgbClr val="EBEBEB">
              <a:alpha val="8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15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14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08375" y="752973"/>
            <a:ext cx="1680845" cy="730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3540" y="1181861"/>
            <a:ext cx="6330315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09317" y="5319205"/>
            <a:ext cx="405764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L</a:t>
            </a:r>
            <a:r>
              <a:rPr spc="-15" dirty="0"/>
              <a:t>e</a:t>
            </a:r>
            <a:r>
              <a:rPr dirty="0"/>
              <a:t>ft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018401" y="5319205"/>
            <a:ext cx="556895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R</a:t>
            </a:r>
            <a:r>
              <a:rPr spc="-15" dirty="0"/>
              <a:t>i</a:t>
            </a:r>
            <a:r>
              <a:rPr spc="-5" dirty="0"/>
              <a:t>g</a:t>
            </a:r>
            <a:r>
              <a:rPr spc="-15" dirty="0"/>
              <a:t>h</a:t>
            </a:r>
            <a:r>
              <a:rPr dirty="0"/>
              <a:t>t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2185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9144000" cy="2185670"/>
          </a:xfrm>
          <a:custGeom>
            <a:avLst/>
            <a:gdLst/>
            <a:ahLst/>
            <a:cxnLst/>
            <a:rect l="l" t="t" r="r" b="b"/>
            <a:pathLst>
              <a:path w="12192000" h="2185670">
                <a:moveTo>
                  <a:pt x="12192000" y="0"/>
                </a:moveTo>
                <a:lnTo>
                  <a:pt x="0" y="0"/>
                </a:lnTo>
                <a:lnTo>
                  <a:pt x="0" y="1887092"/>
                </a:lnTo>
                <a:lnTo>
                  <a:pt x="1996058" y="1887092"/>
                </a:lnTo>
                <a:lnTo>
                  <a:pt x="2377059" y="2172716"/>
                </a:lnTo>
                <a:lnTo>
                  <a:pt x="2385441" y="2175891"/>
                </a:lnTo>
                <a:lnTo>
                  <a:pt x="2398141" y="2180716"/>
                </a:lnTo>
                <a:lnTo>
                  <a:pt x="2410841" y="2185416"/>
                </a:lnTo>
                <a:lnTo>
                  <a:pt x="2421509" y="2185416"/>
                </a:lnTo>
                <a:lnTo>
                  <a:pt x="2434209" y="2185416"/>
                </a:lnTo>
                <a:lnTo>
                  <a:pt x="2444750" y="2180716"/>
                </a:lnTo>
                <a:lnTo>
                  <a:pt x="2457450" y="2175891"/>
                </a:lnTo>
                <a:lnTo>
                  <a:pt x="2465959" y="2172716"/>
                </a:lnTo>
                <a:lnTo>
                  <a:pt x="2846959" y="1887092"/>
                </a:lnTo>
                <a:lnTo>
                  <a:pt x="12192000" y="1887092"/>
                </a:lnTo>
                <a:lnTo>
                  <a:pt x="12192000" y="0"/>
                </a:lnTo>
                <a:close/>
              </a:path>
            </a:pathLst>
          </a:custGeom>
          <a:ln w="9144">
            <a:solidFill>
              <a:srgbClr val="00C5BA"/>
            </a:solidFill>
          </a:ln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2979801" cy="26319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49" y="211328"/>
            <a:ext cx="2713196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FDFDFD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41830" y="2318385"/>
            <a:ext cx="4260341" cy="1488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600" b="0" i="0">
                <a:solidFill>
                  <a:schemeClr val="bg1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569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42900">
        <a:defRPr>
          <a:latin typeface="+mn-lt"/>
          <a:ea typeface="+mn-ea"/>
          <a:cs typeface="+mn-cs"/>
        </a:defRPr>
      </a:lvl2pPr>
      <a:lvl3pPr marL="685800">
        <a:defRPr>
          <a:latin typeface="+mn-lt"/>
          <a:ea typeface="+mn-ea"/>
          <a:cs typeface="+mn-cs"/>
        </a:defRPr>
      </a:lvl3pPr>
      <a:lvl4pPr marL="1028700">
        <a:defRPr>
          <a:latin typeface="+mn-lt"/>
          <a:ea typeface="+mn-ea"/>
          <a:cs typeface="+mn-cs"/>
        </a:defRPr>
      </a:lvl4pPr>
      <a:lvl5pPr marL="1371600">
        <a:defRPr>
          <a:latin typeface="+mn-lt"/>
          <a:ea typeface="+mn-ea"/>
          <a:cs typeface="+mn-cs"/>
        </a:defRPr>
      </a:lvl5pPr>
      <a:lvl6pPr marL="1714500">
        <a:defRPr>
          <a:latin typeface="+mn-lt"/>
          <a:ea typeface="+mn-ea"/>
          <a:cs typeface="+mn-cs"/>
        </a:defRPr>
      </a:lvl6pPr>
      <a:lvl7pPr marL="2057400">
        <a:defRPr>
          <a:latin typeface="+mn-lt"/>
          <a:ea typeface="+mn-ea"/>
          <a:cs typeface="+mn-cs"/>
        </a:defRPr>
      </a:lvl7pPr>
      <a:lvl8pPr marL="2400300">
        <a:defRPr>
          <a:latin typeface="+mn-lt"/>
          <a:ea typeface="+mn-ea"/>
          <a:cs typeface="+mn-cs"/>
        </a:defRPr>
      </a:lvl8pPr>
      <a:lvl9pPr marL="27432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42900">
        <a:defRPr>
          <a:latin typeface="+mn-lt"/>
          <a:ea typeface="+mn-ea"/>
          <a:cs typeface="+mn-cs"/>
        </a:defRPr>
      </a:lvl2pPr>
      <a:lvl3pPr marL="685800">
        <a:defRPr>
          <a:latin typeface="+mn-lt"/>
          <a:ea typeface="+mn-ea"/>
          <a:cs typeface="+mn-cs"/>
        </a:defRPr>
      </a:lvl3pPr>
      <a:lvl4pPr marL="1028700">
        <a:defRPr>
          <a:latin typeface="+mn-lt"/>
          <a:ea typeface="+mn-ea"/>
          <a:cs typeface="+mn-cs"/>
        </a:defRPr>
      </a:lvl4pPr>
      <a:lvl5pPr marL="1371600">
        <a:defRPr>
          <a:latin typeface="+mn-lt"/>
          <a:ea typeface="+mn-ea"/>
          <a:cs typeface="+mn-cs"/>
        </a:defRPr>
      </a:lvl5pPr>
      <a:lvl6pPr marL="1714500">
        <a:defRPr>
          <a:latin typeface="+mn-lt"/>
          <a:ea typeface="+mn-ea"/>
          <a:cs typeface="+mn-cs"/>
        </a:defRPr>
      </a:lvl6pPr>
      <a:lvl7pPr marL="2057400">
        <a:defRPr>
          <a:latin typeface="+mn-lt"/>
          <a:ea typeface="+mn-ea"/>
          <a:cs typeface="+mn-cs"/>
        </a:defRPr>
      </a:lvl7pPr>
      <a:lvl8pPr marL="2400300">
        <a:defRPr>
          <a:latin typeface="+mn-lt"/>
          <a:ea typeface="+mn-ea"/>
          <a:cs typeface="+mn-cs"/>
        </a:defRPr>
      </a:lvl8pPr>
      <a:lvl9pPr marL="27432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2185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9144000" cy="2185670"/>
          </a:xfrm>
          <a:custGeom>
            <a:avLst/>
            <a:gdLst/>
            <a:ahLst/>
            <a:cxnLst/>
            <a:rect l="l" t="t" r="r" b="b"/>
            <a:pathLst>
              <a:path w="12192000" h="2185670">
                <a:moveTo>
                  <a:pt x="12192000" y="0"/>
                </a:moveTo>
                <a:lnTo>
                  <a:pt x="0" y="0"/>
                </a:lnTo>
                <a:lnTo>
                  <a:pt x="0" y="1887092"/>
                </a:lnTo>
                <a:lnTo>
                  <a:pt x="1996058" y="1887092"/>
                </a:lnTo>
                <a:lnTo>
                  <a:pt x="2377059" y="2172716"/>
                </a:lnTo>
                <a:lnTo>
                  <a:pt x="2385441" y="2175891"/>
                </a:lnTo>
                <a:lnTo>
                  <a:pt x="2398141" y="2180716"/>
                </a:lnTo>
                <a:lnTo>
                  <a:pt x="2410841" y="2185416"/>
                </a:lnTo>
                <a:lnTo>
                  <a:pt x="2421509" y="2185416"/>
                </a:lnTo>
                <a:lnTo>
                  <a:pt x="2434209" y="2185416"/>
                </a:lnTo>
                <a:lnTo>
                  <a:pt x="2444750" y="2180716"/>
                </a:lnTo>
                <a:lnTo>
                  <a:pt x="2457450" y="2175891"/>
                </a:lnTo>
                <a:lnTo>
                  <a:pt x="2465959" y="2172716"/>
                </a:lnTo>
                <a:lnTo>
                  <a:pt x="2846959" y="1887092"/>
                </a:lnTo>
                <a:lnTo>
                  <a:pt x="12192000" y="1887092"/>
                </a:lnTo>
                <a:lnTo>
                  <a:pt x="12192000" y="0"/>
                </a:lnTo>
                <a:close/>
              </a:path>
            </a:pathLst>
          </a:custGeom>
          <a:ln w="9144">
            <a:solidFill>
              <a:srgbClr val="00C5BA"/>
            </a:solidFill>
          </a:ln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2979801" cy="26319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49" y="211328"/>
            <a:ext cx="2713196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FDFDFD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41830" y="2318385"/>
            <a:ext cx="4260341" cy="1488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600" b="0" i="0">
                <a:solidFill>
                  <a:schemeClr val="bg1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907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42900">
        <a:defRPr>
          <a:latin typeface="+mn-lt"/>
          <a:ea typeface="+mn-ea"/>
          <a:cs typeface="+mn-cs"/>
        </a:defRPr>
      </a:lvl2pPr>
      <a:lvl3pPr marL="685800">
        <a:defRPr>
          <a:latin typeface="+mn-lt"/>
          <a:ea typeface="+mn-ea"/>
          <a:cs typeface="+mn-cs"/>
        </a:defRPr>
      </a:lvl3pPr>
      <a:lvl4pPr marL="1028700">
        <a:defRPr>
          <a:latin typeface="+mn-lt"/>
          <a:ea typeface="+mn-ea"/>
          <a:cs typeface="+mn-cs"/>
        </a:defRPr>
      </a:lvl4pPr>
      <a:lvl5pPr marL="1371600">
        <a:defRPr>
          <a:latin typeface="+mn-lt"/>
          <a:ea typeface="+mn-ea"/>
          <a:cs typeface="+mn-cs"/>
        </a:defRPr>
      </a:lvl5pPr>
      <a:lvl6pPr marL="1714500">
        <a:defRPr>
          <a:latin typeface="+mn-lt"/>
          <a:ea typeface="+mn-ea"/>
          <a:cs typeface="+mn-cs"/>
        </a:defRPr>
      </a:lvl6pPr>
      <a:lvl7pPr marL="2057400">
        <a:defRPr>
          <a:latin typeface="+mn-lt"/>
          <a:ea typeface="+mn-ea"/>
          <a:cs typeface="+mn-cs"/>
        </a:defRPr>
      </a:lvl7pPr>
      <a:lvl8pPr marL="2400300">
        <a:defRPr>
          <a:latin typeface="+mn-lt"/>
          <a:ea typeface="+mn-ea"/>
          <a:cs typeface="+mn-cs"/>
        </a:defRPr>
      </a:lvl8pPr>
      <a:lvl9pPr marL="27432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42900">
        <a:defRPr>
          <a:latin typeface="+mn-lt"/>
          <a:ea typeface="+mn-ea"/>
          <a:cs typeface="+mn-cs"/>
        </a:defRPr>
      </a:lvl2pPr>
      <a:lvl3pPr marL="685800">
        <a:defRPr>
          <a:latin typeface="+mn-lt"/>
          <a:ea typeface="+mn-ea"/>
          <a:cs typeface="+mn-cs"/>
        </a:defRPr>
      </a:lvl3pPr>
      <a:lvl4pPr marL="1028700">
        <a:defRPr>
          <a:latin typeface="+mn-lt"/>
          <a:ea typeface="+mn-ea"/>
          <a:cs typeface="+mn-cs"/>
        </a:defRPr>
      </a:lvl4pPr>
      <a:lvl5pPr marL="1371600">
        <a:defRPr>
          <a:latin typeface="+mn-lt"/>
          <a:ea typeface="+mn-ea"/>
          <a:cs typeface="+mn-cs"/>
        </a:defRPr>
      </a:lvl5pPr>
      <a:lvl6pPr marL="1714500">
        <a:defRPr>
          <a:latin typeface="+mn-lt"/>
          <a:ea typeface="+mn-ea"/>
          <a:cs typeface="+mn-cs"/>
        </a:defRPr>
      </a:lvl6pPr>
      <a:lvl7pPr marL="2057400">
        <a:defRPr>
          <a:latin typeface="+mn-lt"/>
          <a:ea typeface="+mn-ea"/>
          <a:cs typeface="+mn-cs"/>
        </a:defRPr>
      </a:lvl7pPr>
      <a:lvl8pPr marL="2400300">
        <a:defRPr>
          <a:latin typeface="+mn-lt"/>
          <a:ea typeface="+mn-ea"/>
          <a:cs typeface="+mn-cs"/>
        </a:defRPr>
      </a:lvl8pPr>
      <a:lvl9pPr marL="27432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2185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9144000" cy="2185670"/>
          </a:xfrm>
          <a:custGeom>
            <a:avLst/>
            <a:gdLst/>
            <a:ahLst/>
            <a:cxnLst/>
            <a:rect l="l" t="t" r="r" b="b"/>
            <a:pathLst>
              <a:path w="12192000" h="2185670">
                <a:moveTo>
                  <a:pt x="12192000" y="0"/>
                </a:moveTo>
                <a:lnTo>
                  <a:pt x="0" y="0"/>
                </a:lnTo>
                <a:lnTo>
                  <a:pt x="0" y="1887092"/>
                </a:lnTo>
                <a:lnTo>
                  <a:pt x="1996058" y="1887092"/>
                </a:lnTo>
                <a:lnTo>
                  <a:pt x="2377059" y="2172716"/>
                </a:lnTo>
                <a:lnTo>
                  <a:pt x="2385441" y="2175891"/>
                </a:lnTo>
                <a:lnTo>
                  <a:pt x="2398141" y="2180716"/>
                </a:lnTo>
                <a:lnTo>
                  <a:pt x="2410841" y="2185416"/>
                </a:lnTo>
                <a:lnTo>
                  <a:pt x="2421509" y="2185416"/>
                </a:lnTo>
                <a:lnTo>
                  <a:pt x="2434209" y="2185416"/>
                </a:lnTo>
                <a:lnTo>
                  <a:pt x="2444750" y="2180716"/>
                </a:lnTo>
                <a:lnTo>
                  <a:pt x="2457450" y="2175891"/>
                </a:lnTo>
                <a:lnTo>
                  <a:pt x="2465959" y="2172716"/>
                </a:lnTo>
                <a:lnTo>
                  <a:pt x="2846959" y="1887092"/>
                </a:lnTo>
                <a:lnTo>
                  <a:pt x="12192000" y="1887092"/>
                </a:lnTo>
                <a:lnTo>
                  <a:pt x="12192000" y="0"/>
                </a:lnTo>
                <a:close/>
              </a:path>
            </a:pathLst>
          </a:custGeom>
          <a:ln w="9144">
            <a:solidFill>
              <a:srgbClr val="00C5BA"/>
            </a:solidFill>
          </a:ln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2979801" cy="26319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49" y="211328"/>
            <a:ext cx="2713196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FDFDFD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41830" y="2318385"/>
            <a:ext cx="4260341" cy="1488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600" b="0" i="0">
                <a:solidFill>
                  <a:schemeClr val="bg1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150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42900">
        <a:defRPr>
          <a:latin typeface="+mn-lt"/>
          <a:ea typeface="+mn-ea"/>
          <a:cs typeface="+mn-cs"/>
        </a:defRPr>
      </a:lvl2pPr>
      <a:lvl3pPr marL="685800">
        <a:defRPr>
          <a:latin typeface="+mn-lt"/>
          <a:ea typeface="+mn-ea"/>
          <a:cs typeface="+mn-cs"/>
        </a:defRPr>
      </a:lvl3pPr>
      <a:lvl4pPr marL="1028700">
        <a:defRPr>
          <a:latin typeface="+mn-lt"/>
          <a:ea typeface="+mn-ea"/>
          <a:cs typeface="+mn-cs"/>
        </a:defRPr>
      </a:lvl4pPr>
      <a:lvl5pPr marL="1371600">
        <a:defRPr>
          <a:latin typeface="+mn-lt"/>
          <a:ea typeface="+mn-ea"/>
          <a:cs typeface="+mn-cs"/>
        </a:defRPr>
      </a:lvl5pPr>
      <a:lvl6pPr marL="1714500">
        <a:defRPr>
          <a:latin typeface="+mn-lt"/>
          <a:ea typeface="+mn-ea"/>
          <a:cs typeface="+mn-cs"/>
        </a:defRPr>
      </a:lvl6pPr>
      <a:lvl7pPr marL="2057400">
        <a:defRPr>
          <a:latin typeface="+mn-lt"/>
          <a:ea typeface="+mn-ea"/>
          <a:cs typeface="+mn-cs"/>
        </a:defRPr>
      </a:lvl7pPr>
      <a:lvl8pPr marL="2400300">
        <a:defRPr>
          <a:latin typeface="+mn-lt"/>
          <a:ea typeface="+mn-ea"/>
          <a:cs typeface="+mn-cs"/>
        </a:defRPr>
      </a:lvl8pPr>
      <a:lvl9pPr marL="27432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42900">
        <a:defRPr>
          <a:latin typeface="+mn-lt"/>
          <a:ea typeface="+mn-ea"/>
          <a:cs typeface="+mn-cs"/>
        </a:defRPr>
      </a:lvl2pPr>
      <a:lvl3pPr marL="685800">
        <a:defRPr>
          <a:latin typeface="+mn-lt"/>
          <a:ea typeface="+mn-ea"/>
          <a:cs typeface="+mn-cs"/>
        </a:defRPr>
      </a:lvl3pPr>
      <a:lvl4pPr marL="1028700">
        <a:defRPr>
          <a:latin typeface="+mn-lt"/>
          <a:ea typeface="+mn-ea"/>
          <a:cs typeface="+mn-cs"/>
        </a:defRPr>
      </a:lvl4pPr>
      <a:lvl5pPr marL="1371600">
        <a:defRPr>
          <a:latin typeface="+mn-lt"/>
          <a:ea typeface="+mn-ea"/>
          <a:cs typeface="+mn-cs"/>
        </a:defRPr>
      </a:lvl5pPr>
      <a:lvl6pPr marL="1714500">
        <a:defRPr>
          <a:latin typeface="+mn-lt"/>
          <a:ea typeface="+mn-ea"/>
          <a:cs typeface="+mn-cs"/>
        </a:defRPr>
      </a:lvl6pPr>
      <a:lvl7pPr marL="2057400">
        <a:defRPr>
          <a:latin typeface="+mn-lt"/>
          <a:ea typeface="+mn-ea"/>
          <a:cs typeface="+mn-cs"/>
        </a:defRPr>
      </a:lvl7pPr>
      <a:lvl8pPr marL="2400300">
        <a:defRPr>
          <a:latin typeface="+mn-lt"/>
          <a:ea typeface="+mn-ea"/>
          <a:cs typeface="+mn-cs"/>
        </a:defRPr>
      </a:lvl8pPr>
      <a:lvl9pPr marL="27432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4594" y="1902078"/>
            <a:ext cx="411289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" dirty="0"/>
              <a:t>Q</a:t>
            </a:r>
            <a:r>
              <a:rPr sz="4800" spc="-5" dirty="0"/>
              <a:t>UICK</a:t>
            </a:r>
            <a:r>
              <a:rPr sz="4800" spc="250" dirty="0"/>
              <a:t> </a:t>
            </a:r>
            <a:r>
              <a:rPr sz="6000" spc="-5" dirty="0"/>
              <a:t>S</a:t>
            </a:r>
            <a:r>
              <a:rPr sz="4800" spc="-5" dirty="0"/>
              <a:t>ORT</a:t>
            </a:r>
            <a:endParaRPr sz="4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3124961" y="1524761"/>
              <a:ext cx="2971800" cy="838200"/>
            </a:xfrm>
            <a:custGeom>
              <a:avLst/>
              <a:gdLst/>
              <a:ahLst/>
              <a:cxnLst/>
              <a:rect l="l" t="t" r="r" b="b"/>
              <a:pathLst>
                <a:path w="2971800" h="838200">
                  <a:moveTo>
                    <a:pt x="1485900" y="0"/>
                  </a:moveTo>
                  <a:lnTo>
                    <a:pt x="1413903" y="483"/>
                  </a:lnTo>
                  <a:lnTo>
                    <a:pt x="1342792" y="1917"/>
                  </a:lnTo>
                  <a:lnTo>
                    <a:pt x="1272643" y="4282"/>
                  </a:lnTo>
                  <a:lnTo>
                    <a:pt x="1203535" y="7554"/>
                  </a:lnTo>
                  <a:lnTo>
                    <a:pt x="1135544" y="11713"/>
                  </a:lnTo>
                  <a:lnTo>
                    <a:pt x="1068749" y="16735"/>
                  </a:lnTo>
                  <a:lnTo>
                    <a:pt x="1003229" y="22599"/>
                  </a:lnTo>
                  <a:lnTo>
                    <a:pt x="939059" y="29283"/>
                  </a:lnTo>
                  <a:lnTo>
                    <a:pt x="876319" y="36766"/>
                  </a:lnTo>
                  <a:lnTo>
                    <a:pt x="815087" y="45025"/>
                  </a:lnTo>
                  <a:lnTo>
                    <a:pt x="755439" y="54038"/>
                  </a:lnTo>
                  <a:lnTo>
                    <a:pt x="697454" y="63783"/>
                  </a:lnTo>
                  <a:lnTo>
                    <a:pt x="641210" y="74239"/>
                  </a:lnTo>
                  <a:lnTo>
                    <a:pt x="586784" y="85384"/>
                  </a:lnTo>
                  <a:lnTo>
                    <a:pt x="534255" y="97195"/>
                  </a:lnTo>
                  <a:lnTo>
                    <a:pt x="483700" y="109651"/>
                  </a:lnTo>
                  <a:lnTo>
                    <a:pt x="435197" y="122729"/>
                  </a:lnTo>
                  <a:lnTo>
                    <a:pt x="388823" y="136409"/>
                  </a:lnTo>
                  <a:lnTo>
                    <a:pt x="344657" y="150667"/>
                  </a:lnTo>
                  <a:lnTo>
                    <a:pt x="302777" y="165482"/>
                  </a:lnTo>
                  <a:lnTo>
                    <a:pt x="263260" y="180832"/>
                  </a:lnTo>
                  <a:lnTo>
                    <a:pt x="226184" y="196696"/>
                  </a:lnTo>
                  <a:lnTo>
                    <a:pt x="191626" y="213050"/>
                  </a:lnTo>
                  <a:lnTo>
                    <a:pt x="130380" y="247146"/>
                  </a:lnTo>
                  <a:lnTo>
                    <a:pt x="80143" y="282943"/>
                  </a:lnTo>
                  <a:lnTo>
                    <a:pt x="41537" y="320266"/>
                  </a:lnTo>
                  <a:lnTo>
                    <a:pt x="15187" y="358940"/>
                  </a:lnTo>
                  <a:lnTo>
                    <a:pt x="1713" y="398789"/>
                  </a:lnTo>
                  <a:lnTo>
                    <a:pt x="0" y="419100"/>
                  </a:lnTo>
                  <a:lnTo>
                    <a:pt x="1713" y="439410"/>
                  </a:lnTo>
                  <a:lnTo>
                    <a:pt x="15187" y="479259"/>
                  </a:lnTo>
                  <a:lnTo>
                    <a:pt x="41537" y="517933"/>
                  </a:lnTo>
                  <a:lnTo>
                    <a:pt x="80143" y="555256"/>
                  </a:lnTo>
                  <a:lnTo>
                    <a:pt x="130380" y="591053"/>
                  </a:lnTo>
                  <a:lnTo>
                    <a:pt x="191626" y="625149"/>
                  </a:lnTo>
                  <a:lnTo>
                    <a:pt x="226184" y="641503"/>
                  </a:lnTo>
                  <a:lnTo>
                    <a:pt x="263260" y="657367"/>
                  </a:lnTo>
                  <a:lnTo>
                    <a:pt x="302777" y="672717"/>
                  </a:lnTo>
                  <a:lnTo>
                    <a:pt x="344657" y="687532"/>
                  </a:lnTo>
                  <a:lnTo>
                    <a:pt x="388823" y="701790"/>
                  </a:lnTo>
                  <a:lnTo>
                    <a:pt x="435197" y="715470"/>
                  </a:lnTo>
                  <a:lnTo>
                    <a:pt x="483700" y="728548"/>
                  </a:lnTo>
                  <a:lnTo>
                    <a:pt x="534255" y="741004"/>
                  </a:lnTo>
                  <a:lnTo>
                    <a:pt x="586784" y="752815"/>
                  </a:lnTo>
                  <a:lnTo>
                    <a:pt x="641210" y="763960"/>
                  </a:lnTo>
                  <a:lnTo>
                    <a:pt x="697454" y="774416"/>
                  </a:lnTo>
                  <a:lnTo>
                    <a:pt x="755439" y="784161"/>
                  </a:lnTo>
                  <a:lnTo>
                    <a:pt x="815087" y="793174"/>
                  </a:lnTo>
                  <a:lnTo>
                    <a:pt x="876319" y="801433"/>
                  </a:lnTo>
                  <a:lnTo>
                    <a:pt x="939059" y="808916"/>
                  </a:lnTo>
                  <a:lnTo>
                    <a:pt x="1003229" y="815600"/>
                  </a:lnTo>
                  <a:lnTo>
                    <a:pt x="1068749" y="821464"/>
                  </a:lnTo>
                  <a:lnTo>
                    <a:pt x="1135544" y="826486"/>
                  </a:lnTo>
                  <a:lnTo>
                    <a:pt x="1203535" y="830645"/>
                  </a:lnTo>
                  <a:lnTo>
                    <a:pt x="1272643" y="833917"/>
                  </a:lnTo>
                  <a:lnTo>
                    <a:pt x="1342792" y="836282"/>
                  </a:lnTo>
                  <a:lnTo>
                    <a:pt x="1413903" y="837716"/>
                  </a:lnTo>
                  <a:lnTo>
                    <a:pt x="1485900" y="838200"/>
                  </a:lnTo>
                  <a:lnTo>
                    <a:pt x="1557896" y="837716"/>
                  </a:lnTo>
                  <a:lnTo>
                    <a:pt x="1629007" y="836282"/>
                  </a:lnTo>
                  <a:lnTo>
                    <a:pt x="1699156" y="833917"/>
                  </a:lnTo>
                  <a:lnTo>
                    <a:pt x="1768264" y="830645"/>
                  </a:lnTo>
                  <a:lnTo>
                    <a:pt x="1836255" y="826486"/>
                  </a:lnTo>
                  <a:lnTo>
                    <a:pt x="1903050" y="821464"/>
                  </a:lnTo>
                  <a:lnTo>
                    <a:pt x="1968570" y="815600"/>
                  </a:lnTo>
                  <a:lnTo>
                    <a:pt x="2032740" y="808916"/>
                  </a:lnTo>
                  <a:lnTo>
                    <a:pt x="2095480" y="801433"/>
                  </a:lnTo>
                  <a:lnTo>
                    <a:pt x="2156712" y="793174"/>
                  </a:lnTo>
                  <a:lnTo>
                    <a:pt x="2216360" y="784161"/>
                  </a:lnTo>
                  <a:lnTo>
                    <a:pt x="2274345" y="774416"/>
                  </a:lnTo>
                  <a:lnTo>
                    <a:pt x="2330589" y="763960"/>
                  </a:lnTo>
                  <a:lnTo>
                    <a:pt x="2385015" y="752815"/>
                  </a:lnTo>
                  <a:lnTo>
                    <a:pt x="2437544" y="741004"/>
                  </a:lnTo>
                  <a:lnTo>
                    <a:pt x="2488099" y="728548"/>
                  </a:lnTo>
                  <a:lnTo>
                    <a:pt x="2536602" y="715470"/>
                  </a:lnTo>
                  <a:lnTo>
                    <a:pt x="2582976" y="701790"/>
                  </a:lnTo>
                  <a:lnTo>
                    <a:pt x="2627142" y="687532"/>
                  </a:lnTo>
                  <a:lnTo>
                    <a:pt x="2669022" y="672717"/>
                  </a:lnTo>
                  <a:lnTo>
                    <a:pt x="2708539" y="657367"/>
                  </a:lnTo>
                  <a:lnTo>
                    <a:pt x="2745615" y="641503"/>
                  </a:lnTo>
                  <a:lnTo>
                    <a:pt x="2780173" y="625149"/>
                  </a:lnTo>
                  <a:lnTo>
                    <a:pt x="2841419" y="591053"/>
                  </a:lnTo>
                  <a:lnTo>
                    <a:pt x="2891656" y="555256"/>
                  </a:lnTo>
                  <a:lnTo>
                    <a:pt x="2930262" y="517933"/>
                  </a:lnTo>
                  <a:lnTo>
                    <a:pt x="2956612" y="479259"/>
                  </a:lnTo>
                  <a:lnTo>
                    <a:pt x="2970086" y="439410"/>
                  </a:lnTo>
                  <a:lnTo>
                    <a:pt x="2971800" y="419100"/>
                  </a:lnTo>
                  <a:lnTo>
                    <a:pt x="2970086" y="398789"/>
                  </a:lnTo>
                  <a:lnTo>
                    <a:pt x="2956612" y="358940"/>
                  </a:lnTo>
                  <a:lnTo>
                    <a:pt x="2930262" y="320266"/>
                  </a:lnTo>
                  <a:lnTo>
                    <a:pt x="2891656" y="282943"/>
                  </a:lnTo>
                  <a:lnTo>
                    <a:pt x="2841419" y="247146"/>
                  </a:lnTo>
                  <a:lnTo>
                    <a:pt x="2780173" y="213050"/>
                  </a:lnTo>
                  <a:lnTo>
                    <a:pt x="2745615" y="196696"/>
                  </a:lnTo>
                  <a:lnTo>
                    <a:pt x="2708539" y="180832"/>
                  </a:lnTo>
                  <a:lnTo>
                    <a:pt x="2669022" y="165482"/>
                  </a:lnTo>
                  <a:lnTo>
                    <a:pt x="2627142" y="150667"/>
                  </a:lnTo>
                  <a:lnTo>
                    <a:pt x="2582976" y="136409"/>
                  </a:lnTo>
                  <a:lnTo>
                    <a:pt x="2536602" y="122729"/>
                  </a:lnTo>
                  <a:lnTo>
                    <a:pt x="2488099" y="109651"/>
                  </a:lnTo>
                  <a:lnTo>
                    <a:pt x="2437544" y="97195"/>
                  </a:lnTo>
                  <a:lnTo>
                    <a:pt x="2385015" y="85384"/>
                  </a:lnTo>
                  <a:lnTo>
                    <a:pt x="2330589" y="74239"/>
                  </a:lnTo>
                  <a:lnTo>
                    <a:pt x="2274345" y="63783"/>
                  </a:lnTo>
                  <a:lnTo>
                    <a:pt x="2216360" y="54038"/>
                  </a:lnTo>
                  <a:lnTo>
                    <a:pt x="2156712" y="45025"/>
                  </a:lnTo>
                  <a:lnTo>
                    <a:pt x="2095480" y="36766"/>
                  </a:lnTo>
                  <a:lnTo>
                    <a:pt x="2032740" y="29283"/>
                  </a:lnTo>
                  <a:lnTo>
                    <a:pt x="1968570" y="22599"/>
                  </a:lnTo>
                  <a:lnTo>
                    <a:pt x="1903050" y="16735"/>
                  </a:lnTo>
                  <a:lnTo>
                    <a:pt x="1836255" y="11713"/>
                  </a:lnTo>
                  <a:lnTo>
                    <a:pt x="1768264" y="7554"/>
                  </a:lnTo>
                  <a:lnTo>
                    <a:pt x="1699156" y="4282"/>
                  </a:lnTo>
                  <a:lnTo>
                    <a:pt x="1629007" y="1917"/>
                  </a:lnTo>
                  <a:lnTo>
                    <a:pt x="1557896" y="483"/>
                  </a:lnTo>
                  <a:lnTo>
                    <a:pt x="1485900" y="0"/>
                  </a:lnTo>
                  <a:close/>
                </a:path>
              </a:pathLst>
            </a:custGeom>
            <a:solidFill>
              <a:srgbClr val="0AD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124961" y="1524761"/>
              <a:ext cx="2971800" cy="838200"/>
            </a:xfrm>
            <a:custGeom>
              <a:avLst/>
              <a:gdLst/>
              <a:ahLst/>
              <a:cxnLst/>
              <a:rect l="l" t="t" r="r" b="b"/>
              <a:pathLst>
                <a:path w="2971800" h="838200">
                  <a:moveTo>
                    <a:pt x="0" y="419100"/>
                  </a:moveTo>
                  <a:lnTo>
                    <a:pt x="6801" y="378728"/>
                  </a:lnTo>
                  <a:lnTo>
                    <a:pt x="26791" y="339445"/>
                  </a:lnTo>
                  <a:lnTo>
                    <a:pt x="59347" y="301424"/>
                  </a:lnTo>
                  <a:lnTo>
                    <a:pt x="103846" y="264842"/>
                  </a:lnTo>
                  <a:lnTo>
                    <a:pt x="159666" y="229874"/>
                  </a:lnTo>
                  <a:lnTo>
                    <a:pt x="226184" y="196696"/>
                  </a:lnTo>
                  <a:lnTo>
                    <a:pt x="263260" y="180832"/>
                  </a:lnTo>
                  <a:lnTo>
                    <a:pt x="302777" y="165482"/>
                  </a:lnTo>
                  <a:lnTo>
                    <a:pt x="344657" y="150667"/>
                  </a:lnTo>
                  <a:lnTo>
                    <a:pt x="388823" y="136409"/>
                  </a:lnTo>
                  <a:lnTo>
                    <a:pt x="435197" y="122729"/>
                  </a:lnTo>
                  <a:lnTo>
                    <a:pt x="483700" y="109651"/>
                  </a:lnTo>
                  <a:lnTo>
                    <a:pt x="534255" y="97195"/>
                  </a:lnTo>
                  <a:lnTo>
                    <a:pt x="586784" y="85384"/>
                  </a:lnTo>
                  <a:lnTo>
                    <a:pt x="641210" y="74239"/>
                  </a:lnTo>
                  <a:lnTo>
                    <a:pt x="697454" y="63783"/>
                  </a:lnTo>
                  <a:lnTo>
                    <a:pt x="755439" y="54038"/>
                  </a:lnTo>
                  <a:lnTo>
                    <a:pt x="815087" y="45025"/>
                  </a:lnTo>
                  <a:lnTo>
                    <a:pt x="876319" y="36766"/>
                  </a:lnTo>
                  <a:lnTo>
                    <a:pt x="939059" y="29283"/>
                  </a:lnTo>
                  <a:lnTo>
                    <a:pt x="1003229" y="22599"/>
                  </a:lnTo>
                  <a:lnTo>
                    <a:pt x="1068749" y="16735"/>
                  </a:lnTo>
                  <a:lnTo>
                    <a:pt x="1135544" y="11713"/>
                  </a:lnTo>
                  <a:lnTo>
                    <a:pt x="1203535" y="7554"/>
                  </a:lnTo>
                  <a:lnTo>
                    <a:pt x="1272643" y="4282"/>
                  </a:lnTo>
                  <a:lnTo>
                    <a:pt x="1342792" y="1917"/>
                  </a:lnTo>
                  <a:lnTo>
                    <a:pt x="1413903" y="483"/>
                  </a:lnTo>
                  <a:lnTo>
                    <a:pt x="1485900" y="0"/>
                  </a:lnTo>
                  <a:lnTo>
                    <a:pt x="1557896" y="483"/>
                  </a:lnTo>
                  <a:lnTo>
                    <a:pt x="1629007" y="1917"/>
                  </a:lnTo>
                  <a:lnTo>
                    <a:pt x="1699156" y="4282"/>
                  </a:lnTo>
                  <a:lnTo>
                    <a:pt x="1768264" y="7554"/>
                  </a:lnTo>
                  <a:lnTo>
                    <a:pt x="1836255" y="11713"/>
                  </a:lnTo>
                  <a:lnTo>
                    <a:pt x="1903050" y="16735"/>
                  </a:lnTo>
                  <a:lnTo>
                    <a:pt x="1968570" y="22599"/>
                  </a:lnTo>
                  <a:lnTo>
                    <a:pt x="2032740" y="29283"/>
                  </a:lnTo>
                  <a:lnTo>
                    <a:pt x="2095480" y="36766"/>
                  </a:lnTo>
                  <a:lnTo>
                    <a:pt x="2156712" y="45025"/>
                  </a:lnTo>
                  <a:lnTo>
                    <a:pt x="2216360" y="54038"/>
                  </a:lnTo>
                  <a:lnTo>
                    <a:pt x="2274345" y="63783"/>
                  </a:lnTo>
                  <a:lnTo>
                    <a:pt x="2330589" y="74239"/>
                  </a:lnTo>
                  <a:lnTo>
                    <a:pt x="2385015" y="85384"/>
                  </a:lnTo>
                  <a:lnTo>
                    <a:pt x="2437544" y="97195"/>
                  </a:lnTo>
                  <a:lnTo>
                    <a:pt x="2488099" y="109651"/>
                  </a:lnTo>
                  <a:lnTo>
                    <a:pt x="2536602" y="122729"/>
                  </a:lnTo>
                  <a:lnTo>
                    <a:pt x="2582976" y="136409"/>
                  </a:lnTo>
                  <a:lnTo>
                    <a:pt x="2627142" y="150667"/>
                  </a:lnTo>
                  <a:lnTo>
                    <a:pt x="2669022" y="165482"/>
                  </a:lnTo>
                  <a:lnTo>
                    <a:pt x="2708539" y="180832"/>
                  </a:lnTo>
                  <a:lnTo>
                    <a:pt x="2745615" y="196696"/>
                  </a:lnTo>
                  <a:lnTo>
                    <a:pt x="2780173" y="213050"/>
                  </a:lnTo>
                  <a:lnTo>
                    <a:pt x="2841419" y="247146"/>
                  </a:lnTo>
                  <a:lnTo>
                    <a:pt x="2891656" y="282943"/>
                  </a:lnTo>
                  <a:lnTo>
                    <a:pt x="2930262" y="320266"/>
                  </a:lnTo>
                  <a:lnTo>
                    <a:pt x="2956612" y="358940"/>
                  </a:lnTo>
                  <a:lnTo>
                    <a:pt x="2970086" y="398789"/>
                  </a:lnTo>
                  <a:lnTo>
                    <a:pt x="2971800" y="419100"/>
                  </a:lnTo>
                  <a:lnTo>
                    <a:pt x="2970086" y="439410"/>
                  </a:lnTo>
                  <a:lnTo>
                    <a:pt x="2956612" y="479259"/>
                  </a:lnTo>
                  <a:lnTo>
                    <a:pt x="2930262" y="517933"/>
                  </a:lnTo>
                  <a:lnTo>
                    <a:pt x="2891656" y="555256"/>
                  </a:lnTo>
                  <a:lnTo>
                    <a:pt x="2841419" y="591053"/>
                  </a:lnTo>
                  <a:lnTo>
                    <a:pt x="2780173" y="625149"/>
                  </a:lnTo>
                  <a:lnTo>
                    <a:pt x="2745615" y="641503"/>
                  </a:lnTo>
                  <a:lnTo>
                    <a:pt x="2708539" y="657367"/>
                  </a:lnTo>
                  <a:lnTo>
                    <a:pt x="2669022" y="672717"/>
                  </a:lnTo>
                  <a:lnTo>
                    <a:pt x="2627142" y="687532"/>
                  </a:lnTo>
                  <a:lnTo>
                    <a:pt x="2582976" y="701790"/>
                  </a:lnTo>
                  <a:lnTo>
                    <a:pt x="2536602" y="715470"/>
                  </a:lnTo>
                  <a:lnTo>
                    <a:pt x="2488099" y="728548"/>
                  </a:lnTo>
                  <a:lnTo>
                    <a:pt x="2437544" y="741004"/>
                  </a:lnTo>
                  <a:lnTo>
                    <a:pt x="2385015" y="752815"/>
                  </a:lnTo>
                  <a:lnTo>
                    <a:pt x="2330589" y="763960"/>
                  </a:lnTo>
                  <a:lnTo>
                    <a:pt x="2274345" y="774416"/>
                  </a:lnTo>
                  <a:lnTo>
                    <a:pt x="2216360" y="784161"/>
                  </a:lnTo>
                  <a:lnTo>
                    <a:pt x="2156712" y="793174"/>
                  </a:lnTo>
                  <a:lnTo>
                    <a:pt x="2095480" y="801433"/>
                  </a:lnTo>
                  <a:lnTo>
                    <a:pt x="2032740" y="808916"/>
                  </a:lnTo>
                  <a:lnTo>
                    <a:pt x="1968570" y="815600"/>
                  </a:lnTo>
                  <a:lnTo>
                    <a:pt x="1903050" y="821464"/>
                  </a:lnTo>
                  <a:lnTo>
                    <a:pt x="1836255" y="826486"/>
                  </a:lnTo>
                  <a:lnTo>
                    <a:pt x="1768264" y="830645"/>
                  </a:lnTo>
                  <a:lnTo>
                    <a:pt x="1699156" y="833917"/>
                  </a:lnTo>
                  <a:lnTo>
                    <a:pt x="1629007" y="836282"/>
                  </a:lnTo>
                  <a:lnTo>
                    <a:pt x="1557896" y="837716"/>
                  </a:lnTo>
                  <a:lnTo>
                    <a:pt x="1485900" y="838200"/>
                  </a:lnTo>
                  <a:lnTo>
                    <a:pt x="1413903" y="837716"/>
                  </a:lnTo>
                  <a:lnTo>
                    <a:pt x="1342792" y="836282"/>
                  </a:lnTo>
                  <a:lnTo>
                    <a:pt x="1272643" y="833917"/>
                  </a:lnTo>
                  <a:lnTo>
                    <a:pt x="1203535" y="830645"/>
                  </a:lnTo>
                  <a:lnTo>
                    <a:pt x="1135544" y="826486"/>
                  </a:lnTo>
                  <a:lnTo>
                    <a:pt x="1068749" y="821464"/>
                  </a:lnTo>
                  <a:lnTo>
                    <a:pt x="1003229" y="815600"/>
                  </a:lnTo>
                  <a:lnTo>
                    <a:pt x="939059" y="808916"/>
                  </a:lnTo>
                  <a:lnTo>
                    <a:pt x="876319" y="801433"/>
                  </a:lnTo>
                  <a:lnTo>
                    <a:pt x="815087" y="793174"/>
                  </a:lnTo>
                  <a:lnTo>
                    <a:pt x="755439" y="784161"/>
                  </a:lnTo>
                  <a:lnTo>
                    <a:pt x="697454" y="774416"/>
                  </a:lnTo>
                  <a:lnTo>
                    <a:pt x="641210" y="763960"/>
                  </a:lnTo>
                  <a:lnTo>
                    <a:pt x="586784" y="752815"/>
                  </a:lnTo>
                  <a:lnTo>
                    <a:pt x="534255" y="741004"/>
                  </a:lnTo>
                  <a:lnTo>
                    <a:pt x="483700" y="728548"/>
                  </a:lnTo>
                  <a:lnTo>
                    <a:pt x="435197" y="715470"/>
                  </a:lnTo>
                  <a:lnTo>
                    <a:pt x="388823" y="701790"/>
                  </a:lnTo>
                  <a:lnTo>
                    <a:pt x="344657" y="687532"/>
                  </a:lnTo>
                  <a:lnTo>
                    <a:pt x="302777" y="672717"/>
                  </a:lnTo>
                  <a:lnTo>
                    <a:pt x="263260" y="657367"/>
                  </a:lnTo>
                  <a:lnTo>
                    <a:pt x="226184" y="641503"/>
                  </a:lnTo>
                  <a:lnTo>
                    <a:pt x="191626" y="625149"/>
                  </a:lnTo>
                  <a:lnTo>
                    <a:pt x="130380" y="591053"/>
                  </a:lnTo>
                  <a:lnTo>
                    <a:pt x="80143" y="555256"/>
                  </a:lnTo>
                  <a:lnTo>
                    <a:pt x="41537" y="517933"/>
                  </a:lnTo>
                  <a:lnTo>
                    <a:pt x="15187" y="479259"/>
                  </a:lnTo>
                  <a:lnTo>
                    <a:pt x="1713" y="439410"/>
                  </a:lnTo>
                  <a:lnTo>
                    <a:pt x="0" y="419100"/>
                  </a:lnTo>
                  <a:close/>
                </a:path>
              </a:pathLst>
            </a:custGeom>
            <a:ln w="10668">
              <a:solidFill>
                <a:srgbClr val="05979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753358" y="1106550"/>
            <a:ext cx="1713230" cy="9791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30480"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8B7BE"/>
                </a:solidFill>
                <a:latin typeface="Georgia"/>
                <a:cs typeface="Georgia"/>
              </a:rPr>
              <a:t>4</a:t>
            </a: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8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1385"/>
              </a:spcBef>
            </a:pP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A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problem size</a:t>
            </a:r>
            <a:r>
              <a:rPr sz="1800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n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52564" y="2890964"/>
            <a:ext cx="2982595" cy="848994"/>
            <a:chOff x="452564" y="2890964"/>
            <a:chExt cx="2982595" cy="848994"/>
          </a:xfrm>
        </p:grpSpPr>
        <p:sp>
          <p:nvSpPr>
            <p:cNvPr id="7" name="object 7"/>
            <p:cNvSpPr/>
            <p:nvPr/>
          </p:nvSpPr>
          <p:spPr>
            <a:xfrm>
              <a:off x="457961" y="2896361"/>
              <a:ext cx="2971800" cy="838200"/>
            </a:xfrm>
            <a:custGeom>
              <a:avLst/>
              <a:gdLst/>
              <a:ahLst/>
              <a:cxnLst/>
              <a:rect l="l" t="t" r="r" b="b"/>
              <a:pathLst>
                <a:path w="2971800" h="838200">
                  <a:moveTo>
                    <a:pt x="1485900" y="0"/>
                  </a:moveTo>
                  <a:lnTo>
                    <a:pt x="1413907" y="483"/>
                  </a:lnTo>
                  <a:lnTo>
                    <a:pt x="1342798" y="1917"/>
                  </a:lnTo>
                  <a:lnTo>
                    <a:pt x="1272652" y="4282"/>
                  </a:lnTo>
                  <a:lnTo>
                    <a:pt x="1203545" y="7554"/>
                  </a:lnTo>
                  <a:lnTo>
                    <a:pt x="1135556" y="11713"/>
                  </a:lnTo>
                  <a:lnTo>
                    <a:pt x="1068763" y="16735"/>
                  </a:lnTo>
                  <a:lnTo>
                    <a:pt x="1003243" y="22599"/>
                  </a:lnTo>
                  <a:lnTo>
                    <a:pt x="939075" y="29283"/>
                  </a:lnTo>
                  <a:lnTo>
                    <a:pt x="876336" y="36766"/>
                  </a:lnTo>
                  <a:lnTo>
                    <a:pt x="815103" y="45025"/>
                  </a:lnTo>
                  <a:lnTo>
                    <a:pt x="755456" y="54038"/>
                  </a:lnTo>
                  <a:lnTo>
                    <a:pt x="697471" y="63783"/>
                  </a:lnTo>
                  <a:lnTo>
                    <a:pt x="641227" y="74239"/>
                  </a:lnTo>
                  <a:lnTo>
                    <a:pt x="586801" y="85384"/>
                  </a:lnTo>
                  <a:lnTo>
                    <a:pt x="534271" y="97195"/>
                  </a:lnTo>
                  <a:lnTo>
                    <a:pt x="483715" y="109651"/>
                  </a:lnTo>
                  <a:lnTo>
                    <a:pt x="435211" y="122729"/>
                  </a:lnTo>
                  <a:lnTo>
                    <a:pt x="388837" y="136409"/>
                  </a:lnTo>
                  <a:lnTo>
                    <a:pt x="344670" y="150667"/>
                  </a:lnTo>
                  <a:lnTo>
                    <a:pt x="302788" y="165482"/>
                  </a:lnTo>
                  <a:lnTo>
                    <a:pt x="263270" y="180832"/>
                  </a:lnTo>
                  <a:lnTo>
                    <a:pt x="226193" y="196696"/>
                  </a:lnTo>
                  <a:lnTo>
                    <a:pt x="191635" y="213050"/>
                  </a:lnTo>
                  <a:lnTo>
                    <a:pt x="130386" y="247146"/>
                  </a:lnTo>
                  <a:lnTo>
                    <a:pt x="80146" y="282943"/>
                  </a:lnTo>
                  <a:lnTo>
                    <a:pt x="41539" y="320266"/>
                  </a:lnTo>
                  <a:lnTo>
                    <a:pt x="15187" y="358940"/>
                  </a:lnTo>
                  <a:lnTo>
                    <a:pt x="1713" y="398789"/>
                  </a:lnTo>
                  <a:lnTo>
                    <a:pt x="0" y="419100"/>
                  </a:lnTo>
                  <a:lnTo>
                    <a:pt x="1713" y="439410"/>
                  </a:lnTo>
                  <a:lnTo>
                    <a:pt x="15187" y="479259"/>
                  </a:lnTo>
                  <a:lnTo>
                    <a:pt x="41539" y="517933"/>
                  </a:lnTo>
                  <a:lnTo>
                    <a:pt x="80146" y="555256"/>
                  </a:lnTo>
                  <a:lnTo>
                    <a:pt x="130386" y="591053"/>
                  </a:lnTo>
                  <a:lnTo>
                    <a:pt x="191635" y="625149"/>
                  </a:lnTo>
                  <a:lnTo>
                    <a:pt x="226193" y="641503"/>
                  </a:lnTo>
                  <a:lnTo>
                    <a:pt x="263270" y="657367"/>
                  </a:lnTo>
                  <a:lnTo>
                    <a:pt x="302788" y="672717"/>
                  </a:lnTo>
                  <a:lnTo>
                    <a:pt x="344670" y="687532"/>
                  </a:lnTo>
                  <a:lnTo>
                    <a:pt x="388837" y="701790"/>
                  </a:lnTo>
                  <a:lnTo>
                    <a:pt x="435211" y="715470"/>
                  </a:lnTo>
                  <a:lnTo>
                    <a:pt x="483715" y="728548"/>
                  </a:lnTo>
                  <a:lnTo>
                    <a:pt x="534271" y="741004"/>
                  </a:lnTo>
                  <a:lnTo>
                    <a:pt x="586801" y="752815"/>
                  </a:lnTo>
                  <a:lnTo>
                    <a:pt x="641227" y="763960"/>
                  </a:lnTo>
                  <a:lnTo>
                    <a:pt x="697471" y="774416"/>
                  </a:lnTo>
                  <a:lnTo>
                    <a:pt x="755456" y="784161"/>
                  </a:lnTo>
                  <a:lnTo>
                    <a:pt x="815103" y="793174"/>
                  </a:lnTo>
                  <a:lnTo>
                    <a:pt x="876336" y="801433"/>
                  </a:lnTo>
                  <a:lnTo>
                    <a:pt x="939075" y="808916"/>
                  </a:lnTo>
                  <a:lnTo>
                    <a:pt x="1003243" y="815600"/>
                  </a:lnTo>
                  <a:lnTo>
                    <a:pt x="1068763" y="821464"/>
                  </a:lnTo>
                  <a:lnTo>
                    <a:pt x="1135556" y="826486"/>
                  </a:lnTo>
                  <a:lnTo>
                    <a:pt x="1203545" y="830645"/>
                  </a:lnTo>
                  <a:lnTo>
                    <a:pt x="1272652" y="833917"/>
                  </a:lnTo>
                  <a:lnTo>
                    <a:pt x="1342798" y="836282"/>
                  </a:lnTo>
                  <a:lnTo>
                    <a:pt x="1413907" y="837716"/>
                  </a:lnTo>
                  <a:lnTo>
                    <a:pt x="1485900" y="838200"/>
                  </a:lnTo>
                  <a:lnTo>
                    <a:pt x="1557896" y="837716"/>
                  </a:lnTo>
                  <a:lnTo>
                    <a:pt x="1629007" y="836282"/>
                  </a:lnTo>
                  <a:lnTo>
                    <a:pt x="1699156" y="833917"/>
                  </a:lnTo>
                  <a:lnTo>
                    <a:pt x="1768264" y="830645"/>
                  </a:lnTo>
                  <a:lnTo>
                    <a:pt x="1836255" y="826486"/>
                  </a:lnTo>
                  <a:lnTo>
                    <a:pt x="1903050" y="821464"/>
                  </a:lnTo>
                  <a:lnTo>
                    <a:pt x="1968570" y="815600"/>
                  </a:lnTo>
                  <a:lnTo>
                    <a:pt x="2032740" y="808916"/>
                  </a:lnTo>
                  <a:lnTo>
                    <a:pt x="2095480" y="801433"/>
                  </a:lnTo>
                  <a:lnTo>
                    <a:pt x="2156712" y="793174"/>
                  </a:lnTo>
                  <a:lnTo>
                    <a:pt x="2216360" y="784161"/>
                  </a:lnTo>
                  <a:lnTo>
                    <a:pt x="2274345" y="774416"/>
                  </a:lnTo>
                  <a:lnTo>
                    <a:pt x="2330589" y="763960"/>
                  </a:lnTo>
                  <a:lnTo>
                    <a:pt x="2385015" y="752815"/>
                  </a:lnTo>
                  <a:lnTo>
                    <a:pt x="2437544" y="741004"/>
                  </a:lnTo>
                  <a:lnTo>
                    <a:pt x="2488099" y="728548"/>
                  </a:lnTo>
                  <a:lnTo>
                    <a:pt x="2536602" y="715470"/>
                  </a:lnTo>
                  <a:lnTo>
                    <a:pt x="2582976" y="701790"/>
                  </a:lnTo>
                  <a:lnTo>
                    <a:pt x="2627142" y="687532"/>
                  </a:lnTo>
                  <a:lnTo>
                    <a:pt x="2669022" y="672717"/>
                  </a:lnTo>
                  <a:lnTo>
                    <a:pt x="2708539" y="657367"/>
                  </a:lnTo>
                  <a:lnTo>
                    <a:pt x="2745615" y="641503"/>
                  </a:lnTo>
                  <a:lnTo>
                    <a:pt x="2780173" y="625149"/>
                  </a:lnTo>
                  <a:lnTo>
                    <a:pt x="2841419" y="591053"/>
                  </a:lnTo>
                  <a:lnTo>
                    <a:pt x="2891656" y="555256"/>
                  </a:lnTo>
                  <a:lnTo>
                    <a:pt x="2930262" y="517933"/>
                  </a:lnTo>
                  <a:lnTo>
                    <a:pt x="2956612" y="479259"/>
                  </a:lnTo>
                  <a:lnTo>
                    <a:pt x="2970086" y="439410"/>
                  </a:lnTo>
                  <a:lnTo>
                    <a:pt x="2971800" y="419100"/>
                  </a:lnTo>
                  <a:lnTo>
                    <a:pt x="2970086" y="398789"/>
                  </a:lnTo>
                  <a:lnTo>
                    <a:pt x="2956612" y="358940"/>
                  </a:lnTo>
                  <a:lnTo>
                    <a:pt x="2930262" y="320266"/>
                  </a:lnTo>
                  <a:lnTo>
                    <a:pt x="2891656" y="282943"/>
                  </a:lnTo>
                  <a:lnTo>
                    <a:pt x="2841419" y="247146"/>
                  </a:lnTo>
                  <a:lnTo>
                    <a:pt x="2780173" y="213050"/>
                  </a:lnTo>
                  <a:lnTo>
                    <a:pt x="2745615" y="196696"/>
                  </a:lnTo>
                  <a:lnTo>
                    <a:pt x="2708539" y="180832"/>
                  </a:lnTo>
                  <a:lnTo>
                    <a:pt x="2669022" y="165482"/>
                  </a:lnTo>
                  <a:lnTo>
                    <a:pt x="2627142" y="150667"/>
                  </a:lnTo>
                  <a:lnTo>
                    <a:pt x="2582976" y="136409"/>
                  </a:lnTo>
                  <a:lnTo>
                    <a:pt x="2536602" y="122729"/>
                  </a:lnTo>
                  <a:lnTo>
                    <a:pt x="2488099" y="109651"/>
                  </a:lnTo>
                  <a:lnTo>
                    <a:pt x="2437544" y="97195"/>
                  </a:lnTo>
                  <a:lnTo>
                    <a:pt x="2385015" y="85384"/>
                  </a:lnTo>
                  <a:lnTo>
                    <a:pt x="2330589" y="74239"/>
                  </a:lnTo>
                  <a:lnTo>
                    <a:pt x="2274345" y="63783"/>
                  </a:lnTo>
                  <a:lnTo>
                    <a:pt x="2216360" y="54038"/>
                  </a:lnTo>
                  <a:lnTo>
                    <a:pt x="2156712" y="45025"/>
                  </a:lnTo>
                  <a:lnTo>
                    <a:pt x="2095480" y="36766"/>
                  </a:lnTo>
                  <a:lnTo>
                    <a:pt x="2032740" y="29283"/>
                  </a:lnTo>
                  <a:lnTo>
                    <a:pt x="1968570" y="22599"/>
                  </a:lnTo>
                  <a:lnTo>
                    <a:pt x="1903050" y="16735"/>
                  </a:lnTo>
                  <a:lnTo>
                    <a:pt x="1836255" y="11713"/>
                  </a:lnTo>
                  <a:lnTo>
                    <a:pt x="1768264" y="7554"/>
                  </a:lnTo>
                  <a:lnTo>
                    <a:pt x="1699156" y="4282"/>
                  </a:lnTo>
                  <a:lnTo>
                    <a:pt x="1629007" y="1917"/>
                  </a:lnTo>
                  <a:lnTo>
                    <a:pt x="1557896" y="483"/>
                  </a:lnTo>
                  <a:lnTo>
                    <a:pt x="1485900" y="0"/>
                  </a:lnTo>
                  <a:close/>
                </a:path>
              </a:pathLst>
            </a:custGeom>
            <a:solidFill>
              <a:srgbClr val="0AD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961" y="2896361"/>
              <a:ext cx="2971800" cy="838200"/>
            </a:xfrm>
            <a:custGeom>
              <a:avLst/>
              <a:gdLst/>
              <a:ahLst/>
              <a:cxnLst/>
              <a:rect l="l" t="t" r="r" b="b"/>
              <a:pathLst>
                <a:path w="2971800" h="838200">
                  <a:moveTo>
                    <a:pt x="0" y="419100"/>
                  </a:moveTo>
                  <a:lnTo>
                    <a:pt x="6802" y="378728"/>
                  </a:lnTo>
                  <a:lnTo>
                    <a:pt x="26793" y="339445"/>
                  </a:lnTo>
                  <a:lnTo>
                    <a:pt x="59350" y="301424"/>
                  </a:lnTo>
                  <a:lnTo>
                    <a:pt x="103851" y="264842"/>
                  </a:lnTo>
                  <a:lnTo>
                    <a:pt x="159673" y="229874"/>
                  </a:lnTo>
                  <a:lnTo>
                    <a:pt x="226193" y="196696"/>
                  </a:lnTo>
                  <a:lnTo>
                    <a:pt x="263270" y="180832"/>
                  </a:lnTo>
                  <a:lnTo>
                    <a:pt x="302788" y="165482"/>
                  </a:lnTo>
                  <a:lnTo>
                    <a:pt x="344670" y="150667"/>
                  </a:lnTo>
                  <a:lnTo>
                    <a:pt x="388837" y="136409"/>
                  </a:lnTo>
                  <a:lnTo>
                    <a:pt x="435211" y="122729"/>
                  </a:lnTo>
                  <a:lnTo>
                    <a:pt x="483715" y="109651"/>
                  </a:lnTo>
                  <a:lnTo>
                    <a:pt x="534271" y="97195"/>
                  </a:lnTo>
                  <a:lnTo>
                    <a:pt x="586801" y="85384"/>
                  </a:lnTo>
                  <a:lnTo>
                    <a:pt x="641227" y="74239"/>
                  </a:lnTo>
                  <a:lnTo>
                    <a:pt x="697471" y="63783"/>
                  </a:lnTo>
                  <a:lnTo>
                    <a:pt x="755456" y="54038"/>
                  </a:lnTo>
                  <a:lnTo>
                    <a:pt x="815103" y="45025"/>
                  </a:lnTo>
                  <a:lnTo>
                    <a:pt x="876336" y="36766"/>
                  </a:lnTo>
                  <a:lnTo>
                    <a:pt x="939075" y="29283"/>
                  </a:lnTo>
                  <a:lnTo>
                    <a:pt x="1003243" y="22599"/>
                  </a:lnTo>
                  <a:lnTo>
                    <a:pt x="1068763" y="16735"/>
                  </a:lnTo>
                  <a:lnTo>
                    <a:pt x="1135556" y="11713"/>
                  </a:lnTo>
                  <a:lnTo>
                    <a:pt x="1203545" y="7554"/>
                  </a:lnTo>
                  <a:lnTo>
                    <a:pt x="1272652" y="4282"/>
                  </a:lnTo>
                  <a:lnTo>
                    <a:pt x="1342798" y="1917"/>
                  </a:lnTo>
                  <a:lnTo>
                    <a:pt x="1413907" y="483"/>
                  </a:lnTo>
                  <a:lnTo>
                    <a:pt x="1485900" y="0"/>
                  </a:lnTo>
                  <a:lnTo>
                    <a:pt x="1557896" y="483"/>
                  </a:lnTo>
                  <a:lnTo>
                    <a:pt x="1629007" y="1917"/>
                  </a:lnTo>
                  <a:lnTo>
                    <a:pt x="1699156" y="4282"/>
                  </a:lnTo>
                  <a:lnTo>
                    <a:pt x="1768264" y="7554"/>
                  </a:lnTo>
                  <a:lnTo>
                    <a:pt x="1836255" y="11713"/>
                  </a:lnTo>
                  <a:lnTo>
                    <a:pt x="1903050" y="16735"/>
                  </a:lnTo>
                  <a:lnTo>
                    <a:pt x="1968570" y="22599"/>
                  </a:lnTo>
                  <a:lnTo>
                    <a:pt x="2032740" y="29283"/>
                  </a:lnTo>
                  <a:lnTo>
                    <a:pt x="2095480" y="36766"/>
                  </a:lnTo>
                  <a:lnTo>
                    <a:pt x="2156712" y="45025"/>
                  </a:lnTo>
                  <a:lnTo>
                    <a:pt x="2216360" y="54038"/>
                  </a:lnTo>
                  <a:lnTo>
                    <a:pt x="2274345" y="63783"/>
                  </a:lnTo>
                  <a:lnTo>
                    <a:pt x="2330589" y="74239"/>
                  </a:lnTo>
                  <a:lnTo>
                    <a:pt x="2385015" y="85384"/>
                  </a:lnTo>
                  <a:lnTo>
                    <a:pt x="2437544" y="97195"/>
                  </a:lnTo>
                  <a:lnTo>
                    <a:pt x="2488099" y="109651"/>
                  </a:lnTo>
                  <a:lnTo>
                    <a:pt x="2536602" y="122729"/>
                  </a:lnTo>
                  <a:lnTo>
                    <a:pt x="2582976" y="136409"/>
                  </a:lnTo>
                  <a:lnTo>
                    <a:pt x="2627142" y="150667"/>
                  </a:lnTo>
                  <a:lnTo>
                    <a:pt x="2669022" y="165482"/>
                  </a:lnTo>
                  <a:lnTo>
                    <a:pt x="2708539" y="180832"/>
                  </a:lnTo>
                  <a:lnTo>
                    <a:pt x="2745615" y="196696"/>
                  </a:lnTo>
                  <a:lnTo>
                    <a:pt x="2780173" y="213050"/>
                  </a:lnTo>
                  <a:lnTo>
                    <a:pt x="2841419" y="247146"/>
                  </a:lnTo>
                  <a:lnTo>
                    <a:pt x="2891656" y="282943"/>
                  </a:lnTo>
                  <a:lnTo>
                    <a:pt x="2930262" y="320266"/>
                  </a:lnTo>
                  <a:lnTo>
                    <a:pt x="2956612" y="358940"/>
                  </a:lnTo>
                  <a:lnTo>
                    <a:pt x="2970086" y="398789"/>
                  </a:lnTo>
                  <a:lnTo>
                    <a:pt x="2971800" y="419100"/>
                  </a:lnTo>
                  <a:lnTo>
                    <a:pt x="2970086" y="439410"/>
                  </a:lnTo>
                  <a:lnTo>
                    <a:pt x="2956612" y="479259"/>
                  </a:lnTo>
                  <a:lnTo>
                    <a:pt x="2930262" y="517933"/>
                  </a:lnTo>
                  <a:lnTo>
                    <a:pt x="2891656" y="555256"/>
                  </a:lnTo>
                  <a:lnTo>
                    <a:pt x="2841419" y="591053"/>
                  </a:lnTo>
                  <a:lnTo>
                    <a:pt x="2780173" y="625149"/>
                  </a:lnTo>
                  <a:lnTo>
                    <a:pt x="2745615" y="641503"/>
                  </a:lnTo>
                  <a:lnTo>
                    <a:pt x="2708539" y="657367"/>
                  </a:lnTo>
                  <a:lnTo>
                    <a:pt x="2669022" y="672717"/>
                  </a:lnTo>
                  <a:lnTo>
                    <a:pt x="2627142" y="687532"/>
                  </a:lnTo>
                  <a:lnTo>
                    <a:pt x="2582976" y="701790"/>
                  </a:lnTo>
                  <a:lnTo>
                    <a:pt x="2536602" y="715470"/>
                  </a:lnTo>
                  <a:lnTo>
                    <a:pt x="2488099" y="728548"/>
                  </a:lnTo>
                  <a:lnTo>
                    <a:pt x="2437544" y="741004"/>
                  </a:lnTo>
                  <a:lnTo>
                    <a:pt x="2385015" y="752815"/>
                  </a:lnTo>
                  <a:lnTo>
                    <a:pt x="2330589" y="763960"/>
                  </a:lnTo>
                  <a:lnTo>
                    <a:pt x="2274345" y="774416"/>
                  </a:lnTo>
                  <a:lnTo>
                    <a:pt x="2216360" y="784161"/>
                  </a:lnTo>
                  <a:lnTo>
                    <a:pt x="2156712" y="793174"/>
                  </a:lnTo>
                  <a:lnTo>
                    <a:pt x="2095480" y="801433"/>
                  </a:lnTo>
                  <a:lnTo>
                    <a:pt x="2032740" y="808916"/>
                  </a:lnTo>
                  <a:lnTo>
                    <a:pt x="1968570" y="815600"/>
                  </a:lnTo>
                  <a:lnTo>
                    <a:pt x="1903050" y="821464"/>
                  </a:lnTo>
                  <a:lnTo>
                    <a:pt x="1836255" y="826486"/>
                  </a:lnTo>
                  <a:lnTo>
                    <a:pt x="1768264" y="830645"/>
                  </a:lnTo>
                  <a:lnTo>
                    <a:pt x="1699156" y="833917"/>
                  </a:lnTo>
                  <a:lnTo>
                    <a:pt x="1629007" y="836282"/>
                  </a:lnTo>
                  <a:lnTo>
                    <a:pt x="1557896" y="837716"/>
                  </a:lnTo>
                  <a:lnTo>
                    <a:pt x="1485900" y="838200"/>
                  </a:lnTo>
                  <a:lnTo>
                    <a:pt x="1413907" y="837716"/>
                  </a:lnTo>
                  <a:lnTo>
                    <a:pt x="1342798" y="836282"/>
                  </a:lnTo>
                  <a:lnTo>
                    <a:pt x="1272652" y="833917"/>
                  </a:lnTo>
                  <a:lnTo>
                    <a:pt x="1203545" y="830645"/>
                  </a:lnTo>
                  <a:lnTo>
                    <a:pt x="1135556" y="826486"/>
                  </a:lnTo>
                  <a:lnTo>
                    <a:pt x="1068763" y="821464"/>
                  </a:lnTo>
                  <a:lnTo>
                    <a:pt x="1003243" y="815600"/>
                  </a:lnTo>
                  <a:lnTo>
                    <a:pt x="939075" y="808916"/>
                  </a:lnTo>
                  <a:lnTo>
                    <a:pt x="876336" y="801433"/>
                  </a:lnTo>
                  <a:lnTo>
                    <a:pt x="815103" y="793174"/>
                  </a:lnTo>
                  <a:lnTo>
                    <a:pt x="755456" y="784161"/>
                  </a:lnTo>
                  <a:lnTo>
                    <a:pt x="697471" y="774416"/>
                  </a:lnTo>
                  <a:lnTo>
                    <a:pt x="641227" y="763960"/>
                  </a:lnTo>
                  <a:lnTo>
                    <a:pt x="586801" y="752815"/>
                  </a:lnTo>
                  <a:lnTo>
                    <a:pt x="534271" y="741004"/>
                  </a:lnTo>
                  <a:lnTo>
                    <a:pt x="483715" y="728548"/>
                  </a:lnTo>
                  <a:lnTo>
                    <a:pt x="435211" y="715470"/>
                  </a:lnTo>
                  <a:lnTo>
                    <a:pt x="388837" y="701790"/>
                  </a:lnTo>
                  <a:lnTo>
                    <a:pt x="344670" y="687532"/>
                  </a:lnTo>
                  <a:lnTo>
                    <a:pt x="302788" y="672717"/>
                  </a:lnTo>
                  <a:lnTo>
                    <a:pt x="263270" y="657367"/>
                  </a:lnTo>
                  <a:lnTo>
                    <a:pt x="226193" y="641503"/>
                  </a:lnTo>
                  <a:lnTo>
                    <a:pt x="191635" y="625149"/>
                  </a:lnTo>
                  <a:lnTo>
                    <a:pt x="130386" y="591053"/>
                  </a:lnTo>
                  <a:lnTo>
                    <a:pt x="80146" y="555256"/>
                  </a:lnTo>
                  <a:lnTo>
                    <a:pt x="41539" y="517933"/>
                  </a:lnTo>
                  <a:lnTo>
                    <a:pt x="15187" y="479259"/>
                  </a:lnTo>
                  <a:lnTo>
                    <a:pt x="1713" y="439410"/>
                  </a:lnTo>
                  <a:lnTo>
                    <a:pt x="0" y="419100"/>
                  </a:lnTo>
                  <a:close/>
                </a:path>
              </a:pathLst>
            </a:custGeom>
            <a:ln w="10668">
              <a:solidFill>
                <a:srgbClr val="05979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49527" y="3020695"/>
            <a:ext cx="17862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0855" marR="5080" indent="-47879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Sub problem 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1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of  size</a:t>
            </a:r>
            <a:r>
              <a:rPr sz="1800" spc="-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n/2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862764" y="2814764"/>
            <a:ext cx="2982595" cy="848994"/>
            <a:chOff x="5862764" y="2814764"/>
            <a:chExt cx="2982595" cy="848994"/>
          </a:xfrm>
        </p:grpSpPr>
        <p:sp>
          <p:nvSpPr>
            <p:cNvPr id="11" name="object 11"/>
            <p:cNvSpPr/>
            <p:nvPr/>
          </p:nvSpPr>
          <p:spPr>
            <a:xfrm>
              <a:off x="5868162" y="2820161"/>
              <a:ext cx="2971800" cy="838200"/>
            </a:xfrm>
            <a:custGeom>
              <a:avLst/>
              <a:gdLst/>
              <a:ahLst/>
              <a:cxnLst/>
              <a:rect l="l" t="t" r="r" b="b"/>
              <a:pathLst>
                <a:path w="2971800" h="838200">
                  <a:moveTo>
                    <a:pt x="1485899" y="0"/>
                  </a:moveTo>
                  <a:lnTo>
                    <a:pt x="1413903" y="483"/>
                  </a:lnTo>
                  <a:lnTo>
                    <a:pt x="1342792" y="1917"/>
                  </a:lnTo>
                  <a:lnTo>
                    <a:pt x="1272643" y="4282"/>
                  </a:lnTo>
                  <a:lnTo>
                    <a:pt x="1203535" y="7554"/>
                  </a:lnTo>
                  <a:lnTo>
                    <a:pt x="1135544" y="11713"/>
                  </a:lnTo>
                  <a:lnTo>
                    <a:pt x="1068749" y="16735"/>
                  </a:lnTo>
                  <a:lnTo>
                    <a:pt x="1003229" y="22599"/>
                  </a:lnTo>
                  <a:lnTo>
                    <a:pt x="939059" y="29283"/>
                  </a:lnTo>
                  <a:lnTo>
                    <a:pt x="876319" y="36766"/>
                  </a:lnTo>
                  <a:lnTo>
                    <a:pt x="815087" y="45025"/>
                  </a:lnTo>
                  <a:lnTo>
                    <a:pt x="755439" y="54038"/>
                  </a:lnTo>
                  <a:lnTo>
                    <a:pt x="697454" y="63783"/>
                  </a:lnTo>
                  <a:lnTo>
                    <a:pt x="641210" y="74239"/>
                  </a:lnTo>
                  <a:lnTo>
                    <a:pt x="586784" y="85384"/>
                  </a:lnTo>
                  <a:lnTo>
                    <a:pt x="534255" y="97195"/>
                  </a:lnTo>
                  <a:lnTo>
                    <a:pt x="483700" y="109651"/>
                  </a:lnTo>
                  <a:lnTo>
                    <a:pt x="435197" y="122729"/>
                  </a:lnTo>
                  <a:lnTo>
                    <a:pt x="388823" y="136409"/>
                  </a:lnTo>
                  <a:lnTo>
                    <a:pt x="344657" y="150667"/>
                  </a:lnTo>
                  <a:lnTo>
                    <a:pt x="302777" y="165482"/>
                  </a:lnTo>
                  <a:lnTo>
                    <a:pt x="263260" y="180832"/>
                  </a:lnTo>
                  <a:lnTo>
                    <a:pt x="226184" y="196696"/>
                  </a:lnTo>
                  <a:lnTo>
                    <a:pt x="191626" y="213050"/>
                  </a:lnTo>
                  <a:lnTo>
                    <a:pt x="130380" y="247146"/>
                  </a:lnTo>
                  <a:lnTo>
                    <a:pt x="80143" y="282943"/>
                  </a:lnTo>
                  <a:lnTo>
                    <a:pt x="41537" y="320266"/>
                  </a:lnTo>
                  <a:lnTo>
                    <a:pt x="15187" y="358940"/>
                  </a:lnTo>
                  <a:lnTo>
                    <a:pt x="1713" y="398789"/>
                  </a:lnTo>
                  <a:lnTo>
                    <a:pt x="0" y="419100"/>
                  </a:lnTo>
                  <a:lnTo>
                    <a:pt x="1713" y="439410"/>
                  </a:lnTo>
                  <a:lnTo>
                    <a:pt x="15187" y="479259"/>
                  </a:lnTo>
                  <a:lnTo>
                    <a:pt x="41537" y="517933"/>
                  </a:lnTo>
                  <a:lnTo>
                    <a:pt x="80143" y="555256"/>
                  </a:lnTo>
                  <a:lnTo>
                    <a:pt x="130380" y="591053"/>
                  </a:lnTo>
                  <a:lnTo>
                    <a:pt x="191626" y="625149"/>
                  </a:lnTo>
                  <a:lnTo>
                    <a:pt x="226184" y="641503"/>
                  </a:lnTo>
                  <a:lnTo>
                    <a:pt x="263260" y="657367"/>
                  </a:lnTo>
                  <a:lnTo>
                    <a:pt x="302777" y="672717"/>
                  </a:lnTo>
                  <a:lnTo>
                    <a:pt x="344657" y="687532"/>
                  </a:lnTo>
                  <a:lnTo>
                    <a:pt x="388823" y="701790"/>
                  </a:lnTo>
                  <a:lnTo>
                    <a:pt x="435197" y="715470"/>
                  </a:lnTo>
                  <a:lnTo>
                    <a:pt x="483700" y="728548"/>
                  </a:lnTo>
                  <a:lnTo>
                    <a:pt x="534255" y="741004"/>
                  </a:lnTo>
                  <a:lnTo>
                    <a:pt x="586784" y="752815"/>
                  </a:lnTo>
                  <a:lnTo>
                    <a:pt x="641210" y="763960"/>
                  </a:lnTo>
                  <a:lnTo>
                    <a:pt x="697454" y="774416"/>
                  </a:lnTo>
                  <a:lnTo>
                    <a:pt x="755439" y="784161"/>
                  </a:lnTo>
                  <a:lnTo>
                    <a:pt x="815087" y="793174"/>
                  </a:lnTo>
                  <a:lnTo>
                    <a:pt x="876319" y="801433"/>
                  </a:lnTo>
                  <a:lnTo>
                    <a:pt x="939059" y="808916"/>
                  </a:lnTo>
                  <a:lnTo>
                    <a:pt x="1003229" y="815600"/>
                  </a:lnTo>
                  <a:lnTo>
                    <a:pt x="1068749" y="821464"/>
                  </a:lnTo>
                  <a:lnTo>
                    <a:pt x="1135544" y="826486"/>
                  </a:lnTo>
                  <a:lnTo>
                    <a:pt x="1203535" y="830645"/>
                  </a:lnTo>
                  <a:lnTo>
                    <a:pt x="1272643" y="833917"/>
                  </a:lnTo>
                  <a:lnTo>
                    <a:pt x="1342792" y="836282"/>
                  </a:lnTo>
                  <a:lnTo>
                    <a:pt x="1413903" y="837716"/>
                  </a:lnTo>
                  <a:lnTo>
                    <a:pt x="1485899" y="838200"/>
                  </a:lnTo>
                  <a:lnTo>
                    <a:pt x="1557896" y="837716"/>
                  </a:lnTo>
                  <a:lnTo>
                    <a:pt x="1629007" y="836282"/>
                  </a:lnTo>
                  <a:lnTo>
                    <a:pt x="1699156" y="833917"/>
                  </a:lnTo>
                  <a:lnTo>
                    <a:pt x="1768264" y="830645"/>
                  </a:lnTo>
                  <a:lnTo>
                    <a:pt x="1836255" y="826486"/>
                  </a:lnTo>
                  <a:lnTo>
                    <a:pt x="1903050" y="821464"/>
                  </a:lnTo>
                  <a:lnTo>
                    <a:pt x="1968570" y="815600"/>
                  </a:lnTo>
                  <a:lnTo>
                    <a:pt x="2032740" y="808916"/>
                  </a:lnTo>
                  <a:lnTo>
                    <a:pt x="2095480" y="801433"/>
                  </a:lnTo>
                  <a:lnTo>
                    <a:pt x="2156712" y="793174"/>
                  </a:lnTo>
                  <a:lnTo>
                    <a:pt x="2216360" y="784161"/>
                  </a:lnTo>
                  <a:lnTo>
                    <a:pt x="2274345" y="774416"/>
                  </a:lnTo>
                  <a:lnTo>
                    <a:pt x="2330589" y="763960"/>
                  </a:lnTo>
                  <a:lnTo>
                    <a:pt x="2385015" y="752815"/>
                  </a:lnTo>
                  <a:lnTo>
                    <a:pt x="2437544" y="741004"/>
                  </a:lnTo>
                  <a:lnTo>
                    <a:pt x="2488099" y="728548"/>
                  </a:lnTo>
                  <a:lnTo>
                    <a:pt x="2536602" y="715470"/>
                  </a:lnTo>
                  <a:lnTo>
                    <a:pt x="2582976" y="701790"/>
                  </a:lnTo>
                  <a:lnTo>
                    <a:pt x="2627142" y="687532"/>
                  </a:lnTo>
                  <a:lnTo>
                    <a:pt x="2669022" y="672717"/>
                  </a:lnTo>
                  <a:lnTo>
                    <a:pt x="2708539" y="657367"/>
                  </a:lnTo>
                  <a:lnTo>
                    <a:pt x="2745615" y="641503"/>
                  </a:lnTo>
                  <a:lnTo>
                    <a:pt x="2780173" y="625149"/>
                  </a:lnTo>
                  <a:lnTo>
                    <a:pt x="2841419" y="591053"/>
                  </a:lnTo>
                  <a:lnTo>
                    <a:pt x="2891656" y="555256"/>
                  </a:lnTo>
                  <a:lnTo>
                    <a:pt x="2930262" y="517933"/>
                  </a:lnTo>
                  <a:lnTo>
                    <a:pt x="2956612" y="479259"/>
                  </a:lnTo>
                  <a:lnTo>
                    <a:pt x="2970086" y="439410"/>
                  </a:lnTo>
                  <a:lnTo>
                    <a:pt x="2971799" y="419100"/>
                  </a:lnTo>
                  <a:lnTo>
                    <a:pt x="2970086" y="398789"/>
                  </a:lnTo>
                  <a:lnTo>
                    <a:pt x="2956612" y="358940"/>
                  </a:lnTo>
                  <a:lnTo>
                    <a:pt x="2930262" y="320266"/>
                  </a:lnTo>
                  <a:lnTo>
                    <a:pt x="2891656" y="282943"/>
                  </a:lnTo>
                  <a:lnTo>
                    <a:pt x="2841419" y="247146"/>
                  </a:lnTo>
                  <a:lnTo>
                    <a:pt x="2780173" y="213050"/>
                  </a:lnTo>
                  <a:lnTo>
                    <a:pt x="2745615" y="196696"/>
                  </a:lnTo>
                  <a:lnTo>
                    <a:pt x="2708539" y="180832"/>
                  </a:lnTo>
                  <a:lnTo>
                    <a:pt x="2669022" y="165482"/>
                  </a:lnTo>
                  <a:lnTo>
                    <a:pt x="2627142" y="150667"/>
                  </a:lnTo>
                  <a:lnTo>
                    <a:pt x="2582976" y="136409"/>
                  </a:lnTo>
                  <a:lnTo>
                    <a:pt x="2536602" y="122729"/>
                  </a:lnTo>
                  <a:lnTo>
                    <a:pt x="2488099" y="109651"/>
                  </a:lnTo>
                  <a:lnTo>
                    <a:pt x="2437544" y="97195"/>
                  </a:lnTo>
                  <a:lnTo>
                    <a:pt x="2385015" y="85384"/>
                  </a:lnTo>
                  <a:lnTo>
                    <a:pt x="2330589" y="74239"/>
                  </a:lnTo>
                  <a:lnTo>
                    <a:pt x="2274345" y="63783"/>
                  </a:lnTo>
                  <a:lnTo>
                    <a:pt x="2216360" y="54038"/>
                  </a:lnTo>
                  <a:lnTo>
                    <a:pt x="2156712" y="45025"/>
                  </a:lnTo>
                  <a:lnTo>
                    <a:pt x="2095480" y="36766"/>
                  </a:lnTo>
                  <a:lnTo>
                    <a:pt x="2032740" y="29283"/>
                  </a:lnTo>
                  <a:lnTo>
                    <a:pt x="1968570" y="22599"/>
                  </a:lnTo>
                  <a:lnTo>
                    <a:pt x="1903050" y="16735"/>
                  </a:lnTo>
                  <a:lnTo>
                    <a:pt x="1836255" y="11713"/>
                  </a:lnTo>
                  <a:lnTo>
                    <a:pt x="1768264" y="7554"/>
                  </a:lnTo>
                  <a:lnTo>
                    <a:pt x="1699156" y="4282"/>
                  </a:lnTo>
                  <a:lnTo>
                    <a:pt x="1629007" y="1917"/>
                  </a:lnTo>
                  <a:lnTo>
                    <a:pt x="1557896" y="483"/>
                  </a:lnTo>
                  <a:lnTo>
                    <a:pt x="1485899" y="0"/>
                  </a:lnTo>
                  <a:close/>
                </a:path>
              </a:pathLst>
            </a:custGeom>
            <a:solidFill>
              <a:srgbClr val="0AD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868162" y="2820161"/>
              <a:ext cx="2971800" cy="838200"/>
            </a:xfrm>
            <a:custGeom>
              <a:avLst/>
              <a:gdLst/>
              <a:ahLst/>
              <a:cxnLst/>
              <a:rect l="l" t="t" r="r" b="b"/>
              <a:pathLst>
                <a:path w="2971800" h="838200">
                  <a:moveTo>
                    <a:pt x="0" y="419100"/>
                  </a:moveTo>
                  <a:lnTo>
                    <a:pt x="6801" y="378728"/>
                  </a:lnTo>
                  <a:lnTo>
                    <a:pt x="26791" y="339445"/>
                  </a:lnTo>
                  <a:lnTo>
                    <a:pt x="59347" y="301424"/>
                  </a:lnTo>
                  <a:lnTo>
                    <a:pt x="103846" y="264842"/>
                  </a:lnTo>
                  <a:lnTo>
                    <a:pt x="159666" y="229874"/>
                  </a:lnTo>
                  <a:lnTo>
                    <a:pt x="226184" y="196696"/>
                  </a:lnTo>
                  <a:lnTo>
                    <a:pt x="263260" y="180832"/>
                  </a:lnTo>
                  <a:lnTo>
                    <a:pt x="302777" y="165482"/>
                  </a:lnTo>
                  <a:lnTo>
                    <a:pt x="344657" y="150667"/>
                  </a:lnTo>
                  <a:lnTo>
                    <a:pt x="388823" y="136409"/>
                  </a:lnTo>
                  <a:lnTo>
                    <a:pt x="435197" y="122729"/>
                  </a:lnTo>
                  <a:lnTo>
                    <a:pt x="483700" y="109651"/>
                  </a:lnTo>
                  <a:lnTo>
                    <a:pt x="534255" y="97195"/>
                  </a:lnTo>
                  <a:lnTo>
                    <a:pt x="586784" y="85384"/>
                  </a:lnTo>
                  <a:lnTo>
                    <a:pt x="641210" y="74239"/>
                  </a:lnTo>
                  <a:lnTo>
                    <a:pt x="697454" y="63783"/>
                  </a:lnTo>
                  <a:lnTo>
                    <a:pt x="755439" y="54038"/>
                  </a:lnTo>
                  <a:lnTo>
                    <a:pt x="815087" y="45025"/>
                  </a:lnTo>
                  <a:lnTo>
                    <a:pt x="876319" y="36766"/>
                  </a:lnTo>
                  <a:lnTo>
                    <a:pt x="939059" y="29283"/>
                  </a:lnTo>
                  <a:lnTo>
                    <a:pt x="1003229" y="22599"/>
                  </a:lnTo>
                  <a:lnTo>
                    <a:pt x="1068749" y="16735"/>
                  </a:lnTo>
                  <a:lnTo>
                    <a:pt x="1135544" y="11713"/>
                  </a:lnTo>
                  <a:lnTo>
                    <a:pt x="1203535" y="7554"/>
                  </a:lnTo>
                  <a:lnTo>
                    <a:pt x="1272643" y="4282"/>
                  </a:lnTo>
                  <a:lnTo>
                    <a:pt x="1342792" y="1917"/>
                  </a:lnTo>
                  <a:lnTo>
                    <a:pt x="1413903" y="483"/>
                  </a:lnTo>
                  <a:lnTo>
                    <a:pt x="1485899" y="0"/>
                  </a:lnTo>
                  <a:lnTo>
                    <a:pt x="1557896" y="483"/>
                  </a:lnTo>
                  <a:lnTo>
                    <a:pt x="1629007" y="1917"/>
                  </a:lnTo>
                  <a:lnTo>
                    <a:pt x="1699156" y="4282"/>
                  </a:lnTo>
                  <a:lnTo>
                    <a:pt x="1768264" y="7554"/>
                  </a:lnTo>
                  <a:lnTo>
                    <a:pt x="1836255" y="11713"/>
                  </a:lnTo>
                  <a:lnTo>
                    <a:pt x="1903050" y="16735"/>
                  </a:lnTo>
                  <a:lnTo>
                    <a:pt x="1968570" y="22599"/>
                  </a:lnTo>
                  <a:lnTo>
                    <a:pt x="2032740" y="29283"/>
                  </a:lnTo>
                  <a:lnTo>
                    <a:pt x="2095480" y="36766"/>
                  </a:lnTo>
                  <a:lnTo>
                    <a:pt x="2156712" y="45025"/>
                  </a:lnTo>
                  <a:lnTo>
                    <a:pt x="2216360" y="54038"/>
                  </a:lnTo>
                  <a:lnTo>
                    <a:pt x="2274345" y="63783"/>
                  </a:lnTo>
                  <a:lnTo>
                    <a:pt x="2330589" y="74239"/>
                  </a:lnTo>
                  <a:lnTo>
                    <a:pt x="2385015" y="85384"/>
                  </a:lnTo>
                  <a:lnTo>
                    <a:pt x="2437544" y="97195"/>
                  </a:lnTo>
                  <a:lnTo>
                    <a:pt x="2488099" y="109651"/>
                  </a:lnTo>
                  <a:lnTo>
                    <a:pt x="2536602" y="122729"/>
                  </a:lnTo>
                  <a:lnTo>
                    <a:pt x="2582976" y="136409"/>
                  </a:lnTo>
                  <a:lnTo>
                    <a:pt x="2627142" y="150667"/>
                  </a:lnTo>
                  <a:lnTo>
                    <a:pt x="2669022" y="165482"/>
                  </a:lnTo>
                  <a:lnTo>
                    <a:pt x="2708539" y="180832"/>
                  </a:lnTo>
                  <a:lnTo>
                    <a:pt x="2745615" y="196696"/>
                  </a:lnTo>
                  <a:lnTo>
                    <a:pt x="2780173" y="213050"/>
                  </a:lnTo>
                  <a:lnTo>
                    <a:pt x="2841419" y="247146"/>
                  </a:lnTo>
                  <a:lnTo>
                    <a:pt x="2891656" y="282943"/>
                  </a:lnTo>
                  <a:lnTo>
                    <a:pt x="2930262" y="320266"/>
                  </a:lnTo>
                  <a:lnTo>
                    <a:pt x="2956612" y="358940"/>
                  </a:lnTo>
                  <a:lnTo>
                    <a:pt x="2970086" y="398789"/>
                  </a:lnTo>
                  <a:lnTo>
                    <a:pt x="2971799" y="419100"/>
                  </a:lnTo>
                  <a:lnTo>
                    <a:pt x="2970086" y="439410"/>
                  </a:lnTo>
                  <a:lnTo>
                    <a:pt x="2956612" y="479259"/>
                  </a:lnTo>
                  <a:lnTo>
                    <a:pt x="2930262" y="517933"/>
                  </a:lnTo>
                  <a:lnTo>
                    <a:pt x="2891656" y="555256"/>
                  </a:lnTo>
                  <a:lnTo>
                    <a:pt x="2841419" y="591053"/>
                  </a:lnTo>
                  <a:lnTo>
                    <a:pt x="2780173" y="625149"/>
                  </a:lnTo>
                  <a:lnTo>
                    <a:pt x="2745615" y="641503"/>
                  </a:lnTo>
                  <a:lnTo>
                    <a:pt x="2708539" y="657367"/>
                  </a:lnTo>
                  <a:lnTo>
                    <a:pt x="2669022" y="672717"/>
                  </a:lnTo>
                  <a:lnTo>
                    <a:pt x="2627142" y="687532"/>
                  </a:lnTo>
                  <a:lnTo>
                    <a:pt x="2582976" y="701790"/>
                  </a:lnTo>
                  <a:lnTo>
                    <a:pt x="2536602" y="715470"/>
                  </a:lnTo>
                  <a:lnTo>
                    <a:pt x="2488099" y="728548"/>
                  </a:lnTo>
                  <a:lnTo>
                    <a:pt x="2437544" y="741004"/>
                  </a:lnTo>
                  <a:lnTo>
                    <a:pt x="2385015" y="752815"/>
                  </a:lnTo>
                  <a:lnTo>
                    <a:pt x="2330589" y="763960"/>
                  </a:lnTo>
                  <a:lnTo>
                    <a:pt x="2274345" y="774416"/>
                  </a:lnTo>
                  <a:lnTo>
                    <a:pt x="2216360" y="784161"/>
                  </a:lnTo>
                  <a:lnTo>
                    <a:pt x="2156712" y="793174"/>
                  </a:lnTo>
                  <a:lnTo>
                    <a:pt x="2095480" y="801433"/>
                  </a:lnTo>
                  <a:lnTo>
                    <a:pt x="2032740" y="808916"/>
                  </a:lnTo>
                  <a:lnTo>
                    <a:pt x="1968570" y="815600"/>
                  </a:lnTo>
                  <a:lnTo>
                    <a:pt x="1903050" y="821464"/>
                  </a:lnTo>
                  <a:lnTo>
                    <a:pt x="1836255" y="826486"/>
                  </a:lnTo>
                  <a:lnTo>
                    <a:pt x="1768264" y="830645"/>
                  </a:lnTo>
                  <a:lnTo>
                    <a:pt x="1699156" y="833917"/>
                  </a:lnTo>
                  <a:lnTo>
                    <a:pt x="1629007" y="836282"/>
                  </a:lnTo>
                  <a:lnTo>
                    <a:pt x="1557896" y="837716"/>
                  </a:lnTo>
                  <a:lnTo>
                    <a:pt x="1485899" y="838200"/>
                  </a:lnTo>
                  <a:lnTo>
                    <a:pt x="1413903" y="837716"/>
                  </a:lnTo>
                  <a:lnTo>
                    <a:pt x="1342792" y="836282"/>
                  </a:lnTo>
                  <a:lnTo>
                    <a:pt x="1272643" y="833917"/>
                  </a:lnTo>
                  <a:lnTo>
                    <a:pt x="1203535" y="830645"/>
                  </a:lnTo>
                  <a:lnTo>
                    <a:pt x="1135544" y="826486"/>
                  </a:lnTo>
                  <a:lnTo>
                    <a:pt x="1068749" y="821464"/>
                  </a:lnTo>
                  <a:lnTo>
                    <a:pt x="1003229" y="815600"/>
                  </a:lnTo>
                  <a:lnTo>
                    <a:pt x="939059" y="808916"/>
                  </a:lnTo>
                  <a:lnTo>
                    <a:pt x="876319" y="801433"/>
                  </a:lnTo>
                  <a:lnTo>
                    <a:pt x="815087" y="793174"/>
                  </a:lnTo>
                  <a:lnTo>
                    <a:pt x="755439" y="784161"/>
                  </a:lnTo>
                  <a:lnTo>
                    <a:pt x="697454" y="774416"/>
                  </a:lnTo>
                  <a:lnTo>
                    <a:pt x="641210" y="763960"/>
                  </a:lnTo>
                  <a:lnTo>
                    <a:pt x="586784" y="752815"/>
                  </a:lnTo>
                  <a:lnTo>
                    <a:pt x="534255" y="741004"/>
                  </a:lnTo>
                  <a:lnTo>
                    <a:pt x="483700" y="728548"/>
                  </a:lnTo>
                  <a:lnTo>
                    <a:pt x="435197" y="715470"/>
                  </a:lnTo>
                  <a:lnTo>
                    <a:pt x="388823" y="701790"/>
                  </a:lnTo>
                  <a:lnTo>
                    <a:pt x="344657" y="687532"/>
                  </a:lnTo>
                  <a:lnTo>
                    <a:pt x="302777" y="672717"/>
                  </a:lnTo>
                  <a:lnTo>
                    <a:pt x="263260" y="657367"/>
                  </a:lnTo>
                  <a:lnTo>
                    <a:pt x="226184" y="641503"/>
                  </a:lnTo>
                  <a:lnTo>
                    <a:pt x="191626" y="625149"/>
                  </a:lnTo>
                  <a:lnTo>
                    <a:pt x="130380" y="591053"/>
                  </a:lnTo>
                  <a:lnTo>
                    <a:pt x="80143" y="555256"/>
                  </a:lnTo>
                  <a:lnTo>
                    <a:pt x="41537" y="517933"/>
                  </a:lnTo>
                  <a:lnTo>
                    <a:pt x="15187" y="479259"/>
                  </a:lnTo>
                  <a:lnTo>
                    <a:pt x="1713" y="439410"/>
                  </a:lnTo>
                  <a:lnTo>
                    <a:pt x="0" y="419100"/>
                  </a:lnTo>
                  <a:close/>
                </a:path>
              </a:pathLst>
            </a:custGeom>
            <a:ln w="10668">
              <a:solidFill>
                <a:srgbClr val="05979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474078" y="2944495"/>
            <a:ext cx="1759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7520" marR="5080" indent="-46545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Sub problem 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2</a:t>
            </a:r>
            <a:r>
              <a:rPr sz="1800" spc="-6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of  size</a:t>
            </a:r>
            <a:r>
              <a:rPr sz="1800" spc="-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n/2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777111" y="2356103"/>
            <a:ext cx="5628005" cy="3130550"/>
          </a:xfrm>
          <a:custGeom>
            <a:avLst/>
            <a:gdLst/>
            <a:ahLst/>
            <a:cxnLst/>
            <a:rect l="l" t="t" r="r" b="b"/>
            <a:pathLst>
              <a:path w="5628005" h="3130550">
                <a:moveTo>
                  <a:pt x="103378" y="1822450"/>
                </a:moveTo>
                <a:lnTo>
                  <a:pt x="102362" y="1818640"/>
                </a:lnTo>
                <a:lnTo>
                  <a:pt x="96266" y="1815084"/>
                </a:lnTo>
                <a:lnTo>
                  <a:pt x="92456" y="1816100"/>
                </a:lnTo>
                <a:lnTo>
                  <a:pt x="58039" y="1875104"/>
                </a:lnTo>
                <a:lnTo>
                  <a:pt x="58039" y="1377696"/>
                </a:lnTo>
                <a:lnTo>
                  <a:pt x="45339" y="1377696"/>
                </a:lnTo>
                <a:lnTo>
                  <a:pt x="45339" y="1875104"/>
                </a:lnTo>
                <a:lnTo>
                  <a:pt x="10922" y="1816100"/>
                </a:lnTo>
                <a:lnTo>
                  <a:pt x="7112" y="1815084"/>
                </a:lnTo>
                <a:lnTo>
                  <a:pt x="1016" y="1818640"/>
                </a:lnTo>
                <a:lnTo>
                  <a:pt x="0" y="1822450"/>
                </a:lnTo>
                <a:lnTo>
                  <a:pt x="51689" y="1911096"/>
                </a:lnTo>
                <a:lnTo>
                  <a:pt x="59016" y="1898523"/>
                </a:lnTo>
                <a:lnTo>
                  <a:pt x="103378" y="1822450"/>
                </a:lnTo>
                <a:close/>
              </a:path>
              <a:path w="5628005" h="3130550">
                <a:moveTo>
                  <a:pt x="2884678" y="3041650"/>
                </a:moveTo>
                <a:lnTo>
                  <a:pt x="2883662" y="3037840"/>
                </a:lnTo>
                <a:lnTo>
                  <a:pt x="2877566" y="3034284"/>
                </a:lnTo>
                <a:lnTo>
                  <a:pt x="2873756" y="3035300"/>
                </a:lnTo>
                <a:lnTo>
                  <a:pt x="2839339" y="3094304"/>
                </a:lnTo>
                <a:lnTo>
                  <a:pt x="2839339" y="2749296"/>
                </a:lnTo>
                <a:lnTo>
                  <a:pt x="2826639" y="2749296"/>
                </a:lnTo>
                <a:lnTo>
                  <a:pt x="2826639" y="3094304"/>
                </a:lnTo>
                <a:lnTo>
                  <a:pt x="2792222" y="3035300"/>
                </a:lnTo>
                <a:lnTo>
                  <a:pt x="2788412" y="3034284"/>
                </a:lnTo>
                <a:lnTo>
                  <a:pt x="2782316" y="3037840"/>
                </a:lnTo>
                <a:lnTo>
                  <a:pt x="2781300" y="3041650"/>
                </a:lnTo>
                <a:lnTo>
                  <a:pt x="2832989" y="3130296"/>
                </a:lnTo>
                <a:lnTo>
                  <a:pt x="2840317" y="3117723"/>
                </a:lnTo>
                <a:lnTo>
                  <a:pt x="2884678" y="3041650"/>
                </a:lnTo>
                <a:close/>
              </a:path>
              <a:path w="5628005" h="3130550">
                <a:moveTo>
                  <a:pt x="4699889" y="539496"/>
                </a:moveTo>
                <a:lnTo>
                  <a:pt x="4627118" y="467233"/>
                </a:lnTo>
                <a:lnTo>
                  <a:pt x="4623054" y="467233"/>
                </a:lnTo>
                <a:lnTo>
                  <a:pt x="4620641" y="469773"/>
                </a:lnTo>
                <a:lnTo>
                  <a:pt x="4618101" y="472186"/>
                </a:lnTo>
                <a:lnTo>
                  <a:pt x="4618101" y="476250"/>
                </a:lnTo>
                <a:lnTo>
                  <a:pt x="4620641" y="478663"/>
                </a:lnTo>
                <a:lnTo>
                  <a:pt x="4666577" y="524332"/>
                </a:lnTo>
                <a:lnTo>
                  <a:pt x="2644140" y="0"/>
                </a:lnTo>
                <a:lnTo>
                  <a:pt x="2642489" y="6096"/>
                </a:lnTo>
                <a:lnTo>
                  <a:pt x="2640711" y="0"/>
                </a:lnTo>
                <a:lnTo>
                  <a:pt x="846569" y="523265"/>
                </a:lnTo>
                <a:lnTo>
                  <a:pt x="893445" y="473837"/>
                </a:lnTo>
                <a:lnTo>
                  <a:pt x="893318" y="469773"/>
                </a:lnTo>
                <a:lnTo>
                  <a:pt x="888238" y="464947"/>
                </a:lnTo>
                <a:lnTo>
                  <a:pt x="884301" y="465074"/>
                </a:lnTo>
                <a:lnTo>
                  <a:pt x="813689" y="539496"/>
                </a:lnTo>
                <a:lnTo>
                  <a:pt x="909828" y="563499"/>
                </a:lnTo>
                <a:lnTo>
                  <a:pt x="913257" y="564261"/>
                </a:lnTo>
                <a:lnTo>
                  <a:pt x="916686" y="562229"/>
                </a:lnTo>
                <a:lnTo>
                  <a:pt x="917575" y="558800"/>
                </a:lnTo>
                <a:lnTo>
                  <a:pt x="918337" y="555498"/>
                </a:lnTo>
                <a:lnTo>
                  <a:pt x="916305" y="551942"/>
                </a:lnTo>
                <a:lnTo>
                  <a:pt x="912876" y="551180"/>
                </a:lnTo>
                <a:lnTo>
                  <a:pt x="876185" y="542036"/>
                </a:lnTo>
                <a:lnTo>
                  <a:pt x="849947" y="535508"/>
                </a:lnTo>
                <a:lnTo>
                  <a:pt x="827532" y="542036"/>
                </a:lnTo>
                <a:lnTo>
                  <a:pt x="833183" y="540385"/>
                </a:lnTo>
                <a:lnTo>
                  <a:pt x="849947" y="535508"/>
                </a:lnTo>
                <a:lnTo>
                  <a:pt x="2642641" y="12674"/>
                </a:lnTo>
                <a:lnTo>
                  <a:pt x="4663300" y="536625"/>
                </a:lnTo>
                <a:lnTo>
                  <a:pt x="4601083" y="554101"/>
                </a:lnTo>
                <a:lnTo>
                  <a:pt x="4597654" y="555117"/>
                </a:lnTo>
                <a:lnTo>
                  <a:pt x="4595749" y="558546"/>
                </a:lnTo>
                <a:lnTo>
                  <a:pt x="4596638" y="561975"/>
                </a:lnTo>
                <a:lnTo>
                  <a:pt x="4597654" y="565277"/>
                </a:lnTo>
                <a:lnTo>
                  <a:pt x="4601083" y="567309"/>
                </a:lnTo>
                <a:lnTo>
                  <a:pt x="4604512" y="566293"/>
                </a:lnTo>
                <a:lnTo>
                  <a:pt x="4689030" y="542544"/>
                </a:lnTo>
                <a:lnTo>
                  <a:pt x="4699889" y="539496"/>
                </a:lnTo>
                <a:close/>
              </a:path>
              <a:path w="5628005" h="3130550">
                <a:moveTo>
                  <a:pt x="5627878" y="1802765"/>
                </a:moveTo>
                <a:lnTo>
                  <a:pt x="5626862" y="1798828"/>
                </a:lnTo>
                <a:lnTo>
                  <a:pt x="5623814" y="1797050"/>
                </a:lnTo>
                <a:lnTo>
                  <a:pt x="5620766" y="1795399"/>
                </a:lnTo>
                <a:lnTo>
                  <a:pt x="5616956" y="1796415"/>
                </a:lnTo>
                <a:lnTo>
                  <a:pt x="5615178" y="1799336"/>
                </a:lnTo>
                <a:lnTo>
                  <a:pt x="5582539" y="1855292"/>
                </a:lnTo>
                <a:lnTo>
                  <a:pt x="5582539" y="1301496"/>
                </a:lnTo>
                <a:lnTo>
                  <a:pt x="5569839" y="1301496"/>
                </a:lnTo>
                <a:lnTo>
                  <a:pt x="5569839" y="1855292"/>
                </a:lnTo>
                <a:lnTo>
                  <a:pt x="5537200" y="1799336"/>
                </a:lnTo>
                <a:lnTo>
                  <a:pt x="5535422" y="1796415"/>
                </a:lnTo>
                <a:lnTo>
                  <a:pt x="5531612" y="1795399"/>
                </a:lnTo>
                <a:lnTo>
                  <a:pt x="5528564" y="1797050"/>
                </a:lnTo>
                <a:lnTo>
                  <a:pt x="5525516" y="1798828"/>
                </a:lnTo>
                <a:lnTo>
                  <a:pt x="5524500" y="1802765"/>
                </a:lnTo>
                <a:lnTo>
                  <a:pt x="5576189" y="1891411"/>
                </a:lnTo>
                <a:lnTo>
                  <a:pt x="5583517" y="1878838"/>
                </a:lnTo>
                <a:lnTo>
                  <a:pt x="5627878" y="1802765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528827" y="4262628"/>
          <a:ext cx="8305799" cy="8374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4765"/>
                <a:gridCol w="1600835"/>
                <a:gridCol w="2514600"/>
                <a:gridCol w="1370965"/>
                <a:gridCol w="1524634"/>
              </a:tblGrid>
              <a:tr h="685800">
                <a:tc gridSpan="2">
                  <a:txBody>
                    <a:bodyPr/>
                    <a:lstStyle/>
                    <a:p>
                      <a:pPr marL="735965" marR="730250" indent="6350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A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solution to  sub problem</a:t>
                      </a:r>
                      <a:r>
                        <a:rPr sz="1800" spc="-7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1</a:t>
                      </a:r>
                      <a:endParaRPr sz="1800" dirty="0">
                        <a:latin typeface="Georgia"/>
                        <a:cs typeface="Georgia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5979F"/>
                      </a:solidFill>
                      <a:prstDash val="solid"/>
                    </a:lnL>
                    <a:lnR w="12700">
                      <a:solidFill>
                        <a:srgbClr val="05979F"/>
                      </a:solidFill>
                      <a:prstDash val="solid"/>
                    </a:lnR>
                    <a:lnT w="12700">
                      <a:solidFill>
                        <a:srgbClr val="05979F"/>
                      </a:solidFill>
                      <a:prstDash val="solid"/>
                    </a:lnT>
                    <a:lnB w="12700">
                      <a:solidFill>
                        <a:srgbClr val="05979F"/>
                      </a:solidFill>
                      <a:prstDash val="solid"/>
                    </a:lnB>
                    <a:solidFill>
                      <a:srgbClr val="0AD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5979F"/>
                      </a:solidFill>
                      <a:prstDash val="solid"/>
                    </a:lnL>
                    <a:lnR w="12700">
                      <a:solidFill>
                        <a:srgbClr val="05979F"/>
                      </a:solidFill>
                      <a:prstDash val="solid"/>
                    </a:lnR>
                    <a:solidFill>
                      <a:srgbClr val="DBF5F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21360" marR="715010" indent="7874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A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solution to  sub problem</a:t>
                      </a:r>
                      <a:r>
                        <a:rPr sz="1800" spc="-6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2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5979F"/>
                      </a:solidFill>
                      <a:prstDash val="solid"/>
                    </a:lnL>
                    <a:lnR w="12700">
                      <a:solidFill>
                        <a:srgbClr val="05979F"/>
                      </a:solidFill>
                      <a:prstDash val="solid"/>
                    </a:lnR>
                    <a:lnT w="12700">
                      <a:solidFill>
                        <a:srgbClr val="05979F"/>
                      </a:solidFill>
                      <a:prstDash val="solid"/>
                    </a:lnT>
                    <a:lnB w="12700">
                      <a:solidFill>
                        <a:srgbClr val="05979F"/>
                      </a:solidFill>
                      <a:prstDash val="solid"/>
                    </a:lnB>
                    <a:solidFill>
                      <a:srgbClr val="0AD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516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E6EC5"/>
                      </a:solidFill>
                      <a:prstDash val="solid"/>
                    </a:lnR>
                    <a:lnT w="12700">
                      <a:solidFill>
                        <a:srgbClr val="05979F"/>
                      </a:solidFill>
                      <a:prstDash val="solid"/>
                    </a:lnT>
                    <a:solidFill>
                      <a:srgbClr val="DBF5F8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E6EC5"/>
                      </a:solidFill>
                      <a:prstDash val="solid"/>
                    </a:lnL>
                    <a:lnR w="9525">
                      <a:solidFill>
                        <a:srgbClr val="0E6EC5"/>
                      </a:solidFill>
                      <a:prstDash val="solid"/>
                    </a:lnR>
                    <a:lnT w="12700">
                      <a:solidFill>
                        <a:srgbClr val="05979F"/>
                      </a:solidFill>
                      <a:prstDash val="solid"/>
                    </a:lnT>
                    <a:lnB w="9525">
                      <a:solidFill>
                        <a:srgbClr val="0E6EC5"/>
                      </a:solidFill>
                      <a:prstDash val="solid"/>
                    </a:lnB>
                    <a:solidFill>
                      <a:srgbClr val="DBF5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E6EC5"/>
                      </a:solidFill>
                      <a:prstDash val="solid"/>
                    </a:lnL>
                    <a:lnT w="12700">
                      <a:solidFill>
                        <a:srgbClr val="05979F"/>
                      </a:solidFill>
                      <a:prstDash val="solid"/>
                    </a:lnT>
                    <a:solidFill>
                      <a:srgbClr val="DBF5F8"/>
                    </a:solidFill>
                  </a:tcPr>
                </a:tc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3277361" y="5487161"/>
            <a:ext cx="2895600" cy="685800"/>
          </a:xfrm>
          <a:prstGeom prst="rect">
            <a:avLst/>
          </a:prstGeom>
          <a:solidFill>
            <a:srgbClr val="0AD0D9"/>
          </a:solidFill>
          <a:ln w="10668">
            <a:solidFill>
              <a:srgbClr val="05979F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1019810" marR="186690" indent="-828040">
              <a:lnSpc>
                <a:spcPct val="100000"/>
              </a:lnSpc>
              <a:spcBef>
                <a:spcPts val="480"/>
              </a:spcBef>
            </a:pP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A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solution to the original  problem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498472" y="339597"/>
            <a:ext cx="644271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DIVIDE </a:t>
            </a:r>
            <a:r>
              <a:rPr dirty="0"/>
              <a:t>AND </a:t>
            </a:r>
            <a:r>
              <a:rPr spc="-5" dirty="0"/>
              <a:t>CONQUER</a:t>
            </a:r>
            <a:r>
              <a:rPr spc="-70" dirty="0"/>
              <a:t> </a:t>
            </a:r>
            <a:r>
              <a:rPr dirty="0"/>
              <a:t>(CONT.)</a:t>
            </a:r>
          </a:p>
        </p:txBody>
      </p:sp>
    </p:spTree>
    <p:extLst>
      <p:ext uri="{BB962C8B-B14F-4D97-AF65-F5344CB8AC3E}">
        <p14:creationId xmlns:p14="http://schemas.microsoft.com/office/powerpoint/2010/main" val="111821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57200"/>
            <a:ext cx="7620000" cy="60198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33999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57200"/>
            <a:ext cx="7620000" cy="60198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" name="Right Bracket 2"/>
          <p:cNvSpPr/>
          <p:nvPr/>
        </p:nvSpPr>
        <p:spPr>
          <a:xfrm>
            <a:off x="6096000" y="990600"/>
            <a:ext cx="1066800" cy="22098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7162800" y="191083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INPUT</a:t>
            </a:r>
            <a:endParaRPr lang="en-IN" dirty="0"/>
          </a:p>
        </p:txBody>
      </p:sp>
      <p:sp>
        <p:nvSpPr>
          <p:cNvPr id="5" name="Right Arrow 4"/>
          <p:cNvSpPr/>
          <p:nvPr/>
        </p:nvSpPr>
        <p:spPr>
          <a:xfrm>
            <a:off x="4419600" y="3733800"/>
            <a:ext cx="1752600" cy="164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6318913" y="3631305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PROCESS</a:t>
            </a:r>
            <a:endParaRPr lang="en-IN" dirty="0"/>
          </a:p>
        </p:txBody>
      </p:sp>
      <p:sp>
        <p:nvSpPr>
          <p:cNvPr id="7" name="Right Bracket 6"/>
          <p:cNvSpPr/>
          <p:nvPr/>
        </p:nvSpPr>
        <p:spPr>
          <a:xfrm>
            <a:off x="5545540" y="4384555"/>
            <a:ext cx="1617260" cy="797046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7182134" y="459841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433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04800"/>
            <a:ext cx="7806252" cy="617219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99371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04800"/>
            <a:ext cx="7806252" cy="617219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" name="Right Arrow 2"/>
          <p:cNvSpPr/>
          <p:nvPr/>
        </p:nvSpPr>
        <p:spPr>
          <a:xfrm>
            <a:off x="2438400" y="2057400"/>
            <a:ext cx="11430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ight Arrow 3"/>
          <p:cNvSpPr/>
          <p:nvPr/>
        </p:nvSpPr>
        <p:spPr>
          <a:xfrm>
            <a:off x="5105400" y="2438400"/>
            <a:ext cx="714233" cy="121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ight Arrow 4"/>
          <p:cNvSpPr/>
          <p:nvPr/>
        </p:nvSpPr>
        <p:spPr>
          <a:xfrm>
            <a:off x="4343399" y="2895600"/>
            <a:ext cx="1476233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ight Arrow 5"/>
          <p:cNvSpPr/>
          <p:nvPr/>
        </p:nvSpPr>
        <p:spPr>
          <a:xfrm>
            <a:off x="3914633" y="3733800"/>
            <a:ext cx="1905000" cy="365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ight Arrow 6"/>
          <p:cNvSpPr/>
          <p:nvPr/>
        </p:nvSpPr>
        <p:spPr>
          <a:xfrm>
            <a:off x="3695700" y="5059681"/>
            <a:ext cx="2123932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5849202" y="5059681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STEP 5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849202" y="3733800"/>
            <a:ext cx="1104900" cy="365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STEP 3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5857163" y="2316482"/>
            <a:ext cx="100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STEP 1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5857163" y="2787134"/>
            <a:ext cx="846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STEP 2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3695700" y="1887701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STEP 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884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04801"/>
            <a:ext cx="7543800" cy="62484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28469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21" y="457200"/>
            <a:ext cx="2713196" cy="118686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650" dirty="0" err="1" smtClean="0"/>
              <a:t>Q</a:t>
            </a:r>
            <a:r>
              <a:rPr spc="-4" dirty="0" err="1" smtClean="0"/>
              <a:t>ui</a:t>
            </a:r>
            <a:r>
              <a:rPr spc="-8" dirty="0" err="1" smtClean="0"/>
              <a:t>c</a:t>
            </a:r>
            <a:r>
              <a:rPr spc="-4" dirty="0" err="1" smtClean="0"/>
              <a:t>k</a:t>
            </a:r>
            <a:r>
              <a:rPr sz="7650" spc="-4" dirty="0" err="1" smtClean="0"/>
              <a:t>S</a:t>
            </a:r>
            <a:r>
              <a:rPr spc="-8" dirty="0" err="1" smtClean="0"/>
              <a:t>ort</a:t>
            </a:r>
            <a:endParaRPr sz="7650" dirty="0"/>
          </a:p>
        </p:txBody>
      </p:sp>
      <p:grpSp>
        <p:nvGrpSpPr>
          <p:cNvPr id="3" name="object 3"/>
          <p:cNvGrpSpPr/>
          <p:nvPr/>
        </p:nvGrpSpPr>
        <p:grpSpPr>
          <a:xfrm>
            <a:off x="2731072" y="3429000"/>
            <a:ext cx="601504" cy="600075"/>
            <a:chOff x="1246632" y="3846576"/>
            <a:chExt cx="802005" cy="800100"/>
          </a:xfrm>
          <a:solidFill>
            <a:srgbClr val="92D050"/>
          </a:solidFill>
        </p:grpSpPr>
        <p:sp>
          <p:nvSpPr>
            <p:cNvPr id="4" name="object 4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EC515C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897568" y="3578543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2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560890" y="3429000"/>
            <a:ext cx="601504" cy="600075"/>
            <a:chOff x="2353055" y="3846576"/>
            <a:chExt cx="802005" cy="800100"/>
          </a:xfrm>
          <a:solidFill>
            <a:srgbClr val="92D050"/>
          </a:solidFill>
        </p:grpSpPr>
        <p:sp>
          <p:nvSpPr>
            <p:cNvPr id="8" name="object 8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2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2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2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2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727863" y="3578543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1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063866" y="5810279"/>
            <a:ext cx="600075" cy="600075"/>
            <a:chOff x="5676900" y="3902964"/>
            <a:chExt cx="800100" cy="800100"/>
          </a:xfrm>
          <a:solidFill>
            <a:srgbClr val="7030A0"/>
          </a:solidFill>
        </p:grpSpPr>
        <p:sp>
          <p:nvSpPr>
            <p:cNvPr id="12" name="object 12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229600" y="5963030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schemeClr val="bg1"/>
                </a:solidFill>
                <a:latin typeface="Tahoma"/>
                <a:cs typeface="Tahoma"/>
              </a:rPr>
              <a:t> 9</a:t>
            </a:r>
            <a:endParaRPr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356296" y="5815994"/>
            <a:ext cx="601504" cy="600075"/>
            <a:chOff x="3461003" y="3846576"/>
            <a:chExt cx="802005" cy="800100"/>
          </a:xfrm>
          <a:solidFill>
            <a:srgbClr val="7030A0"/>
          </a:solidFill>
        </p:grpSpPr>
        <p:sp>
          <p:nvSpPr>
            <p:cNvPr id="16" name="object 16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523460" y="5965537"/>
            <a:ext cx="26908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dirty="0" smtClean="0">
                <a:solidFill>
                  <a:srgbClr val="FFFFFF"/>
                </a:solidFill>
                <a:latin typeface="Tahoma"/>
                <a:cs typeface="Tahoma"/>
              </a:rPr>
              <a:t>7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230144" y="5815994"/>
            <a:ext cx="600075" cy="600075"/>
            <a:chOff x="4570476" y="3867911"/>
            <a:chExt cx="800100" cy="800100"/>
          </a:xfrm>
          <a:solidFill>
            <a:srgbClr val="7030A0"/>
          </a:solidFill>
        </p:grpSpPr>
        <p:sp>
          <p:nvSpPr>
            <p:cNvPr id="32" name="object 32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7395880" y="5957335"/>
            <a:ext cx="268605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lang="en-IN" sz="2000" dirty="0">
                <a:solidFill>
                  <a:schemeClr val="bg1"/>
                </a:solidFill>
                <a:latin typeface="Tahoma"/>
                <a:cs typeface="Tahoma"/>
              </a:rPr>
              <a:t>8</a:t>
            </a:r>
            <a:endParaRPr lang="en-IN" dirty="0" smtClean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940656" y="5909056"/>
            <a:ext cx="1866519" cy="640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10412" y="4394834"/>
            <a:ext cx="454914" cy="640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14358" y="6204961"/>
            <a:ext cx="1506379" cy="333746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2100" spc="86" dirty="0">
                <a:solidFill>
                  <a:srgbClr val="00C5BA"/>
                </a:solidFill>
                <a:latin typeface="Arial"/>
                <a:cs typeface="Arial"/>
              </a:rPr>
              <a:t></a:t>
            </a:r>
            <a:r>
              <a:rPr sz="2100" spc="86" dirty="0">
                <a:solidFill>
                  <a:srgbClr val="FFFFFF"/>
                </a:solidFill>
                <a:latin typeface="Gothic Uralic"/>
                <a:cs typeface="Gothic Uralic"/>
              </a:rPr>
              <a:t>Pivot 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=</a:t>
            </a:r>
            <a:r>
              <a:rPr sz="2100" spc="-12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lang="en-IN" sz="2100" spc="-120" dirty="0" smtClean="0">
                <a:solidFill>
                  <a:srgbClr val="FFFFFF"/>
                </a:solidFill>
                <a:latin typeface="Gothic Uralic"/>
                <a:cs typeface="Gothic Uralic"/>
              </a:rPr>
              <a:t> 2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30" name="object 29"/>
          <p:cNvSpPr/>
          <p:nvPr/>
        </p:nvSpPr>
        <p:spPr>
          <a:xfrm>
            <a:off x="2855592" y="4202541"/>
            <a:ext cx="1295400" cy="509111"/>
          </a:xfrm>
          <a:custGeom>
            <a:avLst/>
            <a:gdLst/>
            <a:ahLst/>
            <a:cxnLst/>
            <a:rect l="l" t="t" r="r" b="b"/>
            <a:pathLst>
              <a:path w="3406140" h="678814">
                <a:moveTo>
                  <a:pt x="3406140" y="0"/>
                </a:moveTo>
                <a:lnTo>
                  <a:pt x="3402725" y="42546"/>
                </a:lnTo>
                <a:lnTo>
                  <a:pt x="3392755" y="83517"/>
                </a:lnTo>
                <a:lnTo>
                  <a:pt x="3376641" y="122594"/>
                </a:lnTo>
                <a:lnTo>
                  <a:pt x="3354794" y="159459"/>
                </a:lnTo>
                <a:lnTo>
                  <a:pt x="3327624" y="193793"/>
                </a:lnTo>
                <a:lnTo>
                  <a:pt x="3295544" y="225279"/>
                </a:lnTo>
                <a:lnTo>
                  <a:pt x="3258963" y="253599"/>
                </a:lnTo>
                <a:lnTo>
                  <a:pt x="3218293" y="278435"/>
                </a:lnTo>
                <a:lnTo>
                  <a:pt x="3173945" y="299468"/>
                </a:lnTo>
                <a:lnTo>
                  <a:pt x="3126329" y="316381"/>
                </a:lnTo>
                <a:lnTo>
                  <a:pt x="3075857" y="328855"/>
                </a:lnTo>
                <a:lnTo>
                  <a:pt x="3022941" y="336573"/>
                </a:lnTo>
                <a:lnTo>
                  <a:pt x="2967990" y="339217"/>
                </a:lnTo>
                <a:lnTo>
                  <a:pt x="2141220" y="339217"/>
                </a:lnTo>
                <a:lnTo>
                  <a:pt x="2086268" y="341860"/>
                </a:lnTo>
                <a:lnTo>
                  <a:pt x="2033352" y="349578"/>
                </a:lnTo>
                <a:lnTo>
                  <a:pt x="1982880" y="362052"/>
                </a:lnTo>
                <a:lnTo>
                  <a:pt x="1935264" y="378965"/>
                </a:lnTo>
                <a:lnTo>
                  <a:pt x="1890916" y="399998"/>
                </a:lnTo>
                <a:lnTo>
                  <a:pt x="1850246" y="424834"/>
                </a:lnTo>
                <a:lnTo>
                  <a:pt x="1813665" y="453154"/>
                </a:lnTo>
                <a:lnTo>
                  <a:pt x="1781585" y="484640"/>
                </a:lnTo>
                <a:lnTo>
                  <a:pt x="1754415" y="518974"/>
                </a:lnTo>
                <a:lnTo>
                  <a:pt x="1732568" y="555839"/>
                </a:lnTo>
                <a:lnTo>
                  <a:pt x="1716454" y="594916"/>
                </a:lnTo>
                <a:lnTo>
                  <a:pt x="1706484" y="635887"/>
                </a:lnTo>
                <a:lnTo>
                  <a:pt x="1703070" y="678434"/>
                </a:lnTo>
                <a:lnTo>
                  <a:pt x="1699655" y="635887"/>
                </a:lnTo>
                <a:lnTo>
                  <a:pt x="1689685" y="594916"/>
                </a:lnTo>
                <a:lnTo>
                  <a:pt x="1673571" y="555839"/>
                </a:lnTo>
                <a:lnTo>
                  <a:pt x="1651724" y="518974"/>
                </a:lnTo>
                <a:lnTo>
                  <a:pt x="1624554" y="484640"/>
                </a:lnTo>
                <a:lnTo>
                  <a:pt x="1592474" y="453154"/>
                </a:lnTo>
                <a:lnTo>
                  <a:pt x="1555893" y="424834"/>
                </a:lnTo>
                <a:lnTo>
                  <a:pt x="1515223" y="399998"/>
                </a:lnTo>
                <a:lnTo>
                  <a:pt x="1470875" y="378965"/>
                </a:lnTo>
                <a:lnTo>
                  <a:pt x="1423259" y="362052"/>
                </a:lnTo>
                <a:lnTo>
                  <a:pt x="1372787" y="349578"/>
                </a:lnTo>
                <a:lnTo>
                  <a:pt x="1319871" y="341860"/>
                </a:lnTo>
                <a:lnTo>
                  <a:pt x="1264920" y="339217"/>
                </a:lnTo>
                <a:lnTo>
                  <a:pt x="438150" y="339217"/>
                </a:lnTo>
                <a:lnTo>
                  <a:pt x="383198" y="336573"/>
                </a:lnTo>
                <a:lnTo>
                  <a:pt x="330282" y="328855"/>
                </a:lnTo>
                <a:lnTo>
                  <a:pt x="279810" y="316381"/>
                </a:lnTo>
                <a:lnTo>
                  <a:pt x="232194" y="299468"/>
                </a:lnTo>
                <a:lnTo>
                  <a:pt x="187846" y="278435"/>
                </a:lnTo>
                <a:lnTo>
                  <a:pt x="147176" y="253599"/>
                </a:lnTo>
                <a:lnTo>
                  <a:pt x="110595" y="225279"/>
                </a:lnTo>
                <a:lnTo>
                  <a:pt x="78515" y="193793"/>
                </a:lnTo>
                <a:lnTo>
                  <a:pt x="51345" y="159459"/>
                </a:lnTo>
                <a:lnTo>
                  <a:pt x="29498" y="122594"/>
                </a:lnTo>
                <a:lnTo>
                  <a:pt x="13384" y="83517"/>
                </a:lnTo>
                <a:lnTo>
                  <a:pt x="3414" y="42546"/>
                </a:lnTo>
                <a:lnTo>
                  <a:pt x="0" y="0"/>
                </a:lnTo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64226" y="2773566"/>
            <a:ext cx="5454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SORTING THE ELEMENTS LESSER THAN THE PIVOT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59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21" y="457200"/>
            <a:ext cx="2713196" cy="118686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650" dirty="0" err="1" smtClean="0"/>
              <a:t>Q</a:t>
            </a:r>
            <a:r>
              <a:rPr spc="-4" dirty="0" err="1" smtClean="0"/>
              <a:t>ui</a:t>
            </a:r>
            <a:r>
              <a:rPr spc="-8" dirty="0" err="1" smtClean="0"/>
              <a:t>c</a:t>
            </a:r>
            <a:r>
              <a:rPr spc="-4" dirty="0" err="1" smtClean="0"/>
              <a:t>k</a:t>
            </a:r>
            <a:r>
              <a:rPr sz="7650" spc="-4" dirty="0" err="1" smtClean="0"/>
              <a:t>S</a:t>
            </a:r>
            <a:r>
              <a:rPr spc="-8" dirty="0" err="1" smtClean="0"/>
              <a:t>ort</a:t>
            </a:r>
            <a:endParaRPr sz="7650" dirty="0"/>
          </a:p>
        </p:txBody>
      </p:sp>
      <p:grpSp>
        <p:nvGrpSpPr>
          <p:cNvPr id="3" name="object 3"/>
          <p:cNvGrpSpPr/>
          <p:nvPr/>
        </p:nvGrpSpPr>
        <p:grpSpPr>
          <a:xfrm>
            <a:off x="265682" y="2367845"/>
            <a:ext cx="601504" cy="600075"/>
            <a:chOff x="1246632" y="3846576"/>
            <a:chExt cx="802005" cy="800100"/>
          </a:xfrm>
          <a:solidFill>
            <a:srgbClr val="92D050"/>
          </a:solidFill>
        </p:grpSpPr>
        <p:sp>
          <p:nvSpPr>
            <p:cNvPr id="4" name="object 4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EC515C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32178" y="2517388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2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95500" y="2367845"/>
            <a:ext cx="601504" cy="600075"/>
            <a:chOff x="2353055" y="3846576"/>
            <a:chExt cx="802005" cy="800100"/>
          </a:xfrm>
          <a:solidFill>
            <a:srgbClr val="92D050"/>
          </a:solidFill>
        </p:grpSpPr>
        <p:sp>
          <p:nvSpPr>
            <p:cNvPr id="8" name="object 8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2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2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2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2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262473" y="2517388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1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063866" y="5810279"/>
            <a:ext cx="600075" cy="600075"/>
            <a:chOff x="5676900" y="3902964"/>
            <a:chExt cx="800100" cy="800100"/>
          </a:xfrm>
          <a:solidFill>
            <a:srgbClr val="7030A0"/>
          </a:solidFill>
        </p:grpSpPr>
        <p:sp>
          <p:nvSpPr>
            <p:cNvPr id="12" name="object 12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229600" y="5963030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schemeClr val="bg1"/>
                </a:solidFill>
                <a:latin typeface="Tahoma"/>
                <a:cs typeface="Tahoma"/>
              </a:rPr>
              <a:t> 9</a:t>
            </a:r>
            <a:endParaRPr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356296" y="5815994"/>
            <a:ext cx="601504" cy="600075"/>
            <a:chOff x="3461003" y="3846576"/>
            <a:chExt cx="802005" cy="800100"/>
          </a:xfrm>
          <a:solidFill>
            <a:srgbClr val="7030A0"/>
          </a:solidFill>
        </p:grpSpPr>
        <p:sp>
          <p:nvSpPr>
            <p:cNvPr id="16" name="object 16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523460" y="5965537"/>
            <a:ext cx="26908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dirty="0" smtClean="0">
                <a:solidFill>
                  <a:srgbClr val="FFFFFF"/>
                </a:solidFill>
                <a:latin typeface="Tahoma"/>
                <a:cs typeface="Tahoma"/>
              </a:rPr>
              <a:t>7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230144" y="5815994"/>
            <a:ext cx="600075" cy="600075"/>
            <a:chOff x="4570476" y="3867911"/>
            <a:chExt cx="800100" cy="800100"/>
          </a:xfrm>
          <a:solidFill>
            <a:srgbClr val="7030A0"/>
          </a:solidFill>
        </p:grpSpPr>
        <p:sp>
          <p:nvSpPr>
            <p:cNvPr id="32" name="object 32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7395880" y="5957335"/>
            <a:ext cx="268605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lang="en-IN" sz="2000" dirty="0">
                <a:solidFill>
                  <a:schemeClr val="bg1"/>
                </a:solidFill>
                <a:latin typeface="Tahoma"/>
                <a:cs typeface="Tahoma"/>
              </a:rPr>
              <a:t>8</a:t>
            </a:r>
            <a:endParaRPr lang="en-IN" dirty="0" smtClean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696016" y="4090123"/>
            <a:ext cx="1866519" cy="640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10412" y="4394834"/>
            <a:ext cx="454914" cy="640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14358" y="6204961"/>
            <a:ext cx="1506379" cy="333746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2100" spc="86" dirty="0">
                <a:solidFill>
                  <a:srgbClr val="00C5BA"/>
                </a:solidFill>
                <a:latin typeface="Arial"/>
                <a:cs typeface="Arial"/>
              </a:rPr>
              <a:t></a:t>
            </a:r>
            <a:r>
              <a:rPr sz="2100" spc="86" dirty="0">
                <a:solidFill>
                  <a:srgbClr val="FFFFFF"/>
                </a:solidFill>
                <a:latin typeface="Gothic Uralic"/>
                <a:cs typeface="Gothic Uralic"/>
              </a:rPr>
              <a:t>Pivot 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=</a:t>
            </a:r>
            <a:r>
              <a:rPr sz="2100" spc="-12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lang="en-IN" sz="2100" spc="-120" dirty="0" smtClean="0">
                <a:solidFill>
                  <a:srgbClr val="FFFFFF"/>
                </a:solidFill>
                <a:latin typeface="Gothic Uralic"/>
                <a:cs typeface="Gothic Uralic"/>
              </a:rPr>
              <a:t> 2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1909" y="3204935"/>
            <a:ext cx="268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37500" y="3206045"/>
            <a:ext cx="428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J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337500" y="-5575"/>
            <a:ext cx="71607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Step:1 :  while( number[</a:t>
            </a:r>
            <a:r>
              <a:rPr lang="en-IN" sz="2400" dirty="0" err="1">
                <a:solidFill>
                  <a:schemeClr val="bg1"/>
                </a:solidFill>
              </a:rPr>
              <a:t>i</a:t>
            </a:r>
            <a:r>
              <a:rPr lang="en-IN" sz="2400" dirty="0">
                <a:solidFill>
                  <a:schemeClr val="bg1"/>
                </a:solidFill>
              </a:rPr>
              <a:t>] &lt; = number[pivot] &amp;&amp; I &lt;last) </a:t>
            </a:r>
            <a:endParaRPr lang="en-IN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3356636" y="589350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STEP 1 FAILS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171" y="1050631"/>
            <a:ext cx="5455840" cy="395961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60082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21" y="457200"/>
            <a:ext cx="2713196" cy="118686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650" dirty="0" err="1" smtClean="0"/>
              <a:t>Q</a:t>
            </a:r>
            <a:r>
              <a:rPr spc="-4" dirty="0" err="1" smtClean="0"/>
              <a:t>ui</a:t>
            </a:r>
            <a:r>
              <a:rPr spc="-8" dirty="0" err="1" smtClean="0"/>
              <a:t>c</a:t>
            </a:r>
            <a:r>
              <a:rPr spc="-4" dirty="0" err="1" smtClean="0"/>
              <a:t>k</a:t>
            </a:r>
            <a:r>
              <a:rPr sz="7650" spc="-4" dirty="0" err="1" smtClean="0"/>
              <a:t>S</a:t>
            </a:r>
            <a:r>
              <a:rPr spc="-8" dirty="0" err="1" smtClean="0"/>
              <a:t>ort</a:t>
            </a:r>
            <a:endParaRPr sz="7650" dirty="0"/>
          </a:p>
        </p:txBody>
      </p:sp>
      <p:grpSp>
        <p:nvGrpSpPr>
          <p:cNvPr id="3" name="object 3"/>
          <p:cNvGrpSpPr/>
          <p:nvPr/>
        </p:nvGrpSpPr>
        <p:grpSpPr>
          <a:xfrm>
            <a:off x="334232" y="2377950"/>
            <a:ext cx="601504" cy="600075"/>
            <a:chOff x="1246632" y="3846576"/>
            <a:chExt cx="802005" cy="800100"/>
          </a:xfrm>
          <a:solidFill>
            <a:srgbClr val="92D050"/>
          </a:solidFill>
        </p:grpSpPr>
        <p:sp>
          <p:nvSpPr>
            <p:cNvPr id="4" name="object 4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EC515C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00728" y="2527493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2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64050" y="2377950"/>
            <a:ext cx="601504" cy="600075"/>
            <a:chOff x="2353055" y="3846576"/>
            <a:chExt cx="802005" cy="800100"/>
          </a:xfrm>
          <a:solidFill>
            <a:srgbClr val="92D050"/>
          </a:solidFill>
        </p:grpSpPr>
        <p:sp>
          <p:nvSpPr>
            <p:cNvPr id="8" name="object 8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2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2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2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2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331023" y="2527493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1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063866" y="5810279"/>
            <a:ext cx="600075" cy="600075"/>
            <a:chOff x="5676900" y="3902964"/>
            <a:chExt cx="800100" cy="800100"/>
          </a:xfrm>
          <a:solidFill>
            <a:srgbClr val="7030A0"/>
          </a:solidFill>
        </p:grpSpPr>
        <p:sp>
          <p:nvSpPr>
            <p:cNvPr id="12" name="object 12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229600" y="5963030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schemeClr val="bg1"/>
                </a:solidFill>
                <a:latin typeface="Tahoma"/>
                <a:cs typeface="Tahoma"/>
              </a:rPr>
              <a:t> 9</a:t>
            </a:r>
            <a:endParaRPr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356296" y="5815994"/>
            <a:ext cx="601504" cy="600075"/>
            <a:chOff x="3461003" y="3846576"/>
            <a:chExt cx="802005" cy="800100"/>
          </a:xfrm>
          <a:solidFill>
            <a:srgbClr val="7030A0"/>
          </a:solidFill>
        </p:grpSpPr>
        <p:sp>
          <p:nvSpPr>
            <p:cNvPr id="16" name="object 16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523460" y="5965537"/>
            <a:ext cx="26908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dirty="0" smtClean="0">
                <a:solidFill>
                  <a:srgbClr val="FFFFFF"/>
                </a:solidFill>
                <a:latin typeface="Tahoma"/>
                <a:cs typeface="Tahoma"/>
              </a:rPr>
              <a:t>7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230144" y="5815994"/>
            <a:ext cx="600075" cy="600075"/>
            <a:chOff x="4570476" y="3867911"/>
            <a:chExt cx="800100" cy="800100"/>
          </a:xfrm>
          <a:solidFill>
            <a:srgbClr val="7030A0"/>
          </a:solidFill>
        </p:grpSpPr>
        <p:sp>
          <p:nvSpPr>
            <p:cNvPr id="32" name="object 32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7395880" y="5957335"/>
            <a:ext cx="268605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lang="en-IN" sz="2000" dirty="0">
                <a:solidFill>
                  <a:schemeClr val="bg1"/>
                </a:solidFill>
                <a:latin typeface="Tahoma"/>
                <a:cs typeface="Tahoma"/>
              </a:rPr>
              <a:t>8</a:t>
            </a:r>
            <a:endParaRPr lang="en-IN" dirty="0" smtClean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696016" y="4090123"/>
            <a:ext cx="1866519" cy="640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10412" y="4394834"/>
            <a:ext cx="454914" cy="640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14358" y="6204961"/>
            <a:ext cx="1506379" cy="333746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2100" spc="86" dirty="0">
                <a:solidFill>
                  <a:srgbClr val="00C5BA"/>
                </a:solidFill>
                <a:latin typeface="Arial"/>
                <a:cs typeface="Arial"/>
              </a:rPr>
              <a:t></a:t>
            </a:r>
            <a:r>
              <a:rPr sz="2100" spc="86" dirty="0">
                <a:solidFill>
                  <a:srgbClr val="FFFFFF"/>
                </a:solidFill>
                <a:latin typeface="Gothic Uralic"/>
                <a:cs typeface="Gothic Uralic"/>
              </a:rPr>
              <a:t>Pivot 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=</a:t>
            </a:r>
            <a:r>
              <a:rPr sz="2100" spc="-12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lang="en-IN" sz="2100" spc="-120" dirty="0" smtClean="0">
                <a:solidFill>
                  <a:srgbClr val="FFFFFF"/>
                </a:solidFill>
                <a:latin typeface="Gothic Uralic"/>
                <a:cs typeface="Gothic Uralic"/>
              </a:rPr>
              <a:t> 2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30459" y="3215040"/>
            <a:ext cx="268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06050" y="3216150"/>
            <a:ext cx="428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J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590800" y="104448"/>
            <a:ext cx="71607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Step:2 :  while( number [ j ]  &gt; number [pivot] ) 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56636" y="589350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STEP 2 FAILS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359" y="1106447"/>
            <a:ext cx="5396915" cy="426719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76538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21" y="457200"/>
            <a:ext cx="2713196" cy="118686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650" dirty="0" err="1" smtClean="0"/>
              <a:t>Q</a:t>
            </a:r>
            <a:r>
              <a:rPr spc="-4" dirty="0" err="1" smtClean="0"/>
              <a:t>ui</a:t>
            </a:r>
            <a:r>
              <a:rPr spc="-8" dirty="0" err="1" smtClean="0"/>
              <a:t>c</a:t>
            </a:r>
            <a:r>
              <a:rPr spc="-4" dirty="0" err="1" smtClean="0"/>
              <a:t>k</a:t>
            </a:r>
            <a:r>
              <a:rPr sz="7650" spc="-4" dirty="0" err="1" smtClean="0"/>
              <a:t>S</a:t>
            </a:r>
            <a:r>
              <a:rPr spc="-8" dirty="0" err="1" smtClean="0"/>
              <a:t>ort</a:t>
            </a:r>
            <a:endParaRPr sz="7650" dirty="0"/>
          </a:p>
        </p:txBody>
      </p:sp>
      <p:grpSp>
        <p:nvGrpSpPr>
          <p:cNvPr id="3" name="object 3"/>
          <p:cNvGrpSpPr/>
          <p:nvPr/>
        </p:nvGrpSpPr>
        <p:grpSpPr>
          <a:xfrm>
            <a:off x="201906" y="2122830"/>
            <a:ext cx="601504" cy="600075"/>
            <a:chOff x="1246632" y="3846576"/>
            <a:chExt cx="802005" cy="800100"/>
          </a:xfrm>
          <a:solidFill>
            <a:srgbClr val="92D050"/>
          </a:solidFill>
        </p:grpSpPr>
        <p:sp>
          <p:nvSpPr>
            <p:cNvPr id="4" name="object 4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EC515C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68402" y="2272373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2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31724" y="2122830"/>
            <a:ext cx="601504" cy="600075"/>
            <a:chOff x="2353055" y="3846576"/>
            <a:chExt cx="802005" cy="800100"/>
          </a:xfrm>
          <a:solidFill>
            <a:srgbClr val="92D050"/>
          </a:solidFill>
        </p:grpSpPr>
        <p:sp>
          <p:nvSpPr>
            <p:cNvPr id="8" name="object 8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2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2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2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2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98697" y="2272373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1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063866" y="5810279"/>
            <a:ext cx="600075" cy="600075"/>
            <a:chOff x="5676900" y="3902964"/>
            <a:chExt cx="800100" cy="800100"/>
          </a:xfrm>
          <a:solidFill>
            <a:srgbClr val="7030A0"/>
          </a:solidFill>
        </p:grpSpPr>
        <p:sp>
          <p:nvSpPr>
            <p:cNvPr id="12" name="object 12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229600" y="5963030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schemeClr val="bg1"/>
                </a:solidFill>
                <a:latin typeface="Tahoma"/>
                <a:cs typeface="Tahoma"/>
              </a:rPr>
              <a:t> 9</a:t>
            </a:r>
            <a:endParaRPr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356296" y="5815994"/>
            <a:ext cx="601504" cy="600075"/>
            <a:chOff x="3461003" y="3846576"/>
            <a:chExt cx="802005" cy="800100"/>
          </a:xfrm>
          <a:solidFill>
            <a:srgbClr val="7030A0"/>
          </a:solidFill>
        </p:grpSpPr>
        <p:sp>
          <p:nvSpPr>
            <p:cNvPr id="16" name="object 16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523460" y="5965537"/>
            <a:ext cx="26908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dirty="0" smtClean="0">
                <a:solidFill>
                  <a:srgbClr val="FFFFFF"/>
                </a:solidFill>
                <a:latin typeface="Tahoma"/>
                <a:cs typeface="Tahoma"/>
              </a:rPr>
              <a:t>7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230144" y="5815994"/>
            <a:ext cx="600075" cy="600075"/>
            <a:chOff x="4570476" y="3867911"/>
            <a:chExt cx="800100" cy="800100"/>
          </a:xfrm>
          <a:solidFill>
            <a:srgbClr val="7030A0"/>
          </a:solidFill>
        </p:grpSpPr>
        <p:sp>
          <p:nvSpPr>
            <p:cNvPr id="32" name="object 32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7395880" y="5957335"/>
            <a:ext cx="268605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lang="en-IN" sz="2000" dirty="0">
                <a:solidFill>
                  <a:schemeClr val="bg1"/>
                </a:solidFill>
                <a:latin typeface="Tahoma"/>
                <a:cs typeface="Tahoma"/>
              </a:rPr>
              <a:t>8</a:t>
            </a:r>
            <a:endParaRPr lang="en-IN" dirty="0" smtClean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696016" y="4090123"/>
            <a:ext cx="1866519" cy="640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10412" y="4394834"/>
            <a:ext cx="454914" cy="640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14358" y="6204961"/>
            <a:ext cx="1506379" cy="333746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2100" spc="86" dirty="0">
                <a:solidFill>
                  <a:srgbClr val="00C5BA"/>
                </a:solidFill>
                <a:latin typeface="Arial"/>
                <a:cs typeface="Arial"/>
              </a:rPr>
              <a:t></a:t>
            </a:r>
            <a:r>
              <a:rPr sz="2100" spc="86" dirty="0">
                <a:solidFill>
                  <a:srgbClr val="FFFFFF"/>
                </a:solidFill>
                <a:latin typeface="Gothic Uralic"/>
                <a:cs typeface="Gothic Uralic"/>
              </a:rPr>
              <a:t>Pivot 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=</a:t>
            </a:r>
            <a:r>
              <a:rPr sz="2100" spc="-12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lang="en-IN" sz="2100" spc="-120" dirty="0" smtClean="0">
                <a:solidFill>
                  <a:srgbClr val="FFFFFF"/>
                </a:solidFill>
                <a:latin typeface="Gothic Uralic"/>
                <a:cs typeface="Gothic Uralic"/>
              </a:rPr>
              <a:t> 2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98133" y="2959920"/>
            <a:ext cx="268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73724" y="2961030"/>
            <a:ext cx="428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J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983295" y="68167"/>
            <a:ext cx="71607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STEP 3 : IF ( J &gt; I )  -   SWAP number[</a:t>
            </a:r>
            <a:r>
              <a:rPr lang="en-IN" sz="2400" dirty="0" err="1">
                <a:solidFill>
                  <a:schemeClr val="bg1"/>
                </a:solidFill>
              </a:rPr>
              <a:t>i</a:t>
            </a:r>
            <a:r>
              <a:rPr lang="en-IN" sz="2400" dirty="0">
                <a:solidFill>
                  <a:schemeClr val="bg1"/>
                </a:solidFill>
              </a:rPr>
              <a:t>] and number[j]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56636" y="589350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STEP 3 FAILS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508" y="885886"/>
            <a:ext cx="5893925" cy="467671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84848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21" y="457200"/>
            <a:ext cx="2713196" cy="118686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650" dirty="0" err="1" smtClean="0"/>
              <a:t>Q</a:t>
            </a:r>
            <a:r>
              <a:rPr spc="-4" dirty="0" err="1" smtClean="0"/>
              <a:t>ui</a:t>
            </a:r>
            <a:r>
              <a:rPr spc="-8" dirty="0" err="1" smtClean="0"/>
              <a:t>c</a:t>
            </a:r>
            <a:r>
              <a:rPr spc="-4" dirty="0" err="1" smtClean="0"/>
              <a:t>k</a:t>
            </a:r>
            <a:r>
              <a:rPr sz="7650" spc="-4" dirty="0" err="1" smtClean="0"/>
              <a:t>S</a:t>
            </a:r>
            <a:r>
              <a:rPr spc="-8" dirty="0" err="1" smtClean="0"/>
              <a:t>ort</a:t>
            </a:r>
            <a:endParaRPr sz="7650" dirty="0"/>
          </a:p>
        </p:txBody>
      </p:sp>
      <p:grpSp>
        <p:nvGrpSpPr>
          <p:cNvPr id="3" name="object 3"/>
          <p:cNvGrpSpPr/>
          <p:nvPr/>
        </p:nvGrpSpPr>
        <p:grpSpPr>
          <a:xfrm>
            <a:off x="214358" y="2214035"/>
            <a:ext cx="601504" cy="600075"/>
            <a:chOff x="1246632" y="3846576"/>
            <a:chExt cx="802005" cy="800100"/>
          </a:xfrm>
          <a:solidFill>
            <a:srgbClr val="92D050"/>
          </a:solidFill>
        </p:grpSpPr>
        <p:sp>
          <p:nvSpPr>
            <p:cNvPr id="4" name="object 4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EC515C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80854" y="2363578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2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44176" y="2214035"/>
            <a:ext cx="601504" cy="600075"/>
            <a:chOff x="2353055" y="3846576"/>
            <a:chExt cx="802005" cy="800100"/>
          </a:xfrm>
          <a:solidFill>
            <a:srgbClr val="92D050"/>
          </a:solidFill>
        </p:grpSpPr>
        <p:sp>
          <p:nvSpPr>
            <p:cNvPr id="8" name="object 8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2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2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2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2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211149" y="2363578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1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063866" y="5810279"/>
            <a:ext cx="600075" cy="600075"/>
            <a:chOff x="5676900" y="3902964"/>
            <a:chExt cx="800100" cy="800100"/>
          </a:xfrm>
          <a:solidFill>
            <a:srgbClr val="7030A0"/>
          </a:solidFill>
        </p:grpSpPr>
        <p:sp>
          <p:nvSpPr>
            <p:cNvPr id="12" name="object 12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229600" y="5963030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schemeClr val="bg1"/>
                </a:solidFill>
                <a:latin typeface="Tahoma"/>
                <a:cs typeface="Tahoma"/>
              </a:rPr>
              <a:t> 9</a:t>
            </a:r>
            <a:endParaRPr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356296" y="5815994"/>
            <a:ext cx="601504" cy="600075"/>
            <a:chOff x="3461003" y="3846576"/>
            <a:chExt cx="802005" cy="800100"/>
          </a:xfrm>
          <a:solidFill>
            <a:srgbClr val="7030A0"/>
          </a:solidFill>
        </p:grpSpPr>
        <p:sp>
          <p:nvSpPr>
            <p:cNvPr id="16" name="object 16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523460" y="5965537"/>
            <a:ext cx="26908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dirty="0" smtClean="0">
                <a:solidFill>
                  <a:srgbClr val="FFFFFF"/>
                </a:solidFill>
                <a:latin typeface="Tahoma"/>
                <a:cs typeface="Tahoma"/>
              </a:rPr>
              <a:t>7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230144" y="5815994"/>
            <a:ext cx="600075" cy="600075"/>
            <a:chOff x="4570476" y="3867911"/>
            <a:chExt cx="800100" cy="800100"/>
          </a:xfrm>
          <a:solidFill>
            <a:srgbClr val="7030A0"/>
          </a:solidFill>
        </p:grpSpPr>
        <p:sp>
          <p:nvSpPr>
            <p:cNvPr id="32" name="object 32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7395880" y="5957335"/>
            <a:ext cx="268605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lang="en-IN" sz="2000" dirty="0">
                <a:solidFill>
                  <a:schemeClr val="bg1"/>
                </a:solidFill>
                <a:latin typeface="Tahoma"/>
                <a:cs typeface="Tahoma"/>
              </a:rPr>
              <a:t>8</a:t>
            </a:r>
            <a:endParaRPr lang="en-IN" dirty="0" smtClean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696016" y="4090123"/>
            <a:ext cx="1866519" cy="640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10412" y="4394834"/>
            <a:ext cx="454914" cy="640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14358" y="6204961"/>
            <a:ext cx="1506379" cy="333746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2100" spc="86" dirty="0">
                <a:solidFill>
                  <a:srgbClr val="00C5BA"/>
                </a:solidFill>
                <a:latin typeface="Arial"/>
                <a:cs typeface="Arial"/>
              </a:rPr>
              <a:t></a:t>
            </a:r>
            <a:r>
              <a:rPr sz="2100" spc="86" dirty="0">
                <a:solidFill>
                  <a:srgbClr val="FFFFFF"/>
                </a:solidFill>
                <a:latin typeface="Gothic Uralic"/>
                <a:cs typeface="Gothic Uralic"/>
              </a:rPr>
              <a:t>Pivot 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=</a:t>
            </a:r>
            <a:r>
              <a:rPr sz="2100" spc="-12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lang="en-IN" sz="2100" spc="-120" dirty="0" smtClean="0">
                <a:solidFill>
                  <a:srgbClr val="FFFFFF"/>
                </a:solidFill>
                <a:latin typeface="Gothic Uralic"/>
                <a:cs typeface="Gothic Uralic"/>
              </a:rPr>
              <a:t> 2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10585" y="3051125"/>
            <a:ext cx="268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86176" y="3052235"/>
            <a:ext cx="428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J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943107" y="-4465"/>
            <a:ext cx="71607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Step 4: while ( I &lt; j )  -  GO TO STEP 1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56636" y="589350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STEP 4 FAILS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661" y="762000"/>
            <a:ext cx="5779314" cy="46482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26771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1674" y="412750"/>
            <a:ext cx="713105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MERITS OF DIVIDE </a:t>
            </a:r>
            <a:r>
              <a:rPr dirty="0"/>
              <a:t>AND</a:t>
            </a:r>
            <a:r>
              <a:rPr spc="-50" dirty="0"/>
              <a:t> </a:t>
            </a:r>
            <a:r>
              <a:rPr spc="-5" dirty="0"/>
              <a:t>CONQUER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20565" y="1106550"/>
            <a:ext cx="1403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8B7BE"/>
                </a:solidFill>
                <a:latin typeface="Georgia"/>
                <a:cs typeface="Georgia"/>
              </a:rPr>
              <a:t>6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0491" y="1803857"/>
            <a:ext cx="8229600" cy="346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0E6EC5"/>
              </a:buClr>
              <a:buSzPct val="85416"/>
              <a:buFont typeface="Arial"/>
              <a:buChar char=""/>
              <a:tabLst>
                <a:tab pos="286385" algn="l"/>
                <a:tab pos="287020" algn="l"/>
                <a:tab pos="1136015" algn="l"/>
                <a:tab pos="2025650" algn="l"/>
                <a:tab pos="2524125" algn="l"/>
                <a:tab pos="3967479" algn="l"/>
                <a:tab pos="4551680" algn="l"/>
                <a:tab pos="5842635" algn="l"/>
                <a:tab pos="6727825" algn="l"/>
                <a:tab pos="7706995" algn="l"/>
              </a:tabLst>
            </a:pPr>
            <a:r>
              <a:rPr sz="2400" dirty="0">
                <a:solidFill>
                  <a:srgbClr val="009DD9"/>
                </a:solidFill>
                <a:latin typeface="Georgia"/>
                <a:cs typeface="Georgia"/>
              </a:rPr>
              <a:t>Time	</a:t>
            </a:r>
            <a:r>
              <a:rPr sz="2400" spc="-5" dirty="0">
                <a:solidFill>
                  <a:srgbClr val="009DD9"/>
                </a:solidFill>
                <a:latin typeface="Georgia"/>
                <a:cs typeface="Georgia"/>
              </a:rPr>
              <a:t>s</a:t>
            </a:r>
            <a:r>
              <a:rPr sz="2400" spc="-10" dirty="0">
                <a:solidFill>
                  <a:srgbClr val="009DD9"/>
                </a:solidFill>
                <a:latin typeface="Georgia"/>
                <a:cs typeface="Georgia"/>
              </a:rPr>
              <a:t>p</a:t>
            </a:r>
            <a:r>
              <a:rPr sz="2400" spc="-5" dirty="0">
                <a:solidFill>
                  <a:srgbClr val="009DD9"/>
                </a:solidFill>
                <a:latin typeface="Georgia"/>
                <a:cs typeface="Georgia"/>
              </a:rPr>
              <a:t>e</a:t>
            </a:r>
            <a:r>
              <a:rPr sz="2400" spc="-15" dirty="0">
                <a:solidFill>
                  <a:srgbClr val="009DD9"/>
                </a:solidFill>
                <a:latin typeface="Georgia"/>
                <a:cs typeface="Georgia"/>
              </a:rPr>
              <a:t>n</a:t>
            </a:r>
            <a:r>
              <a:rPr sz="2400" dirty="0">
                <a:solidFill>
                  <a:srgbClr val="009DD9"/>
                </a:solidFill>
                <a:latin typeface="Georgia"/>
                <a:cs typeface="Georgia"/>
              </a:rPr>
              <a:t>t	</a:t>
            </a:r>
            <a:r>
              <a:rPr sz="2400" dirty="0">
                <a:latin typeface="Georgia"/>
                <a:cs typeface="Georgia"/>
              </a:rPr>
              <a:t>on	</a:t>
            </a:r>
            <a:r>
              <a:rPr sz="2400" spc="-5" dirty="0">
                <a:latin typeface="Georgia"/>
                <a:cs typeface="Georgia"/>
              </a:rPr>
              <a:t>e</a:t>
            </a:r>
            <a:r>
              <a:rPr sz="2400" dirty="0">
                <a:latin typeface="Georgia"/>
                <a:cs typeface="Georgia"/>
              </a:rPr>
              <a:t>x</a:t>
            </a:r>
            <a:r>
              <a:rPr sz="2400" spc="-5" dirty="0">
                <a:latin typeface="Georgia"/>
                <a:cs typeface="Georgia"/>
              </a:rPr>
              <a:t>ec</a:t>
            </a:r>
            <a:r>
              <a:rPr sz="2400" spc="-20" dirty="0">
                <a:latin typeface="Georgia"/>
                <a:cs typeface="Georgia"/>
              </a:rPr>
              <a:t>u</a:t>
            </a:r>
            <a:r>
              <a:rPr sz="2400" spc="-5" dirty="0">
                <a:latin typeface="Georgia"/>
                <a:cs typeface="Georgia"/>
              </a:rPr>
              <a:t>tin</a:t>
            </a:r>
            <a:r>
              <a:rPr sz="2400" dirty="0">
                <a:latin typeface="Georgia"/>
                <a:cs typeface="Georgia"/>
              </a:rPr>
              <a:t>g	</a:t>
            </a:r>
            <a:r>
              <a:rPr sz="2400" spc="-5" dirty="0">
                <a:latin typeface="Georgia"/>
                <a:cs typeface="Georgia"/>
              </a:rPr>
              <a:t>th</a:t>
            </a:r>
            <a:r>
              <a:rPr sz="2400" dirty="0">
                <a:latin typeface="Georgia"/>
                <a:cs typeface="Georgia"/>
              </a:rPr>
              <a:t>e	</a:t>
            </a:r>
            <a:r>
              <a:rPr sz="2400" spc="-5" dirty="0">
                <a:latin typeface="Georgia"/>
                <a:cs typeface="Georgia"/>
              </a:rPr>
              <a:t>prob</a:t>
            </a:r>
            <a:r>
              <a:rPr sz="2400" spc="-10" dirty="0">
                <a:latin typeface="Georgia"/>
                <a:cs typeface="Georgia"/>
              </a:rPr>
              <a:t>l</a:t>
            </a:r>
            <a:r>
              <a:rPr sz="2400" spc="-5" dirty="0">
                <a:latin typeface="Georgia"/>
                <a:cs typeface="Georgia"/>
              </a:rPr>
              <a:t>e</a:t>
            </a:r>
            <a:r>
              <a:rPr sz="2400" dirty="0">
                <a:latin typeface="Georgia"/>
                <a:cs typeface="Georgia"/>
              </a:rPr>
              <a:t>m	</a:t>
            </a:r>
            <a:r>
              <a:rPr sz="2400" spc="-5" dirty="0">
                <a:latin typeface="Georgia"/>
                <a:cs typeface="Georgia"/>
              </a:rPr>
              <a:t>u</a:t>
            </a:r>
            <a:r>
              <a:rPr sz="2400" spc="-10" dirty="0">
                <a:latin typeface="Georgia"/>
                <a:cs typeface="Georgia"/>
              </a:rPr>
              <a:t>s</a:t>
            </a:r>
            <a:r>
              <a:rPr sz="2400" dirty="0">
                <a:latin typeface="Georgia"/>
                <a:cs typeface="Georgia"/>
              </a:rPr>
              <a:t>ing	</a:t>
            </a:r>
            <a:r>
              <a:rPr sz="2400" spc="-15" dirty="0">
                <a:latin typeface="Georgia"/>
                <a:cs typeface="Georgia"/>
              </a:rPr>
              <a:t>d</a:t>
            </a:r>
            <a:r>
              <a:rPr sz="2400" dirty="0">
                <a:latin typeface="Georgia"/>
                <a:cs typeface="Georgia"/>
              </a:rPr>
              <a:t>iv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spc="-5" dirty="0">
                <a:latin typeface="Georgia"/>
                <a:cs typeface="Georgia"/>
              </a:rPr>
              <a:t>d</a:t>
            </a:r>
            <a:r>
              <a:rPr sz="2400" dirty="0">
                <a:latin typeface="Georgia"/>
                <a:cs typeface="Georgia"/>
              </a:rPr>
              <a:t>e	and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E6EC5"/>
              </a:buClr>
              <a:buFont typeface="Arial"/>
              <a:buChar char=""/>
            </a:pPr>
            <a:endParaRPr sz="2500">
              <a:latin typeface="Georgia"/>
              <a:cs typeface="Georgia"/>
            </a:endParaRPr>
          </a:p>
          <a:p>
            <a:pPr marL="28702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Georgia"/>
                <a:cs typeface="Georgia"/>
              </a:rPr>
              <a:t>conquer </a:t>
            </a:r>
            <a:r>
              <a:rPr sz="2400" dirty="0">
                <a:latin typeface="Georgia"/>
                <a:cs typeface="Georgia"/>
              </a:rPr>
              <a:t>is </a:t>
            </a:r>
            <a:r>
              <a:rPr sz="2400" spc="-5" dirty="0">
                <a:solidFill>
                  <a:srgbClr val="009DD9"/>
                </a:solidFill>
                <a:latin typeface="Georgia"/>
                <a:cs typeface="Georgia"/>
              </a:rPr>
              <a:t>smaller </a:t>
            </a:r>
            <a:r>
              <a:rPr sz="2400" spc="-5" dirty="0">
                <a:latin typeface="Georgia"/>
                <a:cs typeface="Georgia"/>
              </a:rPr>
              <a:t>than others.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0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buClr>
                <a:srgbClr val="0E6EC5"/>
              </a:buClr>
              <a:buSzPct val="85416"/>
              <a:buFont typeface="Arial"/>
              <a:buChar char=""/>
              <a:tabLst>
                <a:tab pos="286385" algn="l"/>
                <a:tab pos="287020" algn="l"/>
              </a:tabLst>
            </a:pPr>
            <a:r>
              <a:rPr sz="2400" dirty="0">
                <a:latin typeface="Georgia"/>
                <a:cs typeface="Georgia"/>
              </a:rPr>
              <a:t>Provides </a:t>
            </a:r>
            <a:r>
              <a:rPr sz="2400" spc="-5" dirty="0">
                <a:solidFill>
                  <a:srgbClr val="009DD9"/>
                </a:solidFill>
                <a:latin typeface="Georgia"/>
                <a:cs typeface="Georgia"/>
              </a:rPr>
              <a:t>efficient</a:t>
            </a:r>
            <a:r>
              <a:rPr sz="2400" spc="-65" dirty="0">
                <a:solidFill>
                  <a:srgbClr val="009DD9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009DD9"/>
                </a:solidFill>
                <a:latin typeface="Georgia"/>
                <a:cs typeface="Georgia"/>
              </a:rPr>
              <a:t>algorithm</a:t>
            </a:r>
            <a:r>
              <a:rPr sz="2400" spc="-5" dirty="0">
                <a:latin typeface="Georgia"/>
                <a:cs typeface="Georgia"/>
              </a:rPr>
              <a:t>.</a:t>
            </a:r>
            <a:endParaRPr sz="2400">
              <a:latin typeface="Georgia"/>
              <a:cs typeface="Georgia"/>
            </a:endParaRPr>
          </a:p>
          <a:p>
            <a:pPr marL="287020" marR="8890" indent="-274320">
              <a:lnSpc>
                <a:spcPct val="2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Arial"/>
              <a:buChar char=""/>
              <a:tabLst>
                <a:tab pos="286385" algn="l"/>
                <a:tab pos="287020" algn="l"/>
              </a:tabLst>
            </a:pPr>
            <a:r>
              <a:rPr sz="2400" spc="-5" dirty="0">
                <a:latin typeface="Georgia"/>
                <a:cs typeface="Georgia"/>
              </a:rPr>
              <a:t>Suited for </a:t>
            </a:r>
            <a:r>
              <a:rPr sz="2400" spc="-5" dirty="0">
                <a:solidFill>
                  <a:srgbClr val="009DD9"/>
                </a:solidFill>
                <a:latin typeface="Georgia"/>
                <a:cs typeface="Georgia"/>
              </a:rPr>
              <a:t>parallel computation </a:t>
            </a:r>
            <a:r>
              <a:rPr sz="2400" dirty="0">
                <a:latin typeface="Georgia"/>
                <a:cs typeface="Georgia"/>
              </a:rPr>
              <a:t>in </a:t>
            </a:r>
            <a:r>
              <a:rPr sz="2400" spc="-5" dirty="0">
                <a:latin typeface="Georgia"/>
                <a:cs typeface="Georgia"/>
              </a:rPr>
              <a:t>which each sub problem  </a:t>
            </a:r>
            <a:r>
              <a:rPr sz="2400" dirty="0">
                <a:latin typeface="Georgia"/>
                <a:cs typeface="Georgia"/>
              </a:rPr>
              <a:t>can </a:t>
            </a:r>
            <a:r>
              <a:rPr sz="2400" spc="-5" dirty="0">
                <a:latin typeface="Georgia"/>
                <a:cs typeface="Georgia"/>
              </a:rPr>
              <a:t>be solved </a:t>
            </a:r>
            <a:r>
              <a:rPr sz="2400" spc="-5" dirty="0">
                <a:solidFill>
                  <a:srgbClr val="009DD9"/>
                </a:solidFill>
                <a:latin typeface="Georgia"/>
                <a:cs typeface="Georgia"/>
              </a:rPr>
              <a:t>simultaneously </a:t>
            </a:r>
            <a:r>
              <a:rPr sz="2400" spc="-5" dirty="0">
                <a:latin typeface="Georgia"/>
                <a:cs typeface="Georgia"/>
              </a:rPr>
              <a:t>by </a:t>
            </a:r>
            <a:r>
              <a:rPr sz="2400" dirty="0">
                <a:latin typeface="Georgia"/>
                <a:cs typeface="Georgia"/>
              </a:rPr>
              <a:t>its </a:t>
            </a:r>
            <a:r>
              <a:rPr sz="2400" spc="-5" dirty="0">
                <a:latin typeface="Georgia"/>
                <a:cs typeface="Georgia"/>
              </a:rPr>
              <a:t>own</a:t>
            </a:r>
            <a:r>
              <a:rPr sz="2400" spc="-3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processor.</a:t>
            </a:r>
            <a:endParaRPr sz="24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7426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21" y="457200"/>
            <a:ext cx="2713196" cy="118686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650" dirty="0" err="1" smtClean="0"/>
              <a:t>Q</a:t>
            </a:r>
            <a:r>
              <a:rPr spc="-4" dirty="0" err="1" smtClean="0"/>
              <a:t>ui</a:t>
            </a:r>
            <a:r>
              <a:rPr spc="-8" dirty="0" err="1" smtClean="0"/>
              <a:t>c</a:t>
            </a:r>
            <a:r>
              <a:rPr spc="-4" dirty="0" err="1" smtClean="0"/>
              <a:t>k</a:t>
            </a:r>
            <a:r>
              <a:rPr sz="7650" spc="-4" dirty="0" err="1" smtClean="0"/>
              <a:t>S</a:t>
            </a:r>
            <a:r>
              <a:rPr spc="-8" dirty="0" err="1" smtClean="0"/>
              <a:t>ort</a:t>
            </a:r>
            <a:endParaRPr sz="7650" dirty="0"/>
          </a:p>
        </p:txBody>
      </p:sp>
      <p:grpSp>
        <p:nvGrpSpPr>
          <p:cNvPr id="3" name="object 3"/>
          <p:cNvGrpSpPr/>
          <p:nvPr/>
        </p:nvGrpSpPr>
        <p:grpSpPr>
          <a:xfrm>
            <a:off x="455341" y="2664567"/>
            <a:ext cx="601504" cy="600075"/>
            <a:chOff x="1246632" y="3846576"/>
            <a:chExt cx="802005" cy="800100"/>
          </a:xfrm>
          <a:solidFill>
            <a:srgbClr val="92D050"/>
          </a:solidFill>
        </p:grpSpPr>
        <p:sp>
          <p:nvSpPr>
            <p:cNvPr id="4" name="object 4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EC515C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21837" y="2814110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1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85159" y="2664567"/>
            <a:ext cx="601504" cy="600075"/>
            <a:chOff x="2353055" y="3846576"/>
            <a:chExt cx="802005" cy="800100"/>
          </a:xfrm>
          <a:solidFill>
            <a:srgbClr val="7030A0"/>
          </a:solidFill>
        </p:grpSpPr>
        <p:sp>
          <p:nvSpPr>
            <p:cNvPr id="8" name="object 8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2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2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2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2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452132" y="2814110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2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063866" y="5810279"/>
            <a:ext cx="600075" cy="600075"/>
            <a:chOff x="5676900" y="3902964"/>
            <a:chExt cx="800100" cy="800100"/>
          </a:xfrm>
          <a:solidFill>
            <a:srgbClr val="7030A0"/>
          </a:solidFill>
        </p:grpSpPr>
        <p:sp>
          <p:nvSpPr>
            <p:cNvPr id="12" name="object 12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229600" y="5963030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schemeClr val="bg1"/>
                </a:solidFill>
                <a:latin typeface="Tahoma"/>
                <a:cs typeface="Tahoma"/>
              </a:rPr>
              <a:t> 9</a:t>
            </a:r>
            <a:endParaRPr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356296" y="5815994"/>
            <a:ext cx="601504" cy="600075"/>
            <a:chOff x="3461003" y="3846576"/>
            <a:chExt cx="802005" cy="800100"/>
          </a:xfrm>
          <a:solidFill>
            <a:srgbClr val="7030A0"/>
          </a:solidFill>
        </p:grpSpPr>
        <p:sp>
          <p:nvSpPr>
            <p:cNvPr id="16" name="object 16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523460" y="5965537"/>
            <a:ext cx="26908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dirty="0" smtClean="0">
                <a:solidFill>
                  <a:srgbClr val="FFFFFF"/>
                </a:solidFill>
                <a:latin typeface="Tahoma"/>
                <a:cs typeface="Tahoma"/>
              </a:rPr>
              <a:t>7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230144" y="5815994"/>
            <a:ext cx="600075" cy="600075"/>
            <a:chOff x="4570476" y="3867911"/>
            <a:chExt cx="800100" cy="800100"/>
          </a:xfrm>
          <a:solidFill>
            <a:srgbClr val="7030A0"/>
          </a:solidFill>
        </p:grpSpPr>
        <p:sp>
          <p:nvSpPr>
            <p:cNvPr id="32" name="object 32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7395880" y="5957335"/>
            <a:ext cx="268605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lang="en-IN" sz="2000" dirty="0">
                <a:solidFill>
                  <a:schemeClr val="bg1"/>
                </a:solidFill>
                <a:latin typeface="Tahoma"/>
                <a:cs typeface="Tahoma"/>
              </a:rPr>
              <a:t>8</a:t>
            </a:r>
            <a:endParaRPr lang="en-IN" dirty="0" smtClean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696016" y="4090123"/>
            <a:ext cx="1866519" cy="640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10412" y="4394834"/>
            <a:ext cx="454914" cy="640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14358" y="6204961"/>
            <a:ext cx="1506379" cy="333746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2100" spc="86" dirty="0">
                <a:solidFill>
                  <a:srgbClr val="00C5BA"/>
                </a:solidFill>
                <a:latin typeface="Arial"/>
                <a:cs typeface="Arial"/>
              </a:rPr>
              <a:t></a:t>
            </a:r>
            <a:r>
              <a:rPr sz="2100" spc="86" dirty="0">
                <a:solidFill>
                  <a:srgbClr val="FFFFFF"/>
                </a:solidFill>
                <a:latin typeface="Gothic Uralic"/>
                <a:cs typeface="Gothic Uralic"/>
              </a:rPr>
              <a:t>Pivot 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=</a:t>
            </a:r>
            <a:r>
              <a:rPr sz="2100" spc="-12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lang="en-IN" sz="2100" spc="-120" dirty="0" smtClean="0">
                <a:solidFill>
                  <a:srgbClr val="FFFFFF"/>
                </a:solidFill>
                <a:latin typeface="Gothic Uralic"/>
                <a:cs typeface="Gothic Uralic"/>
              </a:rPr>
              <a:t> 2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51568" y="3501657"/>
            <a:ext cx="268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27159" y="3502767"/>
            <a:ext cx="428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J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438400" y="174128"/>
            <a:ext cx="71607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Step 5: swap number[j] and number[pivot]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444" y="838201"/>
            <a:ext cx="5993156" cy="47244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304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29" y="533400"/>
            <a:ext cx="2713196" cy="118686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650" dirty="0" err="1" smtClean="0"/>
              <a:t>Q</a:t>
            </a:r>
            <a:r>
              <a:rPr spc="-4" dirty="0" err="1" smtClean="0"/>
              <a:t>ui</a:t>
            </a:r>
            <a:r>
              <a:rPr spc="-8" dirty="0" err="1" smtClean="0"/>
              <a:t>c</a:t>
            </a:r>
            <a:r>
              <a:rPr spc="-4" dirty="0" err="1" smtClean="0"/>
              <a:t>k</a:t>
            </a:r>
            <a:r>
              <a:rPr sz="7650" spc="-4" dirty="0" err="1" smtClean="0"/>
              <a:t>S</a:t>
            </a:r>
            <a:r>
              <a:rPr spc="-8" dirty="0" err="1" smtClean="0"/>
              <a:t>ort</a:t>
            </a:r>
            <a:endParaRPr sz="7650" dirty="0"/>
          </a:p>
        </p:txBody>
      </p:sp>
      <p:sp>
        <p:nvSpPr>
          <p:cNvPr id="3" name="object 3"/>
          <p:cNvSpPr/>
          <p:nvPr/>
        </p:nvSpPr>
        <p:spPr>
          <a:xfrm>
            <a:off x="2203180" y="3810000"/>
            <a:ext cx="588645" cy="590074"/>
          </a:xfrm>
          <a:custGeom>
            <a:avLst/>
            <a:gdLst/>
            <a:ahLst/>
            <a:cxnLst/>
            <a:rect l="l" t="t" r="r" b="b"/>
            <a:pathLst>
              <a:path w="784860" h="786764">
                <a:moveTo>
                  <a:pt x="392430" y="0"/>
                </a:moveTo>
                <a:lnTo>
                  <a:pt x="343193" y="3063"/>
                </a:lnTo>
                <a:lnTo>
                  <a:pt x="295785" y="12007"/>
                </a:lnTo>
                <a:lnTo>
                  <a:pt x="250572" y="26464"/>
                </a:lnTo>
                <a:lnTo>
                  <a:pt x="207921" y="46065"/>
                </a:lnTo>
                <a:lnTo>
                  <a:pt x="168201" y="70442"/>
                </a:lnTo>
                <a:lnTo>
                  <a:pt x="131779" y="99227"/>
                </a:lnTo>
                <a:lnTo>
                  <a:pt x="99021" y="132051"/>
                </a:lnTo>
                <a:lnTo>
                  <a:pt x="70295" y="168545"/>
                </a:lnTo>
                <a:lnTo>
                  <a:pt x="45968" y="208343"/>
                </a:lnTo>
                <a:lnTo>
                  <a:pt x="26408" y="251075"/>
                </a:lnTo>
                <a:lnTo>
                  <a:pt x="11981" y="296372"/>
                </a:lnTo>
                <a:lnTo>
                  <a:pt x="3056" y="343867"/>
                </a:lnTo>
                <a:lnTo>
                  <a:pt x="0" y="393192"/>
                </a:lnTo>
                <a:lnTo>
                  <a:pt x="3056" y="442516"/>
                </a:lnTo>
                <a:lnTo>
                  <a:pt x="11981" y="490011"/>
                </a:lnTo>
                <a:lnTo>
                  <a:pt x="26408" y="535308"/>
                </a:lnTo>
                <a:lnTo>
                  <a:pt x="45968" y="578040"/>
                </a:lnTo>
                <a:lnTo>
                  <a:pt x="70295" y="617838"/>
                </a:lnTo>
                <a:lnTo>
                  <a:pt x="99021" y="654332"/>
                </a:lnTo>
                <a:lnTo>
                  <a:pt x="131779" y="687156"/>
                </a:lnTo>
                <a:lnTo>
                  <a:pt x="168201" y="715941"/>
                </a:lnTo>
                <a:lnTo>
                  <a:pt x="207921" y="740318"/>
                </a:lnTo>
                <a:lnTo>
                  <a:pt x="250572" y="759919"/>
                </a:lnTo>
                <a:lnTo>
                  <a:pt x="295785" y="774376"/>
                </a:lnTo>
                <a:lnTo>
                  <a:pt x="343193" y="783320"/>
                </a:lnTo>
                <a:lnTo>
                  <a:pt x="392430" y="786384"/>
                </a:lnTo>
                <a:lnTo>
                  <a:pt x="441666" y="783320"/>
                </a:lnTo>
                <a:lnTo>
                  <a:pt x="489074" y="774376"/>
                </a:lnTo>
                <a:lnTo>
                  <a:pt x="534287" y="759919"/>
                </a:lnTo>
                <a:lnTo>
                  <a:pt x="576938" y="740318"/>
                </a:lnTo>
                <a:lnTo>
                  <a:pt x="616658" y="715941"/>
                </a:lnTo>
                <a:lnTo>
                  <a:pt x="653080" y="687156"/>
                </a:lnTo>
                <a:lnTo>
                  <a:pt x="685838" y="654332"/>
                </a:lnTo>
                <a:lnTo>
                  <a:pt x="714564" y="617838"/>
                </a:lnTo>
                <a:lnTo>
                  <a:pt x="738891" y="578040"/>
                </a:lnTo>
                <a:lnTo>
                  <a:pt x="758451" y="535308"/>
                </a:lnTo>
                <a:lnTo>
                  <a:pt x="772878" y="490011"/>
                </a:lnTo>
                <a:lnTo>
                  <a:pt x="781803" y="442516"/>
                </a:lnTo>
                <a:lnTo>
                  <a:pt x="784860" y="393192"/>
                </a:lnTo>
                <a:lnTo>
                  <a:pt x="781803" y="343867"/>
                </a:lnTo>
                <a:lnTo>
                  <a:pt x="772878" y="296372"/>
                </a:lnTo>
                <a:lnTo>
                  <a:pt x="758451" y="251075"/>
                </a:lnTo>
                <a:lnTo>
                  <a:pt x="738891" y="208343"/>
                </a:lnTo>
                <a:lnTo>
                  <a:pt x="714564" y="168545"/>
                </a:lnTo>
                <a:lnTo>
                  <a:pt x="685838" y="132051"/>
                </a:lnTo>
                <a:lnTo>
                  <a:pt x="653080" y="99227"/>
                </a:lnTo>
                <a:lnTo>
                  <a:pt x="616658" y="70442"/>
                </a:lnTo>
                <a:lnTo>
                  <a:pt x="576938" y="46065"/>
                </a:lnTo>
                <a:lnTo>
                  <a:pt x="534287" y="26464"/>
                </a:lnTo>
                <a:lnTo>
                  <a:pt x="489074" y="12007"/>
                </a:lnTo>
                <a:lnTo>
                  <a:pt x="441666" y="3063"/>
                </a:lnTo>
                <a:lnTo>
                  <a:pt x="392430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3963" y="3953885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4" dirty="0">
                <a:solidFill>
                  <a:srgbClr val="FFFFFF"/>
                </a:solidFill>
                <a:latin typeface="Tahoma"/>
                <a:cs typeface="Tahoma"/>
              </a:rPr>
              <a:t>13</a:t>
            </a:r>
            <a:endParaRPr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740641" y="3805428"/>
            <a:ext cx="601504" cy="601504"/>
            <a:chOff x="4724400" y="3982211"/>
            <a:chExt cx="802005" cy="802005"/>
          </a:xfrm>
        </p:grpSpPr>
        <p:sp>
          <p:nvSpPr>
            <p:cNvPr id="10" name="object 10"/>
            <p:cNvSpPr/>
            <p:nvPr/>
          </p:nvSpPr>
          <p:spPr>
            <a:xfrm>
              <a:off x="4732020" y="3989831"/>
              <a:ext cx="786765" cy="786765"/>
            </a:xfrm>
            <a:custGeom>
              <a:avLst/>
              <a:gdLst/>
              <a:ahLst/>
              <a:cxnLst/>
              <a:rect l="l" t="t" r="r" b="b"/>
              <a:pathLst>
                <a:path w="786764" h="786764">
                  <a:moveTo>
                    <a:pt x="393191" y="0"/>
                  </a:moveTo>
                  <a:lnTo>
                    <a:pt x="343867" y="3063"/>
                  </a:lnTo>
                  <a:lnTo>
                    <a:pt x="296372" y="12007"/>
                  </a:lnTo>
                  <a:lnTo>
                    <a:pt x="251075" y="26464"/>
                  </a:lnTo>
                  <a:lnTo>
                    <a:pt x="208343" y="46065"/>
                  </a:lnTo>
                  <a:lnTo>
                    <a:pt x="168545" y="70442"/>
                  </a:lnTo>
                  <a:lnTo>
                    <a:pt x="132051" y="99227"/>
                  </a:lnTo>
                  <a:lnTo>
                    <a:pt x="99227" y="132051"/>
                  </a:lnTo>
                  <a:lnTo>
                    <a:pt x="70442" y="168545"/>
                  </a:lnTo>
                  <a:lnTo>
                    <a:pt x="46065" y="208343"/>
                  </a:lnTo>
                  <a:lnTo>
                    <a:pt x="26464" y="251075"/>
                  </a:lnTo>
                  <a:lnTo>
                    <a:pt x="12007" y="296372"/>
                  </a:lnTo>
                  <a:lnTo>
                    <a:pt x="3063" y="343867"/>
                  </a:lnTo>
                  <a:lnTo>
                    <a:pt x="0" y="393192"/>
                  </a:lnTo>
                  <a:lnTo>
                    <a:pt x="3063" y="442516"/>
                  </a:lnTo>
                  <a:lnTo>
                    <a:pt x="12007" y="490011"/>
                  </a:lnTo>
                  <a:lnTo>
                    <a:pt x="26464" y="535308"/>
                  </a:lnTo>
                  <a:lnTo>
                    <a:pt x="46065" y="578040"/>
                  </a:lnTo>
                  <a:lnTo>
                    <a:pt x="70442" y="617838"/>
                  </a:lnTo>
                  <a:lnTo>
                    <a:pt x="99227" y="654332"/>
                  </a:lnTo>
                  <a:lnTo>
                    <a:pt x="132051" y="687156"/>
                  </a:lnTo>
                  <a:lnTo>
                    <a:pt x="168545" y="715941"/>
                  </a:lnTo>
                  <a:lnTo>
                    <a:pt x="208343" y="740318"/>
                  </a:lnTo>
                  <a:lnTo>
                    <a:pt x="251075" y="759919"/>
                  </a:lnTo>
                  <a:lnTo>
                    <a:pt x="296372" y="774376"/>
                  </a:lnTo>
                  <a:lnTo>
                    <a:pt x="343867" y="783320"/>
                  </a:lnTo>
                  <a:lnTo>
                    <a:pt x="393191" y="786384"/>
                  </a:lnTo>
                  <a:lnTo>
                    <a:pt x="442516" y="783320"/>
                  </a:lnTo>
                  <a:lnTo>
                    <a:pt x="490011" y="774376"/>
                  </a:lnTo>
                  <a:lnTo>
                    <a:pt x="535308" y="759919"/>
                  </a:lnTo>
                  <a:lnTo>
                    <a:pt x="578040" y="740318"/>
                  </a:lnTo>
                  <a:lnTo>
                    <a:pt x="617838" y="715941"/>
                  </a:lnTo>
                  <a:lnTo>
                    <a:pt x="654332" y="687156"/>
                  </a:lnTo>
                  <a:lnTo>
                    <a:pt x="687156" y="654332"/>
                  </a:lnTo>
                  <a:lnTo>
                    <a:pt x="715941" y="617838"/>
                  </a:lnTo>
                  <a:lnTo>
                    <a:pt x="740318" y="578040"/>
                  </a:lnTo>
                  <a:lnTo>
                    <a:pt x="759919" y="535308"/>
                  </a:lnTo>
                  <a:lnTo>
                    <a:pt x="774376" y="490011"/>
                  </a:lnTo>
                  <a:lnTo>
                    <a:pt x="783320" y="442516"/>
                  </a:lnTo>
                  <a:lnTo>
                    <a:pt x="786383" y="393192"/>
                  </a:lnTo>
                  <a:lnTo>
                    <a:pt x="783320" y="343867"/>
                  </a:lnTo>
                  <a:lnTo>
                    <a:pt x="774376" y="296372"/>
                  </a:lnTo>
                  <a:lnTo>
                    <a:pt x="759919" y="251075"/>
                  </a:lnTo>
                  <a:lnTo>
                    <a:pt x="740318" y="208343"/>
                  </a:lnTo>
                  <a:lnTo>
                    <a:pt x="715941" y="168545"/>
                  </a:lnTo>
                  <a:lnTo>
                    <a:pt x="687156" y="132051"/>
                  </a:lnTo>
                  <a:lnTo>
                    <a:pt x="654332" y="99227"/>
                  </a:lnTo>
                  <a:lnTo>
                    <a:pt x="617838" y="70442"/>
                  </a:lnTo>
                  <a:lnTo>
                    <a:pt x="578040" y="46065"/>
                  </a:lnTo>
                  <a:lnTo>
                    <a:pt x="535308" y="26464"/>
                  </a:lnTo>
                  <a:lnTo>
                    <a:pt x="490011" y="12007"/>
                  </a:lnTo>
                  <a:lnTo>
                    <a:pt x="442516" y="3063"/>
                  </a:lnTo>
                  <a:lnTo>
                    <a:pt x="393191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4732020" y="3989831"/>
              <a:ext cx="786765" cy="786765"/>
            </a:xfrm>
            <a:custGeom>
              <a:avLst/>
              <a:gdLst/>
              <a:ahLst/>
              <a:cxnLst/>
              <a:rect l="l" t="t" r="r" b="b"/>
              <a:pathLst>
                <a:path w="786764" h="786764">
                  <a:moveTo>
                    <a:pt x="0" y="393192"/>
                  </a:moveTo>
                  <a:lnTo>
                    <a:pt x="3063" y="343867"/>
                  </a:lnTo>
                  <a:lnTo>
                    <a:pt x="12007" y="296372"/>
                  </a:lnTo>
                  <a:lnTo>
                    <a:pt x="26464" y="251075"/>
                  </a:lnTo>
                  <a:lnTo>
                    <a:pt x="46065" y="208343"/>
                  </a:lnTo>
                  <a:lnTo>
                    <a:pt x="70442" y="168545"/>
                  </a:lnTo>
                  <a:lnTo>
                    <a:pt x="99227" y="132051"/>
                  </a:lnTo>
                  <a:lnTo>
                    <a:pt x="132051" y="99227"/>
                  </a:lnTo>
                  <a:lnTo>
                    <a:pt x="168545" y="70442"/>
                  </a:lnTo>
                  <a:lnTo>
                    <a:pt x="208343" y="46065"/>
                  </a:lnTo>
                  <a:lnTo>
                    <a:pt x="251075" y="26464"/>
                  </a:lnTo>
                  <a:lnTo>
                    <a:pt x="296372" y="12007"/>
                  </a:lnTo>
                  <a:lnTo>
                    <a:pt x="343867" y="3063"/>
                  </a:lnTo>
                  <a:lnTo>
                    <a:pt x="393191" y="0"/>
                  </a:lnTo>
                  <a:lnTo>
                    <a:pt x="442516" y="3063"/>
                  </a:lnTo>
                  <a:lnTo>
                    <a:pt x="490011" y="12007"/>
                  </a:lnTo>
                  <a:lnTo>
                    <a:pt x="535308" y="26464"/>
                  </a:lnTo>
                  <a:lnTo>
                    <a:pt x="578040" y="46065"/>
                  </a:lnTo>
                  <a:lnTo>
                    <a:pt x="617838" y="70442"/>
                  </a:lnTo>
                  <a:lnTo>
                    <a:pt x="654332" y="99227"/>
                  </a:lnTo>
                  <a:lnTo>
                    <a:pt x="687156" y="132051"/>
                  </a:lnTo>
                  <a:lnTo>
                    <a:pt x="715941" y="168545"/>
                  </a:lnTo>
                  <a:lnTo>
                    <a:pt x="740318" y="208343"/>
                  </a:lnTo>
                  <a:lnTo>
                    <a:pt x="759919" y="251075"/>
                  </a:lnTo>
                  <a:lnTo>
                    <a:pt x="774376" y="296372"/>
                  </a:lnTo>
                  <a:lnTo>
                    <a:pt x="783320" y="343867"/>
                  </a:lnTo>
                  <a:lnTo>
                    <a:pt x="786383" y="393192"/>
                  </a:lnTo>
                  <a:lnTo>
                    <a:pt x="783320" y="442516"/>
                  </a:lnTo>
                  <a:lnTo>
                    <a:pt x="774376" y="490011"/>
                  </a:lnTo>
                  <a:lnTo>
                    <a:pt x="759919" y="535308"/>
                  </a:lnTo>
                  <a:lnTo>
                    <a:pt x="740318" y="578040"/>
                  </a:lnTo>
                  <a:lnTo>
                    <a:pt x="715941" y="617838"/>
                  </a:lnTo>
                  <a:lnTo>
                    <a:pt x="687156" y="654332"/>
                  </a:lnTo>
                  <a:lnTo>
                    <a:pt x="654332" y="687156"/>
                  </a:lnTo>
                  <a:lnTo>
                    <a:pt x="617838" y="715941"/>
                  </a:lnTo>
                  <a:lnTo>
                    <a:pt x="578040" y="740318"/>
                  </a:lnTo>
                  <a:lnTo>
                    <a:pt x="535308" y="759919"/>
                  </a:lnTo>
                  <a:lnTo>
                    <a:pt x="490011" y="774376"/>
                  </a:lnTo>
                  <a:lnTo>
                    <a:pt x="442516" y="783320"/>
                  </a:lnTo>
                  <a:lnTo>
                    <a:pt x="393191" y="786384"/>
                  </a:lnTo>
                  <a:lnTo>
                    <a:pt x="343867" y="783320"/>
                  </a:lnTo>
                  <a:lnTo>
                    <a:pt x="296372" y="774376"/>
                  </a:lnTo>
                  <a:lnTo>
                    <a:pt x="251075" y="759919"/>
                  </a:lnTo>
                  <a:lnTo>
                    <a:pt x="208343" y="740318"/>
                  </a:lnTo>
                  <a:lnTo>
                    <a:pt x="168545" y="715941"/>
                  </a:lnTo>
                  <a:lnTo>
                    <a:pt x="132051" y="687156"/>
                  </a:lnTo>
                  <a:lnTo>
                    <a:pt x="99227" y="654332"/>
                  </a:lnTo>
                  <a:lnTo>
                    <a:pt x="70442" y="617838"/>
                  </a:lnTo>
                  <a:lnTo>
                    <a:pt x="46065" y="578040"/>
                  </a:lnTo>
                  <a:lnTo>
                    <a:pt x="26464" y="535308"/>
                  </a:lnTo>
                  <a:lnTo>
                    <a:pt x="12007" y="490011"/>
                  </a:lnTo>
                  <a:lnTo>
                    <a:pt x="3063" y="442516"/>
                  </a:lnTo>
                  <a:lnTo>
                    <a:pt x="0" y="393192"/>
                  </a:lnTo>
                  <a:close/>
                </a:path>
              </a:pathLst>
            </a:custGeom>
            <a:ln w="15240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908090" y="3955256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4" dirty="0">
                <a:solidFill>
                  <a:srgbClr val="FFFFFF"/>
                </a:solidFill>
                <a:latin typeface="Tahoma"/>
                <a:cs typeface="Tahoma"/>
              </a:rPr>
              <a:t>41</a:t>
            </a:r>
            <a:endParaRPr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53573" y="3816858"/>
            <a:ext cx="590074" cy="588645"/>
          </a:xfrm>
          <a:custGeom>
            <a:avLst/>
            <a:gdLst/>
            <a:ahLst/>
            <a:cxnLst/>
            <a:rect l="l" t="t" r="r" b="b"/>
            <a:pathLst>
              <a:path w="786764" h="784860">
                <a:moveTo>
                  <a:pt x="393192" y="0"/>
                </a:moveTo>
                <a:lnTo>
                  <a:pt x="343867" y="3056"/>
                </a:lnTo>
                <a:lnTo>
                  <a:pt x="296372" y="11981"/>
                </a:lnTo>
                <a:lnTo>
                  <a:pt x="251075" y="26408"/>
                </a:lnTo>
                <a:lnTo>
                  <a:pt x="208343" y="45968"/>
                </a:lnTo>
                <a:lnTo>
                  <a:pt x="168545" y="70295"/>
                </a:lnTo>
                <a:lnTo>
                  <a:pt x="132051" y="99021"/>
                </a:lnTo>
                <a:lnTo>
                  <a:pt x="99227" y="131779"/>
                </a:lnTo>
                <a:lnTo>
                  <a:pt x="70442" y="168201"/>
                </a:lnTo>
                <a:lnTo>
                  <a:pt x="46065" y="207921"/>
                </a:lnTo>
                <a:lnTo>
                  <a:pt x="26464" y="250572"/>
                </a:lnTo>
                <a:lnTo>
                  <a:pt x="12007" y="295785"/>
                </a:lnTo>
                <a:lnTo>
                  <a:pt x="3063" y="343193"/>
                </a:lnTo>
                <a:lnTo>
                  <a:pt x="0" y="392430"/>
                </a:lnTo>
                <a:lnTo>
                  <a:pt x="3063" y="441666"/>
                </a:lnTo>
                <a:lnTo>
                  <a:pt x="12007" y="489074"/>
                </a:lnTo>
                <a:lnTo>
                  <a:pt x="26464" y="534287"/>
                </a:lnTo>
                <a:lnTo>
                  <a:pt x="46065" y="576938"/>
                </a:lnTo>
                <a:lnTo>
                  <a:pt x="70442" y="616658"/>
                </a:lnTo>
                <a:lnTo>
                  <a:pt x="99227" y="653080"/>
                </a:lnTo>
                <a:lnTo>
                  <a:pt x="132051" y="685838"/>
                </a:lnTo>
                <a:lnTo>
                  <a:pt x="168545" y="714564"/>
                </a:lnTo>
                <a:lnTo>
                  <a:pt x="208343" y="738891"/>
                </a:lnTo>
                <a:lnTo>
                  <a:pt x="251075" y="758451"/>
                </a:lnTo>
                <a:lnTo>
                  <a:pt x="296372" y="772878"/>
                </a:lnTo>
                <a:lnTo>
                  <a:pt x="343867" y="781803"/>
                </a:lnTo>
                <a:lnTo>
                  <a:pt x="393192" y="784860"/>
                </a:lnTo>
                <a:lnTo>
                  <a:pt x="442516" y="781803"/>
                </a:lnTo>
                <a:lnTo>
                  <a:pt x="490011" y="772878"/>
                </a:lnTo>
                <a:lnTo>
                  <a:pt x="535308" y="758451"/>
                </a:lnTo>
                <a:lnTo>
                  <a:pt x="578040" y="738891"/>
                </a:lnTo>
                <a:lnTo>
                  <a:pt x="617838" y="714564"/>
                </a:lnTo>
                <a:lnTo>
                  <a:pt x="654332" y="685838"/>
                </a:lnTo>
                <a:lnTo>
                  <a:pt x="687156" y="653080"/>
                </a:lnTo>
                <a:lnTo>
                  <a:pt x="715941" y="616658"/>
                </a:lnTo>
                <a:lnTo>
                  <a:pt x="740318" y="576938"/>
                </a:lnTo>
                <a:lnTo>
                  <a:pt x="759919" y="534287"/>
                </a:lnTo>
                <a:lnTo>
                  <a:pt x="774376" y="489074"/>
                </a:lnTo>
                <a:lnTo>
                  <a:pt x="783320" y="441666"/>
                </a:lnTo>
                <a:lnTo>
                  <a:pt x="786384" y="392430"/>
                </a:lnTo>
                <a:lnTo>
                  <a:pt x="783320" y="343193"/>
                </a:lnTo>
                <a:lnTo>
                  <a:pt x="774376" y="295785"/>
                </a:lnTo>
                <a:lnTo>
                  <a:pt x="759919" y="250572"/>
                </a:lnTo>
                <a:lnTo>
                  <a:pt x="740318" y="207921"/>
                </a:lnTo>
                <a:lnTo>
                  <a:pt x="715941" y="168201"/>
                </a:lnTo>
                <a:lnTo>
                  <a:pt x="687156" y="131779"/>
                </a:lnTo>
                <a:lnTo>
                  <a:pt x="654332" y="99021"/>
                </a:lnTo>
                <a:lnTo>
                  <a:pt x="617838" y="70295"/>
                </a:lnTo>
                <a:lnTo>
                  <a:pt x="578040" y="45968"/>
                </a:lnTo>
                <a:lnTo>
                  <a:pt x="535308" y="26408"/>
                </a:lnTo>
                <a:lnTo>
                  <a:pt x="490011" y="11981"/>
                </a:lnTo>
                <a:lnTo>
                  <a:pt x="442516" y="3056"/>
                </a:lnTo>
                <a:lnTo>
                  <a:pt x="393192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14831" y="3960495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4" dirty="0">
                <a:solidFill>
                  <a:srgbClr val="FFFFFF"/>
                </a:solidFill>
                <a:latin typeface="Tahoma"/>
                <a:cs typeface="Tahoma"/>
              </a:rPr>
              <a:t>28</a:t>
            </a:r>
            <a:endParaRPr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903965" y="3816858"/>
            <a:ext cx="590074" cy="588645"/>
          </a:xfrm>
          <a:custGeom>
            <a:avLst/>
            <a:gdLst/>
            <a:ahLst/>
            <a:cxnLst/>
            <a:rect l="l" t="t" r="r" b="b"/>
            <a:pathLst>
              <a:path w="786764" h="784860">
                <a:moveTo>
                  <a:pt x="393191" y="0"/>
                </a:moveTo>
                <a:lnTo>
                  <a:pt x="343867" y="3056"/>
                </a:lnTo>
                <a:lnTo>
                  <a:pt x="296372" y="11981"/>
                </a:lnTo>
                <a:lnTo>
                  <a:pt x="251075" y="26408"/>
                </a:lnTo>
                <a:lnTo>
                  <a:pt x="208343" y="45968"/>
                </a:lnTo>
                <a:lnTo>
                  <a:pt x="168545" y="70295"/>
                </a:lnTo>
                <a:lnTo>
                  <a:pt x="132051" y="99021"/>
                </a:lnTo>
                <a:lnTo>
                  <a:pt x="99227" y="131779"/>
                </a:lnTo>
                <a:lnTo>
                  <a:pt x="70442" y="168201"/>
                </a:lnTo>
                <a:lnTo>
                  <a:pt x="46065" y="207921"/>
                </a:lnTo>
                <a:lnTo>
                  <a:pt x="26464" y="250572"/>
                </a:lnTo>
                <a:lnTo>
                  <a:pt x="12007" y="295785"/>
                </a:lnTo>
                <a:lnTo>
                  <a:pt x="3063" y="343193"/>
                </a:lnTo>
                <a:lnTo>
                  <a:pt x="0" y="392430"/>
                </a:lnTo>
                <a:lnTo>
                  <a:pt x="3063" y="441666"/>
                </a:lnTo>
                <a:lnTo>
                  <a:pt x="12007" y="489074"/>
                </a:lnTo>
                <a:lnTo>
                  <a:pt x="26464" y="534287"/>
                </a:lnTo>
                <a:lnTo>
                  <a:pt x="46065" y="576938"/>
                </a:lnTo>
                <a:lnTo>
                  <a:pt x="70442" y="616658"/>
                </a:lnTo>
                <a:lnTo>
                  <a:pt x="99227" y="653080"/>
                </a:lnTo>
                <a:lnTo>
                  <a:pt x="132051" y="685838"/>
                </a:lnTo>
                <a:lnTo>
                  <a:pt x="168545" y="714564"/>
                </a:lnTo>
                <a:lnTo>
                  <a:pt x="208343" y="738891"/>
                </a:lnTo>
                <a:lnTo>
                  <a:pt x="251075" y="758451"/>
                </a:lnTo>
                <a:lnTo>
                  <a:pt x="296372" y="772878"/>
                </a:lnTo>
                <a:lnTo>
                  <a:pt x="343867" y="781803"/>
                </a:lnTo>
                <a:lnTo>
                  <a:pt x="393191" y="784860"/>
                </a:lnTo>
                <a:lnTo>
                  <a:pt x="442516" y="781803"/>
                </a:lnTo>
                <a:lnTo>
                  <a:pt x="490011" y="772878"/>
                </a:lnTo>
                <a:lnTo>
                  <a:pt x="535308" y="758451"/>
                </a:lnTo>
                <a:lnTo>
                  <a:pt x="578040" y="738891"/>
                </a:lnTo>
                <a:lnTo>
                  <a:pt x="617838" y="714564"/>
                </a:lnTo>
                <a:lnTo>
                  <a:pt x="654332" y="685838"/>
                </a:lnTo>
                <a:lnTo>
                  <a:pt x="687156" y="653080"/>
                </a:lnTo>
                <a:lnTo>
                  <a:pt x="715941" y="616658"/>
                </a:lnTo>
                <a:lnTo>
                  <a:pt x="740318" y="576938"/>
                </a:lnTo>
                <a:lnTo>
                  <a:pt x="759919" y="534287"/>
                </a:lnTo>
                <a:lnTo>
                  <a:pt x="774376" y="489074"/>
                </a:lnTo>
                <a:lnTo>
                  <a:pt x="783320" y="441666"/>
                </a:lnTo>
                <a:lnTo>
                  <a:pt x="786383" y="392430"/>
                </a:lnTo>
                <a:lnTo>
                  <a:pt x="783320" y="343193"/>
                </a:lnTo>
                <a:lnTo>
                  <a:pt x="774376" y="295785"/>
                </a:lnTo>
                <a:lnTo>
                  <a:pt x="759919" y="250572"/>
                </a:lnTo>
                <a:lnTo>
                  <a:pt x="740318" y="207921"/>
                </a:lnTo>
                <a:lnTo>
                  <a:pt x="715941" y="168201"/>
                </a:lnTo>
                <a:lnTo>
                  <a:pt x="687156" y="131779"/>
                </a:lnTo>
                <a:lnTo>
                  <a:pt x="654332" y="99021"/>
                </a:lnTo>
                <a:lnTo>
                  <a:pt x="617838" y="70295"/>
                </a:lnTo>
                <a:lnTo>
                  <a:pt x="578040" y="45968"/>
                </a:lnTo>
                <a:lnTo>
                  <a:pt x="535308" y="26408"/>
                </a:lnTo>
                <a:lnTo>
                  <a:pt x="490011" y="11981"/>
                </a:lnTo>
                <a:lnTo>
                  <a:pt x="442516" y="3056"/>
                </a:lnTo>
                <a:lnTo>
                  <a:pt x="393191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65700" y="3960495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4" dirty="0">
                <a:solidFill>
                  <a:srgbClr val="FFFFFF"/>
                </a:solidFill>
                <a:latin typeface="Tahoma"/>
                <a:cs typeface="Tahoma"/>
              </a:rPr>
              <a:t>35</a:t>
            </a:r>
            <a:endParaRPr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592175" y="3804285"/>
            <a:ext cx="600075" cy="601504"/>
            <a:chOff x="5859779" y="3980688"/>
            <a:chExt cx="800100" cy="802005"/>
          </a:xfrm>
        </p:grpSpPr>
        <p:sp>
          <p:nvSpPr>
            <p:cNvPr id="30" name="object 30"/>
            <p:cNvSpPr/>
            <p:nvPr/>
          </p:nvSpPr>
          <p:spPr>
            <a:xfrm>
              <a:off x="5867399" y="3988308"/>
              <a:ext cx="784860" cy="786765"/>
            </a:xfrm>
            <a:custGeom>
              <a:avLst/>
              <a:gdLst/>
              <a:ahLst/>
              <a:cxnLst/>
              <a:rect l="l" t="t" r="r" b="b"/>
              <a:pathLst>
                <a:path w="784859" h="786764">
                  <a:moveTo>
                    <a:pt x="392429" y="0"/>
                  </a:moveTo>
                  <a:lnTo>
                    <a:pt x="343193" y="3063"/>
                  </a:lnTo>
                  <a:lnTo>
                    <a:pt x="295785" y="12007"/>
                  </a:lnTo>
                  <a:lnTo>
                    <a:pt x="250572" y="26464"/>
                  </a:lnTo>
                  <a:lnTo>
                    <a:pt x="207921" y="46065"/>
                  </a:lnTo>
                  <a:lnTo>
                    <a:pt x="168201" y="70442"/>
                  </a:lnTo>
                  <a:lnTo>
                    <a:pt x="131779" y="99227"/>
                  </a:lnTo>
                  <a:lnTo>
                    <a:pt x="99021" y="132051"/>
                  </a:lnTo>
                  <a:lnTo>
                    <a:pt x="70295" y="168545"/>
                  </a:lnTo>
                  <a:lnTo>
                    <a:pt x="45968" y="208343"/>
                  </a:lnTo>
                  <a:lnTo>
                    <a:pt x="26408" y="251075"/>
                  </a:lnTo>
                  <a:lnTo>
                    <a:pt x="11981" y="296372"/>
                  </a:lnTo>
                  <a:lnTo>
                    <a:pt x="3056" y="343867"/>
                  </a:lnTo>
                  <a:lnTo>
                    <a:pt x="0" y="393192"/>
                  </a:lnTo>
                  <a:lnTo>
                    <a:pt x="3056" y="442516"/>
                  </a:lnTo>
                  <a:lnTo>
                    <a:pt x="11981" y="490011"/>
                  </a:lnTo>
                  <a:lnTo>
                    <a:pt x="26408" y="535308"/>
                  </a:lnTo>
                  <a:lnTo>
                    <a:pt x="45968" y="578040"/>
                  </a:lnTo>
                  <a:lnTo>
                    <a:pt x="70295" y="617838"/>
                  </a:lnTo>
                  <a:lnTo>
                    <a:pt x="99021" y="654332"/>
                  </a:lnTo>
                  <a:lnTo>
                    <a:pt x="131779" y="687156"/>
                  </a:lnTo>
                  <a:lnTo>
                    <a:pt x="168201" y="715941"/>
                  </a:lnTo>
                  <a:lnTo>
                    <a:pt x="207921" y="740318"/>
                  </a:lnTo>
                  <a:lnTo>
                    <a:pt x="250572" y="759919"/>
                  </a:lnTo>
                  <a:lnTo>
                    <a:pt x="295785" y="774376"/>
                  </a:lnTo>
                  <a:lnTo>
                    <a:pt x="343193" y="783320"/>
                  </a:lnTo>
                  <a:lnTo>
                    <a:pt x="392429" y="786384"/>
                  </a:lnTo>
                  <a:lnTo>
                    <a:pt x="441666" y="783320"/>
                  </a:lnTo>
                  <a:lnTo>
                    <a:pt x="489074" y="774376"/>
                  </a:lnTo>
                  <a:lnTo>
                    <a:pt x="534287" y="759919"/>
                  </a:lnTo>
                  <a:lnTo>
                    <a:pt x="576938" y="740318"/>
                  </a:lnTo>
                  <a:lnTo>
                    <a:pt x="616658" y="715941"/>
                  </a:lnTo>
                  <a:lnTo>
                    <a:pt x="653080" y="687156"/>
                  </a:lnTo>
                  <a:lnTo>
                    <a:pt x="685838" y="654332"/>
                  </a:lnTo>
                  <a:lnTo>
                    <a:pt x="714564" y="617838"/>
                  </a:lnTo>
                  <a:lnTo>
                    <a:pt x="738891" y="578040"/>
                  </a:lnTo>
                  <a:lnTo>
                    <a:pt x="758451" y="535308"/>
                  </a:lnTo>
                  <a:lnTo>
                    <a:pt x="772878" y="490011"/>
                  </a:lnTo>
                  <a:lnTo>
                    <a:pt x="781803" y="442516"/>
                  </a:lnTo>
                  <a:lnTo>
                    <a:pt x="784859" y="393192"/>
                  </a:lnTo>
                  <a:lnTo>
                    <a:pt x="781803" y="343867"/>
                  </a:lnTo>
                  <a:lnTo>
                    <a:pt x="772878" y="296372"/>
                  </a:lnTo>
                  <a:lnTo>
                    <a:pt x="758451" y="251075"/>
                  </a:lnTo>
                  <a:lnTo>
                    <a:pt x="738891" y="208343"/>
                  </a:lnTo>
                  <a:lnTo>
                    <a:pt x="714564" y="168545"/>
                  </a:lnTo>
                  <a:lnTo>
                    <a:pt x="685838" y="132051"/>
                  </a:lnTo>
                  <a:lnTo>
                    <a:pt x="653080" y="99227"/>
                  </a:lnTo>
                  <a:lnTo>
                    <a:pt x="616658" y="70442"/>
                  </a:lnTo>
                  <a:lnTo>
                    <a:pt x="576938" y="46065"/>
                  </a:lnTo>
                  <a:lnTo>
                    <a:pt x="534287" y="26464"/>
                  </a:lnTo>
                  <a:lnTo>
                    <a:pt x="489074" y="12007"/>
                  </a:lnTo>
                  <a:lnTo>
                    <a:pt x="441666" y="3063"/>
                  </a:lnTo>
                  <a:lnTo>
                    <a:pt x="392429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5867399" y="3988308"/>
              <a:ext cx="784860" cy="786765"/>
            </a:xfrm>
            <a:custGeom>
              <a:avLst/>
              <a:gdLst/>
              <a:ahLst/>
              <a:cxnLst/>
              <a:rect l="l" t="t" r="r" b="b"/>
              <a:pathLst>
                <a:path w="784859" h="786764">
                  <a:moveTo>
                    <a:pt x="0" y="393192"/>
                  </a:moveTo>
                  <a:lnTo>
                    <a:pt x="3056" y="343867"/>
                  </a:lnTo>
                  <a:lnTo>
                    <a:pt x="11981" y="296372"/>
                  </a:lnTo>
                  <a:lnTo>
                    <a:pt x="26408" y="251075"/>
                  </a:lnTo>
                  <a:lnTo>
                    <a:pt x="45968" y="208343"/>
                  </a:lnTo>
                  <a:lnTo>
                    <a:pt x="70295" y="168545"/>
                  </a:lnTo>
                  <a:lnTo>
                    <a:pt x="99021" y="132051"/>
                  </a:lnTo>
                  <a:lnTo>
                    <a:pt x="131779" y="99227"/>
                  </a:lnTo>
                  <a:lnTo>
                    <a:pt x="168201" y="70442"/>
                  </a:lnTo>
                  <a:lnTo>
                    <a:pt x="207921" y="46065"/>
                  </a:lnTo>
                  <a:lnTo>
                    <a:pt x="250572" y="26464"/>
                  </a:lnTo>
                  <a:lnTo>
                    <a:pt x="295785" y="12007"/>
                  </a:lnTo>
                  <a:lnTo>
                    <a:pt x="343193" y="3063"/>
                  </a:lnTo>
                  <a:lnTo>
                    <a:pt x="392429" y="0"/>
                  </a:lnTo>
                  <a:lnTo>
                    <a:pt x="441666" y="3063"/>
                  </a:lnTo>
                  <a:lnTo>
                    <a:pt x="489074" y="12007"/>
                  </a:lnTo>
                  <a:lnTo>
                    <a:pt x="534287" y="26464"/>
                  </a:lnTo>
                  <a:lnTo>
                    <a:pt x="576938" y="46065"/>
                  </a:lnTo>
                  <a:lnTo>
                    <a:pt x="616658" y="70442"/>
                  </a:lnTo>
                  <a:lnTo>
                    <a:pt x="653080" y="99227"/>
                  </a:lnTo>
                  <a:lnTo>
                    <a:pt x="685838" y="132051"/>
                  </a:lnTo>
                  <a:lnTo>
                    <a:pt x="714564" y="168545"/>
                  </a:lnTo>
                  <a:lnTo>
                    <a:pt x="738891" y="208343"/>
                  </a:lnTo>
                  <a:lnTo>
                    <a:pt x="758451" y="251075"/>
                  </a:lnTo>
                  <a:lnTo>
                    <a:pt x="772878" y="296372"/>
                  </a:lnTo>
                  <a:lnTo>
                    <a:pt x="781803" y="343867"/>
                  </a:lnTo>
                  <a:lnTo>
                    <a:pt x="784859" y="393192"/>
                  </a:lnTo>
                  <a:lnTo>
                    <a:pt x="781803" y="442516"/>
                  </a:lnTo>
                  <a:lnTo>
                    <a:pt x="772878" y="490011"/>
                  </a:lnTo>
                  <a:lnTo>
                    <a:pt x="758451" y="535308"/>
                  </a:lnTo>
                  <a:lnTo>
                    <a:pt x="738891" y="578040"/>
                  </a:lnTo>
                  <a:lnTo>
                    <a:pt x="714564" y="617838"/>
                  </a:lnTo>
                  <a:lnTo>
                    <a:pt x="685838" y="654332"/>
                  </a:lnTo>
                  <a:lnTo>
                    <a:pt x="653080" y="687156"/>
                  </a:lnTo>
                  <a:lnTo>
                    <a:pt x="616658" y="715941"/>
                  </a:lnTo>
                  <a:lnTo>
                    <a:pt x="576938" y="740318"/>
                  </a:lnTo>
                  <a:lnTo>
                    <a:pt x="534287" y="759919"/>
                  </a:lnTo>
                  <a:lnTo>
                    <a:pt x="489074" y="774376"/>
                  </a:lnTo>
                  <a:lnTo>
                    <a:pt x="441666" y="783320"/>
                  </a:lnTo>
                  <a:lnTo>
                    <a:pt x="392429" y="786384"/>
                  </a:lnTo>
                  <a:lnTo>
                    <a:pt x="343193" y="783320"/>
                  </a:lnTo>
                  <a:lnTo>
                    <a:pt x="295785" y="774376"/>
                  </a:lnTo>
                  <a:lnTo>
                    <a:pt x="250572" y="759919"/>
                  </a:lnTo>
                  <a:lnTo>
                    <a:pt x="207921" y="740318"/>
                  </a:lnTo>
                  <a:lnTo>
                    <a:pt x="168201" y="715941"/>
                  </a:lnTo>
                  <a:lnTo>
                    <a:pt x="131779" y="687156"/>
                  </a:lnTo>
                  <a:lnTo>
                    <a:pt x="99021" y="654332"/>
                  </a:lnTo>
                  <a:lnTo>
                    <a:pt x="70295" y="617838"/>
                  </a:lnTo>
                  <a:lnTo>
                    <a:pt x="45968" y="578040"/>
                  </a:lnTo>
                  <a:lnTo>
                    <a:pt x="26408" y="535308"/>
                  </a:lnTo>
                  <a:lnTo>
                    <a:pt x="11981" y="490011"/>
                  </a:lnTo>
                  <a:lnTo>
                    <a:pt x="3056" y="442516"/>
                  </a:lnTo>
                  <a:lnTo>
                    <a:pt x="0" y="393192"/>
                  </a:lnTo>
                  <a:close/>
                </a:path>
              </a:pathLst>
            </a:custGeom>
            <a:ln w="15240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758863" y="3953885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4" dirty="0">
                <a:solidFill>
                  <a:srgbClr val="FFFFFF"/>
                </a:solidFill>
                <a:latin typeface="Tahoma"/>
                <a:cs typeface="Tahoma"/>
              </a:rPr>
              <a:t>57</a:t>
            </a:r>
            <a:endParaRPr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149053" y="3052952"/>
            <a:ext cx="536258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2100" spc="-8" dirty="0">
                <a:solidFill>
                  <a:srgbClr val="FFFFFF"/>
                </a:solidFill>
                <a:latin typeface="Gothic Uralic"/>
                <a:cs typeface="Gothic Uralic"/>
              </a:rPr>
              <a:t>a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[</a:t>
            </a:r>
            <a:r>
              <a:rPr sz="2100" spc="-8" dirty="0">
                <a:solidFill>
                  <a:srgbClr val="FFFFFF"/>
                </a:solidFill>
                <a:latin typeface="Gothic Uralic"/>
                <a:cs typeface="Gothic Uralic"/>
              </a:rPr>
              <a:t>1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]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990793" y="3052951"/>
            <a:ext cx="536258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2100" spc="-8" dirty="0">
                <a:solidFill>
                  <a:srgbClr val="FFFFFF"/>
                </a:solidFill>
                <a:latin typeface="Gothic Uralic"/>
                <a:cs typeface="Gothic Uralic"/>
              </a:rPr>
              <a:t>a</a:t>
            </a:r>
            <a:r>
              <a:rPr sz="2100" dirty="0">
                <a:solidFill>
                  <a:srgbClr val="FFFFFF"/>
                </a:solidFill>
                <a:latin typeface="Gothic Uralic"/>
                <a:cs typeface="Gothic Uralic"/>
              </a:rPr>
              <a:t>[</a:t>
            </a:r>
            <a:r>
              <a:rPr sz="2100" spc="-8" dirty="0">
                <a:solidFill>
                  <a:srgbClr val="FFFFFF"/>
                </a:solidFill>
                <a:latin typeface="Gothic Uralic"/>
                <a:cs typeface="Gothic Uralic"/>
              </a:rPr>
              <a:t>2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]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829799" y="3052950"/>
            <a:ext cx="535781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2100" spc="-8" dirty="0">
                <a:solidFill>
                  <a:srgbClr val="FFFFFF"/>
                </a:solidFill>
                <a:latin typeface="Gothic Uralic"/>
                <a:cs typeface="Gothic Uralic"/>
              </a:rPr>
              <a:t>a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[</a:t>
            </a:r>
            <a:r>
              <a:rPr sz="2100" spc="-8" dirty="0">
                <a:solidFill>
                  <a:srgbClr val="FFFFFF"/>
                </a:solidFill>
                <a:latin typeface="Gothic Uralic"/>
                <a:cs typeface="Gothic Uralic"/>
              </a:rPr>
              <a:t>3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]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713319" y="3052949"/>
            <a:ext cx="535781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2100" spc="-8" dirty="0">
                <a:solidFill>
                  <a:srgbClr val="FFFFFF"/>
                </a:solidFill>
                <a:latin typeface="Gothic Uralic"/>
                <a:cs typeface="Gothic Uralic"/>
              </a:rPr>
              <a:t>a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[</a:t>
            </a:r>
            <a:r>
              <a:rPr sz="2100" spc="-8" dirty="0">
                <a:solidFill>
                  <a:srgbClr val="FFFFFF"/>
                </a:solidFill>
                <a:latin typeface="Gothic Uralic"/>
                <a:cs typeface="Gothic Uralic"/>
              </a:rPr>
              <a:t>4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]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222041" y="3077734"/>
            <a:ext cx="535781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2100" spc="-8" dirty="0">
                <a:solidFill>
                  <a:srgbClr val="FFFFFF"/>
                </a:solidFill>
                <a:latin typeface="Gothic Uralic"/>
                <a:cs typeface="Gothic Uralic"/>
              </a:rPr>
              <a:t>a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[</a:t>
            </a:r>
            <a:r>
              <a:rPr sz="2100" spc="-8" dirty="0">
                <a:solidFill>
                  <a:srgbClr val="FFFFFF"/>
                </a:solidFill>
                <a:latin typeface="Gothic Uralic"/>
                <a:cs typeface="Gothic Uralic"/>
              </a:rPr>
              <a:t>0</a:t>
            </a:r>
            <a:r>
              <a:rPr sz="2100" spc="-4" dirty="0" smtClean="0">
                <a:solidFill>
                  <a:srgbClr val="FFFFFF"/>
                </a:solidFill>
                <a:latin typeface="Gothic Uralic"/>
                <a:cs typeface="Gothic Uralic"/>
              </a:rPr>
              <a:t>]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45" name="object 38"/>
          <p:cNvSpPr/>
          <p:nvPr/>
        </p:nvSpPr>
        <p:spPr>
          <a:xfrm>
            <a:off x="5597890" y="3547139"/>
            <a:ext cx="548640" cy="247174"/>
          </a:xfrm>
          <a:custGeom>
            <a:avLst/>
            <a:gdLst/>
            <a:ahLst/>
            <a:cxnLst/>
            <a:rect l="l" t="t" r="r" b="b"/>
            <a:pathLst>
              <a:path w="731520" h="329564">
                <a:moveTo>
                  <a:pt x="0" y="329183"/>
                </a:moveTo>
                <a:lnTo>
                  <a:pt x="726" y="253686"/>
                </a:lnTo>
                <a:lnTo>
                  <a:pt x="2794" y="184390"/>
                </a:lnTo>
                <a:lnTo>
                  <a:pt x="6038" y="123270"/>
                </a:lnTo>
                <a:lnTo>
                  <a:pt x="10290" y="72298"/>
                </a:lnTo>
                <a:lnTo>
                  <a:pt x="15384" y="33448"/>
                </a:lnTo>
                <a:lnTo>
                  <a:pt x="27432" y="0"/>
                </a:lnTo>
                <a:lnTo>
                  <a:pt x="704088" y="0"/>
                </a:lnTo>
                <a:lnTo>
                  <a:pt x="721229" y="72298"/>
                </a:lnTo>
                <a:lnTo>
                  <a:pt x="725481" y="123270"/>
                </a:lnTo>
                <a:lnTo>
                  <a:pt x="728725" y="184390"/>
                </a:lnTo>
                <a:lnTo>
                  <a:pt x="730793" y="253686"/>
                </a:lnTo>
                <a:lnTo>
                  <a:pt x="731520" y="329183"/>
                </a:lnTo>
              </a:path>
            </a:pathLst>
          </a:custGeom>
          <a:ln w="44196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6" name="object 38"/>
          <p:cNvSpPr/>
          <p:nvPr/>
        </p:nvSpPr>
        <p:spPr>
          <a:xfrm>
            <a:off x="4769300" y="3512439"/>
            <a:ext cx="548640" cy="247174"/>
          </a:xfrm>
          <a:custGeom>
            <a:avLst/>
            <a:gdLst/>
            <a:ahLst/>
            <a:cxnLst/>
            <a:rect l="l" t="t" r="r" b="b"/>
            <a:pathLst>
              <a:path w="731520" h="329564">
                <a:moveTo>
                  <a:pt x="0" y="329183"/>
                </a:moveTo>
                <a:lnTo>
                  <a:pt x="726" y="253686"/>
                </a:lnTo>
                <a:lnTo>
                  <a:pt x="2794" y="184390"/>
                </a:lnTo>
                <a:lnTo>
                  <a:pt x="6038" y="123270"/>
                </a:lnTo>
                <a:lnTo>
                  <a:pt x="10290" y="72298"/>
                </a:lnTo>
                <a:lnTo>
                  <a:pt x="15384" y="33448"/>
                </a:lnTo>
                <a:lnTo>
                  <a:pt x="27432" y="0"/>
                </a:lnTo>
                <a:lnTo>
                  <a:pt x="704088" y="0"/>
                </a:lnTo>
                <a:lnTo>
                  <a:pt x="721229" y="72298"/>
                </a:lnTo>
                <a:lnTo>
                  <a:pt x="725481" y="123270"/>
                </a:lnTo>
                <a:lnTo>
                  <a:pt x="728725" y="184390"/>
                </a:lnTo>
                <a:lnTo>
                  <a:pt x="730793" y="253686"/>
                </a:lnTo>
                <a:lnTo>
                  <a:pt x="731520" y="329183"/>
                </a:lnTo>
              </a:path>
            </a:pathLst>
          </a:custGeom>
          <a:ln w="44196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7" name="object 38"/>
          <p:cNvSpPr/>
          <p:nvPr/>
        </p:nvSpPr>
        <p:spPr>
          <a:xfrm>
            <a:off x="3878039" y="3528891"/>
            <a:ext cx="548640" cy="247174"/>
          </a:xfrm>
          <a:custGeom>
            <a:avLst/>
            <a:gdLst/>
            <a:ahLst/>
            <a:cxnLst/>
            <a:rect l="l" t="t" r="r" b="b"/>
            <a:pathLst>
              <a:path w="731520" h="329564">
                <a:moveTo>
                  <a:pt x="0" y="329183"/>
                </a:moveTo>
                <a:lnTo>
                  <a:pt x="726" y="253686"/>
                </a:lnTo>
                <a:lnTo>
                  <a:pt x="2794" y="184390"/>
                </a:lnTo>
                <a:lnTo>
                  <a:pt x="6038" y="123270"/>
                </a:lnTo>
                <a:lnTo>
                  <a:pt x="10290" y="72298"/>
                </a:lnTo>
                <a:lnTo>
                  <a:pt x="15384" y="33448"/>
                </a:lnTo>
                <a:lnTo>
                  <a:pt x="27432" y="0"/>
                </a:lnTo>
                <a:lnTo>
                  <a:pt x="704088" y="0"/>
                </a:lnTo>
                <a:lnTo>
                  <a:pt x="721229" y="72298"/>
                </a:lnTo>
                <a:lnTo>
                  <a:pt x="725481" y="123270"/>
                </a:lnTo>
                <a:lnTo>
                  <a:pt x="728725" y="184390"/>
                </a:lnTo>
                <a:lnTo>
                  <a:pt x="730793" y="253686"/>
                </a:lnTo>
                <a:lnTo>
                  <a:pt x="731520" y="329183"/>
                </a:lnTo>
              </a:path>
            </a:pathLst>
          </a:custGeom>
          <a:ln w="44196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8" name="object 38"/>
          <p:cNvSpPr/>
          <p:nvPr/>
        </p:nvSpPr>
        <p:spPr>
          <a:xfrm>
            <a:off x="3049449" y="3536435"/>
            <a:ext cx="548640" cy="247174"/>
          </a:xfrm>
          <a:custGeom>
            <a:avLst/>
            <a:gdLst/>
            <a:ahLst/>
            <a:cxnLst/>
            <a:rect l="l" t="t" r="r" b="b"/>
            <a:pathLst>
              <a:path w="731520" h="329564">
                <a:moveTo>
                  <a:pt x="0" y="329183"/>
                </a:moveTo>
                <a:lnTo>
                  <a:pt x="726" y="253686"/>
                </a:lnTo>
                <a:lnTo>
                  <a:pt x="2794" y="184390"/>
                </a:lnTo>
                <a:lnTo>
                  <a:pt x="6038" y="123270"/>
                </a:lnTo>
                <a:lnTo>
                  <a:pt x="10290" y="72298"/>
                </a:lnTo>
                <a:lnTo>
                  <a:pt x="15384" y="33448"/>
                </a:lnTo>
                <a:lnTo>
                  <a:pt x="27432" y="0"/>
                </a:lnTo>
                <a:lnTo>
                  <a:pt x="704088" y="0"/>
                </a:lnTo>
                <a:lnTo>
                  <a:pt x="721229" y="72298"/>
                </a:lnTo>
                <a:lnTo>
                  <a:pt x="725481" y="123270"/>
                </a:lnTo>
                <a:lnTo>
                  <a:pt x="728725" y="184390"/>
                </a:lnTo>
                <a:lnTo>
                  <a:pt x="730793" y="253686"/>
                </a:lnTo>
                <a:lnTo>
                  <a:pt x="731520" y="329183"/>
                </a:lnTo>
              </a:path>
            </a:pathLst>
          </a:custGeom>
          <a:ln w="44196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9" name="object 38"/>
          <p:cNvSpPr/>
          <p:nvPr/>
        </p:nvSpPr>
        <p:spPr>
          <a:xfrm>
            <a:off x="2209876" y="3541035"/>
            <a:ext cx="548640" cy="247174"/>
          </a:xfrm>
          <a:custGeom>
            <a:avLst/>
            <a:gdLst/>
            <a:ahLst/>
            <a:cxnLst/>
            <a:rect l="l" t="t" r="r" b="b"/>
            <a:pathLst>
              <a:path w="731520" h="329564">
                <a:moveTo>
                  <a:pt x="0" y="329183"/>
                </a:moveTo>
                <a:lnTo>
                  <a:pt x="726" y="253686"/>
                </a:lnTo>
                <a:lnTo>
                  <a:pt x="2794" y="184390"/>
                </a:lnTo>
                <a:lnTo>
                  <a:pt x="6038" y="123270"/>
                </a:lnTo>
                <a:lnTo>
                  <a:pt x="10290" y="72298"/>
                </a:lnTo>
                <a:lnTo>
                  <a:pt x="15384" y="33448"/>
                </a:lnTo>
                <a:lnTo>
                  <a:pt x="27432" y="0"/>
                </a:lnTo>
                <a:lnTo>
                  <a:pt x="704088" y="0"/>
                </a:lnTo>
                <a:lnTo>
                  <a:pt x="721229" y="72298"/>
                </a:lnTo>
                <a:lnTo>
                  <a:pt x="725481" y="123270"/>
                </a:lnTo>
                <a:lnTo>
                  <a:pt x="728725" y="184390"/>
                </a:lnTo>
                <a:lnTo>
                  <a:pt x="730793" y="253686"/>
                </a:lnTo>
                <a:lnTo>
                  <a:pt x="731520" y="329183"/>
                </a:lnTo>
              </a:path>
            </a:pathLst>
          </a:custGeom>
          <a:ln w="44196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813437" y="4811174"/>
            <a:ext cx="48072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solidFill>
                  <a:schemeClr val="bg1"/>
                </a:solidFill>
              </a:rPr>
              <a:t>SORTED LIST</a:t>
            </a:r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8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609600"/>
            <a:ext cx="61722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11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4594" y="1902078"/>
            <a:ext cx="411289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" dirty="0"/>
              <a:t>Q</a:t>
            </a:r>
            <a:r>
              <a:rPr sz="4800" spc="-5" dirty="0"/>
              <a:t>UICK</a:t>
            </a:r>
            <a:r>
              <a:rPr sz="4800" spc="250" dirty="0"/>
              <a:t> </a:t>
            </a:r>
            <a:r>
              <a:rPr sz="6000" spc="-5" dirty="0"/>
              <a:t>S</a:t>
            </a:r>
            <a:r>
              <a:rPr sz="4800" spc="-5" dirty="0"/>
              <a:t>ORT</a:t>
            </a:r>
            <a:endParaRPr sz="4800"/>
          </a:p>
        </p:txBody>
      </p:sp>
    </p:spTree>
    <p:extLst>
      <p:ext uri="{BB962C8B-B14F-4D97-AF65-F5344CB8AC3E}">
        <p14:creationId xmlns:p14="http://schemas.microsoft.com/office/powerpoint/2010/main" val="334088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ir Tony Hoare IMG 51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04800"/>
            <a:ext cx="51054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600200" y="4343400"/>
            <a:ext cx="58007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/>
              <a:t>Sir Charles Antony Richard Hoare</a:t>
            </a:r>
            <a:endParaRPr lang="en-IN" sz="3200" b="0" i="0" dirty="0">
              <a:solidFill>
                <a:srgbClr val="FF0000"/>
              </a:solidFill>
              <a:effectLst/>
              <a:latin typeface="Linux Libertine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14755" y="5334000"/>
            <a:ext cx="3886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3200" b="1" dirty="0" smtClean="0">
                <a:solidFill>
                  <a:srgbClr val="FF0000"/>
                </a:solidFill>
              </a:rPr>
              <a:t>Shell sort</a:t>
            </a:r>
          </a:p>
          <a:p>
            <a:pPr marL="342900" indent="-342900">
              <a:buAutoNum type="arabicPeriod"/>
            </a:pPr>
            <a:r>
              <a:rPr lang="en-IN" sz="3200" b="1" dirty="0" smtClean="0">
                <a:solidFill>
                  <a:srgbClr val="FF0000"/>
                </a:solidFill>
              </a:rPr>
              <a:t>Quick sort</a:t>
            </a:r>
            <a:endParaRPr lang="en-IN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72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688" y="1876135"/>
            <a:ext cx="7663180" cy="258445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55600" marR="5080" indent="-342900">
              <a:lnSpc>
                <a:spcPts val="3840"/>
              </a:lnSpc>
              <a:spcBef>
                <a:spcPts val="405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5" dirty="0">
                <a:latin typeface="Verdana"/>
                <a:cs typeface="Verdana"/>
              </a:rPr>
              <a:t>In</a:t>
            </a:r>
            <a:r>
              <a:rPr sz="3200" spc="-270" dirty="0">
                <a:latin typeface="Verdana"/>
                <a:cs typeface="Verdana"/>
              </a:rPr>
              <a:t> </a:t>
            </a:r>
            <a:r>
              <a:rPr sz="3350" b="1" i="1" u="heavy" spc="-8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most</a:t>
            </a:r>
            <a:r>
              <a:rPr sz="3350" b="1" i="1" spc="20" dirty="0">
                <a:latin typeface="Georgia"/>
                <a:cs typeface="Georgia"/>
              </a:rPr>
              <a:t> </a:t>
            </a:r>
            <a:r>
              <a:rPr sz="3200" spc="20">
                <a:latin typeface="Verdana"/>
                <a:cs typeface="Verdana"/>
              </a:rPr>
              <a:t>cases</a:t>
            </a:r>
            <a:r>
              <a:rPr sz="3200" spc="-275">
                <a:latin typeface="Verdana"/>
                <a:cs typeface="Verdana"/>
              </a:rPr>
              <a:t> </a:t>
            </a:r>
            <a:r>
              <a:rPr sz="3200" spc="70" smtClean="0">
                <a:latin typeface="Verdana"/>
                <a:cs typeface="Verdana"/>
              </a:rPr>
              <a:t>Quick</a:t>
            </a:r>
            <a:r>
              <a:rPr sz="3200" spc="-270" smtClean="0">
                <a:latin typeface="Verdana"/>
                <a:cs typeface="Verdana"/>
              </a:rPr>
              <a:t> </a:t>
            </a:r>
            <a:r>
              <a:rPr sz="3200" spc="-10" smtClean="0">
                <a:latin typeface="Verdana"/>
                <a:cs typeface="Verdana"/>
              </a:rPr>
              <a:t>Sort</a:t>
            </a:r>
            <a:r>
              <a:rPr sz="3200" spc="-254" smtClean="0">
                <a:latin typeface="Verdana"/>
                <a:cs typeface="Verdana"/>
              </a:rPr>
              <a:t> </a:t>
            </a:r>
            <a:r>
              <a:rPr sz="3200" spc="-25" dirty="0">
                <a:latin typeface="Verdana"/>
                <a:cs typeface="Verdana"/>
              </a:rPr>
              <a:t>is</a:t>
            </a:r>
            <a:r>
              <a:rPr sz="3200" spc="-260" dirty="0">
                <a:latin typeface="Verdana"/>
                <a:cs typeface="Verdana"/>
              </a:rPr>
              <a:t> </a:t>
            </a:r>
            <a:r>
              <a:rPr sz="3200" spc="65" dirty="0">
                <a:latin typeface="Verdana"/>
                <a:cs typeface="Verdana"/>
              </a:rPr>
              <a:t>the</a:t>
            </a:r>
            <a:r>
              <a:rPr sz="3200" spc="-275" dirty="0">
                <a:latin typeface="Verdana"/>
                <a:cs typeface="Verdana"/>
              </a:rPr>
              <a:t> </a:t>
            </a:r>
            <a:r>
              <a:rPr sz="3200" spc="65" dirty="0">
                <a:latin typeface="Verdana"/>
                <a:cs typeface="Verdana"/>
              </a:rPr>
              <a:t>best  </a:t>
            </a:r>
            <a:r>
              <a:rPr sz="3200" spc="60" dirty="0">
                <a:latin typeface="Verdana"/>
                <a:cs typeface="Verdana"/>
              </a:rPr>
              <a:t>comparison </a:t>
            </a:r>
            <a:r>
              <a:rPr sz="3200" spc="30" dirty="0">
                <a:latin typeface="Verdana"/>
                <a:cs typeface="Verdana"/>
              </a:rPr>
              <a:t>sorting</a:t>
            </a:r>
            <a:r>
              <a:rPr sz="3200" spc="-610" dirty="0">
                <a:latin typeface="Verdana"/>
                <a:cs typeface="Verdana"/>
              </a:rPr>
              <a:t> </a:t>
            </a:r>
            <a:r>
              <a:rPr sz="3200" spc="40" dirty="0">
                <a:latin typeface="Verdana"/>
                <a:cs typeface="Verdana"/>
              </a:rPr>
              <a:t>algorithm</a:t>
            </a:r>
            <a:endParaRPr sz="3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650" dirty="0">
              <a:latin typeface="Verdana"/>
              <a:cs typeface="Verdana"/>
            </a:endParaRPr>
          </a:p>
          <a:p>
            <a:pPr marL="355600" marR="393065" indent="-342900">
              <a:lnSpc>
                <a:spcPct val="100000"/>
              </a:lnSpc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60" dirty="0">
                <a:latin typeface="Verdana"/>
                <a:cs typeface="Verdana"/>
              </a:rPr>
              <a:t>Widely</a:t>
            </a:r>
            <a:r>
              <a:rPr sz="3200" spc="-280" dirty="0">
                <a:latin typeface="Verdana"/>
                <a:cs typeface="Verdana"/>
              </a:rPr>
              <a:t> </a:t>
            </a:r>
            <a:r>
              <a:rPr sz="3200" spc="55" dirty="0">
                <a:latin typeface="Verdana"/>
                <a:cs typeface="Verdana"/>
              </a:rPr>
              <a:t>used</a:t>
            </a:r>
            <a:r>
              <a:rPr sz="3200" spc="-270" dirty="0">
                <a:latin typeface="Verdana"/>
                <a:cs typeface="Verdana"/>
              </a:rPr>
              <a:t> </a:t>
            </a:r>
            <a:r>
              <a:rPr sz="3200" spc="-45" dirty="0">
                <a:latin typeface="Verdana"/>
                <a:cs typeface="Verdana"/>
              </a:rPr>
              <a:t>as</a:t>
            </a:r>
            <a:r>
              <a:rPr sz="3200" spc="-270" dirty="0">
                <a:latin typeface="Verdana"/>
                <a:cs typeface="Verdana"/>
              </a:rPr>
              <a:t> </a:t>
            </a:r>
            <a:r>
              <a:rPr sz="3200" spc="65" dirty="0">
                <a:latin typeface="Verdana"/>
                <a:cs typeface="Verdana"/>
              </a:rPr>
              <a:t>the</a:t>
            </a:r>
            <a:r>
              <a:rPr sz="3200" spc="-275" dirty="0">
                <a:latin typeface="Verdana"/>
                <a:cs typeface="Verdana"/>
              </a:rPr>
              <a:t> </a:t>
            </a:r>
            <a:r>
              <a:rPr sz="3200" spc="20" dirty="0">
                <a:latin typeface="Verdana"/>
                <a:cs typeface="Verdana"/>
              </a:rPr>
              <a:t>sort</a:t>
            </a:r>
            <a:r>
              <a:rPr sz="3200" spc="-250" dirty="0">
                <a:latin typeface="Verdana"/>
                <a:cs typeface="Verdana"/>
              </a:rPr>
              <a:t> </a:t>
            </a:r>
            <a:r>
              <a:rPr sz="3200" spc="65" dirty="0">
                <a:latin typeface="Verdana"/>
                <a:cs typeface="Verdana"/>
              </a:rPr>
              <a:t>funtion</a:t>
            </a:r>
            <a:r>
              <a:rPr sz="3200" spc="-275" dirty="0">
                <a:latin typeface="Verdana"/>
                <a:cs typeface="Verdana"/>
              </a:rPr>
              <a:t> </a:t>
            </a:r>
            <a:r>
              <a:rPr sz="3200" spc="120" dirty="0">
                <a:latin typeface="Verdana"/>
                <a:cs typeface="Verdana"/>
              </a:rPr>
              <a:t>of  </a:t>
            </a:r>
            <a:r>
              <a:rPr sz="3200" spc="20" dirty="0">
                <a:latin typeface="Verdana"/>
                <a:cs typeface="Verdana"/>
              </a:rPr>
              <a:t>many </a:t>
            </a:r>
            <a:r>
              <a:rPr sz="3200" spc="55" dirty="0">
                <a:latin typeface="Verdana"/>
                <a:cs typeface="Verdana"/>
              </a:rPr>
              <a:t>programming</a:t>
            </a:r>
            <a:r>
              <a:rPr sz="3200" spc="-605" dirty="0">
                <a:latin typeface="Verdana"/>
                <a:cs typeface="Verdana"/>
              </a:rPr>
              <a:t> </a:t>
            </a:r>
            <a:r>
              <a:rPr sz="3200" spc="25" dirty="0">
                <a:latin typeface="Verdana"/>
                <a:cs typeface="Verdana"/>
              </a:rPr>
              <a:t>languages</a:t>
            </a:r>
            <a:endParaRPr sz="32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19325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8926" y="412750"/>
            <a:ext cx="193865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Quick</a:t>
            </a:r>
            <a:r>
              <a:rPr spc="-95" dirty="0"/>
              <a:t> </a:t>
            </a:r>
            <a:r>
              <a:rPr spc="-5" dirty="0"/>
              <a:t>sort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0491" y="1106550"/>
            <a:ext cx="8345170" cy="40337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4295" algn="ctr">
              <a:lnSpc>
                <a:spcPct val="100000"/>
              </a:lnSpc>
              <a:spcBef>
                <a:spcPts val="95"/>
              </a:spcBef>
            </a:pPr>
            <a:endParaRPr sz="16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50" dirty="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buClr>
                <a:srgbClr val="0E6EC5"/>
              </a:buClr>
              <a:buSzPct val="85416"/>
              <a:buFont typeface="Arial"/>
              <a:buChar char=""/>
              <a:tabLst>
                <a:tab pos="286385" algn="l"/>
                <a:tab pos="287020" algn="l"/>
              </a:tabLst>
            </a:pPr>
            <a:r>
              <a:rPr sz="2400" dirty="0">
                <a:latin typeface="Georgia"/>
                <a:cs typeface="Georgia"/>
              </a:rPr>
              <a:t>The main </a:t>
            </a:r>
            <a:r>
              <a:rPr sz="2400" spc="-5" dirty="0">
                <a:latin typeface="Georgia"/>
                <a:cs typeface="Georgia"/>
              </a:rPr>
              <a:t>idea </a:t>
            </a:r>
            <a:r>
              <a:rPr sz="2400" dirty="0">
                <a:latin typeface="Georgia"/>
                <a:cs typeface="Georgia"/>
              </a:rPr>
              <a:t>is </a:t>
            </a:r>
            <a:r>
              <a:rPr sz="2400" spc="-5" dirty="0">
                <a:latin typeface="Georgia"/>
                <a:cs typeface="Georgia"/>
              </a:rPr>
              <a:t>to partition the </a:t>
            </a:r>
            <a:r>
              <a:rPr sz="2400" dirty="0">
                <a:latin typeface="Georgia"/>
                <a:cs typeface="Georgia"/>
              </a:rPr>
              <a:t>array into </a:t>
            </a:r>
            <a:r>
              <a:rPr sz="2400" spc="-5" dirty="0">
                <a:latin typeface="Georgia"/>
                <a:cs typeface="Georgia"/>
              </a:rPr>
              <a:t>two</a:t>
            </a:r>
            <a:r>
              <a:rPr sz="2400" spc="-5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regions:</a:t>
            </a:r>
          </a:p>
          <a:p>
            <a:pPr marL="744220">
              <a:lnSpc>
                <a:spcPct val="100000"/>
              </a:lnSpc>
              <a:spcBef>
                <a:spcPts val="2020"/>
              </a:spcBef>
            </a:pPr>
            <a:r>
              <a:rPr sz="1800" spc="335" dirty="0">
                <a:solidFill>
                  <a:srgbClr val="0AD0D9"/>
                </a:solidFill>
                <a:latin typeface="Arial"/>
                <a:cs typeface="Arial"/>
              </a:rPr>
              <a:t></a:t>
            </a:r>
            <a:r>
              <a:rPr sz="1800" spc="-360" dirty="0">
                <a:solidFill>
                  <a:srgbClr val="0AD0D9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Georgia"/>
                <a:cs typeface="Georgia"/>
              </a:rPr>
              <a:t>small </a:t>
            </a:r>
            <a:r>
              <a:rPr sz="2400" dirty="0">
                <a:latin typeface="Georgia"/>
                <a:cs typeface="Georgia"/>
              </a:rPr>
              <a:t>items are moved </a:t>
            </a:r>
            <a:r>
              <a:rPr sz="2400" spc="-5" dirty="0">
                <a:latin typeface="Georgia"/>
                <a:cs typeface="Georgia"/>
              </a:rPr>
              <a:t>to the left side </a:t>
            </a:r>
            <a:r>
              <a:rPr sz="2400" dirty="0">
                <a:latin typeface="Georgia"/>
                <a:cs typeface="Georgia"/>
              </a:rPr>
              <a:t>of </a:t>
            </a:r>
            <a:r>
              <a:rPr sz="2400" spc="-5" dirty="0">
                <a:latin typeface="Georgia"/>
                <a:cs typeface="Georgia"/>
              </a:rPr>
              <a:t>the </a:t>
            </a:r>
            <a:r>
              <a:rPr sz="2400" dirty="0">
                <a:latin typeface="Georgia"/>
                <a:cs typeface="Georgia"/>
              </a:rPr>
              <a:t>array</a:t>
            </a:r>
          </a:p>
          <a:p>
            <a:pPr marL="744220">
              <a:lnSpc>
                <a:spcPct val="100000"/>
              </a:lnSpc>
              <a:spcBef>
                <a:spcPts val="2014"/>
              </a:spcBef>
            </a:pPr>
            <a:r>
              <a:rPr sz="1800" spc="335" dirty="0">
                <a:solidFill>
                  <a:srgbClr val="0AD0D9"/>
                </a:solidFill>
                <a:latin typeface="Arial"/>
                <a:cs typeface="Arial"/>
              </a:rPr>
              <a:t></a:t>
            </a:r>
            <a:r>
              <a:rPr sz="1800" spc="-340" dirty="0">
                <a:solidFill>
                  <a:srgbClr val="0AD0D9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Georgia"/>
                <a:cs typeface="Georgia"/>
              </a:rPr>
              <a:t>large </a:t>
            </a:r>
            <a:r>
              <a:rPr sz="2400" dirty="0">
                <a:latin typeface="Georgia"/>
                <a:cs typeface="Georgia"/>
              </a:rPr>
              <a:t>items are moved </a:t>
            </a:r>
            <a:r>
              <a:rPr sz="2400" spc="-5" dirty="0">
                <a:latin typeface="Georgia"/>
                <a:cs typeface="Georgia"/>
              </a:rPr>
              <a:t>to the </a:t>
            </a:r>
            <a:r>
              <a:rPr sz="2400" dirty="0">
                <a:latin typeface="Georgia"/>
                <a:cs typeface="Georgia"/>
              </a:rPr>
              <a:t>right </a:t>
            </a:r>
            <a:r>
              <a:rPr sz="2400" spc="-5" dirty="0">
                <a:latin typeface="Georgia"/>
                <a:cs typeface="Georgia"/>
              </a:rPr>
              <a:t>side</a:t>
            </a:r>
            <a:endParaRPr sz="2400" dirty="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2014"/>
              </a:spcBef>
              <a:buClr>
                <a:srgbClr val="0E6EC5"/>
              </a:buClr>
              <a:buSzPct val="85416"/>
              <a:buFont typeface="Arial"/>
              <a:buChar char=""/>
              <a:tabLst>
                <a:tab pos="286385" algn="l"/>
                <a:tab pos="287020" algn="l"/>
              </a:tabLst>
            </a:pPr>
            <a:r>
              <a:rPr sz="2400" dirty="0">
                <a:latin typeface="Georgia"/>
                <a:cs typeface="Georgia"/>
              </a:rPr>
              <a:t>After </a:t>
            </a:r>
            <a:r>
              <a:rPr sz="2400" spc="-5" dirty="0">
                <a:latin typeface="Georgia"/>
                <a:cs typeface="Georgia"/>
              </a:rPr>
              <a:t>partitioning, </a:t>
            </a:r>
            <a:r>
              <a:rPr sz="2400" dirty="0">
                <a:latin typeface="Georgia"/>
                <a:cs typeface="Georgia"/>
              </a:rPr>
              <a:t>repeat </a:t>
            </a:r>
            <a:r>
              <a:rPr sz="2400" spc="-5" dirty="0">
                <a:latin typeface="Georgia"/>
                <a:cs typeface="Georgia"/>
              </a:rPr>
              <a:t>the sort </a:t>
            </a:r>
            <a:r>
              <a:rPr sz="2400" dirty="0">
                <a:latin typeface="Georgia"/>
                <a:cs typeface="Georgia"/>
              </a:rPr>
              <a:t>on </a:t>
            </a:r>
            <a:r>
              <a:rPr sz="2400" spc="-5" dirty="0">
                <a:latin typeface="Georgia"/>
                <a:cs typeface="Georgia"/>
              </a:rPr>
              <a:t>the left </a:t>
            </a:r>
            <a:r>
              <a:rPr sz="2400" dirty="0">
                <a:latin typeface="Georgia"/>
                <a:cs typeface="Georgia"/>
              </a:rPr>
              <a:t>and right</a:t>
            </a:r>
            <a:r>
              <a:rPr sz="2400" spc="-9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sides</a:t>
            </a:r>
            <a:endParaRPr sz="2400" dirty="0">
              <a:latin typeface="Georgia"/>
              <a:cs typeface="Georgia"/>
            </a:endParaRPr>
          </a:p>
          <a:p>
            <a:pPr marL="972819" marR="5080" indent="-228600">
              <a:lnSpc>
                <a:spcPct val="150000"/>
              </a:lnSpc>
              <a:spcBef>
                <a:spcPts val="580"/>
              </a:spcBef>
            </a:pPr>
            <a:r>
              <a:rPr sz="1800" spc="335" dirty="0">
                <a:solidFill>
                  <a:srgbClr val="0AD0D9"/>
                </a:solidFill>
                <a:latin typeface="Arial"/>
                <a:cs typeface="Arial"/>
              </a:rPr>
              <a:t> </a:t>
            </a:r>
            <a:r>
              <a:rPr sz="2400" spc="-5" dirty="0">
                <a:latin typeface="Georgia"/>
                <a:cs typeface="Georgia"/>
              </a:rPr>
              <a:t>each </a:t>
            </a:r>
            <a:r>
              <a:rPr sz="2400" dirty="0">
                <a:latin typeface="Georgia"/>
                <a:cs typeface="Georgia"/>
              </a:rPr>
              <a:t>region is a </a:t>
            </a:r>
            <a:r>
              <a:rPr sz="2400" spc="-5" dirty="0">
                <a:latin typeface="Georgia"/>
                <a:cs typeface="Georgia"/>
              </a:rPr>
              <a:t>sub-problem, </a:t>
            </a:r>
            <a:r>
              <a:rPr sz="2400" dirty="0">
                <a:latin typeface="Georgia"/>
                <a:cs typeface="Georgia"/>
              </a:rPr>
              <a:t>a </a:t>
            </a:r>
            <a:r>
              <a:rPr sz="2400" spc="-5" dirty="0">
                <a:latin typeface="Georgia"/>
                <a:cs typeface="Georgia"/>
              </a:rPr>
              <a:t>smaller </a:t>
            </a:r>
            <a:r>
              <a:rPr sz="2400" dirty="0">
                <a:latin typeface="Georgia"/>
                <a:cs typeface="Georgia"/>
              </a:rPr>
              <a:t>version of </a:t>
            </a:r>
            <a:r>
              <a:rPr sz="2400" spc="-155" dirty="0">
                <a:latin typeface="Georgia"/>
                <a:cs typeface="Georgia"/>
              </a:rPr>
              <a:t>the  </a:t>
            </a:r>
            <a:r>
              <a:rPr sz="2400" spc="-5" dirty="0">
                <a:latin typeface="Georgia"/>
                <a:cs typeface="Georgia"/>
              </a:rPr>
              <a:t>original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problem</a:t>
            </a:r>
            <a:endParaRPr sz="24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65503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8926" y="412750"/>
            <a:ext cx="193865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Quick</a:t>
            </a:r>
            <a:r>
              <a:rPr spc="-95" dirty="0"/>
              <a:t> </a:t>
            </a:r>
            <a:r>
              <a:rPr spc="-5" dirty="0"/>
              <a:t>sort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17516" y="1106550"/>
            <a:ext cx="1466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8B7BE"/>
                </a:solidFill>
                <a:latin typeface="Georgia"/>
                <a:cs typeface="Georgia"/>
              </a:rPr>
              <a:t>8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0491" y="1483741"/>
            <a:ext cx="8379459" cy="4280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715" indent="-274320">
              <a:lnSpc>
                <a:spcPct val="150100"/>
              </a:lnSpc>
              <a:spcBef>
                <a:spcPts val="100"/>
              </a:spcBef>
              <a:buClr>
                <a:srgbClr val="0E6EC5"/>
              </a:buClr>
              <a:buSzPct val="85416"/>
              <a:buFont typeface="Arial"/>
              <a:buChar char=""/>
              <a:tabLst>
                <a:tab pos="286385" algn="l"/>
                <a:tab pos="287020" algn="l"/>
              </a:tabLst>
            </a:pPr>
            <a:r>
              <a:rPr sz="2400" spc="-5" dirty="0">
                <a:latin typeface="Georgia"/>
                <a:cs typeface="Georgia"/>
              </a:rPr>
              <a:t>Main question: how </a:t>
            </a:r>
            <a:r>
              <a:rPr sz="2400" dirty="0">
                <a:latin typeface="Georgia"/>
                <a:cs typeface="Georgia"/>
              </a:rPr>
              <a:t>do </a:t>
            </a:r>
            <a:r>
              <a:rPr sz="2400" spc="-5" dirty="0">
                <a:latin typeface="Georgia"/>
                <a:cs typeface="Georgia"/>
              </a:rPr>
              <a:t>we decide which </a:t>
            </a:r>
            <a:r>
              <a:rPr sz="2400" dirty="0">
                <a:latin typeface="Georgia"/>
                <a:cs typeface="Georgia"/>
              </a:rPr>
              <a:t>items are </a:t>
            </a:r>
            <a:r>
              <a:rPr sz="2400" spc="-5" dirty="0">
                <a:latin typeface="Georgia"/>
                <a:cs typeface="Georgia"/>
              </a:rPr>
              <a:t>“small”  </a:t>
            </a:r>
            <a:r>
              <a:rPr sz="2400" dirty="0">
                <a:latin typeface="Georgia"/>
                <a:cs typeface="Georgia"/>
              </a:rPr>
              <a:t>and </a:t>
            </a:r>
            <a:r>
              <a:rPr sz="2400" spc="-5" dirty="0">
                <a:latin typeface="Georgia"/>
                <a:cs typeface="Georgia"/>
              </a:rPr>
              <a:t>which </a:t>
            </a:r>
            <a:r>
              <a:rPr sz="2400" dirty="0">
                <a:latin typeface="Georgia"/>
                <a:cs typeface="Georgia"/>
              </a:rPr>
              <a:t>are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“large”?</a:t>
            </a:r>
            <a:endParaRPr sz="24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E6EC5"/>
              </a:buClr>
              <a:buFont typeface="Arial"/>
              <a:buChar char=""/>
            </a:pPr>
            <a:endParaRPr sz="3100" dirty="0">
              <a:latin typeface="Georgia"/>
              <a:cs typeface="Georgia"/>
            </a:endParaRPr>
          </a:p>
          <a:p>
            <a:pPr marL="273685" marR="5715" indent="-273685" algn="r">
              <a:lnSpc>
                <a:spcPct val="100000"/>
              </a:lnSpc>
              <a:buClr>
                <a:srgbClr val="0E6EC5"/>
              </a:buClr>
              <a:buSzPct val="85416"/>
              <a:buFont typeface="Arial"/>
              <a:buChar char=""/>
              <a:tabLst>
                <a:tab pos="273685" algn="l"/>
                <a:tab pos="274320" algn="l"/>
              </a:tabLst>
            </a:pPr>
            <a:r>
              <a:rPr sz="2400" dirty="0">
                <a:latin typeface="Georgia"/>
                <a:cs typeface="Georgia"/>
              </a:rPr>
              <a:t>A</a:t>
            </a:r>
            <a:r>
              <a:rPr sz="2400" spc="285" dirty="0"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009DD9"/>
                </a:solidFill>
                <a:latin typeface="Georgia"/>
                <a:cs typeface="Georgia"/>
              </a:rPr>
              <a:t>common</a:t>
            </a:r>
            <a:r>
              <a:rPr sz="2400" spc="290" dirty="0">
                <a:solidFill>
                  <a:srgbClr val="009DD9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009DD9"/>
                </a:solidFill>
                <a:latin typeface="Georgia"/>
                <a:cs typeface="Georgia"/>
              </a:rPr>
              <a:t>technique:</a:t>
            </a:r>
            <a:r>
              <a:rPr sz="2400" spc="285" dirty="0">
                <a:solidFill>
                  <a:srgbClr val="009DD9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use</a:t>
            </a:r>
            <a:r>
              <a:rPr sz="2400" spc="29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the</a:t>
            </a:r>
            <a:r>
              <a:rPr sz="2400" spc="28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first</a:t>
            </a:r>
            <a:r>
              <a:rPr sz="2400" spc="29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item</a:t>
            </a:r>
            <a:r>
              <a:rPr sz="2400" spc="27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in</a:t>
            </a:r>
            <a:r>
              <a:rPr sz="2400" spc="290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the</a:t>
            </a:r>
            <a:r>
              <a:rPr sz="2400" spc="29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region</a:t>
            </a:r>
            <a:r>
              <a:rPr sz="2400" spc="29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as</a:t>
            </a:r>
            <a:r>
              <a:rPr sz="2400" spc="28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</a:t>
            </a:r>
          </a:p>
          <a:p>
            <a:pPr marL="287020">
              <a:lnSpc>
                <a:spcPct val="100000"/>
              </a:lnSpc>
              <a:spcBef>
                <a:spcPts val="1445"/>
              </a:spcBef>
            </a:pPr>
            <a:r>
              <a:rPr sz="2400" b="1" i="1" dirty="0">
                <a:solidFill>
                  <a:srgbClr val="009DD9"/>
                </a:solidFill>
                <a:latin typeface="Georgia"/>
                <a:cs typeface="Georgia"/>
              </a:rPr>
              <a:t>pivot</a:t>
            </a:r>
            <a:endParaRPr sz="2400" dirty="0">
              <a:latin typeface="Georgia"/>
              <a:cs typeface="Georgia"/>
            </a:endParaRPr>
          </a:p>
          <a:p>
            <a:pPr marR="26670" algn="r">
              <a:lnSpc>
                <a:spcPct val="100000"/>
              </a:lnSpc>
              <a:spcBef>
                <a:spcPts val="2014"/>
              </a:spcBef>
            </a:pPr>
            <a:r>
              <a:rPr sz="1800" spc="335" dirty="0">
                <a:solidFill>
                  <a:srgbClr val="0AD0D9"/>
                </a:solidFill>
                <a:latin typeface="Arial"/>
                <a:cs typeface="Arial"/>
              </a:rPr>
              <a:t></a:t>
            </a:r>
            <a:r>
              <a:rPr sz="1800" spc="-365" dirty="0">
                <a:solidFill>
                  <a:srgbClr val="0AD0D9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Georgia"/>
                <a:cs typeface="Georgia"/>
              </a:rPr>
              <a:t>everything </a:t>
            </a:r>
            <a:r>
              <a:rPr sz="2400" spc="-5" dirty="0">
                <a:solidFill>
                  <a:srgbClr val="009DD9"/>
                </a:solidFill>
                <a:latin typeface="Georgia"/>
                <a:cs typeface="Georgia"/>
              </a:rPr>
              <a:t>less than the pivot </a:t>
            </a:r>
            <a:r>
              <a:rPr sz="2400" spc="-5" dirty="0">
                <a:latin typeface="Georgia"/>
                <a:cs typeface="Georgia"/>
              </a:rPr>
              <a:t>ends up </a:t>
            </a:r>
            <a:r>
              <a:rPr sz="2400" dirty="0">
                <a:latin typeface="Georgia"/>
                <a:cs typeface="Georgia"/>
              </a:rPr>
              <a:t>in </a:t>
            </a:r>
            <a:r>
              <a:rPr sz="2400" spc="-5" dirty="0">
                <a:latin typeface="Georgia"/>
                <a:cs typeface="Georgia"/>
              </a:rPr>
              <a:t>the </a:t>
            </a:r>
            <a:r>
              <a:rPr sz="2400" spc="-5" dirty="0">
                <a:solidFill>
                  <a:srgbClr val="009DD9"/>
                </a:solidFill>
                <a:latin typeface="Georgia"/>
                <a:cs typeface="Georgia"/>
              </a:rPr>
              <a:t>left </a:t>
            </a:r>
            <a:r>
              <a:rPr sz="2400" dirty="0">
                <a:latin typeface="Georgia"/>
                <a:cs typeface="Georgia"/>
              </a:rPr>
              <a:t>region</a:t>
            </a:r>
          </a:p>
          <a:p>
            <a:pPr marR="5080" algn="r">
              <a:lnSpc>
                <a:spcPct val="100000"/>
              </a:lnSpc>
              <a:spcBef>
                <a:spcPts val="2014"/>
              </a:spcBef>
            </a:pPr>
            <a:r>
              <a:rPr sz="1800" spc="85" dirty="0">
                <a:solidFill>
                  <a:srgbClr val="0AD0D9"/>
                </a:solidFill>
                <a:latin typeface="Arial"/>
                <a:cs typeface="Arial"/>
              </a:rPr>
              <a:t></a:t>
            </a:r>
            <a:r>
              <a:rPr sz="2400" spc="85" dirty="0">
                <a:latin typeface="Georgia"/>
                <a:cs typeface="Georgia"/>
              </a:rPr>
              <a:t>items</a:t>
            </a:r>
            <a:r>
              <a:rPr sz="2400" spc="120" dirty="0"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009DD9"/>
                </a:solidFill>
                <a:latin typeface="Georgia"/>
                <a:cs typeface="Georgia"/>
              </a:rPr>
              <a:t>greater</a:t>
            </a:r>
            <a:r>
              <a:rPr sz="2400" spc="135" dirty="0">
                <a:solidFill>
                  <a:srgbClr val="009DD9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009DD9"/>
                </a:solidFill>
                <a:latin typeface="Georgia"/>
                <a:cs typeface="Georgia"/>
              </a:rPr>
              <a:t>than</a:t>
            </a:r>
            <a:r>
              <a:rPr sz="2400" spc="125" dirty="0">
                <a:solidFill>
                  <a:srgbClr val="009DD9"/>
                </a:solidFill>
                <a:latin typeface="Georgia"/>
                <a:cs typeface="Georgia"/>
              </a:rPr>
              <a:t> </a:t>
            </a:r>
            <a:r>
              <a:rPr sz="2400" spc="5" dirty="0">
                <a:solidFill>
                  <a:srgbClr val="009DD9"/>
                </a:solidFill>
                <a:latin typeface="Georgia"/>
                <a:cs typeface="Georgia"/>
              </a:rPr>
              <a:t>or</a:t>
            </a:r>
            <a:r>
              <a:rPr sz="2400" spc="140" dirty="0">
                <a:solidFill>
                  <a:srgbClr val="009DD9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009DD9"/>
                </a:solidFill>
                <a:latin typeface="Georgia"/>
                <a:cs typeface="Georgia"/>
              </a:rPr>
              <a:t>equal</a:t>
            </a:r>
            <a:r>
              <a:rPr sz="2400" spc="130" dirty="0">
                <a:solidFill>
                  <a:srgbClr val="009DD9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to</a:t>
            </a:r>
            <a:r>
              <a:rPr sz="2400" spc="13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the</a:t>
            </a:r>
            <a:r>
              <a:rPr sz="2400" spc="12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pivot</a:t>
            </a:r>
            <a:r>
              <a:rPr sz="2400" spc="12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go</a:t>
            </a:r>
            <a:r>
              <a:rPr sz="2400" spc="135" dirty="0">
                <a:latin typeface="Georgia"/>
                <a:cs typeface="Georgia"/>
              </a:rPr>
              <a:t> </a:t>
            </a:r>
            <a:r>
              <a:rPr sz="2400" spc="5" dirty="0">
                <a:latin typeface="Georgia"/>
                <a:cs typeface="Georgia"/>
              </a:rPr>
              <a:t>in</a:t>
            </a:r>
            <a:r>
              <a:rPr sz="2400" spc="12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the</a:t>
            </a:r>
            <a:r>
              <a:rPr sz="2400" spc="125" dirty="0"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009DD9"/>
                </a:solidFill>
                <a:latin typeface="Georgia"/>
                <a:cs typeface="Georgia"/>
              </a:rPr>
              <a:t>right</a:t>
            </a:r>
            <a:endParaRPr sz="2400" dirty="0">
              <a:latin typeface="Georgia"/>
              <a:cs typeface="Georgia"/>
            </a:endParaRPr>
          </a:p>
          <a:p>
            <a:pPr marL="972819">
              <a:lnSpc>
                <a:spcPct val="100000"/>
              </a:lnSpc>
              <a:spcBef>
                <a:spcPts val="1445"/>
              </a:spcBef>
            </a:pPr>
            <a:r>
              <a:rPr sz="2400" dirty="0">
                <a:latin typeface="Georgia"/>
                <a:cs typeface="Georgia"/>
              </a:rPr>
              <a:t>region</a:t>
            </a:r>
          </a:p>
        </p:txBody>
      </p:sp>
    </p:spTree>
    <p:extLst>
      <p:ext uri="{BB962C8B-B14F-4D97-AF65-F5344CB8AC3E}">
        <p14:creationId xmlns:p14="http://schemas.microsoft.com/office/powerpoint/2010/main" val="257940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Pick a pivot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772400" cy="3693319"/>
          </a:xfrm>
        </p:spPr>
        <p:txBody>
          <a:bodyPr/>
          <a:lstStyle/>
          <a:p>
            <a:r>
              <a:rPr lang="en-US" altLang="zh-CN" sz="2400" dirty="0">
                <a:solidFill>
                  <a:srgbClr val="FF0000"/>
                </a:solidFill>
                <a:ea typeface="SimSun" panose="02010600030101010101" pitchFamily="2" charset="-122"/>
              </a:rPr>
              <a:t>Use the first element as pivot</a:t>
            </a:r>
          </a:p>
          <a:p>
            <a:pPr lvl="1"/>
            <a:r>
              <a:rPr lang="en-US" altLang="zh-CN" sz="2400" dirty="0">
                <a:ea typeface="SimSun" panose="02010600030101010101" pitchFamily="2" charset="-122"/>
              </a:rPr>
              <a:t>if the input is random, ok</a:t>
            </a:r>
          </a:p>
          <a:p>
            <a:pPr lvl="1"/>
            <a:r>
              <a:rPr lang="en-US" altLang="zh-CN" sz="2400" dirty="0">
                <a:ea typeface="SimSun" panose="02010600030101010101" pitchFamily="2" charset="-122"/>
              </a:rPr>
              <a:t>if the input is presorted (or in reverse order)</a:t>
            </a:r>
          </a:p>
          <a:p>
            <a:pPr lvl="2"/>
            <a:r>
              <a:rPr lang="en-US" altLang="zh-CN" sz="2400" dirty="0">
                <a:ea typeface="SimSun" panose="02010600030101010101" pitchFamily="2" charset="-122"/>
              </a:rPr>
              <a:t>all the elements go into S2 (or S1)</a:t>
            </a:r>
          </a:p>
          <a:p>
            <a:pPr lvl="2"/>
            <a:r>
              <a:rPr lang="en-US" altLang="zh-CN" sz="2400" dirty="0">
                <a:ea typeface="SimSun" panose="02010600030101010101" pitchFamily="2" charset="-122"/>
              </a:rPr>
              <a:t>this happens consistently throughout the recursive calls</a:t>
            </a:r>
          </a:p>
          <a:p>
            <a:pPr lvl="2"/>
            <a:r>
              <a:rPr lang="en-US" altLang="zh-CN" sz="2400" dirty="0">
                <a:ea typeface="SimSun" panose="02010600030101010101" pitchFamily="2" charset="-122"/>
              </a:rPr>
              <a:t>Results in O(n</a:t>
            </a:r>
            <a:r>
              <a:rPr lang="en-US" altLang="zh-CN" sz="2400" baseline="30000" dirty="0">
                <a:ea typeface="SimSun" panose="02010600030101010101" pitchFamily="2" charset="-122"/>
              </a:rPr>
              <a:t>2</a:t>
            </a:r>
            <a:r>
              <a:rPr lang="en-US" altLang="zh-CN" sz="2400" dirty="0">
                <a:ea typeface="SimSun" panose="02010600030101010101" pitchFamily="2" charset="-122"/>
              </a:rPr>
              <a:t>) behavior (Analyze this case later)</a:t>
            </a:r>
          </a:p>
          <a:p>
            <a:r>
              <a:rPr lang="en-US" altLang="zh-CN" sz="2400" dirty="0">
                <a:solidFill>
                  <a:srgbClr val="FF0000"/>
                </a:solidFill>
                <a:ea typeface="SimSun" panose="02010600030101010101" pitchFamily="2" charset="-122"/>
              </a:rPr>
              <a:t>Choose the pivot randomly</a:t>
            </a:r>
          </a:p>
          <a:p>
            <a:pPr lvl="1"/>
            <a:r>
              <a:rPr lang="en-US" altLang="zh-CN" sz="2400" dirty="0">
                <a:ea typeface="SimSun" panose="02010600030101010101" pitchFamily="2" charset="-122"/>
              </a:rPr>
              <a:t>generally safe</a:t>
            </a:r>
          </a:p>
          <a:p>
            <a:pPr lvl="1"/>
            <a:r>
              <a:rPr lang="en-US" altLang="zh-CN" sz="2400" dirty="0">
                <a:ea typeface="SimSun" panose="02010600030101010101" pitchFamily="2" charset="-122"/>
              </a:rPr>
              <a:t>random number generation can be expensive</a:t>
            </a:r>
          </a:p>
        </p:txBody>
      </p:sp>
    </p:spTree>
    <p:extLst>
      <p:ext uri="{BB962C8B-B14F-4D97-AF65-F5344CB8AC3E}">
        <p14:creationId xmlns:p14="http://schemas.microsoft.com/office/powerpoint/2010/main" val="404961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857250"/>
            <a:ext cx="8227143" cy="51435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grpSp>
        <p:nvGrpSpPr>
          <p:cNvPr id="3" name="object 3"/>
          <p:cNvGrpSpPr/>
          <p:nvPr/>
        </p:nvGrpSpPr>
        <p:grpSpPr>
          <a:xfrm>
            <a:off x="228599" y="857250"/>
            <a:ext cx="8227143" cy="1645920"/>
            <a:chOff x="-4572" y="0"/>
            <a:chExt cx="12201525" cy="219456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21854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2185670"/>
            </a:xfrm>
            <a:custGeom>
              <a:avLst/>
              <a:gdLst/>
              <a:ahLst/>
              <a:cxnLst/>
              <a:rect l="l" t="t" r="r" b="b"/>
              <a:pathLst>
                <a:path w="12192000" h="2185670">
                  <a:moveTo>
                    <a:pt x="12192000" y="0"/>
                  </a:moveTo>
                  <a:lnTo>
                    <a:pt x="0" y="0"/>
                  </a:lnTo>
                  <a:lnTo>
                    <a:pt x="0" y="1887092"/>
                  </a:lnTo>
                  <a:lnTo>
                    <a:pt x="1996058" y="1887092"/>
                  </a:lnTo>
                  <a:lnTo>
                    <a:pt x="2377059" y="2172716"/>
                  </a:lnTo>
                  <a:lnTo>
                    <a:pt x="2385441" y="2175891"/>
                  </a:lnTo>
                  <a:lnTo>
                    <a:pt x="2398141" y="2180716"/>
                  </a:lnTo>
                  <a:lnTo>
                    <a:pt x="2410841" y="2185416"/>
                  </a:lnTo>
                  <a:lnTo>
                    <a:pt x="2421509" y="2185416"/>
                  </a:lnTo>
                  <a:lnTo>
                    <a:pt x="2434209" y="2185416"/>
                  </a:lnTo>
                  <a:lnTo>
                    <a:pt x="2444750" y="2180716"/>
                  </a:lnTo>
                  <a:lnTo>
                    <a:pt x="2457450" y="2175891"/>
                  </a:lnTo>
                  <a:lnTo>
                    <a:pt x="2465959" y="2172716"/>
                  </a:lnTo>
                  <a:lnTo>
                    <a:pt x="2846959" y="1887092"/>
                  </a:lnTo>
                  <a:lnTo>
                    <a:pt x="12192000" y="1887092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00C5BA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" name="object 6"/>
            <p:cNvSpPr/>
            <p:nvPr/>
          </p:nvSpPr>
          <p:spPr>
            <a:xfrm>
              <a:off x="542544" y="554736"/>
              <a:ext cx="5827776" cy="11734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66674" y="2652103"/>
            <a:ext cx="7789069" cy="3201998"/>
          </a:xfrm>
          <a:prstGeom prst="rect">
            <a:avLst/>
          </a:prstGeom>
        </p:spPr>
        <p:txBody>
          <a:bodyPr vert="horz" wrap="square" lIns="0" tIns="44291" rIns="0" bIns="0" rtlCol="0">
            <a:spAutoFit/>
          </a:bodyPr>
          <a:lstStyle/>
          <a:p>
            <a:pPr marL="9525" marR="97631">
              <a:lnSpc>
                <a:spcPts val="2280"/>
              </a:lnSpc>
              <a:spcBef>
                <a:spcPts val="349"/>
              </a:spcBef>
            </a:pPr>
            <a:r>
              <a:rPr sz="2100" dirty="0">
                <a:solidFill>
                  <a:srgbClr val="FFFFFF"/>
                </a:solidFill>
                <a:latin typeface="Gothic Uralic"/>
                <a:cs typeface="Gothic Uralic"/>
              </a:rPr>
              <a:t>This 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algorithm </a:t>
            </a:r>
            <a:r>
              <a:rPr sz="2100" dirty="0">
                <a:solidFill>
                  <a:srgbClr val="FFFFFF"/>
                </a:solidFill>
                <a:latin typeface="Gothic Uralic"/>
                <a:cs typeface="Gothic Uralic"/>
              </a:rPr>
              <a:t>is 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the order of </a:t>
            </a:r>
            <a:r>
              <a:rPr sz="2100" spc="-8" dirty="0">
                <a:solidFill>
                  <a:srgbClr val="FFFFFF"/>
                </a:solidFill>
                <a:latin typeface="Gothic Uralic"/>
                <a:cs typeface="Gothic Uralic"/>
              </a:rPr>
              <a:t>the array 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at a rate of ( n*log </a:t>
            </a:r>
            <a:r>
              <a:rPr sz="2100" spc="-11" dirty="0">
                <a:solidFill>
                  <a:srgbClr val="FFFFFF"/>
                </a:solidFill>
                <a:latin typeface="Gothic Uralic"/>
                <a:cs typeface="Gothic Uralic"/>
              </a:rPr>
              <a:t>n),  </a:t>
            </a:r>
            <a:r>
              <a:rPr sz="2100" spc="-8" dirty="0">
                <a:solidFill>
                  <a:srgbClr val="FFFFFF"/>
                </a:solidFill>
                <a:latin typeface="Gothic Uralic"/>
                <a:cs typeface="Gothic Uralic"/>
              </a:rPr>
              <a:t>where 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n </a:t>
            </a:r>
            <a:r>
              <a:rPr sz="2100" spc="4" dirty="0">
                <a:solidFill>
                  <a:srgbClr val="FFFFFF"/>
                </a:solidFill>
                <a:latin typeface="Gothic Uralic"/>
                <a:cs typeface="Gothic Uralic"/>
              </a:rPr>
              <a:t>is 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the </a:t>
            </a:r>
            <a:r>
              <a:rPr sz="2100" spc="-8" dirty="0">
                <a:solidFill>
                  <a:srgbClr val="FFFFFF"/>
                </a:solidFill>
                <a:latin typeface="Gothic Uralic"/>
                <a:cs typeface="Gothic Uralic"/>
              </a:rPr>
              <a:t>step 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number of the elements of the </a:t>
            </a:r>
            <a:r>
              <a:rPr sz="2100" spc="-8" dirty="0">
                <a:solidFill>
                  <a:srgbClr val="FFFFFF"/>
                </a:solidFill>
                <a:latin typeface="Gothic Uralic"/>
                <a:cs typeface="Gothic Uralic"/>
              </a:rPr>
              <a:t>array</a:t>
            </a:r>
            <a:r>
              <a:rPr sz="2100" spc="158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100" spc="-19" dirty="0">
                <a:solidFill>
                  <a:srgbClr val="FFFFFF"/>
                </a:solidFill>
                <a:latin typeface="Gothic Uralic"/>
                <a:cs typeface="Gothic Uralic"/>
              </a:rPr>
              <a:t>..</a:t>
            </a:r>
            <a:endParaRPr sz="2100" dirty="0">
              <a:latin typeface="Gothic Uralic"/>
              <a:cs typeface="Gothic Uralic"/>
            </a:endParaRPr>
          </a:p>
          <a:p>
            <a:pPr marL="9525">
              <a:spcBef>
                <a:spcPts val="656"/>
              </a:spcBef>
            </a:pP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Meaning:</a:t>
            </a:r>
            <a:endParaRPr sz="2100" dirty="0">
              <a:latin typeface="Gothic Uralic"/>
              <a:cs typeface="Gothic Uralic"/>
            </a:endParaRPr>
          </a:p>
          <a:p>
            <a:pPr marL="9525" marR="549116">
              <a:lnSpc>
                <a:spcPts val="2273"/>
              </a:lnSpc>
              <a:spcBef>
                <a:spcPts val="982"/>
              </a:spcBef>
            </a:pP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If we have a </a:t>
            </a:r>
            <a:r>
              <a:rPr sz="2100" spc="-8" dirty="0">
                <a:solidFill>
                  <a:srgbClr val="FFFFFF"/>
                </a:solidFill>
                <a:latin typeface="Gothic Uralic"/>
                <a:cs typeface="Gothic Uralic"/>
              </a:rPr>
              <a:t>array 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of the element 128, </a:t>
            </a:r>
            <a:r>
              <a:rPr sz="2100" dirty="0">
                <a:solidFill>
                  <a:srgbClr val="FFFFFF"/>
                </a:solidFill>
                <a:latin typeface="Gothic Uralic"/>
                <a:cs typeface="Gothic Uralic"/>
              </a:rPr>
              <a:t>this 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will </a:t>
            </a:r>
            <a:r>
              <a:rPr lang="en-IN" sz="2100" spc="-4" dirty="0" smtClean="0">
                <a:solidFill>
                  <a:srgbClr val="FFFFFF"/>
                </a:solidFill>
                <a:latin typeface="Gothic Uralic"/>
                <a:cs typeface="Gothic Uralic"/>
              </a:rPr>
              <a:t>sorted</a:t>
            </a:r>
            <a:r>
              <a:rPr sz="2100" spc="-4" dirty="0" smtClean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100" dirty="0">
                <a:solidFill>
                  <a:srgbClr val="FFFFFF"/>
                </a:solidFill>
                <a:latin typeface="Gothic Uralic"/>
                <a:cs typeface="Gothic Uralic"/>
              </a:rPr>
              <a:t>in </a:t>
            </a:r>
            <a:r>
              <a:rPr sz="2100" spc="-8" dirty="0" smtClean="0">
                <a:solidFill>
                  <a:srgbClr val="FFFFFF"/>
                </a:solidFill>
                <a:latin typeface="Gothic Uralic"/>
                <a:cs typeface="Gothic Uralic"/>
              </a:rPr>
              <a:t>step</a:t>
            </a:r>
            <a:r>
              <a:rPr lang="en-IN" sz="2100" spc="-8" dirty="0" smtClean="0">
                <a:solidFill>
                  <a:srgbClr val="FFFFFF"/>
                </a:solidFill>
                <a:latin typeface="Gothic Uralic"/>
                <a:cs typeface="Gothic Uralic"/>
              </a:rPr>
              <a:t>s of </a:t>
            </a:r>
            <a:r>
              <a:rPr sz="2100" spc="-4" dirty="0" smtClean="0">
                <a:solidFill>
                  <a:srgbClr val="FFFFFF"/>
                </a:solidFill>
                <a:latin typeface="Gothic Uralic"/>
                <a:cs typeface="Gothic Uralic"/>
              </a:rPr>
              <a:t>896</a:t>
            </a:r>
            <a:r>
              <a:rPr sz="2100" spc="49" dirty="0" smtClean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100" spc="-19" dirty="0">
                <a:solidFill>
                  <a:srgbClr val="FFFFFF"/>
                </a:solidFill>
                <a:latin typeface="Gothic Uralic"/>
                <a:cs typeface="Gothic Uralic"/>
              </a:rPr>
              <a:t>..</a:t>
            </a:r>
            <a:endParaRPr sz="2100" dirty="0">
              <a:latin typeface="Gothic Uralic"/>
              <a:cs typeface="Gothic Uralic"/>
            </a:endParaRPr>
          </a:p>
          <a:p>
            <a:pPr marL="9525" marR="572929">
              <a:lnSpc>
                <a:spcPts val="2265"/>
              </a:lnSpc>
              <a:spcBef>
                <a:spcPts val="953"/>
              </a:spcBef>
            </a:pP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And </a:t>
            </a:r>
            <a:r>
              <a:rPr sz="2100" dirty="0">
                <a:solidFill>
                  <a:srgbClr val="FFFFFF"/>
                </a:solidFill>
                <a:latin typeface="Gothic Uralic"/>
                <a:cs typeface="Gothic Uralic"/>
              </a:rPr>
              <a:t>this 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number </a:t>
            </a:r>
            <a:r>
              <a:rPr sz="2100" dirty="0">
                <a:solidFill>
                  <a:srgbClr val="FFFFFF"/>
                </a:solidFill>
                <a:latin typeface="Gothic Uralic"/>
                <a:cs typeface="Gothic Uralic"/>
              </a:rPr>
              <a:t>is </a:t>
            </a:r>
            <a:r>
              <a:rPr sz="2100" spc="-8" dirty="0">
                <a:solidFill>
                  <a:srgbClr val="FFFFFF"/>
                </a:solidFill>
                <a:latin typeface="Gothic Uralic"/>
                <a:cs typeface="Gothic Uralic"/>
              </a:rPr>
              <a:t>very 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appropriate </a:t>
            </a:r>
            <a:r>
              <a:rPr sz="2100" spc="-8" dirty="0">
                <a:solidFill>
                  <a:srgbClr val="FFFFFF"/>
                </a:solidFill>
                <a:latin typeface="Gothic Uralic"/>
                <a:cs typeface="Gothic Uralic"/>
              </a:rPr>
              <a:t>when 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compared to  other ranking</a:t>
            </a:r>
            <a:r>
              <a:rPr sz="210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algorithms</a:t>
            </a:r>
            <a:endParaRPr sz="2100" dirty="0">
              <a:latin typeface="Gothic Uralic"/>
              <a:cs typeface="Gothic Uralic"/>
            </a:endParaRPr>
          </a:p>
          <a:p>
            <a:pPr marL="9525" marR="3810">
              <a:lnSpc>
                <a:spcPts val="2265"/>
              </a:lnSpc>
              <a:spcBef>
                <a:spcPts val="964"/>
              </a:spcBef>
            </a:pP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For example, </a:t>
            </a:r>
            <a:r>
              <a:rPr sz="2100" dirty="0">
                <a:solidFill>
                  <a:srgbClr val="FFFFFF"/>
                </a:solidFill>
                <a:latin typeface="Gothic Uralic"/>
                <a:cs typeface="Gothic Uralic"/>
              </a:rPr>
              <a:t>in </a:t>
            </a:r>
            <a:r>
              <a:rPr sz="2100" spc="-8" dirty="0">
                <a:solidFill>
                  <a:srgbClr val="FFFFFF"/>
                </a:solidFill>
                <a:latin typeface="Gothic Uralic"/>
                <a:cs typeface="Gothic Uralic"/>
              </a:rPr>
              <a:t>Bubble sort 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algorithm </a:t>
            </a:r>
            <a:r>
              <a:rPr sz="2100" dirty="0">
                <a:solidFill>
                  <a:srgbClr val="FFFFFF"/>
                </a:solidFill>
                <a:latin typeface="Gothic Uralic"/>
                <a:cs typeface="Gothic Uralic"/>
              </a:rPr>
              <a:t>will </a:t>
            </a:r>
            <a:r>
              <a:rPr sz="2100" spc="-8" dirty="0">
                <a:solidFill>
                  <a:srgbClr val="FFFFFF"/>
                </a:solidFill>
                <a:latin typeface="Gothic Uralic"/>
                <a:cs typeface="Gothic Uralic"/>
              </a:rPr>
              <a:t>need 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to </a:t>
            </a:r>
            <a:r>
              <a:rPr sz="2100" spc="-8" dirty="0">
                <a:solidFill>
                  <a:srgbClr val="FFFFFF"/>
                </a:solidFill>
                <a:latin typeface="Gothic Uralic"/>
                <a:cs typeface="Gothic Uralic"/>
              </a:rPr>
              <a:t>step 16384  </a:t>
            </a:r>
            <a:r>
              <a:rPr sz="2100" dirty="0">
                <a:solidFill>
                  <a:srgbClr val="FFFFFF"/>
                </a:solidFill>
                <a:latin typeface="Gothic Uralic"/>
                <a:cs typeface="Gothic Uralic"/>
              </a:rPr>
              <a:t>in </a:t>
            </a:r>
            <a:r>
              <a:rPr sz="2100" spc="-8" dirty="0">
                <a:solidFill>
                  <a:srgbClr val="FFFFFF"/>
                </a:solidFill>
                <a:latin typeface="Gothic Uralic"/>
                <a:cs typeface="Gothic Uralic"/>
              </a:rPr>
              <a:t>any way</a:t>
            </a:r>
            <a:r>
              <a:rPr sz="2100" spc="8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100" spc="-11" dirty="0">
                <a:solidFill>
                  <a:srgbClr val="FFFFFF"/>
                </a:solidFill>
                <a:latin typeface="Gothic Uralic"/>
                <a:cs typeface="Gothic Uralic"/>
              </a:rPr>
              <a:t>..</a:t>
            </a:r>
            <a:endParaRPr sz="2100" dirty="0">
              <a:latin typeface="Gothic Uralic"/>
              <a:cs typeface="Gothic Uralic"/>
            </a:endParaRPr>
          </a:p>
        </p:txBody>
      </p:sp>
    </p:spTree>
    <p:extLst>
      <p:ext uri="{BB962C8B-B14F-4D97-AF65-F5344CB8AC3E}">
        <p14:creationId xmlns:p14="http://schemas.microsoft.com/office/powerpoint/2010/main" val="379855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827" y="533400"/>
            <a:ext cx="708405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Since </a:t>
            </a:r>
            <a:r>
              <a:rPr sz="1800" dirty="0">
                <a:latin typeface="Carlito"/>
                <a:cs typeface="Carlito"/>
              </a:rPr>
              <a:t>each </a:t>
            </a:r>
            <a:r>
              <a:rPr sz="1800" spc="-5" dirty="0">
                <a:latin typeface="Carlito"/>
                <a:cs typeface="Carlito"/>
              </a:rPr>
              <a:t>element </a:t>
            </a:r>
            <a:r>
              <a:rPr sz="1800" spc="-10" dirty="0">
                <a:latin typeface="Carlito"/>
                <a:cs typeface="Carlito"/>
              </a:rPr>
              <a:t>ultimately </a:t>
            </a:r>
            <a:r>
              <a:rPr sz="1800" dirty="0">
                <a:latin typeface="Carlito"/>
                <a:cs typeface="Carlito"/>
              </a:rPr>
              <a:t>ends </a:t>
            </a:r>
            <a:r>
              <a:rPr sz="1800" spc="-5" dirty="0">
                <a:latin typeface="Carlito"/>
                <a:cs typeface="Carlito"/>
              </a:rPr>
              <a:t>up </a:t>
            </a:r>
            <a:r>
              <a:rPr sz="1800" dirty="0">
                <a:latin typeface="Carlito"/>
                <a:cs typeface="Carlito"/>
              </a:rPr>
              <a:t>in the </a:t>
            </a:r>
            <a:r>
              <a:rPr sz="1800" spc="-10" dirty="0">
                <a:latin typeface="Carlito"/>
                <a:cs typeface="Carlito"/>
              </a:rPr>
              <a:t>correct </a:t>
            </a:r>
            <a:r>
              <a:rPr sz="1800" spc="-5" dirty="0">
                <a:latin typeface="Carlito"/>
                <a:cs typeface="Carlito"/>
              </a:rPr>
              <a:t>position,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algorithm  </a:t>
            </a:r>
            <a:r>
              <a:rPr sz="1800" spc="-10" dirty="0">
                <a:latin typeface="Carlito"/>
                <a:cs typeface="Carlito"/>
              </a:rPr>
              <a:t>correctly </a:t>
            </a:r>
            <a:r>
              <a:rPr sz="1800" spc="-5" dirty="0">
                <a:latin typeface="Carlito"/>
                <a:cs typeface="Carlito"/>
              </a:rPr>
              <a:t>sorts. </a:t>
            </a:r>
            <a:r>
              <a:rPr sz="1800" dirty="0">
                <a:latin typeface="Carlito"/>
                <a:cs typeface="Carlito"/>
              </a:rPr>
              <a:t>But </a:t>
            </a:r>
            <a:r>
              <a:rPr sz="1800" spc="-10" dirty="0">
                <a:latin typeface="Carlito"/>
                <a:cs typeface="Carlito"/>
              </a:rPr>
              <a:t>how </a:t>
            </a:r>
            <a:r>
              <a:rPr sz="1800" spc="-5" dirty="0">
                <a:latin typeface="Carlito"/>
                <a:cs typeface="Carlito"/>
              </a:rPr>
              <a:t>long does it </a:t>
            </a:r>
            <a:r>
              <a:rPr sz="1800" spc="-15" dirty="0">
                <a:latin typeface="Carlito"/>
                <a:cs typeface="Carlito"/>
              </a:rPr>
              <a:t>take?.On </a:t>
            </a:r>
            <a:r>
              <a:rPr sz="1800" dirty="0">
                <a:latin typeface="Carlito"/>
                <a:cs typeface="Carlito"/>
              </a:rPr>
              <a:t>this </a:t>
            </a:r>
            <a:r>
              <a:rPr sz="1800" spc="-5" dirty="0">
                <a:latin typeface="Carlito"/>
                <a:cs typeface="Carlito"/>
              </a:rPr>
              <a:t>basis it is divided </a:t>
            </a:r>
            <a:r>
              <a:rPr sz="1800" spc="-10" dirty="0">
                <a:latin typeface="Carlito"/>
                <a:cs typeface="Carlito"/>
              </a:rPr>
              <a:t>into  following three</a:t>
            </a:r>
            <a:r>
              <a:rPr sz="1800" spc="3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cases.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8777" y="1535047"/>
            <a:ext cx="1680845" cy="730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pc="-145" dirty="0"/>
              <a:t>1.	</a:t>
            </a:r>
            <a:r>
              <a:rPr spc="-20" dirty="0"/>
              <a:t>Best</a:t>
            </a:r>
            <a:r>
              <a:rPr spc="-50" dirty="0"/>
              <a:t> </a:t>
            </a:r>
            <a:r>
              <a:rPr spc="-75" dirty="0"/>
              <a:t>Case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381000" y="1584069"/>
            <a:ext cx="7070238" cy="529888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ts val="2220"/>
              </a:lnSpc>
              <a:spcBef>
                <a:spcPts val="95"/>
              </a:spcBef>
              <a:buAutoNum type="arabicPeriod" startAt="2"/>
              <a:tabLst>
                <a:tab pos="355600" algn="l"/>
                <a:tab pos="356235" algn="l"/>
              </a:tabLst>
            </a:pPr>
            <a:endParaRPr lang="en-IN" spc="85" dirty="0" smtClean="0"/>
          </a:p>
          <a:p>
            <a:pPr marL="355600" indent="-343535">
              <a:lnSpc>
                <a:spcPts val="2220"/>
              </a:lnSpc>
              <a:spcBef>
                <a:spcPts val="95"/>
              </a:spcBef>
              <a:buAutoNum type="arabicPeriod" startAt="2"/>
              <a:tabLst>
                <a:tab pos="355600" algn="l"/>
                <a:tab pos="356235" algn="l"/>
              </a:tabLst>
            </a:pPr>
            <a:r>
              <a:rPr spc="85" dirty="0" smtClean="0"/>
              <a:t>Worst</a:t>
            </a:r>
            <a:r>
              <a:rPr spc="15" dirty="0" smtClean="0"/>
              <a:t> </a:t>
            </a:r>
            <a:r>
              <a:rPr spc="-75" dirty="0"/>
              <a:t>Case</a:t>
            </a:r>
          </a:p>
          <a:p>
            <a:pPr marL="355600" indent="-343535">
              <a:lnSpc>
                <a:spcPts val="2220"/>
              </a:lnSpc>
              <a:buAutoNum type="arabicPeriod" startAt="2"/>
              <a:tabLst>
                <a:tab pos="355600" algn="l"/>
                <a:tab pos="356235" algn="l"/>
              </a:tabLst>
            </a:pPr>
            <a:r>
              <a:rPr spc="114" dirty="0" smtClean="0"/>
              <a:t>Average</a:t>
            </a:r>
            <a:r>
              <a:rPr spc="20" dirty="0" smtClean="0"/>
              <a:t> </a:t>
            </a:r>
            <a:r>
              <a:rPr spc="-75" dirty="0" smtClean="0"/>
              <a:t>Case</a:t>
            </a:r>
          </a:p>
          <a:p>
            <a:pPr marL="12700">
              <a:lnSpc>
                <a:spcPct val="100000"/>
              </a:lnSpc>
              <a:spcBef>
                <a:spcPts val="2105"/>
              </a:spcBef>
            </a:pPr>
            <a:r>
              <a:rPr sz="1800" u="sng" spc="-85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Best </a:t>
            </a:r>
            <a:r>
              <a:rPr sz="1800" u="sng" spc="-175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Case </a:t>
            </a:r>
            <a:r>
              <a:rPr sz="1800" u="sng" spc="-114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 </a:t>
            </a:r>
            <a:r>
              <a:rPr sz="1800" u="sng" spc="-145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Quick</a:t>
            </a:r>
            <a:r>
              <a:rPr sz="1800" u="sng" spc="15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spc="-105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Sort</a:t>
            </a:r>
            <a:endParaRPr sz="1800" dirty="0" smtClean="0">
              <a:latin typeface="Times New Roman"/>
              <a:cs typeface="Times New Roman"/>
            </a:endParaRPr>
          </a:p>
          <a:p>
            <a:pPr marL="12700" marR="48895">
              <a:lnSpc>
                <a:spcPct val="98100"/>
              </a:lnSpc>
              <a:spcBef>
                <a:spcPts val="165"/>
              </a:spcBef>
            </a:pPr>
            <a:r>
              <a:rPr sz="1800" b="0" i="0" spc="-5" dirty="0" smtClean="0">
                <a:latin typeface="Carlito"/>
                <a:cs typeface="Carlito"/>
              </a:rPr>
              <a:t>The </a:t>
            </a:r>
            <a:r>
              <a:rPr sz="1800" b="0" i="0" spc="-10" dirty="0">
                <a:latin typeface="Carlito"/>
                <a:cs typeface="Carlito"/>
              </a:rPr>
              <a:t>best </a:t>
            </a:r>
            <a:r>
              <a:rPr sz="1800" b="0" i="0" spc="-5" dirty="0">
                <a:latin typeface="Carlito"/>
                <a:cs typeface="Carlito"/>
              </a:rPr>
              <a:t>case </a:t>
            </a:r>
            <a:r>
              <a:rPr sz="1800" b="0" i="0" spc="-15" dirty="0">
                <a:latin typeface="Carlito"/>
                <a:cs typeface="Carlito"/>
              </a:rPr>
              <a:t>for </a:t>
            </a:r>
            <a:r>
              <a:rPr sz="1800" b="0" i="0" spc="-5" dirty="0">
                <a:latin typeface="Carlito"/>
                <a:cs typeface="Carlito"/>
              </a:rPr>
              <a:t>divide-and-conquer algorithms </a:t>
            </a:r>
            <a:r>
              <a:rPr sz="1800" b="0" i="0" spc="-10" dirty="0">
                <a:latin typeface="Carlito"/>
                <a:cs typeface="Carlito"/>
              </a:rPr>
              <a:t>comes </a:t>
            </a:r>
            <a:r>
              <a:rPr sz="1800" b="0" i="0" dirty="0">
                <a:latin typeface="Carlito"/>
                <a:cs typeface="Carlito"/>
              </a:rPr>
              <a:t>when </a:t>
            </a:r>
            <a:r>
              <a:rPr sz="1800" b="0" i="0" spc="-10" dirty="0">
                <a:latin typeface="Carlito"/>
                <a:cs typeface="Carlito"/>
              </a:rPr>
              <a:t>we </a:t>
            </a:r>
            <a:r>
              <a:rPr sz="1800" b="0" i="0" spc="-5" dirty="0">
                <a:latin typeface="Carlito"/>
                <a:cs typeface="Carlito"/>
              </a:rPr>
              <a:t>split </a:t>
            </a:r>
            <a:r>
              <a:rPr sz="1800" b="0" i="0" dirty="0">
                <a:latin typeface="Carlito"/>
                <a:cs typeface="Carlito"/>
              </a:rPr>
              <a:t>the </a:t>
            </a:r>
            <a:r>
              <a:rPr sz="1800" b="0" i="0" spc="-5" dirty="0">
                <a:latin typeface="Carlito"/>
                <a:cs typeface="Carlito"/>
              </a:rPr>
              <a:t>input </a:t>
            </a:r>
            <a:r>
              <a:rPr sz="1800" b="0" i="0" dirty="0">
                <a:latin typeface="Carlito"/>
                <a:cs typeface="Carlito"/>
              </a:rPr>
              <a:t>as </a:t>
            </a:r>
            <a:r>
              <a:rPr sz="1800" b="0" i="0" spc="-5" dirty="0">
                <a:latin typeface="Carlito"/>
                <a:cs typeface="Carlito"/>
              </a:rPr>
              <a:t>evenly </a:t>
            </a:r>
            <a:r>
              <a:rPr sz="1800" b="0" i="0" dirty="0">
                <a:latin typeface="Carlito"/>
                <a:cs typeface="Carlito"/>
              </a:rPr>
              <a:t>as  </a:t>
            </a:r>
            <a:r>
              <a:rPr sz="1800" b="0" i="0" spc="-5" dirty="0">
                <a:latin typeface="Carlito"/>
                <a:cs typeface="Carlito"/>
              </a:rPr>
              <a:t>possible. Thus in </a:t>
            </a:r>
            <a:r>
              <a:rPr sz="1800" b="0" i="0" dirty="0">
                <a:latin typeface="Carlito"/>
                <a:cs typeface="Carlito"/>
              </a:rPr>
              <a:t>the </a:t>
            </a:r>
            <a:r>
              <a:rPr sz="1800" b="0" i="0" spc="-5" dirty="0">
                <a:latin typeface="Carlito"/>
                <a:cs typeface="Carlito"/>
              </a:rPr>
              <a:t>best case, each </a:t>
            </a:r>
            <a:r>
              <a:rPr sz="1800" b="0" i="0" dirty="0">
                <a:latin typeface="Carlito"/>
                <a:cs typeface="Carlito"/>
              </a:rPr>
              <a:t>sub </a:t>
            </a:r>
            <a:r>
              <a:rPr sz="1800" b="0" i="0" spc="-10" dirty="0">
                <a:latin typeface="Carlito"/>
                <a:cs typeface="Carlito"/>
              </a:rPr>
              <a:t>problem </a:t>
            </a:r>
            <a:r>
              <a:rPr sz="1800" b="0" i="0" spc="-5" dirty="0">
                <a:latin typeface="Carlito"/>
                <a:cs typeface="Carlito"/>
              </a:rPr>
              <a:t>is of </a:t>
            </a:r>
            <a:r>
              <a:rPr sz="1800" b="0" i="0" spc="-10" dirty="0">
                <a:latin typeface="Carlito"/>
                <a:cs typeface="Carlito"/>
              </a:rPr>
              <a:t>size </a:t>
            </a:r>
            <a:r>
              <a:rPr sz="1800" b="0" i="0" spc="10" dirty="0">
                <a:latin typeface="Carlito"/>
                <a:cs typeface="Carlito"/>
              </a:rPr>
              <a:t>n/2. </a:t>
            </a:r>
            <a:r>
              <a:rPr sz="1800" b="0" i="0" spc="-5" dirty="0">
                <a:latin typeface="Carlito"/>
                <a:cs typeface="Carlito"/>
              </a:rPr>
              <a:t>The partition </a:t>
            </a:r>
            <a:r>
              <a:rPr sz="1800" b="0" i="0" spc="-15" dirty="0">
                <a:latin typeface="Carlito"/>
                <a:cs typeface="Carlito"/>
              </a:rPr>
              <a:t>step </a:t>
            </a:r>
            <a:r>
              <a:rPr sz="1800" b="0" i="0" spc="-5" dirty="0">
                <a:latin typeface="Carlito"/>
                <a:cs typeface="Carlito"/>
              </a:rPr>
              <a:t>on each  </a:t>
            </a:r>
            <a:r>
              <a:rPr sz="1800" b="0" i="0" dirty="0">
                <a:latin typeface="Carlito"/>
                <a:cs typeface="Carlito"/>
              </a:rPr>
              <a:t>sub </a:t>
            </a:r>
            <a:r>
              <a:rPr sz="1800" b="0" i="0" spc="-10" dirty="0">
                <a:latin typeface="Carlito"/>
                <a:cs typeface="Carlito"/>
              </a:rPr>
              <a:t>problem </a:t>
            </a:r>
            <a:r>
              <a:rPr sz="1800" b="0" i="0" spc="-5" dirty="0">
                <a:latin typeface="Carlito"/>
                <a:cs typeface="Carlito"/>
              </a:rPr>
              <a:t>is linear in its </a:t>
            </a:r>
            <a:r>
              <a:rPr sz="1800" b="0" i="0" spc="-10" dirty="0">
                <a:latin typeface="Carlito"/>
                <a:cs typeface="Carlito"/>
              </a:rPr>
              <a:t>size. </a:t>
            </a:r>
            <a:r>
              <a:rPr sz="1800" b="0" i="0" dirty="0">
                <a:latin typeface="Carlito"/>
                <a:cs typeface="Carlito"/>
              </a:rPr>
              <a:t>the </a:t>
            </a:r>
            <a:r>
              <a:rPr sz="1800" b="0" i="0" spc="-10" dirty="0">
                <a:latin typeface="Carlito"/>
                <a:cs typeface="Carlito"/>
              </a:rPr>
              <a:t>total </a:t>
            </a:r>
            <a:r>
              <a:rPr sz="1800" b="0" i="0" spc="-5" dirty="0">
                <a:latin typeface="Carlito"/>
                <a:cs typeface="Carlito"/>
              </a:rPr>
              <a:t>efficiency(time </a:t>
            </a:r>
            <a:r>
              <a:rPr sz="1800" b="0" i="0" spc="-15" dirty="0">
                <a:latin typeface="Carlito"/>
                <a:cs typeface="Carlito"/>
              </a:rPr>
              <a:t>taken) </a:t>
            </a:r>
            <a:r>
              <a:rPr sz="1800" b="0" i="0" spc="-5" dirty="0">
                <a:latin typeface="Carlito"/>
                <a:cs typeface="Carlito"/>
              </a:rPr>
              <a:t>in </a:t>
            </a:r>
            <a:r>
              <a:rPr sz="1800" b="0" i="0" dirty="0">
                <a:latin typeface="Carlito"/>
                <a:cs typeface="Carlito"/>
              </a:rPr>
              <a:t>the </a:t>
            </a:r>
            <a:r>
              <a:rPr sz="1800" b="0" i="0" spc="-5" dirty="0">
                <a:latin typeface="Carlito"/>
                <a:cs typeface="Carlito"/>
              </a:rPr>
              <a:t>best case </a:t>
            </a:r>
            <a:r>
              <a:rPr sz="1800" b="0" i="0" dirty="0">
                <a:latin typeface="Carlito"/>
                <a:cs typeface="Carlito"/>
              </a:rPr>
              <a:t>is </a:t>
            </a:r>
            <a:r>
              <a:rPr sz="1800" b="0" i="0" spc="-5" dirty="0">
                <a:latin typeface="Carlito"/>
                <a:cs typeface="Carlito"/>
              </a:rPr>
              <a:t>O(nlog2n).  </a:t>
            </a:r>
            <a:r>
              <a:rPr sz="1800" u="sng" spc="-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Worst </a:t>
            </a:r>
            <a:r>
              <a:rPr sz="1800" u="sng" spc="-1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Case </a:t>
            </a:r>
            <a:r>
              <a:rPr sz="1800" u="sng" spc="-11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</a:t>
            </a:r>
            <a:r>
              <a:rPr sz="1800" u="sng" spc="-2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spc="-1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Quicksort</a:t>
            </a:r>
            <a:endParaRPr sz="1800" dirty="0">
              <a:latin typeface="Times New Roman"/>
              <a:cs typeface="Times New Roman"/>
            </a:endParaRPr>
          </a:p>
          <a:p>
            <a:pPr marL="12700" marR="136525" algn="just">
              <a:lnSpc>
                <a:spcPct val="100000"/>
              </a:lnSpc>
              <a:spcBef>
                <a:spcPts val="120"/>
              </a:spcBef>
            </a:pPr>
            <a:r>
              <a:rPr sz="1800" b="0" i="0" spc="-5" dirty="0">
                <a:latin typeface="Carlito"/>
                <a:cs typeface="Carlito"/>
              </a:rPr>
              <a:t>Suppose </a:t>
            </a:r>
            <a:r>
              <a:rPr sz="1800" b="0" i="0" spc="-10" dirty="0">
                <a:latin typeface="Carlito"/>
                <a:cs typeface="Carlito"/>
              </a:rPr>
              <a:t>instead </a:t>
            </a:r>
            <a:r>
              <a:rPr sz="1800" b="0" i="0" spc="-5" dirty="0">
                <a:latin typeface="Carlito"/>
                <a:cs typeface="Carlito"/>
              </a:rPr>
              <a:t>our </a:t>
            </a:r>
            <a:r>
              <a:rPr sz="1800" b="0" i="0" spc="-10" dirty="0">
                <a:latin typeface="Carlito"/>
                <a:cs typeface="Carlito"/>
              </a:rPr>
              <a:t>pivot </a:t>
            </a:r>
            <a:r>
              <a:rPr sz="1800" b="0" i="0" dirty="0">
                <a:latin typeface="Carlito"/>
                <a:cs typeface="Carlito"/>
              </a:rPr>
              <a:t>element </a:t>
            </a:r>
            <a:r>
              <a:rPr sz="1800" b="0" i="0" spc="-5" dirty="0">
                <a:latin typeface="Carlito"/>
                <a:cs typeface="Carlito"/>
              </a:rPr>
              <a:t>splits </a:t>
            </a:r>
            <a:r>
              <a:rPr sz="1800" b="0" i="0" dirty="0">
                <a:latin typeface="Carlito"/>
                <a:cs typeface="Carlito"/>
              </a:rPr>
              <a:t>the </a:t>
            </a:r>
            <a:r>
              <a:rPr sz="1800" b="0" i="0" spc="-20" dirty="0">
                <a:latin typeface="Carlito"/>
                <a:cs typeface="Carlito"/>
              </a:rPr>
              <a:t>array </a:t>
            </a:r>
            <a:r>
              <a:rPr sz="1800" b="0" i="0" dirty="0">
                <a:latin typeface="Carlito"/>
                <a:cs typeface="Carlito"/>
              </a:rPr>
              <a:t>as </a:t>
            </a:r>
            <a:r>
              <a:rPr sz="1800" b="0" i="0" spc="-5" dirty="0">
                <a:latin typeface="Carlito"/>
                <a:cs typeface="Carlito"/>
              </a:rPr>
              <a:t>unequally </a:t>
            </a:r>
            <a:r>
              <a:rPr sz="1800" b="0" i="0" dirty="0">
                <a:latin typeface="Carlito"/>
                <a:cs typeface="Carlito"/>
              </a:rPr>
              <a:t>as </a:t>
            </a:r>
            <a:r>
              <a:rPr sz="1800" b="0" i="0" spc="-5" dirty="0">
                <a:latin typeface="Carlito"/>
                <a:cs typeface="Carlito"/>
              </a:rPr>
              <a:t>possible. Thus </a:t>
            </a:r>
            <a:r>
              <a:rPr sz="1800" b="0" i="0" spc="-10" dirty="0">
                <a:latin typeface="Carlito"/>
                <a:cs typeface="Carlito"/>
              </a:rPr>
              <a:t>instead </a:t>
            </a:r>
            <a:r>
              <a:rPr sz="1800" b="0" i="0" spc="-5" dirty="0">
                <a:latin typeface="Carlito"/>
                <a:cs typeface="Carlito"/>
              </a:rPr>
              <a:t>of  n/2 elements in </a:t>
            </a:r>
            <a:r>
              <a:rPr sz="1800" b="0" i="0" dirty="0">
                <a:latin typeface="Carlito"/>
                <a:cs typeface="Carlito"/>
              </a:rPr>
              <a:t>the </a:t>
            </a:r>
            <a:r>
              <a:rPr sz="1800" b="0" i="0" spc="-5" dirty="0">
                <a:latin typeface="Carlito"/>
                <a:cs typeface="Carlito"/>
              </a:rPr>
              <a:t>smaller </a:t>
            </a:r>
            <a:r>
              <a:rPr sz="1800" b="0" i="0" spc="-30" dirty="0">
                <a:latin typeface="Carlito"/>
                <a:cs typeface="Carlito"/>
              </a:rPr>
              <a:t>half, </a:t>
            </a:r>
            <a:r>
              <a:rPr sz="1800" b="0" i="0" spc="-10" dirty="0">
                <a:latin typeface="Carlito"/>
                <a:cs typeface="Carlito"/>
              </a:rPr>
              <a:t>we get </a:t>
            </a:r>
            <a:r>
              <a:rPr sz="1800" b="0" i="0" spc="-25" dirty="0">
                <a:latin typeface="Carlito"/>
                <a:cs typeface="Carlito"/>
              </a:rPr>
              <a:t>zero, </a:t>
            </a:r>
            <a:r>
              <a:rPr sz="1800" b="0" i="0" dirty="0">
                <a:latin typeface="Carlito"/>
                <a:cs typeface="Carlito"/>
              </a:rPr>
              <a:t>meaning </a:t>
            </a:r>
            <a:r>
              <a:rPr sz="1800" b="0" i="0" spc="-5" dirty="0">
                <a:latin typeface="Carlito"/>
                <a:cs typeface="Carlito"/>
              </a:rPr>
              <a:t>that the </a:t>
            </a:r>
            <a:r>
              <a:rPr sz="1800" b="0" i="0" spc="-10" dirty="0">
                <a:latin typeface="Carlito"/>
                <a:cs typeface="Carlito"/>
              </a:rPr>
              <a:t>pivot </a:t>
            </a:r>
            <a:r>
              <a:rPr sz="1800" b="0" i="0" spc="-5" dirty="0">
                <a:latin typeface="Carlito"/>
                <a:cs typeface="Carlito"/>
              </a:rPr>
              <a:t>element is </a:t>
            </a:r>
            <a:r>
              <a:rPr sz="1800" b="0" i="0" dirty="0">
                <a:latin typeface="Carlito"/>
                <a:cs typeface="Carlito"/>
              </a:rPr>
              <a:t>the </a:t>
            </a:r>
            <a:r>
              <a:rPr sz="1800" b="0" i="0" spc="-5" dirty="0">
                <a:latin typeface="Carlito"/>
                <a:cs typeface="Carlito"/>
              </a:rPr>
              <a:t>biggest  or </a:t>
            </a:r>
            <a:r>
              <a:rPr sz="1800" b="0" i="0" spc="-10" dirty="0">
                <a:latin typeface="Carlito"/>
                <a:cs typeface="Carlito"/>
              </a:rPr>
              <a:t>smallest </a:t>
            </a:r>
            <a:r>
              <a:rPr sz="1800" b="0" i="0" spc="-5" dirty="0">
                <a:latin typeface="Carlito"/>
                <a:cs typeface="Carlito"/>
              </a:rPr>
              <a:t>element in </a:t>
            </a:r>
            <a:r>
              <a:rPr sz="1800" b="0" i="0" dirty="0">
                <a:latin typeface="Carlito"/>
                <a:cs typeface="Carlito"/>
              </a:rPr>
              <a:t>the</a:t>
            </a:r>
            <a:r>
              <a:rPr sz="1800" b="0" i="0" spc="15" dirty="0">
                <a:latin typeface="Carlito"/>
                <a:cs typeface="Carlito"/>
              </a:rPr>
              <a:t> </a:t>
            </a:r>
            <a:r>
              <a:rPr sz="1800" b="0" i="0" spc="-35" dirty="0">
                <a:latin typeface="Carlito"/>
                <a:cs typeface="Carlito"/>
              </a:rPr>
              <a:t>array.</a:t>
            </a:r>
            <a:endParaRPr sz="1800" dirty="0">
              <a:latin typeface="Carlito"/>
              <a:cs typeface="Carlito"/>
            </a:endParaRPr>
          </a:p>
          <a:p>
            <a:pPr marL="12700" algn="just">
              <a:lnSpc>
                <a:spcPts val="2039"/>
              </a:lnSpc>
            </a:pPr>
            <a:r>
              <a:rPr sz="1800" u="sng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spc="-1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 </a:t>
            </a:r>
            <a:r>
              <a:rPr sz="1800" u="sng" spc="-1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Average </a:t>
            </a:r>
            <a:r>
              <a:rPr sz="1800" u="sng" spc="-1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Case </a:t>
            </a:r>
            <a:r>
              <a:rPr sz="1800" u="sng" spc="-11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</a:t>
            </a:r>
            <a:r>
              <a:rPr sz="1800" u="sng" spc="-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spc="-1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Quicksort</a:t>
            </a:r>
            <a:endParaRPr sz="18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20"/>
              </a:spcBef>
            </a:pPr>
            <a:r>
              <a:rPr sz="1800" b="0" i="0" spc="-5" dirty="0">
                <a:latin typeface="Carlito"/>
                <a:cs typeface="Carlito"/>
              </a:rPr>
              <a:t>Suppose </a:t>
            </a:r>
            <a:r>
              <a:rPr sz="1800" b="0" i="0" spc="-10" dirty="0">
                <a:latin typeface="Carlito"/>
                <a:cs typeface="Carlito"/>
              </a:rPr>
              <a:t>we </a:t>
            </a:r>
            <a:r>
              <a:rPr sz="1800" b="0" i="0" spc="-5" dirty="0">
                <a:latin typeface="Carlito"/>
                <a:cs typeface="Carlito"/>
              </a:rPr>
              <a:t>pick </a:t>
            </a:r>
            <a:r>
              <a:rPr sz="1800" b="0" i="0" dirty="0">
                <a:latin typeface="Carlito"/>
                <a:cs typeface="Carlito"/>
              </a:rPr>
              <a:t>the </a:t>
            </a:r>
            <a:r>
              <a:rPr sz="1800" b="0" i="0" spc="-5" dirty="0">
                <a:latin typeface="Carlito"/>
                <a:cs typeface="Carlito"/>
              </a:rPr>
              <a:t>pivot element </a:t>
            </a:r>
            <a:r>
              <a:rPr sz="1800" b="0" i="0" spc="-10" dirty="0">
                <a:latin typeface="Carlito"/>
                <a:cs typeface="Carlito"/>
              </a:rPr>
              <a:t>at random </a:t>
            </a:r>
            <a:r>
              <a:rPr sz="1800" b="0" i="0" dirty="0">
                <a:latin typeface="Carlito"/>
                <a:cs typeface="Carlito"/>
              </a:rPr>
              <a:t>in an </a:t>
            </a:r>
            <a:r>
              <a:rPr sz="1800" b="0" i="0" spc="-20" dirty="0">
                <a:latin typeface="Carlito"/>
                <a:cs typeface="Carlito"/>
              </a:rPr>
              <a:t>array </a:t>
            </a:r>
            <a:r>
              <a:rPr sz="1800" b="0" i="0" spc="-5" dirty="0">
                <a:latin typeface="Carlito"/>
                <a:cs typeface="Carlito"/>
              </a:rPr>
              <a:t>of </a:t>
            </a:r>
            <a:r>
              <a:rPr sz="1800" b="0" i="0" dirty="0">
                <a:latin typeface="Carlito"/>
                <a:cs typeface="Carlito"/>
              </a:rPr>
              <a:t>n </a:t>
            </a:r>
            <a:r>
              <a:rPr sz="1800" b="0" i="0" spc="-25" dirty="0">
                <a:latin typeface="Carlito"/>
                <a:cs typeface="Carlito"/>
              </a:rPr>
              <a:t>keys </a:t>
            </a:r>
            <a:r>
              <a:rPr sz="1800" b="0" i="0" spc="-5" dirty="0">
                <a:latin typeface="Carlito"/>
                <a:cs typeface="Carlito"/>
              </a:rPr>
              <a:t>Half </a:t>
            </a:r>
            <a:r>
              <a:rPr sz="1800" b="0" i="0" dirty="0">
                <a:latin typeface="Carlito"/>
                <a:cs typeface="Carlito"/>
              </a:rPr>
              <a:t>the time, the </a:t>
            </a:r>
            <a:r>
              <a:rPr sz="1800" b="0" i="0" spc="-10" dirty="0">
                <a:latin typeface="Carlito"/>
                <a:cs typeface="Carlito"/>
              </a:rPr>
              <a:t>pivot  </a:t>
            </a:r>
            <a:r>
              <a:rPr sz="1800" b="0" i="0" spc="-5" dirty="0">
                <a:latin typeface="Carlito"/>
                <a:cs typeface="Carlito"/>
              </a:rPr>
              <a:t>element will be </a:t>
            </a:r>
            <a:r>
              <a:rPr sz="1800" b="0" i="0" spc="-10" dirty="0">
                <a:latin typeface="Carlito"/>
                <a:cs typeface="Carlito"/>
              </a:rPr>
              <a:t>from </a:t>
            </a:r>
            <a:r>
              <a:rPr sz="1800" b="0" i="0" dirty="0">
                <a:latin typeface="Carlito"/>
                <a:cs typeface="Carlito"/>
              </a:rPr>
              <a:t>the </a:t>
            </a:r>
            <a:r>
              <a:rPr sz="1800" b="0" i="0" spc="-10" dirty="0">
                <a:latin typeface="Carlito"/>
                <a:cs typeface="Carlito"/>
              </a:rPr>
              <a:t>centre </a:t>
            </a:r>
            <a:r>
              <a:rPr sz="1800" b="0" i="0" spc="-5" dirty="0">
                <a:latin typeface="Carlito"/>
                <a:cs typeface="Carlito"/>
              </a:rPr>
              <a:t>half of </a:t>
            </a:r>
            <a:r>
              <a:rPr sz="1800" b="0" i="0" dirty="0">
                <a:latin typeface="Carlito"/>
                <a:cs typeface="Carlito"/>
              </a:rPr>
              <a:t>the </a:t>
            </a:r>
            <a:r>
              <a:rPr sz="1800" b="0" i="0" spc="-10" dirty="0">
                <a:latin typeface="Carlito"/>
                <a:cs typeface="Carlito"/>
              </a:rPr>
              <a:t>sorted </a:t>
            </a:r>
            <a:r>
              <a:rPr sz="1800" b="0" i="0" spc="-35" dirty="0">
                <a:latin typeface="Carlito"/>
                <a:cs typeface="Carlito"/>
              </a:rPr>
              <a:t>array. </a:t>
            </a:r>
            <a:r>
              <a:rPr sz="1800" b="0" i="0" spc="-5" dirty="0">
                <a:latin typeface="Carlito"/>
                <a:cs typeface="Carlito"/>
              </a:rPr>
              <a:t>Whenever </a:t>
            </a:r>
            <a:r>
              <a:rPr sz="1800" b="0" i="0" dirty="0">
                <a:latin typeface="Carlito"/>
                <a:cs typeface="Carlito"/>
              </a:rPr>
              <a:t>the </a:t>
            </a:r>
            <a:r>
              <a:rPr sz="1800" b="0" i="0" spc="-10" dirty="0">
                <a:latin typeface="Carlito"/>
                <a:cs typeface="Carlito"/>
              </a:rPr>
              <a:t>pivot </a:t>
            </a:r>
            <a:r>
              <a:rPr sz="1800" b="0" i="0" dirty="0">
                <a:latin typeface="Carlito"/>
                <a:cs typeface="Carlito"/>
              </a:rPr>
              <a:t>element </a:t>
            </a:r>
            <a:r>
              <a:rPr sz="1800" b="0" i="0" spc="-5" dirty="0">
                <a:latin typeface="Carlito"/>
                <a:cs typeface="Carlito"/>
              </a:rPr>
              <a:t>is </a:t>
            </a:r>
            <a:r>
              <a:rPr sz="1800" b="0" i="0" spc="-15" dirty="0">
                <a:latin typeface="Carlito"/>
                <a:cs typeface="Carlito"/>
              </a:rPr>
              <a:t>from  </a:t>
            </a:r>
            <a:r>
              <a:rPr sz="1800" b="0" i="0" spc="-5" dirty="0">
                <a:latin typeface="Carlito"/>
                <a:cs typeface="Carlito"/>
              </a:rPr>
              <a:t>positions </a:t>
            </a:r>
            <a:r>
              <a:rPr sz="1800" b="0" i="0" dirty="0">
                <a:latin typeface="Carlito"/>
                <a:cs typeface="Carlito"/>
              </a:rPr>
              <a:t>n/4 </a:t>
            </a:r>
            <a:r>
              <a:rPr sz="1800" b="0" i="0" spc="-10" dirty="0">
                <a:latin typeface="Carlito"/>
                <a:cs typeface="Carlito"/>
              </a:rPr>
              <a:t>to </a:t>
            </a:r>
            <a:r>
              <a:rPr sz="1800" b="0" i="0" spc="-5" dirty="0">
                <a:latin typeface="Carlito"/>
                <a:cs typeface="Carlito"/>
              </a:rPr>
              <a:t>3n/4, </a:t>
            </a:r>
            <a:r>
              <a:rPr sz="1800" b="0" i="0" dirty="0">
                <a:latin typeface="Carlito"/>
                <a:cs typeface="Carlito"/>
              </a:rPr>
              <a:t>the </a:t>
            </a:r>
            <a:r>
              <a:rPr sz="1800" b="0" i="0" spc="-10" dirty="0">
                <a:latin typeface="Carlito"/>
                <a:cs typeface="Carlito"/>
              </a:rPr>
              <a:t>larger </a:t>
            </a:r>
            <a:r>
              <a:rPr sz="1800" b="0" i="0" spc="-5" dirty="0">
                <a:latin typeface="Carlito"/>
                <a:cs typeface="Carlito"/>
              </a:rPr>
              <a:t>remaining </a:t>
            </a:r>
            <a:r>
              <a:rPr sz="1800" b="0" i="0" spc="-10" dirty="0">
                <a:latin typeface="Carlito"/>
                <a:cs typeface="Carlito"/>
              </a:rPr>
              <a:t>sub-array contains </a:t>
            </a:r>
            <a:r>
              <a:rPr sz="1800" b="0" i="0" spc="-5" dirty="0">
                <a:latin typeface="Carlito"/>
                <a:cs typeface="Carlito"/>
              </a:rPr>
              <a:t>at most 3n/4</a:t>
            </a:r>
            <a:r>
              <a:rPr sz="1800" b="0" i="0" spc="114" dirty="0">
                <a:latin typeface="Carlito"/>
                <a:cs typeface="Carlito"/>
              </a:rPr>
              <a:t> </a:t>
            </a:r>
            <a:r>
              <a:rPr sz="1800" b="0" i="0" spc="-5" dirty="0">
                <a:latin typeface="Carlito"/>
                <a:cs typeface="Carlito"/>
              </a:rPr>
              <a:t>elements.</a:t>
            </a:r>
            <a:endParaRPr sz="1800" dirty="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19201" y="0"/>
            <a:ext cx="7391400" cy="2362200"/>
            <a:chOff x="1362075" y="0"/>
            <a:chExt cx="7602855" cy="3218180"/>
          </a:xfrm>
        </p:grpSpPr>
        <p:sp>
          <p:nvSpPr>
            <p:cNvPr id="10" name="object 10"/>
            <p:cNvSpPr/>
            <p:nvPr/>
          </p:nvSpPr>
          <p:spPr>
            <a:xfrm>
              <a:off x="1362075" y="0"/>
              <a:ext cx="6410325" cy="9334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563230" y="116712"/>
              <a:ext cx="1401318" cy="310095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238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A tour of the top 5 sorting algorithms with Python code | by George Seif | 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8610600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010400" y="1524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LOG 2 =0.30</a:t>
            </a:r>
          </a:p>
          <a:p>
            <a:r>
              <a:rPr lang="en-IN" dirty="0" smtClean="0"/>
              <a:t>LOG 3 =0.40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917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217" y="1828065"/>
            <a:ext cx="6366510" cy="3682365"/>
            <a:chOff x="60217" y="1828065"/>
            <a:chExt cx="6366510" cy="3682365"/>
          </a:xfrm>
        </p:grpSpPr>
        <p:sp>
          <p:nvSpPr>
            <p:cNvPr id="3" name="object 3"/>
            <p:cNvSpPr/>
            <p:nvPr/>
          </p:nvSpPr>
          <p:spPr>
            <a:xfrm>
              <a:off x="60217" y="1828065"/>
              <a:ext cx="6292559" cy="368192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9059" y="1848612"/>
              <a:ext cx="6214872" cy="36042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03176" y="2966180"/>
              <a:ext cx="4444365" cy="1812289"/>
            </a:xfrm>
            <a:custGeom>
              <a:avLst/>
              <a:gdLst/>
              <a:ahLst/>
              <a:cxnLst/>
              <a:rect l="l" t="t" r="r" b="b"/>
              <a:pathLst>
                <a:path w="4444365" h="1812289">
                  <a:moveTo>
                    <a:pt x="4291277" y="7"/>
                  </a:moveTo>
                  <a:lnTo>
                    <a:pt x="4236462" y="885"/>
                  </a:lnTo>
                  <a:lnTo>
                    <a:pt x="4174072" y="5300"/>
                  </a:lnTo>
                  <a:lnTo>
                    <a:pt x="4104414" y="13177"/>
                  </a:lnTo>
                  <a:lnTo>
                    <a:pt x="4027796" y="24444"/>
                  </a:lnTo>
                  <a:lnTo>
                    <a:pt x="3986973" y="31326"/>
                  </a:lnTo>
                  <a:lnTo>
                    <a:pt x="3944525" y="39028"/>
                  </a:lnTo>
                  <a:lnTo>
                    <a:pt x="3900491" y="47541"/>
                  </a:lnTo>
                  <a:lnTo>
                    <a:pt x="3854910" y="56856"/>
                  </a:lnTo>
                  <a:lnTo>
                    <a:pt x="3807819" y="66963"/>
                  </a:lnTo>
                  <a:lnTo>
                    <a:pt x="3759257" y="77854"/>
                  </a:lnTo>
                  <a:lnTo>
                    <a:pt x="3709263" y="89519"/>
                  </a:lnTo>
                  <a:lnTo>
                    <a:pt x="3657874" y="101949"/>
                  </a:lnTo>
                  <a:lnTo>
                    <a:pt x="3605130" y="115135"/>
                  </a:lnTo>
                  <a:lnTo>
                    <a:pt x="3551069" y="129068"/>
                  </a:lnTo>
                  <a:lnTo>
                    <a:pt x="3495730" y="143739"/>
                  </a:lnTo>
                  <a:lnTo>
                    <a:pt x="3439150" y="159139"/>
                  </a:lnTo>
                  <a:lnTo>
                    <a:pt x="3381368" y="175258"/>
                  </a:lnTo>
                  <a:lnTo>
                    <a:pt x="3322423" y="192087"/>
                  </a:lnTo>
                  <a:lnTo>
                    <a:pt x="3262353" y="209618"/>
                  </a:lnTo>
                  <a:lnTo>
                    <a:pt x="3201197" y="227841"/>
                  </a:lnTo>
                  <a:lnTo>
                    <a:pt x="3138993" y="246747"/>
                  </a:lnTo>
                  <a:lnTo>
                    <a:pt x="3075779" y="266326"/>
                  </a:lnTo>
                  <a:lnTo>
                    <a:pt x="3011594" y="286571"/>
                  </a:lnTo>
                  <a:lnTo>
                    <a:pt x="2946477" y="307471"/>
                  </a:lnTo>
                  <a:lnTo>
                    <a:pt x="2880465" y="329017"/>
                  </a:lnTo>
                  <a:lnTo>
                    <a:pt x="2813597" y="351200"/>
                  </a:lnTo>
                  <a:lnTo>
                    <a:pt x="2745913" y="374012"/>
                  </a:lnTo>
                  <a:lnTo>
                    <a:pt x="2677449" y="397443"/>
                  </a:lnTo>
                  <a:lnTo>
                    <a:pt x="2608245" y="421483"/>
                  </a:lnTo>
                  <a:lnTo>
                    <a:pt x="2538339" y="446124"/>
                  </a:lnTo>
                  <a:lnTo>
                    <a:pt x="2467770" y="471357"/>
                  </a:lnTo>
                  <a:lnTo>
                    <a:pt x="2396576" y="497173"/>
                  </a:lnTo>
                  <a:lnTo>
                    <a:pt x="2324794" y="523561"/>
                  </a:lnTo>
                  <a:lnTo>
                    <a:pt x="2252465" y="550514"/>
                  </a:lnTo>
                  <a:lnTo>
                    <a:pt x="2179626" y="578022"/>
                  </a:lnTo>
                  <a:lnTo>
                    <a:pt x="2106316" y="606075"/>
                  </a:lnTo>
                  <a:lnTo>
                    <a:pt x="2033130" y="634457"/>
                  </a:lnTo>
                  <a:lnTo>
                    <a:pt x="1960659" y="662927"/>
                  </a:lnTo>
                  <a:lnTo>
                    <a:pt x="1888938" y="691467"/>
                  </a:lnTo>
                  <a:lnTo>
                    <a:pt x="1818003" y="720058"/>
                  </a:lnTo>
                  <a:lnTo>
                    <a:pt x="1747888" y="748680"/>
                  </a:lnTo>
                  <a:lnTo>
                    <a:pt x="1678627" y="777314"/>
                  </a:lnTo>
                  <a:lnTo>
                    <a:pt x="1610255" y="805942"/>
                  </a:lnTo>
                  <a:lnTo>
                    <a:pt x="1542807" y="834545"/>
                  </a:lnTo>
                  <a:lnTo>
                    <a:pt x="1476317" y="863103"/>
                  </a:lnTo>
                  <a:lnTo>
                    <a:pt x="1410820" y="891598"/>
                  </a:lnTo>
                  <a:lnTo>
                    <a:pt x="1346350" y="920010"/>
                  </a:lnTo>
                  <a:lnTo>
                    <a:pt x="1282943" y="948320"/>
                  </a:lnTo>
                  <a:lnTo>
                    <a:pt x="1220633" y="976510"/>
                  </a:lnTo>
                  <a:lnTo>
                    <a:pt x="1159455" y="1004560"/>
                  </a:lnTo>
                  <a:lnTo>
                    <a:pt x="1099442" y="1032452"/>
                  </a:lnTo>
                  <a:lnTo>
                    <a:pt x="1040631" y="1060166"/>
                  </a:lnTo>
                  <a:lnTo>
                    <a:pt x="983055" y="1087683"/>
                  </a:lnTo>
                  <a:lnTo>
                    <a:pt x="926749" y="1114985"/>
                  </a:lnTo>
                  <a:lnTo>
                    <a:pt x="871747" y="1142052"/>
                  </a:lnTo>
                  <a:lnTo>
                    <a:pt x="818085" y="1168866"/>
                  </a:lnTo>
                  <a:lnTo>
                    <a:pt x="765798" y="1195407"/>
                  </a:lnTo>
                  <a:lnTo>
                    <a:pt x="714919" y="1221656"/>
                  </a:lnTo>
                  <a:lnTo>
                    <a:pt x="665483" y="1247595"/>
                  </a:lnTo>
                  <a:lnTo>
                    <a:pt x="617525" y="1273203"/>
                  </a:lnTo>
                  <a:lnTo>
                    <a:pt x="571080" y="1298463"/>
                  </a:lnTo>
                  <a:lnTo>
                    <a:pt x="526182" y="1323356"/>
                  </a:lnTo>
                  <a:lnTo>
                    <a:pt x="482866" y="1347861"/>
                  </a:lnTo>
                  <a:lnTo>
                    <a:pt x="441166" y="1371961"/>
                  </a:lnTo>
                  <a:lnTo>
                    <a:pt x="401118" y="1395636"/>
                  </a:lnTo>
                  <a:lnTo>
                    <a:pt x="362756" y="1418867"/>
                  </a:lnTo>
                  <a:lnTo>
                    <a:pt x="326114" y="1441635"/>
                  </a:lnTo>
                  <a:lnTo>
                    <a:pt x="291227" y="1463922"/>
                  </a:lnTo>
                  <a:lnTo>
                    <a:pt x="258130" y="1485708"/>
                  </a:lnTo>
                  <a:lnTo>
                    <a:pt x="197443" y="1527701"/>
                  </a:lnTo>
                  <a:lnTo>
                    <a:pt x="144331" y="1567462"/>
                  </a:lnTo>
                  <a:lnTo>
                    <a:pt x="99071" y="1604840"/>
                  </a:lnTo>
                  <a:lnTo>
                    <a:pt x="61941" y="1639682"/>
                  </a:lnTo>
                  <a:lnTo>
                    <a:pt x="33216" y="1671836"/>
                  </a:lnTo>
                  <a:lnTo>
                    <a:pt x="6496" y="1714695"/>
                  </a:lnTo>
                  <a:lnTo>
                    <a:pt x="0" y="1739464"/>
                  </a:lnTo>
                  <a:lnTo>
                    <a:pt x="250" y="1750651"/>
                  </a:lnTo>
                  <a:lnTo>
                    <a:pt x="24794" y="1786392"/>
                  </a:lnTo>
                  <a:lnTo>
                    <a:pt x="66868" y="1803075"/>
                  </a:lnTo>
                  <a:lnTo>
                    <a:pt x="105605" y="1809488"/>
                  </a:lnTo>
                  <a:lnTo>
                    <a:pt x="152533" y="1812219"/>
                  </a:lnTo>
                  <a:lnTo>
                    <a:pt x="178972" y="1812226"/>
                  </a:lnTo>
                  <a:lnTo>
                    <a:pt x="207343" y="1811340"/>
                  </a:lnTo>
                  <a:lnTo>
                    <a:pt x="269730" y="1806925"/>
                  </a:lnTo>
                  <a:lnTo>
                    <a:pt x="339384" y="1799048"/>
                  </a:lnTo>
                  <a:lnTo>
                    <a:pt x="415999" y="1787781"/>
                  </a:lnTo>
                  <a:lnTo>
                    <a:pt x="456820" y="1780899"/>
                  </a:lnTo>
                  <a:lnTo>
                    <a:pt x="499266" y="1773197"/>
                  </a:lnTo>
                  <a:lnTo>
                    <a:pt x="543299" y="1764684"/>
                  </a:lnTo>
                  <a:lnTo>
                    <a:pt x="588879" y="1755370"/>
                  </a:lnTo>
                  <a:lnTo>
                    <a:pt x="635969" y="1745262"/>
                  </a:lnTo>
                  <a:lnTo>
                    <a:pt x="684529" y="1734372"/>
                  </a:lnTo>
                  <a:lnTo>
                    <a:pt x="734523" y="1722707"/>
                  </a:lnTo>
                  <a:lnTo>
                    <a:pt x="785910" y="1710277"/>
                  </a:lnTo>
                  <a:lnTo>
                    <a:pt x="838653" y="1697090"/>
                  </a:lnTo>
                  <a:lnTo>
                    <a:pt x="892713" y="1683157"/>
                  </a:lnTo>
                  <a:lnTo>
                    <a:pt x="948051" y="1668486"/>
                  </a:lnTo>
                  <a:lnTo>
                    <a:pt x="1004630" y="1653087"/>
                  </a:lnTo>
                  <a:lnTo>
                    <a:pt x="1062411" y="1636967"/>
                  </a:lnTo>
                  <a:lnTo>
                    <a:pt x="1121355" y="1620138"/>
                  </a:lnTo>
                  <a:lnTo>
                    <a:pt x="1181425" y="1602607"/>
                  </a:lnTo>
                  <a:lnTo>
                    <a:pt x="1242580" y="1584384"/>
                  </a:lnTo>
                  <a:lnTo>
                    <a:pt x="1304784" y="1565479"/>
                  </a:lnTo>
                  <a:lnTo>
                    <a:pt x="1367997" y="1545899"/>
                  </a:lnTo>
                  <a:lnTo>
                    <a:pt x="1432181" y="1525655"/>
                  </a:lnTo>
                  <a:lnTo>
                    <a:pt x="1497298" y="1504755"/>
                  </a:lnTo>
                  <a:lnTo>
                    <a:pt x="1563310" y="1483208"/>
                  </a:lnTo>
                  <a:lnTo>
                    <a:pt x="1630177" y="1461025"/>
                  </a:lnTo>
                  <a:lnTo>
                    <a:pt x="1697861" y="1438213"/>
                  </a:lnTo>
                  <a:lnTo>
                    <a:pt x="1766324" y="1414783"/>
                  </a:lnTo>
                  <a:lnTo>
                    <a:pt x="1835528" y="1390742"/>
                  </a:lnTo>
                  <a:lnTo>
                    <a:pt x="1905434" y="1366101"/>
                  </a:lnTo>
                  <a:lnTo>
                    <a:pt x="1976003" y="1340868"/>
                  </a:lnTo>
                  <a:lnTo>
                    <a:pt x="2047197" y="1315053"/>
                  </a:lnTo>
                  <a:lnTo>
                    <a:pt x="2118978" y="1288664"/>
                  </a:lnTo>
                  <a:lnTo>
                    <a:pt x="2191307" y="1261712"/>
                  </a:lnTo>
                  <a:lnTo>
                    <a:pt x="2264146" y="1234204"/>
                  </a:lnTo>
                  <a:lnTo>
                    <a:pt x="2337456" y="1206150"/>
                  </a:lnTo>
                  <a:lnTo>
                    <a:pt x="2410643" y="1177768"/>
                  </a:lnTo>
                  <a:lnTo>
                    <a:pt x="2483114" y="1149298"/>
                  </a:lnTo>
                  <a:lnTo>
                    <a:pt x="2554834" y="1120758"/>
                  </a:lnTo>
                  <a:lnTo>
                    <a:pt x="2625769" y="1092168"/>
                  </a:lnTo>
                  <a:lnTo>
                    <a:pt x="2695884" y="1063546"/>
                  </a:lnTo>
                  <a:lnTo>
                    <a:pt x="2765145" y="1034911"/>
                  </a:lnTo>
                  <a:lnTo>
                    <a:pt x="2833517" y="1006283"/>
                  </a:lnTo>
                  <a:lnTo>
                    <a:pt x="2900965" y="977680"/>
                  </a:lnTo>
                  <a:lnTo>
                    <a:pt x="2967455" y="949122"/>
                  </a:lnTo>
                  <a:lnTo>
                    <a:pt x="3032952" y="920628"/>
                  </a:lnTo>
                  <a:lnTo>
                    <a:pt x="3097421" y="892216"/>
                  </a:lnTo>
                  <a:lnTo>
                    <a:pt x="3160828" y="863905"/>
                  </a:lnTo>
                  <a:lnTo>
                    <a:pt x="3223138" y="835715"/>
                  </a:lnTo>
                  <a:lnTo>
                    <a:pt x="3284317" y="807665"/>
                  </a:lnTo>
                  <a:lnTo>
                    <a:pt x="3344329" y="779773"/>
                  </a:lnTo>
                  <a:lnTo>
                    <a:pt x="3403141" y="752059"/>
                  </a:lnTo>
                  <a:lnTo>
                    <a:pt x="3460717" y="724542"/>
                  </a:lnTo>
                  <a:lnTo>
                    <a:pt x="3517024" y="697240"/>
                  </a:lnTo>
                  <a:lnTo>
                    <a:pt x="3572025" y="670173"/>
                  </a:lnTo>
                  <a:lnTo>
                    <a:pt x="3625687" y="643359"/>
                  </a:lnTo>
                  <a:lnTo>
                    <a:pt x="3677975" y="616818"/>
                  </a:lnTo>
                  <a:lnTo>
                    <a:pt x="3728855" y="590569"/>
                  </a:lnTo>
                  <a:lnTo>
                    <a:pt x="3778291" y="564631"/>
                  </a:lnTo>
                  <a:lnTo>
                    <a:pt x="3826250" y="539022"/>
                  </a:lnTo>
                  <a:lnTo>
                    <a:pt x="3872696" y="513762"/>
                  </a:lnTo>
                  <a:lnTo>
                    <a:pt x="3917594" y="488870"/>
                  </a:lnTo>
                  <a:lnTo>
                    <a:pt x="3960911" y="464364"/>
                  </a:lnTo>
                  <a:lnTo>
                    <a:pt x="4002612" y="440264"/>
                  </a:lnTo>
                  <a:lnTo>
                    <a:pt x="4042661" y="416589"/>
                  </a:lnTo>
                  <a:lnTo>
                    <a:pt x="4081025" y="393358"/>
                  </a:lnTo>
                  <a:lnTo>
                    <a:pt x="4117668" y="370590"/>
                  </a:lnTo>
                  <a:lnTo>
                    <a:pt x="4152557" y="348303"/>
                  </a:lnTo>
                  <a:lnTo>
                    <a:pt x="4185655" y="326518"/>
                  </a:lnTo>
                  <a:lnTo>
                    <a:pt x="4246345" y="284525"/>
                  </a:lnTo>
                  <a:lnTo>
                    <a:pt x="4299461" y="244763"/>
                  </a:lnTo>
                  <a:lnTo>
                    <a:pt x="4344726" y="207386"/>
                  </a:lnTo>
                  <a:lnTo>
                    <a:pt x="4381862" y="172544"/>
                  </a:lnTo>
                  <a:lnTo>
                    <a:pt x="4410593" y="140389"/>
                  </a:lnTo>
                  <a:lnTo>
                    <a:pt x="4437323" y="97530"/>
                  </a:lnTo>
                  <a:lnTo>
                    <a:pt x="4443828" y="72761"/>
                  </a:lnTo>
                  <a:lnTo>
                    <a:pt x="4443582" y="61575"/>
                  </a:lnTo>
                  <a:lnTo>
                    <a:pt x="4419033" y="25833"/>
                  </a:lnTo>
                  <a:lnTo>
                    <a:pt x="4376951" y="9150"/>
                  </a:lnTo>
                  <a:lnTo>
                    <a:pt x="4338209" y="2737"/>
                  </a:lnTo>
                  <a:lnTo>
                    <a:pt x="4291277" y="7"/>
                  </a:lnTo>
                  <a:close/>
                </a:path>
              </a:pathLst>
            </a:custGeom>
            <a:solidFill>
              <a:srgbClr val="FFFF00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03176" y="2966180"/>
              <a:ext cx="4444365" cy="1812289"/>
            </a:xfrm>
            <a:custGeom>
              <a:avLst/>
              <a:gdLst/>
              <a:ahLst/>
              <a:cxnLst/>
              <a:rect l="l" t="t" r="r" b="b"/>
              <a:pathLst>
                <a:path w="4444365" h="1812289">
                  <a:moveTo>
                    <a:pt x="2879" y="1761013"/>
                  </a:moveTo>
                  <a:lnTo>
                    <a:pt x="250" y="1750651"/>
                  </a:lnTo>
                  <a:lnTo>
                    <a:pt x="0" y="1739464"/>
                  </a:lnTo>
                  <a:lnTo>
                    <a:pt x="2093" y="1727473"/>
                  </a:lnTo>
                  <a:lnTo>
                    <a:pt x="22092" y="1686858"/>
                  </a:lnTo>
                  <a:lnTo>
                    <a:pt x="46510" y="1656104"/>
                  </a:lnTo>
                  <a:lnTo>
                    <a:pt x="79473" y="1622587"/>
                  </a:lnTo>
                  <a:lnTo>
                    <a:pt x="120703" y="1586458"/>
                  </a:lnTo>
                  <a:lnTo>
                    <a:pt x="169923" y="1547870"/>
                  </a:lnTo>
                  <a:lnTo>
                    <a:pt x="226857" y="1506974"/>
                  </a:lnTo>
                  <a:lnTo>
                    <a:pt x="291227" y="1463922"/>
                  </a:lnTo>
                  <a:lnTo>
                    <a:pt x="326114" y="1441635"/>
                  </a:lnTo>
                  <a:lnTo>
                    <a:pt x="362756" y="1418867"/>
                  </a:lnTo>
                  <a:lnTo>
                    <a:pt x="401118" y="1395636"/>
                  </a:lnTo>
                  <a:lnTo>
                    <a:pt x="441166" y="1371961"/>
                  </a:lnTo>
                  <a:lnTo>
                    <a:pt x="482866" y="1347861"/>
                  </a:lnTo>
                  <a:lnTo>
                    <a:pt x="526182" y="1323356"/>
                  </a:lnTo>
                  <a:lnTo>
                    <a:pt x="571080" y="1298463"/>
                  </a:lnTo>
                  <a:lnTo>
                    <a:pt x="617525" y="1273203"/>
                  </a:lnTo>
                  <a:lnTo>
                    <a:pt x="665483" y="1247595"/>
                  </a:lnTo>
                  <a:lnTo>
                    <a:pt x="714919" y="1221656"/>
                  </a:lnTo>
                  <a:lnTo>
                    <a:pt x="765798" y="1195407"/>
                  </a:lnTo>
                  <a:lnTo>
                    <a:pt x="818085" y="1168866"/>
                  </a:lnTo>
                  <a:lnTo>
                    <a:pt x="871747" y="1142052"/>
                  </a:lnTo>
                  <a:lnTo>
                    <a:pt x="926749" y="1114985"/>
                  </a:lnTo>
                  <a:lnTo>
                    <a:pt x="983055" y="1087683"/>
                  </a:lnTo>
                  <a:lnTo>
                    <a:pt x="1040631" y="1060166"/>
                  </a:lnTo>
                  <a:lnTo>
                    <a:pt x="1099442" y="1032452"/>
                  </a:lnTo>
                  <a:lnTo>
                    <a:pt x="1159455" y="1004560"/>
                  </a:lnTo>
                  <a:lnTo>
                    <a:pt x="1220633" y="976510"/>
                  </a:lnTo>
                  <a:lnTo>
                    <a:pt x="1282943" y="948320"/>
                  </a:lnTo>
                  <a:lnTo>
                    <a:pt x="1346350" y="920010"/>
                  </a:lnTo>
                  <a:lnTo>
                    <a:pt x="1410820" y="891598"/>
                  </a:lnTo>
                  <a:lnTo>
                    <a:pt x="1476317" y="863103"/>
                  </a:lnTo>
                  <a:lnTo>
                    <a:pt x="1542807" y="834545"/>
                  </a:lnTo>
                  <a:lnTo>
                    <a:pt x="1610255" y="805942"/>
                  </a:lnTo>
                  <a:lnTo>
                    <a:pt x="1678627" y="777314"/>
                  </a:lnTo>
                  <a:lnTo>
                    <a:pt x="1747888" y="748680"/>
                  </a:lnTo>
                  <a:lnTo>
                    <a:pt x="1818003" y="720058"/>
                  </a:lnTo>
                  <a:lnTo>
                    <a:pt x="1888938" y="691467"/>
                  </a:lnTo>
                  <a:lnTo>
                    <a:pt x="1960659" y="662927"/>
                  </a:lnTo>
                  <a:lnTo>
                    <a:pt x="2033130" y="634457"/>
                  </a:lnTo>
                  <a:lnTo>
                    <a:pt x="2106316" y="606075"/>
                  </a:lnTo>
                  <a:lnTo>
                    <a:pt x="2179626" y="578022"/>
                  </a:lnTo>
                  <a:lnTo>
                    <a:pt x="2252465" y="550514"/>
                  </a:lnTo>
                  <a:lnTo>
                    <a:pt x="2324794" y="523561"/>
                  </a:lnTo>
                  <a:lnTo>
                    <a:pt x="2396576" y="497173"/>
                  </a:lnTo>
                  <a:lnTo>
                    <a:pt x="2467770" y="471357"/>
                  </a:lnTo>
                  <a:lnTo>
                    <a:pt x="2538339" y="446124"/>
                  </a:lnTo>
                  <a:lnTo>
                    <a:pt x="2608245" y="421483"/>
                  </a:lnTo>
                  <a:lnTo>
                    <a:pt x="2677449" y="397443"/>
                  </a:lnTo>
                  <a:lnTo>
                    <a:pt x="2745913" y="374012"/>
                  </a:lnTo>
                  <a:lnTo>
                    <a:pt x="2813597" y="351200"/>
                  </a:lnTo>
                  <a:lnTo>
                    <a:pt x="2880465" y="329017"/>
                  </a:lnTo>
                  <a:lnTo>
                    <a:pt x="2946477" y="307471"/>
                  </a:lnTo>
                  <a:lnTo>
                    <a:pt x="3011594" y="286571"/>
                  </a:lnTo>
                  <a:lnTo>
                    <a:pt x="3075779" y="266326"/>
                  </a:lnTo>
                  <a:lnTo>
                    <a:pt x="3138993" y="246747"/>
                  </a:lnTo>
                  <a:lnTo>
                    <a:pt x="3201197" y="227841"/>
                  </a:lnTo>
                  <a:lnTo>
                    <a:pt x="3262353" y="209618"/>
                  </a:lnTo>
                  <a:lnTo>
                    <a:pt x="3322423" y="192087"/>
                  </a:lnTo>
                  <a:lnTo>
                    <a:pt x="3381368" y="175258"/>
                  </a:lnTo>
                  <a:lnTo>
                    <a:pt x="3439150" y="159139"/>
                  </a:lnTo>
                  <a:lnTo>
                    <a:pt x="3495730" y="143739"/>
                  </a:lnTo>
                  <a:lnTo>
                    <a:pt x="3551069" y="129068"/>
                  </a:lnTo>
                  <a:lnTo>
                    <a:pt x="3605130" y="115135"/>
                  </a:lnTo>
                  <a:lnTo>
                    <a:pt x="3657874" y="101949"/>
                  </a:lnTo>
                  <a:lnTo>
                    <a:pt x="3709263" y="89519"/>
                  </a:lnTo>
                  <a:lnTo>
                    <a:pt x="3759257" y="77854"/>
                  </a:lnTo>
                  <a:lnTo>
                    <a:pt x="3807819" y="66963"/>
                  </a:lnTo>
                  <a:lnTo>
                    <a:pt x="3854910" y="56856"/>
                  </a:lnTo>
                  <a:lnTo>
                    <a:pt x="3900491" y="47541"/>
                  </a:lnTo>
                  <a:lnTo>
                    <a:pt x="3944525" y="39028"/>
                  </a:lnTo>
                  <a:lnTo>
                    <a:pt x="3986973" y="31326"/>
                  </a:lnTo>
                  <a:lnTo>
                    <a:pt x="4027796" y="24444"/>
                  </a:lnTo>
                  <a:lnTo>
                    <a:pt x="4066956" y="18392"/>
                  </a:lnTo>
                  <a:lnTo>
                    <a:pt x="4140132" y="8810"/>
                  </a:lnTo>
                  <a:lnTo>
                    <a:pt x="4206195" y="2655"/>
                  </a:lnTo>
                  <a:lnTo>
                    <a:pt x="4264836" y="0"/>
                  </a:lnTo>
                  <a:lnTo>
                    <a:pt x="4291277" y="7"/>
                  </a:lnTo>
                  <a:lnTo>
                    <a:pt x="4338209" y="2737"/>
                  </a:lnTo>
                  <a:lnTo>
                    <a:pt x="4376951" y="9150"/>
                  </a:lnTo>
                  <a:lnTo>
                    <a:pt x="4419033" y="25833"/>
                  </a:lnTo>
                  <a:lnTo>
                    <a:pt x="4443582" y="61575"/>
                  </a:lnTo>
                  <a:lnTo>
                    <a:pt x="4443828" y="72761"/>
                  </a:lnTo>
                  <a:lnTo>
                    <a:pt x="4441730" y="84753"/>
                  </a:lnTo>
                  <a:lnTo>
                    <a:pt x="4421720" y="125368"/>
                  </a:lnTo>
                  <a:lnTo>
                    <a:pt x="4397296" y="156121"/>
                  </a:lnTo>
                  <a:lnTo>
                    <a:pt x="4364327" y="189638"/>
                  </a:lnTo>
                  <a:lnTo>
                    <a:pt x="4323092" y="225767"/>
                  </a:lnTo>
                  <a:lnTo>
                    <a:pt x="4273867" y="264356"/>
                  </a:lnTo>
                  <a:lnTo>
                    <a:pt x="4216930" y="305252"/>
                  </a:lnTo>
                  <a:lnTo>
                    <a:pt x="4152557" y="348303"/>
                  </a:lnTo>
                  <a:lnTo>
                    <a:pt x="4117668" y="370590"/>
                  </a:lnTo>
                  <a:lnTo>
                    <a:pt x="4081025" y="393358"/>
                  </a:lnTo>
                  <a:lnTo>
                    <a:pt x="4042661" y="416589"/>
                  </a:lnTo>
                  <a:lnTo>
                    <a:pt x="4002612" y="440264"/>
                  </a:lnTo>
                  <a:lnTo>
                    <a:pt x="3960911" y="464364"/>
                  </a:lnTo>
                  <a:lnTo>
                    <a:pt x="3917594" y="488870"/>
                  </a:lnTo>
                  <a:lnTo>
                    <a:pt x="3872696" y="513762"/>
                  </a:lnTo>
                  <a:lnTo>
                    <a:pt x="3826250" y="539022"/>
                  </a:lnTo>
                  <a:lnTo>
                    <a:pt x="3778291" y="564631"/>
                  </a:lnTo>
                  <a:lnTo>
                    <a:pt x="3728855" y="590569"/>
                  </a:lnTo>
                  <a:lnTo>
                    <a:pt x="3677975" y="616818"/>
                  </a:lnTo>
                  <a:lnTo>
                    <a:pt x="3625687" y="643359"/>
                  </a:lnTo>
                  <a:lnTo>
                    <a:pt x="3572025" y="670173"/>
                  </a:lnTo>
                  <a:lnTo>
                    <a:pt x="3517024" y="697240"/>
                  </a:lnTo>
                  <a:lnTo>
                    <a:pt x="3460717" y="724542"/>
                  </a:lnTo>
                  <a:lnTo>
                    <a:pt x="3403141" y="752059"/>
                  </a:lnTo>
                  <a:lnTo>
                    <a:pt x="3344329" y="779773"/>
                  </a:lnTo>
                  <a:lnTo>
                    <a:pt x="3284317" y="807665"/>
                  </a:lnTo>
                  <a:lnTo>
                    <a:pt x="3223138" y="835715"/>
                  </a:lnTo>
                  <a:lnTo>
                    <a:pt x="3160828" y="863905"/>
                  </a:lnTo>
                  <a:lnTo>
                    <a:pt x="3097421" y="892216"/>
                  </a:lnTo>
                  <a:lnTo>
                    <a:pt x="3032952" y="920628"/>
                  </a:lnTo>
                  <a:lnTo>
                    <a:pt x="2967455" y="949122"/>
                  </a:lnTo>
                  <a:lnTo>
                    <a:pt x="2900965" y="977680"/>
                  </a:lnTo>
                  <a:lnTo>
                    <a:pt x="2833517" y="1006283"/>
                  </a:lnTo>
                  <a:lnTo>
                    <a:pt x="2765145" y="1034911"/>
                  </a:lnTo>
                  <a:lnTo>
                    <a:pt x="2695884" y="1063546"/>
                  </a:lnTo>
                  <a:lnTo>
                    <a:pt x="2625769" y="1092168"/>
                  </a:lnTo>
                  <a:lnTo>
                    <a:pt x="2554834" y="1120758"/>
                  </a:lnTo>
                  <a:lnTo>
                    <a:pt x="2483114" y="1149298"/>
                  </a:lnTo>
                  <a:lnTo>
                    <a:pt x="2410643" y="1177768"/>
                  </a:lnTo>
                  <a:lnTo>
                    <a:pt x="2337456" y="1206150"/>
                  </a:lnTo>
                  <a:lnTo>
                    <a:pt x="2264146" y="1234204"/>
                  </a:lnTo>
                  <a:lnTo>
                    <a:pt x="2191307" y="1261712"/>
                  </a:lnTo>
                  <a:lnTo>
                    <a:pt x="2118978" y="1288664"/>
                  </a:lnTo>
                  <a:lnTo>
                    <a:pt x="2047197" y="1315053"/>
                  </a:lnTo>
                  <a:lnTo>
                    <a:pt x="1976003" y="1340868"/>
                  </a:lnTo>
                  <a:lnTo>
                    <a:pt x="1905434" y="1366101"/>
                  </a:lnTo>
                  <a:lnTo>
                    <a:pt x="1835528" y="1390742"/>
                  </a:lnTo>
                  <a:lnTo>
                    <a:pt x="1766324" y="1414783"/>
                  </a:lnTo>
                  <a:lnTo>
                    <a:pt x="1697861" y="1438213"/>
                  </a:lnTo>
                  <a:lnTo>
                    <a:pt x="1630177" y="1461025"/>
                  </a:lnTo>
                  <a:lnTo>
                    <a:pt x="1563310" y="1483208"/>
                  </a:lnTo>
                  <a:lnTo>
                    <a:pt x="1497298" y="1504755"/>
                  </a:lnTo>
                  <a:lnTo>
                    <a:pt x="1432181" y="1525655"/>
                  </a:lnTo>
                  <a:lnTo>
                    <a:pt x="1367997" y="1545899"/>
                  </a:lnTo>
                  <a:lnTo>
                    <a:pt x="1304784" y="1565479"/>
                  </a:lnTo>
                  <a:lnTo>
                    <a:pt x="1242580" y="1584384"/>
                  </a:lnTo>
                  <a:lnTo>
                    <a:pt x="1181425" y="1602607"/>
                  </a:lnTo>
                  <a:lnTo>
                    <a:pt x="1121355" y="1620138"/>
                  </a:lnTo>
                  <a:lnTo>
                    <a:pt x="1062411" y="1636967"/>
                  </a:lnTo>
                  <a:lnTo>
                    <a:pt x="1004630" y="1653087"/>
                  </a:lnTo>
                  <a:lnTo>
                    <a:pt x="948051" y="1668486"/>
                  </a:lnTo>
                  <a:lnTo>
                    <a:pt x="892713" y="1683157"/>
                  </a:lnTo>
                  <a:lnTo>
                    <a:pt x="838653" y="1697090"/>
                  </a:lnTo>
                  <a:lnTo>
                    <a:pt x="785910" y="1710277"/>
                  </a:lnTo>
                  <a:lnTo>
                    <a:pt x="734523" y="1722707"/>
                  </a:lnTo>
                  <a:lnTo>
                    <a:pt x="684529" y="1734372"/>
                  </a:lnTo>
                  <a:lnTo>
                    <a:pt x="635969" y="1745262"/>
                  </a:lnTo>
                  <a:lnTo>
                    <a:pt x="588879" y="1755370"/>
                  </a:lnTo>
                  <a:lnTo>
                    <a:pt x="543299" y="1764684"/>
                  </a:lnTo>
                  <a:lnTo>
                    <a:pt x="499266" y="1773197"/>
                  </a:lnTo>
                  <a:lnTo>
                    <a:pt x="456820" y="1780899"/>
                  </a:lnTo>
                  <a:lnTo>
                    <a:pt x="415999" y="1787781"/>
                  </a:lnTo>
                  <a:lnTo>
                    <a:pt x="376841" y="1793834"/>
                  </a:lnTo>
                  <a:lnTo>
                    <a:pt x="303668" y="1803415"/>
                  </a:lnTo>
                  <a:lnTo>
                    <a:pt x="237609" y="1809570"/>
                  </a:lnTo>
                  <a:lnTo>
                    <a:pt x="178972" y="1812226"/>
                  </a:lnTo>
                  <a:lnTo>
                    <a:pt x="152533" y="1812219"/>
                  </a:lnTo>
                  <a:lnTo>
                    <a:pt x="105605" y="1809488"/>
                  </a:lnTo>
                  <a:lnTo>
                    <a:pt x="66868" y="1803075"/>
                  </a:lnTo>
                  <a:lnTo>
                    <a:pt x="24794" y="1786392"/>
                  </a:lnTo>
                  <a:lnTo>
                    <a:pt x="2879" y="1761013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17286" y="2339975"/>
              <a:ext cx="1196340" cy="1038860"/>
            </a:xfrm>
            <a:custGeom>
              <a:avLst/>
              <a:gdLst/>
              <a:ahLst/>
              <a:cxnLst/>
              <a:rect l="l" t="t" r="r" b="b"/>
              <a:pathLst>
                <a:path w="1196339" h="1038860">
                  <a:moveTo>
                    <a:pt x="931163" y="0"/>
                  </a:moveTo>
                  <a:lnTo>
                    <a:pt x="330326" y="344297"/>
                  </a:lnTo>
                  <a:lnTo>
                    <a:pt x="197612" y="112902"/>
                  </a:lnTo>
                  <a:lnTo>
                    <a:pt x="0" y="840866"/>
                  </a:lnTo>
                  <a:lnTo>
                    <a:pt x="728090" y="1038478"/>
                  </a:lnTo>
                  <a:lnTo>
                    <a:pt x="595502" y="807085"/>
                  </a:lnTo>
                  <a:lnTo>
                    <a:pt x="1196339" y="462788"/>
                  </a:lnTo>
                  <a:lnTo>
                    <a:pt x="93116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17286" y="2339975"/>
              <a:ext cx="1196340" cy="1038860"/>
            </a:xfrm>
            <a:custGeom>
              <a:avLst/>
              <a:gdLst/>
              <a:ahLst/>
              <a:cxnLst/>
              <a:rect l="l" t="t" r="r" b="b"/>
              <a:pathLst>
                <a:path w="1196339" h="1038860">
                  <a:moveTo>
                    <a:pt x="197612" y="112902"/>
                  </a:moveTo>
                  <a:lnTo>
                    <a:pt x="330326" y="344297"/>
                  </a:lnTo>
                  <a:lnTo>
                    <a:pt x="931163" y="0"/>
                  </a:lnTo>
                  <a:lnTo>
                    <a:pt x="1196339" y="462788"/>
                  </a:lnTo>
                  <a:lnTo>
                    <a:pt x="595502" y="807085"/>
                  </a:lnTo>
                  <a:lnTo>
                    <a:pt x="728090" y="1038478"/>
                  </a:lnTo>
                  <a:lnTo>
                    <a:pt x="0" y="840866"/>
                  </a:lnTo>
                  <a:lnTo>
                    <a:pt x="197612" y="112902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62255" y="1178965"/>
            <a:ext cx="8815070" cy="1534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527685" algn="l"/>
                <a:tab pos="528320" algn="l"/>
                <a:tab pos="3453765" algn="l"/>
              </a:tabLst>
            </a:pPr>
            <a:r>
              <a:rPr sz="3200" spc="-120" dirty="0">
                <a:latin typeface="Verdana"/>
                <a:cs typeface="Verdana"/>
              </a:rPr>
              <a:t>It’s</a:t>
            </a:r>
            <a:r>
              <a:rPr sz="3200" spc="-195" dirty="0">
                <a:latin typeface="Verdana"/>
                <a:cs typeface="Verdana"/>
              </a:rPr>
              <a:t> </a:t>
            </a:r>
            <a:r>
              <a:rPr sz="3200" spc="70" dirty="0">
                <a:latin typeface="Verdana"/>
                <a:cs typeface="Verdana"/>
              </a:rPr>
              <a:t>efficiency	</a:t>
            </a:r>
            <a:r>
              <a:rPr sz="3350" i="1" u="heavy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on</a:t>
            </a:r>
            <a:r>
              <a:rPr sz="3350" i="1" u="heavy" spc="-3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3350" i="1" u="heavy" spc="-8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average</a:t>
            </a:r>
            <a:r>
              <a:rPr sz="3350" i="1" spc="-360" dirty="0">
                <a:latin typeface="Verdana"/>
                <a:cs typeface="Verdana"/>
              </a:rPr>
              <a:t> </a:t>
            </a:r>
            <a:r>
              <a:rPr sz="3200" spc="-25" dirty="0">
                <a:latin typeface="Verdana"/>
                <a:cs typeface="Verdana"/>
              </a:rPr>
              <a:t>is</a:t>
            </a:r>
            <a:r>
              <a:rPr sz="3200" spc="-254" dirty="0">
                <a:latin typeface="Verdana"/>
                <a:cs typeface="Verdana"/>
              </a:rPr>
              <a:t> </a:t>
            </a:r>
            <a:r>
              <a:rPr sz="3200" spc="-60" dirty="0">
                <a:latin typeface="Verdana"/>
                <a:cs typeface="Verdana"/>
              </a:rPr>
              <a:t>O(n</a:t>
            </a:r>
            <a:r>
              <a:rPr sz="3200" spc="-270" dirty="0">
                <a:latin typeface="Verdana"/>
                <a:cs typeface="Verdana"/>
              </a:rPr>
              <a:t> </a:t>
            </a:r>
            <a:r>
              <a:rPr sz="3200" spc="80" dirty="0">
                <a:latin typeface="Verdana"/>
                <a:cs typeface="Verdana"/>
              </a:rPr>
              <a:t>log</a:t>
            </a:r>
            <a:r>
              <a:rPr sz="3200" spc="-270" dirty="0">
                <a:latin typeface="Verdana"/>
                <a:cs typeface="Verdana"/>
              </a:rPr>
              <a:t> </a:t>
            </a:r>
            <a:r>
              <a:rPr sz="3200" spc="-175" dirty="0">
                <a:latin typeface="Verdana"/>
                <a:cs typeface="Verdana"/>
              </a:rPr>
              <a:t>n)</a:t>
            </a:r>
            <a:endParaRPr sz="3200">
              <a:latin typeface="Verdana"/>
              <a:cs typeface="Verdana"/>
            </a:endParaRPr>
          </a:p>
          <a:p>
            <a:pPr marL="6065520" algn="ctr">
              <a:lnSpc>
                <a:spcPct val="100000"/>
              </a:lnSpc>
              <a:spcBef>
                <a:spcPts val="2060"/>
              </a:spcBef>
            </a:pPr>
            <a:r>
              <a:rPr sz="2400" dirty="0">
                <a:latin typeface="Konatu"/>
                <a:cs typeface="Konatu"/>
              </a:rPr>
              <a:t>The </a:t>
            </a:r>
            <a:r>
              <a:rPr sz="2400" spc="-5" dirty="0">
                <a:latin typeface="Konatu"/>
                <a:cs typeface="Konatu"/>
              </a:rPr>
              <a:t>O(n </a:t>
            </a:r>
            <a:r>
              <a:rPr sz="2400" dirty="0">
                <a:latin typeface="Konatu"/>
                <a:cs typeface="Konatu"/>
              </a:rPr>
              <a:t>log n)</a:t>
            </a:r>
            <a:r>
              <a:rPr sz="2400" spc="-30" dirty="0">
                <a:latin typeface="Konatu"/>
                <a:cs typeface="Konatu"/>
              </a:rPr>
              <a:t> </a:t>
            </a:r>
            <a:r>
              <a:rPr sz="2400" dirty="0">
                <a:latin typeface="Konatu"/>
                <a:cs typeface="Konatu"/>
              </a:rPr>
              <a:t>Sweet</a:t>
            </a:r>
            <a:endParaRPr sz="2400">
              <a:latin typeface="Konatu"/>
              <a:cs typeface="Konatu"/>
            </a:endParaRPr>
          </a:p>
          <a:p>
            <a:pPr marL="6066155" algn="ctr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Konatu"/>
                <a:cs typeface="Konatu"/>
              </a:rPr>
              <a:t>Spot</a:t>
            </a:r>
            <a:endParaRPr sz="2400">
              <a:latin typeface="Konatu"/>
              <a:cs typeface="Konatu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332982" y="1917954"/>
            <a:ext cx="2590800" cy="826135"/>
          </a:xfrm>
          <a:custGeom>
            <a:avLst/>
            <a:gdLst/>
            <a:ahLst/>
            <a:cxnLst/>
            <a:rect l="l" t="t" r="r" b="b"/>
            <a:pathLst>
              <a:path w="2590800" h="826135">
                <a:moveTo>
                  <a:pt x="0" y="137668"/>
                </a:moveTo>
                <a:lnTo>
                  <a:pt x="7014" y="94138"/>
                </a:lnTo>
                <a:lnTo>
                  <a:pt x="26550" y="56345"/>
                </a:lnTo>
                <a:lnTo>
                  <a:pt x="56345" y="26550"/>
                </a:lnTo>
                <a:lnTo>
                  <a:pt x="94138" y="7014"/>
                </a:lnTo>
                <a:lnTo>
                  <a:pt x="137667" y="0"/>
                </a:lnTo>
                <a:lnTo>
                  <a:pt x="2453132" y="0"/>
                </a:lnTo>
                <a:lnTo>
                  <a:pt x="2496661" y="7014"/>
                </a:lnTo>
                <a:lnTo>
                  <a:pt x="2534454" y="26550"/>
                </a:lnTo>
                <a:lnTo>
                  <a:pt x="2564249" y="56345"/>
                </a:lnTo>
                <a:lnTo>
                  <a:pt x="2583785" y="94138"/>
                </a:lnTo>
                <a:lnTo>
                  <a:pt x="2590799" y="137668"/>
                </a:lnTo>
                <a:lnTo>
                  <a:pt x="2590799" y="688340"/>
                </a:lnTo>
                <a:lnTo>
                  <a:pt x="2583785" y="731869"/>
                </a:lnTo>
                <a:lnTo>
                  <a:pt x="2564249" y="769662"/>
                </a:lnTo>
                <a:lnTo>
                  <a:pt x="2534454" y="799457"/>
                </a:lnTo>
                <a:lnTo>
                  <a:pt x="2496661" y="818993"/>
                </a:lnTo>
                <a:lnTo>
                  <a:pt x="2453132" y="826008"/>
                </a:lnTo>
                <a:lnTo>
                  <a:pt x="137667" y="826008"/>
                </a:lnTo>
                <a:lnTo>
                  <a:pt x="94138" y="818993"/>
                </a:lnTo>
                <a:lnTo>
                  <a:pt x="56345" y="799457"/>
                </a:lnTo>
                <a:lnTo>
                  <a:pt x="26550" y="769662"/>
                </a:lnTo>
                <a:lnTo>
                  <a:pt x="7014" y="731869"/>
                </a:lnTo>
                <a:lnTo>
                  <a:pt x="0" y="688340"/>
                </a:lnTo>
                <a:lnTo>
                  <a:pt x="0" y="137668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5453" y="5776440"/>
            <a:ext cx="87147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3200" spc="25" dirty="0">
                <a:latin typeface="Verdana"/>
                <a:cs typeface="Verdana"/>
              </a:rPr>
              <a:t>Doesn’t</a:t>
            </a:r>
            <a:r>
              <a:rPr sz="3200" spc="-265" dirty="0">
                <a:latin typeface="Verdana"/>
                <a:cs typeface="Verdana"/>
              </a:rPr>
              <a:t> </a:t>
            </a:r>
            <a:r>
              <a:rPr sz="3200" spc="20" dirty="0">
                <a:latin typeface="Verdana"/>
                <a:cs typeface="Verdana"/>
              </a:rPr>
              <a:t>require</a:t>
            </a:r>
            <a:r>
              <a:rPr sz="3200" spc="-275" dirty="0">
                <a:latin typeface="Verdana"/>
                <a:cs typeface="Verdana"/>
              </a:rPr>
              <a:t> </a:t>
            </a:r>
            <a:r>
              <a:rPr sz="3200" spc="65" dirty="0">
                <a:latin typeface="Verdana"/>
                <a:cs typeface="Verdana"/>
              </a:rPr>
              <a:t>more</a:t>
            </a:r>
            <a:r>
              <a:rPr sz="3200" spc="-260" dirty="0">
                <a:latin typeface="Verdana"/>
                <a:cs typeface="Verdana"/>
              </a:rPr>
              <a:t> </a:t>
            </a:r>
            <a:r>
              <a:rPr sz="3200" spc="55" dirty="0">
                <a:latin typeface="Verdana"/>
                <a:cs typeface="Verdana"/>
              </a:rPr>
              <a:t>memory</a:t>
            </a:r>
            <a:r>
              <a:rPr sz="3200" spc="-260" dirty="0">
                <a:latin typeface="Verdana"/>
                <a:cs typeface="Verdana"/>
              </a:rPr>
              <a:t> </a:t>
            </a:r>
            <a:r>
              <a:rPr sz="3200" spc="-114" dirty="0">
                <a:latin typeface="Verdana"/>
                <a:cs typeface="Verdana"/>
              </a:rPr>
              <a:t>(in</a:t>
            </a:r>
            <a:r>
              <a:rPr sz="3200" spc="-260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place)</a:t>
            </a:r>
            <a:endParaRPr sz="3200" dirty="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630804" y="197561"/>
            <a:ext cx="381825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0" dirty="0"/>
              <a:t>Why </a:t>
            </a:r>
            <a:r>
              <a:rPr spc="-35" dirty="0"/>
              <a:t>is </a:t>
            </a:r>
            <a:r>
              <a:rPr spc="195" dirty="0"/>
              <a:t>it </a:t>
            </a:r>
            <a:r>
              <a:rPr spc="210" dirty="0"/>
              <a:t>the</a:t>
            </a:r>
            <a:r>
              <a:rPr spc="-555" dirty="0"/>
              <a:t> </a:t>
            </a:r>
            <a:r>
              <a:rPr spc="65" dirty="0"/>
              <a:t>best?</a:t>
            </a:r>
          </a:p>
        </p:txBody>
      </p:sp>
    </p:spTree>
    <p:extLst>
      <p:ext uri="{BB962C8B-B14F-4D97-AF65-F5344CB8AC3E}">
        <p14:creationId xmlns:p14="http://schemas.microsoft.com/office/powerpoint/2010/main" val="129105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2196795"/>
            <a:ext cx="7811770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91235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Three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steps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 dirty="0">
              <a:latin typeface="Arial"/>
              <a:cs typeface="Arial"/>
            </a:endParaRPr>
          </a:p>
          <a:p>
            <a:pPr marL="295275" indent="-283210">
              <a:lnSpc>
                <a:spcPct val="100000"/>
              </a:lnSpc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2800" spc="-5" dirty="0">
                <a:latin typeface="Arial"/>
                <a:cs typeface="Arial"/>
              </a:rPr>
              <a:t>Find </a:t>
            </a:r>
            <a:r>
              <a:rPr sz="2800" dirty="0">
                <a:latin typeface="Arial"/>
                <a:cs typeface="Arial"/>
              </a:rPr>
              <a:t>pivot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dirty="0">
                <a:latin typeface="Arial"/>
                <a:cs typeface="Arial"/>
              </a:rPr>
              <a:t>divides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array </a:t>
            </a:r>
            <a:r>
              <a:rPr sz="2800" spc="-5" dirty="0">
                <a:latin typeface="Arial"/>
                <a:cs typeface="Arial"/>
              </a:rPr>
              <a:t>into two</a:t>
            </a:r>
            <a:r>
              <a:rPr sz="2800" spc="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halves.</a:t>
            </a: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2900" dirty="0">
              <a:latin typeface="Arial"/>
              <a:cs typeface="Arial"/>
            </a:endParaRPr>
          </a:p>
          <a:p>
            <a:pPr marL="295275" indent="-283210">
              <a:lnSpc>
                <a:spcPct val="100000"/>
              </a:lnSpc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2800" spc="-5" dirty="0">
                <a:latin typeface="Arial"/>
                <a:cs typeface="Arial"/>
              </a:rPr>
              <a:t>Quick </a:t>
            </a:r>
            <a:r>
              <a:rPr sz="2800" dirty="0">
                <a:latin typeface="Arial"/>
                <a:cs typeface="Arial"/>
              </a:rPr>
              <a:t>sort the </a:t>
            </a:r>
            <a:r>
              <a:rPr sz="2800" spc="-5" dirty="0">
                <a:latin typeface="Arial"/>
                <a:cs typeface="Arial"/>
              </a:rPr>
              <a:t>left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half.</a:t>
            </a: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2900" dirty="0">
              <a:latin typeface="Arial"/>
              <a:cs typeface="Arial"/>
            </a:endParaRPr>
          </a:p>
          <a:p>
            <a:pPr marL="295275" indent="-283210">
              <a:lnSpc>
                <a:spcPct val="100000"/>
              </a:lnSpc>
              <a:spcBef>
                <a:spcPts val="5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2800" spc="-5" dirty="0">
                <a:latin typeface="Arial"/>
                <a:cs typeface="Arial"/>
              </a:rPr>
              <a:t>Quick </a:t>
            </a:r>
            <a:r>
              <a:rPr sz="2800" dirty="0">
                <a:latin typeface="Arial"/>
                <a:cs typeface="Arial"/>
              </a:rPr>
              <a:t>sort the </a:t>
            </a:r>
            <a:r>
              <a:rPr sz="2800" spc="-5" dirty="0">
                <a:latin typeface="Arial"/>
                <a:cs typeface="Arial"/>
              </a:rPr>
              <a:t>right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half.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8375" y="859282"/>
            <a:ext cx="24777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" dirty="0"/>
              <a:t>Q</a:t>
            </a:r>
            <a:r>
              <a:rPr sz="2850" spc="10" dirty="0"/>
              <a:t>UICK</a:t>
            </a:r>
            <a:r>
              <a:rPr sz="2850" spc="120" dirty="0"/>
              <a:t> </a:t>
            </a:r>
            <a:r>
              <a:rPr sz="3600" spc="15" dirty="0"/>
              <a:t>S</a:t>
            </a:r>
            <a:r>
              <a:rPr sz="2850" spc="15" dirty="0"/>
              <a:t>ORT</a:t>
            </a:r>
            <a:endParaRPr sz="28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-5" smtClean="0"/>
              <a:t>Quick</a:t>
            </a:r>
            <a:r>
              <a:rPr spc="-70" smtClean="0"/>
              <a:t> </a:t>
            </a:r>
            <a:r>
              <a:rPr spc="-5" smtClean="0"/>
              <a:t>Sort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4669" y="1680209"/>
            <a:ext cx="7706995" cy="3188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Divide: Partition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array </a:t>
            </a:r>
            <a:r>
              <a:rPr sz="2800" dirty="0">
                <a:latin typeface="Times New Roman"/>
                <a:cs typeface="Times New Roman"/>
              </a:rPr>
              <a:t>into </a:t>
            </a:r>
            <a:r>
              <a:rPr sz="2800" spc="-5" dirty="0">
                <a:latin typeface="Times New Roman"/>
                <a:cs typeface="Times New Roman"/>
              </a:rPr>
              <a:t>two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sub-arrays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778635" algn="l"/>
              </a:tabLst>
            </a:pPr>
            <a:r>
              <a:rPr sz="2800" spc="-5" dirty="0">
                <a:latin typeface="Times New Roman"/>
                <a:cs typeface="Times New Roman"/>
              </a:rPr>
              <a:t>A[p </a:t>
            </a:r>
            <a:r>
              <a:rPr sz="2800" dirty="0">
                <a:latin typeface="Times New Roman"/>
                <a:cs typeface="Times New Roman"/>
              </a:rPr>
              <a:t>.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.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q-1]	</a:t>
            </a:r>
            <a:r>
              <a:rPr sz="2800" spc="-5" dirty="0">
                <a:latin typeface="Times New Roman"/>
                <a:cs typeface="Times New Roman"/>
              </a:rPr>
              <a:t>and A[q+1 </a:t>
            </a:r>
            <a:r>
              <a:rPr sz="2800" dirty="0">
                <a:latin typeface="Times New Roman"/>
                <a:cs typeface="Times New Roman"/>
              </a:rPr>
              <a:t>. . </a:t>
            </a:r>
            <a:r>
              <a:rPr sz="2800" spc="-5" dirty="0">
                <a:latin typeface="Times New Roman"/>
                <a:cs typeface="Times New Roman"/>
              </a:rPr>
              <a:t>r] such </a:t>
            </a:r>
            <a:r>
              <a:rPr sz="2800" dirty="0">
                <a:latin typeface="Times New Roman"/>
                <a:cs typeface="Times New Roman"/>
              </a:rPr>
              <a:t>that </a:t>
            </a:r>
            <a:r>
              <a:rPr sz="2800" spc="-10" dirty="0">
                <a:latin typeface="Times New Roman"/>
                <a:cs typeface="Times New Roman"/>
              </a:rPr>
              <a:t>each </a:t>
            </a:r>
            <a:r>
              <a:rPr sz="2800" spc="-5" dirty="0">
                <a:latin typeface="Times New Roman"/>
                <a:cs typeface="Times New Roman"/>
              </a:rPr>
              <a:t>element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of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200000"/>
              </a:lnSpc>
              <a:spcBef>
                <a:spcPts val="700"/>
              </a:spcBef>
            </a:pPr>
            <a:r>
              <a:rPr sz="2800" spc="-5" dirty="0">
                <a:latin typeface="Times New Roman"/>
                <a:cs typeface="Times New Roman"/>
              </a:rPr>
              <a:t>A[p </a:t>
            </a:r>
            <a:r>
              <a:rPr sz="2800" dirty="0">
                <a:latin typeface="Times New Roman"/>
                <a:cs typeface="Times New Roman"/>
              </a:rPr>
              <a:t>. . q-1] is </a:t>
            </a:r>
            <a:r>
              <a:rPr sz="2800" spc="-5" dirty="0">
                <a:latin typeface="Times New Roman"/>
                <a:cs typeface="Times New Roman"/>
              </a:rPr>
              <a:t>less </a:t>
            </a:r>
            <a:r>
              <a:rPr sz="2800" dirty="0">
                <a:latin typeface="Times New Roman"/>
                <a:cs typeface="Times New Roman"/>
              </a:rPr>
              <a:t>than </a:t>
            </a:r>
            <a:r>
              <a:rPr sz="2800" spc="5" dirty="0">
                <a:latin typeface="Times New Roman"/>
                <a:cs typeface="Times New Roman"/>
              </a:rPr>
              <a:t>or </a:t>
            </a:r>
            <a:r>
              <a:rPr sz="2800" spc="-5" dirty="0">
                <a:latin typeface="Times New Roman"/>
                <a:cs typeface="Times New Roman"/>
              </a:rPr>
              <a:t>equal </a:t>
            </a:r>
            <a:r>
              <a:rPr sz="2800" dirty="0">
                <a:latin typeface="Times New Roman"/>
                <a:cs typeface="Times New Roman"/>
              </a:rPr>
              <a:t>to </a:t>
            </a:r>
            <a:r>
              <a:rPr sz="2800" spc="-5" dirty="0">
                <a:latin typeface="Times New Roman"/>
                <a:cs typeface="Times New Roman"/>
              </a:rPr>
              <a:t>A[q], which </a:t>
            </a:r>
            <a:r>
              <a:rPr sz="2800" dirty="0">
                <a:latin typeface="Times New Roman"/>
                <a:cs typeface="Times New Roman"/>
              </a:rPr>
              <a:t>in turn  </a:t>
            </a:r>
            <a:r>
              <a:rPr sz="2800" spc="-5" dirty="0">
                <a:latin typeface="Times New Roman"/>
                <a:cs typeface="Times New Roman"/>
              </a:rPr>
              <a:t>less </a:t>
            </a:r>
            <a:r>
              <a:rPr sz="2800" dirty="0">
                <a:latin typeface="Times New Roman"/>
                <a:cs typeface="Times New Roman"/>
              </a:rPr>
              <a:t>than or </a:t>
            </a:r>
            <a:r>
              <a:rPr sz="2800" spc="-5" dirty="0">
                <a:latin typeface="Times New Roman"/>
                <a:cs typeface="Times New Roman"/>
              </a:rPr>
              <a:t>equal </a:t>
            </a:r>
            <a:r>
              <a:rPr sz="2800" dirty="0">
                <a:latin typeface="Times New Roman"/>
                <a:cs typeface="Times New Roman"/>
              </a:rPr>
              <a:t>to </a:t>
            </a:r>
            <a:r>
              <a:rPr sz="2800" spc="-10" dirty="0">
                <a:latin typeface="Times New Roman"/>
                <a:cs typeface="Times New Roman"/>
              </a:rPr>
              <a:t>each </a:t>
            </a:r>
            <a:r>
              <a:rPr sz="2800" spc="-5" dirty="0">
                <a:latin typeface="Times New Roman"/>
                <a:cs typeface="Times New Roman"/>
              </a:rPr>
              <a:t>element </a:t>
            </a:r>
            <a:r>
              <a:rPr sz="2800" spc="5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A[q+1 </a:t>
            </a:r>
            <a:r>
              <a:rPr sz="2800" dirty="0">
                <a:latin typeface="Times New Roman"/>
                <a:cs typeface="Times New Roman"/>
              </a:rPr>
              <a:t>. .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r]</a:t>
            </a:r>
            <a:endParaRPr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6730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857250"/>
            <a:ext cx="8324459" cy="51435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grpSp>
        <p:nvGrpSpPr>
          <p:cNvPr id="3" name="object 3"/>
          <p:cNvGrpSpPr/>
          <p:nvPr/>
        </p:nvGrpSpPr>
        <p:grpSpPr>
          <a:xfrm>
            <a:off x="304800" y="857250"/>
            <a:ext cx="8324459" cy="1645920"/>
            <a:chOff x="-4572" y="0"/>
            <a:chExt cx="12201525" cy="219456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21854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2185670"/>
            </a:xfrm>
            <a:custGeom>
              <a:avLst/>
              <a:gdLst/>
              <a:ahLst/>
              <a:cxnLst/>
              <a:rect l="l" t="t" r="r" b="b"/>
              <a:pathLst>
                <a:path w="12192000" h="2185670">
                  <a:moveTo>
                    <a:pt x="12192000" y="0"/>
                  </a:moveTo>
                  <a:lnTo>
                    <a:pt x="0" y="0"/>
                  </a:lnTo>
                  <a:lnTo>
                    <a:pt x="0" y="1887092"/>
                  </a:lnTo>
                  <a:lnTo>
                    <a:pt x="1996058" y="1887092"/>
                  </a:lnTo>
                  <a:lnTo>
                    <a:pt x="2377059" y="2172716"/>
                  </a:lnTo>
                  <a:lnTo>
                    <a:pt x="2385441" y="2175891"/>
                  </a:lnTo>
                  <a:lnTo>
                    <a:pt x="2398141" y="2180716"/>
                  </a:lnTo>
                  <a:lnTo>
                    <a:pt x="2410841" y="2185416"/>
                  </a:lnTo>
                  <a:lnTo>
                    <a:pt x="2421509" y="2185416"/>
                  </a:lnTo>
                  <a:lnTo>
                    <a:pt x="2434209" y="2185416"/>
                  </a:lnTo>
                  <a:lnTo>
                    <a:pt x="2444750" y="2180716"/>
                  </a:lnTo>
                  <a:lnTo>
                    <a:pt x="2457450" y="2175891"/>
                  </a:lnTo>
                  <a:lnTo>
                    <a:pt x="2465959" y="2172716"/>
                  </a:lnTo>
                  <a:lnTo>
                    <a:pt x="2846959" y="1887092"/>
                  </a:lnTo>
                  <a:lnTo>
                    <a:pt x="12192000" y="1887092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00C5BA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" name="object 6"/>
            <p:cNvSpPr/>
            <p:nvPr/>
          </p:nvSpPr>
          <p:spPr>
            <a:xfrm>
              <a:off x="542544" y="554736"/>
              <a:ext cx="5827776" cy="11734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57759" y="3857625"/>
          <a:ext cx="8271500" cy="508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5281"/>
                <a:gridCol w="344329"/>
                <a:gridCol w="344329"/>
                <a:gridCol w="345281"/>
                <a:gridCol w="344329"/>
                <a:gridCol w="344329"/>
                <a:gridCol w="345281"/>
                <a:gridCol w="344328"/>
                <a:gridCol w="344328"/>
                <a:gridCol w="345281"/>
                <a:gridCol w="344328"/>
                <a:gridCol w="344328"/>
                <a:gridCol w="345281"/>
                <a:gridCol w="344328"/>
                <a:gridCol w="344328"/>
                <a:gridCol w="345281"/>
                <a:gridCol w="344328"/>
                <a:gridCol w="344328"/>
                <a:gridCol w="345281"/>
                <a:gridCol w="344328"/>
                <a:gridCol w="344328"/>
                <a:gridCol w="345281"/>
                <a:gridCol w="344328"/>
                <a:gridCol w="344328"/>
              </a:tblGrid>
              <a:tr h="5086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20202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20202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20202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20202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20202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20202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20202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202020"/>
                    </a:solidFill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1500" dirty="0">
                          <a:solidFill>
                            <a:srgbClr val="FFFF99"/>
                          </a:solidFill>
                          <a:latin typeface="Verdana"/>
                          <a:cs typeface="Verdana"/>
                        </a:rPr>
                        <a:t>p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1371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20202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20202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20202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20202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20202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20202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20202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20202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20202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20202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20202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20202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20202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20202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20202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202020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452628" y="4449699"/>
            <a:ext cx="2553653" cy="510064"/>
          </a:xfrm>
          <a:custGeom>
            <a:avLst/>
            <a:gdLst/>
            <a:ahLst/>
            <a:cxnLst/>
            <a:rect l="l" t="t" r="r" b="b"/>
            <a:pathLst>
              <a:path w="3404870" h="680085">
                <a:moveTo>
                  <a:pt x="3404616" y="0"/>
                </a:moveTo>
                <a:lnTo>
                  <a:pt x="3401194" y="42632"/>
                </a:lnTo>
                <a:lnTo>
                  <a:pt x="3391205" y="83684"/>
                </a:lnTo>
                <a:lnTo>
                  <a:pt x="3375061" y="122836"/>
                </a:lnTo>
                <a:lnTo>
                  <a:pt x="3353173" y="159770"/>
                </a:lnTo>
                <a:lnTo>
                  <a:pt x="3325953" y="194169"/>
                </a:lnTo>
                <a:lnTo>
                  <a:pt x="3293814" y="225713"/>
                </a:lnTo>
                <a:lnTo>
                  <a:pt x="3257167" y="254084"/>
                </a:lnTo>
                <a:lnTo>
                  <a:pt x="3216425" y="278964"/>
                </a:lnTo>
                <a:lnTo>
                  <a:pt x="3171999" y="300035"/>
                </a:lnTo>
                <a:lnTo>
                  <a:pt x="3124302" y="316977"/>
                </a:lnTo>
                <a:lnTo>
                  <a:pt x="3073746" y="329473"/>
                </a:lnTo>
                <a:lnTo>
                  <a:pt x="3020742" y="337204"/>
                </a:lnTo>
                <a:lnTo>
                  <a:pt x="2965704" y="339852"/>
                </a:lnTo>
                <a:lnTo>
                  <a:pt x="2141220" y="339852"/>
                </a:lnTo>
                <a:lnTo>
                  <a:pt x="2086181" y="342499"/>
                </a:lnTo>
                <a:lnTo>
                  <a:pt x="2033177" y="350230"/>
                </a:lnTo>
                <a:lnTo>
                  <a:pt x="1982621" y="362726"/>
                </a:lnTo>
                <a:lnTo>
                  <a:pt x="1934924" y="379668"/>
                </a:lnTo>
                <a:lnTo>
                  <a:pt x="1890498" y="400739"/>
                </a:lnTo>
                <a:lnTo>
                  <a:pt x="1849756" y="425619"/>
                </a:lnTo>
                <a:lnTo>
                  <a:pt x="1813109" y="453990"/>
                </a:lnTo>
                <a:lnTo>
                  <a:pt x="1780970" y="485534"/>
                </a:lnTo>
                <a:lnTo>
                  <a:pt x="1753750" y="519933"/>
                </a:lnTo>
                <a:lnTo>
                  <a:pt x="1731862" y="556867"/>
                </a:lnTo>
                <a:lnTo>
                  <a:pt x="1715718" y="596019"/>
                </a:lnTo>
                <a:lnTo>
                  <a:pt x="1705729" y="637071"/>
                </a:lnTo>
                <a:lnTo>
                  <a:pt x="1702308" y="679704"/>
                </a:lnTo>
                <a:lnTo>
                  <a:pt x="1698886" y="637071"/>
                </a:lnTo>
                <a:lnTo>
                  <a:pt x="1688897" y="596019"/>
                </a:lnTo>
                <a:lnTo>
                  <a:pt x="1672753" y="556867"/>
                </a:lnTo>
                <a:lnTo>
                  <a:pt x="1650865" y="519933"/>
                </a:lnTo>
                <a:lnTo>
                  <a:pt x="1623645" y="485534"/>
                </a:lnTo>
                <a:lnTo>
                  <a:pt x="1591506" y="453990"/>
                </a:lnTo>
                <a:lnTo>
                  <a:pt x="1554859" y="425619"/>
                </a:lnTo>
                <a:lnTo>
                  <a:pt x="1514117" y="400739"/>
                </a:lnTo>
                <a:lnTo>
                  <a:pt x="1469691" y="379668"/>
                </a:lnTo>
                <a:lnTo>
                  <a:pt x="1421994" y="362726"/>
                </a:lnTo>
                <a:lnTo>
                  <a:pt x="1371438" y="350230"/>
                </a:lnTo>
                <a:lnTo>
                  <a:pt x="1318434" y="342499"/>
                </a:lnTo>
                <a:lnTo>
                  <a:pt x="1263395" y="339852"/>
                </a:lnTo>
                <a:lnTo>
                  <a:pt x="438975" y="339852"/>
                </a:lnTo>
                <a:lnTo>
                  <a:pt x="383910" y="337204"/>
                </a:lnTo>
                <a:lnTo>
                  <a:pt x="330887" y="329473"/>
                </a:lnTo>
                <a:lnTo>
                  <a:pt x="280316" y="316977"/>
                </a:lnTo>
                <a:lnTo>
                  <a:pt x="232609" y="300035"/>
                </a:lnTo>
                <a:lnTo>
                  <a:pt x="188177" y="278964"/>
                </a:lnTo>
                <a:lnTo>
                  <a:pt x="147432" y="254084"/>
                </a:lnTo>
                <a:lnTo>
                  <a:pt x="110786" y="225713"/>
                </a:lnTo>
                <a:lnTo>
                  <a:pt x="78648" y="194169"/>
                </a:lnTo>
                <a:lnTo>
                  <a:pt x="51432" y="159770"/>
                </a:lnTo>
                <a:lnTo>
                  <a:pt x="29547" y="122836"/>
                </a:lnTo>
                <a:lnTo>
                  <a:pt x="13406" y="83684"/>
                </a:lnTo>
                <a:lnTo>
                  <a:pt x="3420" y="42632"/>
                </a:lnTo>
                <a:lnTo>
                  <a:pt x="0" y="0"/>
                </a:lnTo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 txBox="1"/>
          <p:nvPr/>
        </p:nvSpPr>
        <p:spPr>
          <a:xfrm>
            <a:off x="1087946" y="5006644"/>
            <a:ext cx="1410176" cy="5636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spc="-4" dirty="0">
                <a:solidFill>
                  <a:srgbClr val="FFFFFF"/>
                </a:solidFill>
                <a:latin typeface="Gothic Uralic"/>
                <a:cs typeface="Gothic Uralic"/>
              </a:rPr>
              <a:t>numbers</a:t>
            </a:r>
            <a:r>
              <a:rPr spc="-49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pc="-4" dirty="0">
                <a:solidFill>
                  <a:srgbClr val="FFFFFF"/>
                </a:solidFill>
                <a:latin typeface="Gothic Uralic"/>
                <a:cs typeface="Gothic Uralic"/>
              </a:rPr>
              <a:t>less  </a:t>
            </a:r>
            <a:r>
              <a:rPr dirty="0">
                <a:solidFill>
                  <a:srgbClr val="FFFFFF"/>
                </a:solidFill>
                <a:latin typeface="Gothic Uralic"/>
                <a:cs typeface="Gothic Uralic"/>
              </a:rPr>
              <a:t>than</a:t>
            </a:r>
            <a:r>
              <a:rPr spc="-23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>
                <a:solidFill>
                  <a:srgbClr val="FFFF99"/>
                </a:solidFill>
                <a:latin typeface="Verdana"/>
                <a:cs typeface="Verdana"/>
              </a:rPr>
              <a:t>p</a:t>
            </a:r>
            <a:endParaRPr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597021" y="4449699"/>
            <a:ext cx="4942523" cy="510064"/>
          </a:xfrm>
          <a:custGeom>
            <a:avLst/>
            <a:gdLst/>
            <a:ahLst/>
            <a:cxnLst/>
            <a:rect l="l" t="t" r="r" b="b"/>
            <a:pathLst>
              <a:path w="6590030" h="680085">
                <a:moveTo>
                  <a:pt x="6589776" y="0"/>
                </a:moveTo>
                <a:lnTo>
                  <a:pt x="6579677" y="52561"/>
                </a:lnTo>
                <a:lnTo>
                  <a:pt x="6550389" y="102584"/>
                </a:lnTo>
                <a:lnTo>
                  <a:pt x="6503423" y="149463"/>
                </a:lnTo>
                <a:lnTo>
                  <a:pt x="6440288" y="192593"/>
                </a:lnTo>
                <a:lnTo>
                  <a:pt x="6403130" y="212564"/>
                </a:lnTo>
                <a:lnTo>
                  <a:pt x="6362496" y="231372"/>
                </a:lnTo>
                <a:lnTo>
                  <a:pt x="6318576" y="248940"/>
                </a:lnTo>
                <a:lnTo>
                  <a:pt x="6271557" y="265193"/>
                </a:lnTo>
                <a:lnTo>
                  <a:pt x="6221630" y="280057"/>
                </a:lnTo>
                <a:lnTo>
                  <a:pt x="6168982" y="293454"/>
                </a:lnTo>
                <a:lnTo>
                  <a:pt x="6113803" y="305310"/>
                </a:lnTo>
                <a:lnTo>
                  <a:pt x="6056282" y="315550"/>
                </a:lnTo>
                <a:lnTo>
                  <a:pt x="5996607" y="324097"/>
                </a:lnTo>
                <a:lnTo>
                  <a:pt x="5934966" y="330876"/>
                </a:lnTo>
                <a:lnTo>
                  <a:pt x="5871550" y="335812"/>
                </a:lnTo>
                <a:lnTo>
                  <a:pt x="5806547" y="338829"/>
                </a:lnTo>
                <a:lnTo>
                  <a:pt x="5740146" y="339852"/>
                </a:lnTo>
                <a:lnTo>
                  <a:pt x="4144518" y="339852"/>
                </a:lnTo>
                <a:lnTo>
                  <a:pt x="4078116" y="340874"/>
                </a:lnTo>
                <a:lnTo>
                  <a:pt x="4013113" y="343891"/>
                </a:lnTo>
                <a:lnTo>
                  <a:pt x="3949697" y="348827"/>
                </a:lnTo>
                <a:lnTo>
                  <a:pt x="3888056" y="355606"/>
                </a:lnTo>
                <a:lnTo>
                  <a:pt x="3828381" y="364153"/>
                </a:lnTo>
                <a:lnTo>
                  <a:pt x="3770860" y="374393"/>
                </a:lnTo>
                <a:lnTo>
                  <a:pt x="3715681" y="386249"/>
                </a:lnTo>
                <a:lnTo>
                  <a:pt x="3663033" y="399646"/>
                </a:lnTo>
                <a:lnTo>
                  <a:pt x="3613106" y="414510"/>
                </a:lnTo>
                <a:lnTo>
                  <a:pt x="3566087" y="430763"/>
                </a:lnTo>
                <a:lnTo>
                  <a:pt x="3522167" y="448331"/>
                </a:lnTo>
                <a:lnTo>
                  <a:pt x="3481533" y="467139"/>
                </a:lnTo>
                <a:lnTo>
                  <a:pt x="3444375" y="487110"/>
                </a:lnTo>
                <a:lnTo>
                  <a:pt x="3410881" y="508169"/>
                </a:lnTo>
                <a:lnTo>
                  <a:pt x="3355641" y="553249"/>
                </a:lnTo>
                <a:lnTo>
                  <a:pt x="3317325" y="601775"/>
                </a:lnTo>
                <a:lnTo>
                  <a:pt x="3297444" y="653143"/>
                </a:lnTo>
                <a:lnTo>
                  <a:pt x="3294888" y="679704"/>
                </a:lnTo>
                <a:lnTo>
                  <a:pt x="3292331" y="653143"/>
                </a:lnTo>
                <a:lnTo>
                  <a:pt x="3272450" y="601775"/>
                </a:lnTo>
                <a:lnTo>
                  <a:pt x="3234134" y="553249"/>
                </a:lnTo>
                <a:lnTo>
                  <a:pt x="3178894" y="508169"/>
                </a:lnTo>
                <a:lnTo>
                  <a:pt x="3145400" y="487110"/>
                </a:lnTo>
                <a:lnTo>
                  <a:pt x="3108242" y="467139"/>
                </a:lnTo>
                <a:lnTo>
                  <a:pt x="3067608" y="448331"/>
                </a:lnTo>
                <a:lnTo>
                  <a:pt x="3023688" y="430763"/>
                </a:lnTo>
                <a:lnTo>
                  <a:pt x="2976669" y="414510"/>
                </a:lnTo>
                <a:lnTo>
                  <a:pt x="2926742" y="399646"/>
                </a:lnTo>
                <a:lnTo>
                  <a:pt x="2874094" y="386249"/>
                </a:lnTo>
                <a:lnTo>
                  <a:pt x="2818915" y="374393"/>
                </a:lnTo>
                <a:lnTo>
                  <a:pt x="2761394" y="364153"/>
                </a:lnTo>
                <a:lnTo>
                  <a:pt x="2701719" y="355606"/>
                </a:lnTo>
                <a:lnTo>
                  <a:pt x="2640078" y="348827"/>
                </a:lnTo>
                <a:lnTo>
                  <a:pt x="2576662" y="343891"/>
                </a:lnTo>
                <a:lnTo>
                  <a:pt x="2511659" y="340874"/>
                </a:lnTo>
                <a:lnTo>
                  <a:pt x="2445257" y="339852"/>
                </a:lnTo>
                <a:lnTo>
                  <a:pt x="849630" y="339852"/>
                </a:lnTo>
                <a:lnTo>
                  <a:pt x="783228" y="338829"/>
                </a:lnTo>
                <a:lnTo>
                  <a:pt x="718225" y="335812"/>
                </a:lnTo>
                <a:lnTo>
                  <a:pt x="654809" y="330876"/>
                </a:lnTo>
                <a:lnTo>
                  <a:pt x="593168" y="324097"/>
                </a:lnTo>
                <a:lnTo>
                  <a:pt x="533493" y="315550"/>
                </a:lnTo>
                <a:lnTo>
                  <a:pt x="475972" y="305310"/>
                </a:lnTo>
                <a:lnTo>
                  <a:pt x="420793" y="293454"/>
                </a:lnTo>
                <a:lnTo>
                  <a:pt x="368145" y="280057"/>
                </a:lnTo>
                <a:lnTo>
                  <a:pt x="318218" y="265193"/>
                </a:lnTo>
                <a:lnTo>
                  <a:pt x="271199" y="248940"/>
                </a:lnTo>
                <a:lnTo>
                  <a:pt x="227279" y="231372"/>
                </a:lnTo>
                <a:lnTo>
                  <a:pt x="186645" y="212564"/>
                </a:lnTo>
                <a:lnTo>
                  <a:pt x="149487" y="192593"/>
                </a:lnTo>
                <a:lnTo>
                  <a:pt x="115993" y="171534"/>
                </a:lnTo>
                <a:lnTo>
                  <a:pt x="60753" y="126454"/>
                </a:lnTo>
                <a:lnTo>
                  <a:pt x="22437" y="77928"/>
                </a:lnTo>
                <a:lnTo>
                  <a:pt x="2556" y="26560"/>
                </a:lnTo>
                <a:lnTo>
                  <a:pt x="0" y="0"/>
                </a:lnTo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 txBox="1"/>
          <p:nvPr/>
        </p:nvSpPr>
        <p:spPr>
          <a:xfrm>
            <a:off x="4727543" y="4980127"/>
            <a:ext cx="2718434" cy="5636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spc="-4" dirty="0">
                <a:solidFill>
                  <a:srgbClr val="FFFFFF"/>
                </a:solidFill>
                <a:latin typeface="Gothic Uralic"/>
                <a:cs typeface="Gothic Uralic"/>
              </a:rPr>
              <a:t>numbers </a:t>
            </a:r>
            <a:r>
              <a:rPr dirty="0">
                <a:solidFill>
                  <a:srgbClr val="FFFFFF"/>
                </a:solidFill>
                <a:latin typeface="Gothic Uralic"/>
                <a:cs typeface="Gothic Uralic"/>
              </a:rPr>
              <a:t>greater </a:t>
            </a:r>
            <a:r>
              <a:rPr spc="-4" dirty="0">
                <a:solidFill>
                  <a:srgbClr val="FFFFFF"/>
                </a:solidFill>
                <a:latin typeface="Gothic Uralic"/>
                <a:cs typeface="Gothic Uralic"/>
              </a:rPr>
              <a:t>than</a:t>
            </a:r>
            <a:r>
              <a:rPr spc="-4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pc="-4" dirty="0">
                <a:solidFill>
                  <a:srgbClr val="FFFFFF"/>
                </a:solidFill>
                <a:latin typeface="Gothic Uralic"/>
                <a:cs typeface="Gothic Uralic"/>
              </a:rPr>
              <a:t>or  equal </a:t>
            </a:r>
            <a:r>
              <a:rPr dirty="0">
                <a:solidFill>
                  <a:srgbClr val="FFFFFF"/>
                </a:solidFill>
                <a:latin typeface="Gothic Uralic"/>
                <a:cs typeface="Gothic Uralic"/>
              </a:rPr>
              <a:t>to</a:t>
            </a:r>
            <a:r>
              <a:rPr spc="-11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>
                <a:solidFill>
                  <a:srgbClr val="FFFF99"/>
                </a:solidFill>
                <a:latin typeface="Verdana"/>
                <a:cs typeface="Verdana"/>
              </a:rPr>
              <a:t>p</a:t>
            </a:r>
            <a:endParaRPr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85541" y="4449699"/>
            <a:ext cx="247174" cy="510064"/>
          </a:xfrm>
          <a:custGeom>
            <a:avLst/>
            <a:gdLst/>
            <a:ahLst/>
            <a:cxnLst/>
            <a:rect l="l" t="t" r="r" b="b"/>
            <a:pathLst>
              <a:path w="329564" h="680085">
                <a:moveTo>
                  <a:pt x="329184" y="0"/>
                </a:moveTo>
                <a:lnTo>
                  <a:pt x="328457" y="77928"/>
                </a:lnTo>
                <a:lnTo>
                  <a:pt x="326389" y="149463"/>
                </a:lnTo>
                <a:lnTo>
                  <a:pt x="323145" y="212564"/>
                </a:lnTo>
                <a:lnTo>
                  <a:pt x="318893" y="265193"/>
                </a:lnTo>
                <a:lnTo>
                  <a:pt x="313799" y="305310"/>
                </a:lnTo>
                <a:lnTo>
                  <a:pt x="301751" y="339852"/>
                </a:lnTo>
                <a:lnTo>
                  <a:pt x="192024" y="339852"/>
                </a:lnTo>
                <a:lnTo>
                  <a:pt x="185745" y="348827"/>
                </a:lnTo>
                <a:lnTo>
                  <a:pt x="174882" y="414510"/>
                </a:lnTo>
                <a:lnTo>
                  <a:pt x="170630" y="467139"/>
                </a:lnTo>
                <a:lnTo>
                  <a:pt x="167386" y="530240"/>
                </a:lnTo>
                <a:lnTo>
                  <a:pt x="165318" y="601775"/>
                </a:lnTo>
                <a:lnTo>
                  <a:pt x="164591" y="679704"/>
                </a:lnTo>
                <a:lnTo>
                  <a:pt x="163865" y="601775"/>
                </a:lnTo>
                <a:lnTo>
                  <a:pt x="161797" y="530240"/>
                </a:lnTo>
                <a:lnTo>
                  <a:pt x="158553" y="467139"/>
                </a:lnTo>
                <a:lnTo>
                  <a:pt x="154301" y="414510"/>
                </a:lnTo>
                <a:lnTo>
                  <a:pt x="149207" y="374393"/>
                </a:lnTo>
                <a:lnTo>
                  <a:pt x="137160" y="339852"/>
                </a:lnTo>
                <a:lnTo>
                  <a:pt x="27432" y="339852"/>
                </a:lnTo>
                <a:lnTo>
                  <a:pt x="21153" y="330876"/>
                </a:lnTo>
                <a:lnTo>
                  <a:pt x="10290" y="265193"/>
                </a:lnTo>
                <a:lnTo>
                  <a:pt x="6038" y="212564"/>
                </a:lnTo>
                <a:lnTo>
                  <a:pt x="2794" y="149463"/>
                </a:lnTo>
                <a:lnTo>
                  <a:pt x="726" y="77928"/>
                </a:lnTo>
                <a:lnTo>
                  <a:pt x="0" y="0"/>
                </a:lnTo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 txBox="1"/>
          <p:nvPr/>
        </p:nvSpPr>
        <p:spPr>
          <a:xfrm>
            <a:off x="3227927" y="4935093"/>
            <a:ext cx="16192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dirty="0">
                <a:solidFill>
                  <a:srgbClr val="FFFF99"/>
                </a:solidFill>
                <a:latin typeface="Verdana"/>
                <a:cs typeface="Verdana"/>
              </a:rPr>
              <a:t>p</a:t>
            </a:r>
            <a:endParaRPr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20579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-5" smtClean="0"/>
              <a:t>Quick</a:t>
            </a:r>
            <a:r>
              <a:rPr spc="-70" smtClean="0"/>
              <a:t> </a:t>
            </a:r>
            <a:r>
              <a:rPr spc="-5" smtClean="0"/>
              <a:t>Sort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4669" y="1680209"/>
            <a:ext cx="711644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90665" algn="l"/>
              </a:tabLst>
            </a:pPr>
            <a:r>
              <a:rPr sz="2800" spc="-10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10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que</a:t>
            </a:r>
            <a:r>
              <a:rPr sz="2800" spc="5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10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t the </a:t>
            </a:r>
            <a:r>
              <a:rPr sz="2800" spc="-1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w</a:t>
            </a:r>
            <a:r>
              <a:rPr sz="2800" dirty="0">
                <a:latin typeface="Times New Roman"/>
                <a:cs typeface="Times New Roman"/>
              </a:rPr>
              <a:t>o </a:t>
            </a:r>
            <a:r>
              <a:rPr sz="2800" spc="-5" dirty="0">
                <a:latin typeface="Times New Roman"/>
                <a:cs typeface="Times New Roman"/>
              </a:rPr>
              <a:t>s</a:t>
            </a:r>
            <a:r>
              <a:rPr sz="2800" spc="10" dirty="0">
                <a:latin typeface="Times New Roman"/>
                <a:cs typeface="Times New Roman"/>
              </a:rPr>
              <a:t>u</a:t>
            </a:r>
            <a:r>
              <a:rPr sz="2800" dirty="0">
                <a:latin typeface="Times New Roman"/>
                <a:cs typeface="Times New Roman"/>
              </a:rPr>
              <a:t>b</a:t>
            </a:r>
            <a:r>
              <a:rPr sz="2800" spc="5" dirty="0">
                <a:latin typeface="Times New Roman"/>
                <a:cs typeface="Times New Roman"/>
              </a:rPr>
              <a:t>-</a:t>
            </a:r>
            <a:r>
              <a:rPr sz="2800" spc="-15" dirty="0">
                <a:latin typeface="Times New Roman"/>
                <a:cs typeface="Times New Roman"/>
              </a:rPr>
              <a:t>a</a:t>
            </a:r>
            <a:r>
              <a:rPr sz="2800" spc="5" dirty="0">
                <a:latin typeface="Times New Roman"/>
                <a:cs typeface="Times New Roman"/>
              </a:rPr>
              <a:t>rr</a:t>
            </a:r>
            <a:r>
              <a:rPr sz="2800" spc="-15" dirty="0">
                <a:latin typeface="Times New Roman"/>
                <a:cs typeface="Times New Roman"/>
              </a:rPr>
              <a:t>a</a:t>
            </a:r>
            <a:r>
              <a:rPr sz="2800" spc="10" dirty="0">
                <a:latin typeface="Times New Roman"/>
                <a:cs typeface="Times New Roman"/>
              </a:rPr>
              <a:t>y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A[</a:t>
            </a: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.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.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q</a:t>
            </a:r>
            <a:r>
              <a:rPr sz="2800" spc="5" dirty="0">
                <a:latin typeface="Times New Roman"/>
                <a:cs typeface="Times New Roman"/>
              </a:rPr>
              <a:t>-</a:t>
            </a:r>
            <a:r>
              <a:rPr sz="2800" dirty="0">
                <a:latin typeface="Times New Roman"/>
                <a:cs typeface="Times New Roman"/>
              </a:rPr>
              <a:t>1]	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A[q+1 </a:t>
            </a:r>
            <a:r>
              <a:rPr sz="2800" dirty="0">
                <a:latin typeface="Times New Roman"/>
                <a:cs typeface="Times New Roman"/>
              </a:rPr>
              <a:t>. . r] by recursive </a:t>
            </a:r>
            <a:r>
              <a:rPr sz="2800" spc="-5" dirty="0">
                <a:latin typeface="Times New Roman"/>
                <a:cs typeface="Times New Roman"/>
              </a:rPr>
              <a:t>calls </a:t>
            </a:r>
            <a:r>
              <a:rPr sz="2800" dirty="0">
                <a:latin typeface="Times New Roman"/>
                <a:cs typeface="Times New Roman"/>
              </a:rPr>
              <a:t>to </a:t>
            </a:r>
            <a:r>
              <a:rPr sz="2800" spc="-5" dirty="0">
                <a:latin typeface="Times New Roman"/>
                <a:cs typeface="Times New Roman"/>
              </a:rPr>
              <a:t>quick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sort.</a:t>
            </a:r>
            <a:endParaRPr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6802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-5" smtClean="0"/>
              <a:t>Quick</a:t>
            </a:r>
            <a:r>
              <a:rPr spc="-70" smtClean="0"/>
              <a:t> </a:t>
            </a:r>
            <a:r>
              <a:rPr spc="-5" smtClean="0"/>
              <a:t>Sort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4669" y="1680209"/>
            <a:ext cx="761555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Combine: </a:t>
            </a:r>
            <a:r>
              <a:rPr sz="2800" spc="-5" dirty="0">
                <a:latin typeface="Times New Roman"/>
                <a:cs typeface="Times New Roman"/>
              </a:rPr>
              <a:t>Since </a:t>
            </a:r>
            <a:r>
              <a:rPr sz="2800" dirty="0">
                <a:latin typeface="Times New Roman"/>
                <a:cs typeface="Times New Roman"/>
              </a:rPr>
              <a:t>the sub-arrays are </a:t>
            </a:r>
            <a:r>
              <a:rPr sz="2800" spc="-5" dirty="0">
                <a:latin typeface="Times New Roman"/>
                <a:cs typeface="Times New Roman"/>
              </a:rPr>
              <a:t>sorted </a:t>
            </a:r>
            <a:r>
              <a:rPr sz="2800" dirty="0">
                <a:latin typeface="Times New Roman"/>
                <a:cs typeface="Times New Roman"/>
              </a:rPr>
              <a:t>in </a:t>
            </a:r>
            <a:r>
              <a:rPr sz="2800" spc="-5" dirty="0">
                <a:latin typeface="Times New Roman"/>
                <a:cs typeface="Times New Roman"/>
              </a:rPr>
              <a:t>place,</a:t>
            </a:r>
            <a:r>
              <a:rPr sz="2800" spc="-12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no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work is </a:t>
            </a:r>
            <a:r>
              <a:rPr sz="2800" spc="-5" dirty="0">
                <a:latin typeface="Times New Roman"/>
                <a:cs typeface="Times New Roman"/>
              </a:rPr>
              <a:t>needed </a:t>
            </a:r>
            <a:r>
              <a:rPr sz="2800" dirty="0">
                <a:latin typeface="Times New Roman"/>
                <a:cs typeface="Times New Roman"/>
              </a:rPr>
              <a:t>to </a:t>
            </a:r>
            <a:r>
              <a:rPr sz="2800" spc="-5" dirty="0">
                <a:latin typeface="Times New Roman"/>
                <a:cs typeface="Times New Roman"/>
              </a:rPr>
              <a:t>combine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them.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429000"/>
            <a:ext cx="67056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1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6600" y="76200"/>
            <a:ext cx="4260341" cy="1107996"/>
          </a:xfrm>
        </p:spPr>
        <p:txBody>
          <a:bodyPr/>
          <a:lstStyle/>
          <a:p>
            <a:r>
              <a:rPr lang="en-IN" u="sng" dirty="0" smtClean="0">
                <a:solidFill>
                  <a:srgbClr val="7030A0"/>
                </a:solidFill>
              </a:rPr>
              <a:t>Steps</a:t>
            </a:r>
            <a:endParaRPr lang="en-IN" u="sng" dirty="0">
              <a:solidFill>
                <a:srgbClr val="7030A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66800" y="2362200"/>
            <a:ext cx="754380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While </a:t>
            </a:r>
            <a:r>
              <a:rPr lang="en-US" sz="2800" dirty="0" smtClean="0">
                <a:solidFill>
                  <a:schemeClr val="bg1"/>
                </a:solidFill>
              </a:rPr>
              <a:t>(number[</a:t>
            </a:r>
            <a:r>
              <a:rPr lang="en-US" sz="2800" dirty="0" err="1" smtClean="0">
                <a:solidFill>
                  <a:schemeClr val="bg1"/>
                </a:solidFill>
              </a:rPr>
              <a:t>i</a:t>
            </a:r>
            <a:r>
              <a:rPr lang="en-US" sz="2800" dirty="0" smtClean="0">
                <a:solidFill>
                  <a:schemeClr val="bg1"/>
                </a:solidFill>
              </a:rPr>
              <a:t>] </a:t>
            </a:r>
            <a:r>
              <a:rPr lang="en-US" sz="2800" dirty="0">
                <a:solidFill>
                  <a:schemeClr val="bg1"/>
                </a:solidFill>
              </a:rPr>
              <a:t>&lt;= </a:t>
            </a:r>
            <a:r>
              <a:rPr lang="en-US" sz="2800" dirty="0" smtClean="0">
                <a:solidFill>
                  <a:schemeClr val="bg1"/>
                </a:solidFill>
              </a:rPr>
              <a:t>number[pivot] &amp;&amp; I &lt; last)</a:t>
            </a:r>
            <a:endParaRPr lang="en-US" sz="2800" dirty="0">
              <a:solidFill>
                <a:schemeClr val="bg1"/>
              </a:solidFill>
            </a:endParaRPr>
          </a:p>
          <a:p>
            <a:pPr marL="914400" lvl="1" indent="-457200">
              <a:buNone/>
            </a:pPr>
            <a:r>
              <a:rPr lang="en-US" sz="2800" dirty="0">
                <a:solidFill>
                  <a:schemeClr val="bg1"/>
                </a:solidFill>
              </a:rPr>
              <a:t>	</a:t>
            </a:r>
            <a:r>
              <a:rPr lang="en-US" sz="2800" dirty="0" smtClean="0">
                <a:solidFill>
                  <a:schemeClr val="bg1"/>
                </a:solidFill>
              </a:rPr>
              <a:t>I ++ ;</a:t>
            </a: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While </a:t>
            </a:r>
            <a:r>
              <a:rPr lang="en-US" sz="2800" dirty="0" smtClean="0">
                <a:solidFill>
                  <a:schemeClr val="bg1"/>
                </a:solidFill>
              </a:rPr>
              <a:t>(number[j] </a:t>
            </a:r>
            <a:r>
              <a:rPr lang="en-US" sz="2800" dirty="0">
                <a:solidFill>
                  <a:schemeClr val="bg1"/>
                </a:solidFill>
              </a:rPr>
              <a:t>&gt; data[pivot</a:t>
            </a:r>
            <a:r>
              <a:rPr lang="en-US" sz="2800" dirty="0" smtClean="0">
                <a:solidFill>
                  <a:schemeClr val="bg1"/>
                </a:solidFill>
              </a:rPr>
              <a:t>])</a:t>
            </a:r>
            <a:endParaRPr lang="en-US" sz="2800" dirty="0">
              <a:solidFill>
                <a:schemeClr val="bg1"/>
              </a:solidFill>
            </a:endParaRPr>
          </a:p>
          <a:p>
            <a:pPr marL="914400" lvl="1" indent="-457200">
              <a:buNone/>
            </a:pPr>
            <a:r>
              <a:rPr lang="en-US" sz="2800" dirty="0">
                <a:solidFill>
                  <a:schemeClr val="bg1"/>
                </a:solidFill>
              </a:rPr>
              <a:t>	</a:t>
            </a:r>
            <a:r>
              <a:rPr lang="en-US" sz="2800" dirty="0" smtClean="0">
                <a:solidFill>
                  <a:schemeClr val="bg1"/>
                </a:solidFill>
              </a:rPr>
              <a:t>j -- ;</a:t>
            </a: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If </a:t>
            </a:r>
            <a:r>
              <a:rPr lang="en-US" sz="2800" dirty="0" smtClean="0">
                <a:solidFill>
                  <a:schemeClr val="bg1"/>
                </a:solidFill>
              </a:rPr>
              <a:t>(</a:t>
            </a:r>
            <a:r>
              <a:rPr lang="en-US" sz="2800" dirty="0" err="1" smtClean="0">
                <a:solidFill>
                  <a:schemeClr val="bg1"/>
                </a:solidFill>
              </a:rPr>
              <a:t>i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&lt; </a:t>
            </a:r>
            <a:r>
              <a:rPr lang="en-US" sz="2800" dirty="0" smtClean="0">
                <a:solidFill>
                  <a:schemeClr val="bg1"/>
                </a:solidFill>
              </a:rPr>
              <a:t>j)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           swap data[</a:t>
            </a:r>
            <a:r>
              <a:rPr lang="en-US" sz="2800" dirty="0" err="1" smtClean="0">
                <a:solidFill>
                  <a:schemeClr val="bg1"/>
                </a:solidFill>
              </a:rPr>
              <a:t>i</a:t>
            </a:r>
            <a:r>
              <a:rPr lang="en-US" sz="2800" dirty="0" smtClean="0">
                <a:solidFill>
                  <a:schemeClr val="bg1"/>
                </a:solidFill>
              </a:rPr>
              <a:t>] </a:t>
            </a:r>
            <a:r>
              <a:rPr lang="en-US" sz="2800" dirty="0">
                <a:solidFill>
                  <a:schemeClr val="bg1"/>
                </a:solidFill>
              </a:rPr>
              <a:t>and </a:t>
            </a:r>
            <a:r>
              <a:rPr lang="en-US" sz="2800" dirty="0" smtClean="0">
                <a:solidFill>
                  <a:schemeClr val="bg1"/>
                </a:solidFill>
              </a:rPr>
              <a:t>data[j]</a:t>
            </a: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AutoNum type="arabicPeriod" startAt="4"/>
            </a:pPr>
            <a:r>
              <a:rPr lang="en-US" sz="2800" dirty="0" smtClean="0">
                <a:solidFill>
                  <a:schemeClr val="bg1"/>
                </a:solidFill>
              </a:rPr>
              <a:t>While (j &gt; </a:t>
            </a:r>
            <a:r>
              <a:rPr lang="en-US" sz="2800" dirty="0" err="1" smtClean="0">
                <a:solidFill>
                  <a:schemeClr val="bg1"/>
                </a:solidFill>
              </a:rPr>
              <a:t>i</a:t>
            </a:r>
            <a:r>
              <a:rPr lang="en-US" sz="2800" dirty="0" smtClean="0">
                <a:solidFill>
                  <a:schemeClr val="bg1"/>
                </a:solidFill>
              </a:rPr>
              <a:t>) , </a:t>
            </a:r>
            <a:r>
              <a:rPr lang="en-US" sz="2800" dirty="0">
                <a:solidFill>
                  <a:schemeClr val="bg1"/>
                </a:solidFill>
              </a:rPr>
              <a:t>go to </a:t>
            </a:r>
            <a:r>
              <a:rPr lang="en-US" sz="2800" dirty="0" smtClean="0">
                <a:solidFill>
                  <a:schemeClr val="bg1"/>
                </a:solidFill>
              </a:rPr>
              <a:t>1.</a:t>
            </a:r>
          </a:p>
          <a:p>
            <a:pPr marL="514350" indent="-514350">
              <a:buAutoNum type="arabicPeriod" startAt="4"/>
            </a:pPr>
            <a:r>
              <a:rPr lang="en-US" sz="2800" dirty="0" smtClean="0">
                <a:solidFill>
                  <a:schemeClr val="bg1"/>
                </a:solidFill>
              </a:rPr>
              <a:t>Swap data[j] </a:t>
            </a:r>
            <a:r>
              <a:rPr lang="en-US" sz="2800" dirty="0">
                <a:solidFill>
                  <a:schemeClr val="bg1"/>
                </a:solidFill>
              </a:rPr>
              <a:t>and </a:t>
            </a:r>
            <a:r>
              <a:rPr lang="en-US" sz="2800" dirty="0" smtClean="0">
                <a:solidFill>
                  <a:schemeClr val="bg1"/>
                </a:solidFill>
              </a:rPr>
              <a:t>data[pivot]</a:t>
            </a:r>
            <a:endParaRPr lang="en-US" sz="2800" dirty="0">
              <a:solidFill>
                <a:schemeClr val="bg1"/>
              </a:solidFill>
            </a:endParaRPr>
          </a:p>
          <a:p>
            <a:pPr marL="457200" indent="-457200"/>
            <a:endParaRPr lang="en-US" sz="2000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51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77" y="457200"/>
            <a:ext cx="2713196" cy="118686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650" dirty="0" err="1" smtClean="0"/>
              <a:t>Q</a:t>
            </a:r>
            <a:r>
              <a:rPr spc="-4" dirty="0" err="1" smtClean="0"/>
              <a:t>ui</a:t>
            </a:r>
            <a:r>
              <a:rPr spc="-8" dirty="0" err="1" smtClean="0"/>
              <a:t>c</a:t>
            </a:r>
            <a:r>
              <a:rPr spc="-4" dirty="0" err="1" smtClean="0"/>
              <a:t>k</a:t>
            </a:r>
            <a:r>
              <a:rPr sz="7650" spc="-4" dirty="0" err="1" smtClean="0"/>
              <a:t>S</a:t>
            </a:r>
            <a:r>
              <a:rPr spc="-8" dirty="0" err="1" smtClean="0"/>
              <a:t>ort</a:t>
            </a:r>
            <a:endParaRPr sz="7650" dirty="0"/>
          </a:p>
        </p:txBody>
      </p:sp>
      <p:grpSp>
        <p:nvGrpSpPr>
          <p:cNvPr id="3" name="object 3"/>
          <p:cNvGrpSpPr/>
          <p:nvPr/>
        </p:nvGrpSpPr>
        <p:grpSpPr>
          <a:xfrm>
            <a:off x="2286000" y="4114800"/>
            <a:ext cx="601504" cy="600075"/>
            <a:chOff x="1246632" y="3846576"/>
            <a:chExt cx="802005" cy="800100"/>
          </a:xfrm>
        </p:grpSpPr>
        <p:sp>
          <p:nvSpPr>
            <p:cNvPr id="4" name="object 4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52496" y="4264343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9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15818" y="4114800"/>
            <a:ext cx="601504" cy="600075"/>
            <a:chOff x="2353055" y="3846576"/>
            <a:chExt cx="802005" cy="800100"/>
          </a:xfrm>
        </p:grpSpPr>
        <p:sp>
          <p:nvSpPr>
            <p:cNvPr id="8" name="object 8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2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2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2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2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2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282791" y="4264343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1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608701" y="4157091"/>
            <a:ext cx="600075" cy="600075"/>
            <a:chOff x="5676900" y="3902964"/>
            <a:chExt cx="800100" cy="800100"/>
          </a:xfrm>
        </p:grpSpPr>
        <p:sp>
          <p:nvSpPr>
            <p:cNvPr id="12" name="object 12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775674" y="4306634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7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946779" y="4114800"/>
            <a:ext cx="601504" cy="600075"/>
            <a:chOff x="3461003" y="3846576"/>
            <a:chExt cx="802005" cy="800100"/>
          </a:xfrm>
        </p:grpSpPr>
        <p:sp>
          <p:nvSpPr>
            <p:cNvPr id="16" name="object 16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113943" y="4264343"/>
            <a:ext cx="26908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srgbClr val="FFFFFF"/>
                </a:solidFill>
                <a:latin typeface="Tahoma"/>
                <a:cs typeface="Tahoma"/>
              </a:rPr>
              <a:t> 8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778883" y="4130801"/>
            <a:ext cx="600075" cy="600075"/>
            <a:chOff x="4570476" y="3867911"/>
            <a:chExt cx="800100" cy="800100"/>
          </a:xfrm>
        </p:grpSpPr>
        <p:sp>
          <p:nvSpPr>
            <p:cNvPr id="32" name="object 32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945379" y="4280345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2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680313" y="2507247"/>
            <a:ext cx="2294000" cy="8801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270217" y="2916554"/>
            <a:ext cx="1776413" cy="470802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3000" spc="-4" dirty="0">
                <a:solidFill>
                  <a:srgbClr val="FFFFFF"/>
                </a:solidFill>
                <a:latin typeface="Gothic Uralic"/>
                <a:cs typeface="Gothic Uralic"/>
              </a:rPr>
              <a:t>Pivot =</a:t>
            </a:r>
            <a:r>
              <a:rPr sz="3000" spc="-4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lang="en-IN" sz="3000" dirty="0">
                <a:solidFill>
                  <a:srgbClr val="FFFFFF"/>
                </a:solidFill>
                <a:latin typeface="Gothic Uralic"/>
                <a:cs typeface="Gothic Uralic"/>
              </a:rPr>
              <a:t>9</a:t>
            </a:r>
            <a:endParaRPr sz="30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91715" y="5715000"/>
            <a:ext cx="4298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n</a:t>
            </a:r>
            <a:r>
              <a:rPr lang="en-IN" sz="2800" dirty="0" smtClean="0">
                <a:solidFill>
                  <a:schemeClr val="bg1"/>
                </a:solidFill>
              </a:rPr>
              <a:t>umber[25] = [9,1,8,2,7]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21" y="457200"/>
            <a:ext cx="2713196" cy="118686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650" dirty="0" err="1" smtClean="0"/>
              <a:t>Q</a:t>
            </a:r>
            <a:r>
              <a:rPr spc="-4" dirty="0" err="1" smtClean="0"/>
              <a:t>ui</a:t>
            </a:r>
            <a:r>
              <a:rPr spc="-8" dirty="0" err="1" smtClean="0"/>
              <a:t>c</a:t>
            </a:r>
            <a:r>
              <a:rPr spc="-4" dirty="0" err="1" smtClean="0"/>
              <a:t>k</a:t>
            </a:r>
            <a:r>
              <a:rPr sz="7650" spc="-4" dirty="0" err="1" smtClean="0"/>
              <a:t>S</a:t>
            </a:r>
            <a:r>
              <a:rPr spc="-8" dirty="0" err="1" smtClean="0"/>
              <a:t>ort</a:t>
            </a:r>
            <a:endParaRPr sz="7650" dirty="0"/>
          </a:p>
        </p:txBody>
      </p:sp>
      <p:grpSp>
        <p:nvGrpSpPr>
          <p:cNvPr id="3" name="object 3"/>
          <p:cNvGrpSpPr/>
          <p:nvPr/>
        </p:nvGrpSpPr>
        <p:grpSpPr>
          <a:xfrm>
            <a:off x="2301621" y="3581400"/>
            <a:ext cx="601504" cy="600075"/>
            <a:chOff x="1246632" y="3846576"/>
            <a:chExt cx="802005" cy="800100"/>
          </a:xfrm>
        </p:grpSpPr>
        <p:sp>
          <p:nvSpPr>
            <p:cNvPr id="4" name="object 4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solidFill>
              <a:srgbClr val="EC515C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ln w="15240">
              <a:solidFill>
                <a:srgbClr val="EC515C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68117" y="3730943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9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31439" y="3581400"/>
            <a:ext cx="601504" cy="600075"/>
            <a:chOff x="2353055" y="3846576"/>
            <a:chExt cx="802005" cy="800100"/>
          </a:xfrm>
        </p:grpSpPr>
        <p:sp>
          <p:nvSpPr>
            <p:cNvPr id="8" name="object 8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2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2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2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2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2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298412" y="3730943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1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624322" y="3623691"/>
            <a:ext cx="600075" cy="600075"/>
            <a:chOff x="5676900" y="3902964"/>
            <a:chExt cx="800100" cy="800100"/>
          </a:xfrm>
        </p:grpSpPr>
        <p:sp>
          <p:nvSpPr>
            <p:cNvPr id="12" name="object 12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791295" y="3773234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schemeClr val="bg1"/>
                </a:solidFill>
                <a:latin typeface="Tahoma"/>
                <a:cs typeface="Tahoma"/>
              </a:rPr>
              <a:t> 7</a:t>
            </a:r>
            <a:endParaRPr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962400" y="3581400"/>
            <a:ext cx="601504" cy="600075"/>
            <a:chOff x="3461003" y="3846576"/>
            <a:chExt cx="802005" cy="800100"/>
          </a:xfrm>
        </p:grpSpPr>
        <p:sp>
          <p:nvSpPr>
            <p:cNvPr id="16" name="object 16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129564" y="3730943"/>
            <a:ext cx="26908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dirty="0" smtClean="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794504" y="3597401"/>
            <a:ext cx="600075" cy="600075"/>
            <a:chOff x="4570476" y="3867911"/>
            <a:chExt cx="800100" cy="800100"/>
          </a:xfrm>
        </p:grpSpPr>
        <p:sp>
          <p:nvSpPr>
            <p:cNvPr id="32" name="object 32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961000" y="3746945"/>
            <a:ext cx="268605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lang="en-IN" sz="2000" dirty="0" smtClean="0">
                <a:solidFill>
                  <a:schemeClr val="bg1"/>
                </a:solidFill>
                <a:latin typeface="Tahoma"/>
                <a:cs typeface="Tahoma"/>
              </a:rPr>
              <a:t>2</a:t>
            </a:r>
            <a:endParaRPr lang="en-IN" dirty="0" smtClean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4289" y="5322950"/>
            <a:ext cx="1866519" cy="640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10412" y="4394834"/>
            <a:ext cx="454914" cy="640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567749" y="4339781"/>
            <a:ext cx="72390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i</a:t>
            </a:r>
            <a:endParaRPr sz="210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04673" y="5427308"/>
            <a:ext cx="1506379" cy="333746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2100" spc="86" dirty="0">
                <a:solidFill>
                  <a:srgbClr val="00C5BA"/>
                </a:solidFill>
                <a:latin typeface="Arial"/>
                <a:cs typeface="Arial"/>
              </a:rPr>
              <a:t></a:t>
            </a:r>
            <a:r>
              <a:rPr sz="2100" spc="86" dirty="0">
                <a:solidFill>
                  <a:srgbClr val="FFFFFF"/>
                </a:solidFill>
                <a:latin typeface="Gothic Uralic"/>
                <a:cs typeface="Gothic Uralic"/>
              </a:rPr>
              <a:t>Pivot 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=</a:t>
            </a:r>
            <a:r>
              <a:rPr sz="2100" spc="-12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lang="en-IN" sz="2100" spc="-120" dirty="0" smtClean="0">
                <a:solidFill>
                  <a:srgbClr val="FFFFFF"/>
                </a:solidFill>
                <a:latin typeface="Gothic Uralic"/>
                <a:cs typeface="Gothic Uralic"/>
              </a:rPr>
              <a:t> 9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46206" y="4248548"/>
            <a:ext cx="427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j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21" y="457200"/>
            <a:ext cx="2713196" cy="118686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650" dirty="0" err="1" smtClean="0"/>
              <a:t>Q</a:t>
            </a:r>
            <a:r>
              <a:rPr spc="-4" dirty="0" err="1" smtClean="0"/>
              <a:t>ui</a:t>
            </a:r>
            <a:r>
              <a:rPr spc="-8" dirty="0" err="1" smtClean="0"/>
              <a:t>c</a:t>
            </a:r>
            <a:r>
              <a:rPr spc="-4" dirty="0" err="1" smtClean="0"/>
              <a:t>k</a:t>
            </a:r>
            <a:r>
              <a:rPr sz="7650" spc="-4" dirty="0" err="1" smtClean="0"/>
              <a:t>S</a:t>
            </a:r>
            <a:r>
              <a:rPr spc="-8" dirty="0" err="1" smtClean="0"/>
              <a:t>ort</a:t>
            </a:r>
            <a:endParaRPr sz="7650" dirty="0"/>
          </a:p>
        </p:txBody>
      </p:sp>
      <p:grpSp>
        <p:nvGrpSpPr>
          <p:cNvPr id="3" name="object 3"/>
          <p:cNvGrpSpPr/>
          <p:nvPr/>
        </p:nvGrpSpPr>
        <p:grpSpPr>
          <a:xfrm>
            <a:off x="2301621" y="3581400"/>
            <a:ext cx="601504" cy="600075"/>
            <a:chOff x="1246632" y="3846576"/>
            <a:chExt cx="802005" cy="800100"/>
          </a:xfrm>
        </p:grpSpPr>
        <p:sp>
          <p:nvSpPr>
            <p:cNvPr id="4" name="object 4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solidFill>
              <a:srgbClr val="EC515C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ln w="15240">
              <a:solidFill>
                <a:srgbClr val="EC515C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68117" y="3730943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9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31439" y="3581400"/>
            <a:ext cx="601504" cy="600075"/>
            <a:chOff x="2353055" y="3846576"/>
            <a:chExt cx="802005" cy="800100"/>
          </a:xfrm>
        </p:grpSpPr>
        <p:sp>
          <p:nvSpPr>
            <p:cNvPr id="8" name="object 8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2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2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2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2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2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298412" y="3730943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1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624322" y="3623691"/>
            <a:ext cx="600075" cy="600075"/>
            <a:chOff x="5676900" y="3902964"/>
            <a:chExt cx="800100" cy="800100"/>
          </a:xfrm>
        </p:grpSpPr>
        <p:sp>
          <p:nvSpPr>
            <p:cNvPr id="12" name="object 12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791295" y="3773234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schemeClr val="bg1"/>
                </a:solidFill>
                <a:latin typeface="Tahoma"/>
                <a:cs typeface="Tahoma"/>
              </a:rPr>
              <a:t> 7</a:t>
            </a:r>
            <a:endParaRPr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962400" y="3581400"/>
            <a:ext cx="601504" cy="600075"/>
            <a:chOff x="3461003" y="3846576"/>
            <a:chExt cx="802005" cy="800100"/>
          </a:xfrm>
        </p:grpSpPr>
        <p:sp>
          <p:nvSpPr>
            <p:cNvPr id="16" name="object 16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129564" y="3730943"/>
            <a:ext cx="26908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dirty="0" smtClean="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794504" y="3597401"/>
            <a:ext cx="600075" cy="600075"/>
            <a:chOff x="4570476" y="3867911"/>
            <a:chExt cx="800100" cy="800100"/>
          </a:xfrm>
        </p:grpSpPr>
        <p:sp>
          <p:nvSpPr>
            <p:cNvPr id="32" name="object 32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961000" y="3746945"/>
            <a:ext cx="268605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lang="en-IN" sz="2000" dirty="0" smtClean="0">
                <a:solidFill>
                  <a:schemeClr val="bg1"/>
                </a:solidFill>
                <a:latin typeface="Tahoma"/>
                <a:cs typeface="Tahoma"/>
              </a:rPr>
              <a:t>2</a:t>
            </a:r>
            <a:endParaRPr lang="en-IN" dirty="0" smtClean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4289" y="5322950"/>
            <a:ext cx="1866519" cy="640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10412" y="4394834"/>
            <a:ext cx="454914" cy="640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567749" y="4339781"/>
            <a:ext cx="72390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i</a:t>
            </a:r>
            <a:endParaRPr sz="210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04673" y="5427308"/>
            <a:ext cx="1506379" cy="333746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2100" spc="86" dirty="0">
                <a:solidFill>
                  <a:srgbClr val="00C5BA"/>
                </a:solidFill>
                <a:latin typeface="Arial"/>
                <a:cs typeface="Arial"/>
              </a:rPr>
              <a:t></a:t>
            </a:r>
            <a:r>
              <a:rPr sz="2100" spc="86" dirty="0">
                <a:solidFill>
                  <a:srgbClr val="FFFFFF"/>
                </a:solidFill>
                <a:latin typeface="Gothic Uralic"/>
                <a:cs typeface="Gothic Uralic"/>
              </a:rPr>
              <a:t>Pivot 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=</a:t>
            </a:r>
            <a:r>
              <a:rPr sz="2100" spc="-12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lang="en-IN" sz="2100" spc="-120" dirty="0" smtClean="0">
                <a:solidFill>
                  <a:srgbClr val="FFFFFF"/>
                </a:solidFill>
                <a:latin typeface="Gothic Uralic"/>
                <a:cs typeface="Gothic Uralic"/>
              </a:rPr>
              <a:t> 9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46206" y="4248548"/>
            <a:ext cx="427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96455" y="2411497"/>
            <a:ext cx="720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Step:1 :  while( number[</a:t>
            </a:r>
            <a:r>
              <a:rPr lang="en-IN" sz="2400" dirty="0" err="1">
                <a:solidFill>
                  <a:schemeClr val="bg1"/>
                </a:solidFill>
              </a:rPr>
              <a:t>i</a:t>
            </a:r>
            <a:r>
              <a:rPr lang="en-IN" sz="2400" dirty="0">
                <a:solidFill>
                  <a:schemeClr val="bg1"/>
                </a:solidFill>
              </a:rPr>
              <a:t>] &lt; = number[pivot] &amp;&amp; I &lt;last) 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57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8600"/>
            <a:ext cx="8382000" cy="6248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3200" y="43934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10 MILLION VS 100 BILLION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665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21" y="457200"/>
            <a:ext cx="2713196" cy="118686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650" dirty="0" err="1" smtClean="0"/>
              <a:t>Q</a:t>
            </a:r>
            <a:r>
              <a:rPr spc="-4" dirty="0" err="1" smtClean="0"/>
              <a:t>ui</a:t>
            </a:r>
            <a:r>
              <a:rPr spc="-8" dirty="0" err="1" smtClean="0"/>
              <a:t>c</a:t>
            </a:r>
            <a:r>
              <a:rPr spc="-4" dirty="0" err="1" smtClean="0"/>
              <a:t>k</a:t>
            </a:r>
            <a:r>
              <a:rPr sz="7650" spc="-4" dirty="0" err="1" smtClean="0"/>
              <a:t>S</a:t>
            </a:r>
            <a:r>
              <a:rPr spc="-8" dirty="0" err="1" smtClean="0"/>
              <a:t>ort</a:t>
            </a:r>
            <a:endParaRPr sz="7650" dirty="0"/>
          </a:p>
        </p:txBody>
      </p:sp>
      <p:grpSp>
        <p:nvGrpSpPr>
          <p:cNvPr id="3" name="object 3"/>
          <p:cNvGrpSpPr/>
          <p:nvPr/>
        </p:nvGrpSpPr>
        <p:grpSpPr>
          <a:xfrm>
            <a:off x="2301621" y="3581400"/>
            <a:ext cx="601504" cy="600075"/>
            <a:chOff x="1246632" y="3846576"/>
            <a:chExt cx="802005" cy="800100"/>
          </a:xfrm>
        </p:grpSpPr>
        <p:sp>
          <p:nvSpPr>
            <p:cNvPr id="4" name="object 4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solidFill>
              <a:srgbClr val="EC515C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ln w="15240">
              <a:solidFill>
                <a:srgbClr val="EC515C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68117" y="3730943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9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31439" y="3581400"/>
            <a:ext cx="601504" cy="600075"/>
            <a:chOff x="2353055" y="3846576"/>
            <a:chExt cx="802005" cy="800100"/>
          </a:xfrm>
        </p:grpSpPr>
        <p:sp>
          <p:nvSpPr>
            <p:cNvPr id="8" name="object 8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2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2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2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2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2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298412" y="3730943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1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624322" y="3623691"/>
            <a:ext cx="600075" cy="600075"/>
            <a:chOff x="5676900" y="3902964"/>
            <a:chExt cx="800100" cy="800100"/>
          </a:xfrm>
        </p:grpSpPr>
        <p:sp>
          <p:nvSpPr>
            <p:cNvPr id="12" name="object 12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791295" y="3773234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schemeClr val="bg1"/>
                </a:solidFill>
                <a:latin typeface="Tahoma"/>
                <a:cs typeface="Tahoma"/>
              </a:rPr>
              <a:t> 7</a:t>
            </a:r>
            <a:endParaRPr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962400" y="3581400"/>
            <a:ext cx="601504" cy="600075"/>
            <a:chOff x="3461003" y="3846576"/>
            <a:chExt cx="802005" cy="800100"/>
          </a:xfrm>
        </p:grpSpPr>
        <p:sp>
          <p:nvSpPr>
            <p:cNvPr id="16" name="object 16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129564" y="3730943"/>
            <a:ext cx="26908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dirty="0" smtClean="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794504" y="3597401"/>
            <a:ext cx="600075" cy="600075"/>
            <a:chOff x="4570476" y="3867911"/>
            <a:chExt cx="800100" cy="800100"/>
          </a:xfrm>
        </p:grpSpPr>
        <p:sp>
          <p:nvSpPr>
            <p:cNvPr id="32" name="object 32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961000" y="3746945"/>
            <a:ext cx="268605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lang="en-IN" sz="2000" dirty="0" smtClean="0">
                <a:solidFill>
                  <a:schemeClr val="bg1"/>
                </a:solidFill>
                <a:latin typeface="Tahoma"/>
                <a:cs typeface="Tahoma"/>
              </a:rPr>
              <a:t>2</a:t>
            </a:r>
            <a:endParaRPr lang="en-IN" dirty="0" smtClean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4289" y="5322950"/>
            <a:ext cx="1866519" cy="640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10412" y="4394834"/>
            <a:ext cx="454914" cy="640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567749" y="4339781"/>
            <a:ext cx="72390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i</a:t>
            </a:r>
            <a:endParaRPr sz="210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04673" y="5427308"/>
            <a:ext cx="1506379" cy="333746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2100" spc="86" dirty="0">
                <a:solidFill>
                  <a:srgbClr val="00C5BA"/>
                </a:solidFill>
                <a:latin typeface="Arial"/>
                <a:cs typeface="Arial"/>
              </a:rPr>
              <a:t></a:t>
            </a:r>
            <a:r>
              <a:rPr sz="2100" spc="86" dirty="0">
                <a:solidFill>
                  <a:srgbClr val="FFFFFF"/>
                </a:solidFill>
                <a:latin typeface="Gothic Uralic"/>
                <a:cs typeface="Gothic Uralic"/>
              </a:rPr>
              <a:t>Pivot 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=</a:t>
            </a:r>
            <a:r>
              <a:rPr sz="2100" spc="-12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lang="en-IN" sz="2100" spc="-120" dirty="0" smtClean="0">
                <a:solidFill>
                  <a:srgbClr val="FFFFFF"/>
                </a:solidFill>
                <a:latin typeface="Gothic Uralic"/>
                <a:cs typeface="Gothic Uralic"/>
              </a:rPr>
              <a:t> 9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46206" y="4248548"/>
            <a:ext cx="427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16710" y="2556126"/>
            <a:ext cx="24928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solidFill>
                  <a:schemeClr val="bg1"/>
                </a:solidFill>
              </a:rPr>
              <a:t>9 &gt; = 9 ??</a:t>
            </a:r>
            <a:endParaRPr lang="en-IN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96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21" y="457200"/>
            <a:ext cx="2713196" cy="118686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650" dirty="0" err="1" smtClean="0"/>
              <a:t>Q</a:t>
            </a:r>
            <a:r>
              <a:rPr spc="-4" dirty="0" err="1" smtClean="0"/>
              <a:t>ui</a:t>
            </a:r>
            <a:r>
              <a:rPr spc="-8" dirty="0" err="1" smtClean="0"/>
              <a:t>c</a:t>
            </a:r>
            <a:r>
              <a:rPr spc="-4" dirty="0" err="1" smtClean="0"/>
              <a:t>k</a:t>
            </a:r>
            <a:r>
              <a:rPr sz="7650" spc="-4" dirty="0" err="1" smtClean="0"/>
              <a:t>S</a:t>
            </a:r>
            <a:r>
              <a:rPr spc="-8" dirty="0" err="1" smtClean="0"/>
              <a:t>ort</a:t>
            </a:r>
            <a:endParaRPr sz="7650" dirty="0"/>
          </a:p>
        </p:txBody>
      </p:sp>
      <p:grpSp>
        <p:nvGrpSpPr>
          <p:cNvPr id="3" name="object 3"/>
          <p:cNvGrpSpPr/>
          <p:nvPr/>
        </p:nvGrpSpPr>
        <p:grpSpPr>
          <a:xfrm>
            <a:off x="2301621" y="3581400"/>
            <a:ext cx="601504" cy="600075"/>
            <a:chOff x="1246632" y="3846576"/>
            <a:chExt cx="802005" cy="800100"/>
          </a:xfrm>
        </p:grpSpPr>
        <p:sp>
          <p:nvSpPr>
            <p:cNvPr id="4" name="object 4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solidFill>
              <a:srgbClr val="EC515C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ln w="15240">
              <a:solidFill>
                <a:srgbClr val="EC515C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68117" y="3730943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9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31439" y="3581400"/>
            <a:ext cx="601504" cy="600075"/>
            <a:chOff x="2353055" y="3846576"/>
            <a:chExt cx="802005" cy="800100"/>
          </a:xfrm>
        </p:grpSpPr>
        <p:sp>
          <p:nvSpPr>
            <p:cNvPr id="8" name="object 8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2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2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2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2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2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298412" y="3730943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1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624322" y="3623691"/>
            <a:ext cx="600075" cy="600075"/>
            <a:chOff x="5676900" y="3902964"/>
            <a:chExt cx="800100" cy="800100"/>
          </a:xfrm>
        </p:grpSpPr>
        <p:sp>
          <p:nvSpPr>
            <p:cNvPr id="12" name="object 12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791295" y="3773234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schemeClr val="bg1"/>
                </a:solidFill>
                <a:latin typeface="Tahoma"/>
                <a:cs typeface="Tahoma"/>
              </a:rPr>
              <a:t> 7</a:t>
            </a:r>
            <a:endParaRPr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962400" y="3581400"/>
            <a:ext cx="601504" cy="600075"/>
            <a:chOff x="3461003" y="3846576"/>
            <a:chExt cx="802005" cy="800100"/>
          </a:xfrm>
        </p:grpSpPr>
        <p:sp>
          <p:nvSpPr>
            <p:cNvPr id="16" name="object 16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129564" y="3730943"/>
            <a:ext cx="26908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dirty="0" smtClean="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794504" y="3597401"/>
            <a:ext cx="600075" cy="600075"/>
            <a:chOff x="4570476" y="3867911"/>
            <a:chExt cx="800100" cy="800100"/>
          </a:xfrm>
        </p:grpSpPr>
        <p:sp>
          <p:nvSpPr>
            <p:cNvPr id="32" name="object 32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961000" y="3746945"/>
            <a:ext cx="268605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lang="en-IN" sz="2000" dirty="0" smtClean="0">
                <a:solidFill>
                  <a:schemeClr val="bg1"/>
                </a:solidFill>
                <a:latin typeface="Tahoma"/>
                <a:cs typeface="Tahoma"/>
              </a:rPr>
              <a:t>2</a:t>
            </a:r>
            <a:endParaRPr lang="en-IN" dirty="0" smtClean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4289" y="5322950"/>
            <a:ext cx="1866519" cy="640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10412" y="4394834"/>
            <a:ext cx="454914" cy="640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567749" y="4339781"/>
            <a:ext cx="72390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i</a:t>
            </a:r>
            <a:endParaRPr sz="210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04673" y="5427308"/>
            <a:ext cx="1506379" cy="333746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2100" spc="86" dirty="0">
                <a:solidFill>
                  <a:srgbClr val="00C5BA"/>
                </a:solidFill>
                <a:latin typeface="Arial"/>
                <a:cs typeface="Arial"/>
              </a:rPr>
              <a:t></a:t>
            </a:r>
            <a:r>
              <a:rPr sz="2100" spc="86" dirty="0">
                <a:solidFill>
                  <a:srgbClr val="FFFFFF"/>
                </a:solidFill>
                <a:latin typeface="Gothic Uralic"/>
                <a:cs typeface="Gothic Uralic"/>
              </a:rPr>
              <a:t>Pivot 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=</a:t>
            </a:r>
            <a:r>
              <a:rPr sz="2100" spc="-12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lang="en-IN" sz="2100" spc="-120" dirty="0" smtClean="0">
                <a:solidFill>
                  <a:srgbClr val="FFFFFF"/>
                </a:solidFill>
                <a:latin typeface="Gothic Uralic"/>
                <a:cs typeface="Gothic Uralic"/>
              </a:rPr>
              <a:t> 9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46206" y="4248548"/>
            <a:ext cx="427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16710" y="2556126"/>
            <a:ext cx="24928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solidFill>
                  <a:schemeClr val="bg1"/>
                </a:solidFill>
              </a:rPr>
              <a:t>9 &gt; = 9 ??</a:t>
            </a:r>
            <a:endParaRPr lang="en-IN" sz="44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71706" y="5318401"/>
            <a:ext cx="31785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 smtClean="0">
                <a:solidFill>
                  <a:schemeClr val="bg1"/>
                </a:solidFill>
              </a:rPr>
              <a:t>True</a:t>
            </a:r>
            <a:endParaRPr lang="en-IN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34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21" y="457200"/>
            <a:ext cx="2713196" cy="118686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650" dirty="0" err="1" smtClean="0"/>
              <a:t>Q</a:t>
            </a:r>
            <a:r>
              <a:rPr spc="-4" dirty="0" err="1" smtClean="0"/>
              <a:t>ui</a:t>
            </a:r>
            <a:r>
              <a:rPr spc="-8" dirty="0" err="1" smtClean="0"/>
              <a:t>c</a:t>
            </a:r>
            <a:r>
              <a:rPr spc="-4" dirty="0" err="1" smtClean="0"/>
              <a:t>k</a:t>
            </a:r>
            <a:r>
              <a:rPr sz="7650" spc="-4" dirty="0" err="1" smtClean="0"/>
              <a:t>S</a:t>
            </a:r>
            <a:r>
              <a:rPr spc="-8" dirty="0" err="1" smtClean="0"/>
              <a:t>ort</a:t>
            </a:r>
            <a:endParaRPr sz="7650" dirty="0"/>
          </a:p>
        </p:txBody>
      </p:sp>
      <p:grpSp>
        <p:nvGrpSpPr>
          <p:cNvPr id="3" name="object 3"/>
          <p:cNvGrpSpPr/>
          <p:nvPr/>
        </p:nvGrpSpPr>
        <p:grpSpPr>
          <a:xfrm>
            <a:off x="2301621" y="3581400"/>
            <a:ext cx="601504" cy="600075"/>
            <a:chOff x="1246632" y="3846576"/>
            <a:chExt cx="802005" cy="800100"/>
          </a:xfrm>
        </p:grpSpPr>
        <p:sp>
          <p:nvSpPr>
            <p:cNvPr id="4" name="object 4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solidFill>
              <a:srgbClr val="EC515C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ln w="15240">
              <a:solidFill>
                <a:srgbClr val="EC515C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68117" y="3730943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9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31439" y="3581400"/>
            <a:ext cx="601504" cy="600075"/>
            <a:chOff x="2353055" y="3846576"/>
            <a:chExt cx="802005" cy="800100"/>
          </a:xfrm>
        </p:grpSpPr>
        <p:sp>
          <p:nvSpPr>
            <p:cNvPr id="8" name="object 8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2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2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2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2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2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298412" y="3730943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1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624322" y="3623691"/>
            <a:ext cx="600075" cy="600075"/>
            <a:chOff x="5676900" y="3902964"/>
            <a:chExt cx="800100" cy="800100"/>
          </a:xfrm>
        </p:grpSpPr>
        <p:sp>
          <p:nvSpPr>
            <p:cNvPr id="12" name="object 12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791295" y="3773234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schemeClr val="bg1"/>
                </a:solidFill>
                <a:latin typeface="Tahoma"/>
                <a:cs typeface="Tahoma"/>
              </a:rPr>
              <a:t> 7</a:t>
            </a:r>
            <a:endParaRPr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962400" y="3581400"/>
            <a:ext cx="601504" cy="600075"/>
            <a:chOff x="3461003" y="3846576"/>
            <a:chExt cx="802005" cy="800100"/>
          </a:xfrm>
        </p:grpSpPr>
        <p:sp>
          <p:nvSpPr>
            <p:cNvPr id="16" name="object 16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129564" y="3730943"/>
            <a:ext cx="26908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dirty="0" smtClean="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794504" y="3597401"/>
            <a:ext cx="600075" cy="600075"/>
            <a:chOff x="4570476" y="3867911"/>
            <a:chExt cx="800100" cy="800100"/>
          </a:xfrm>
        </p:grpSpPr>
        <p:sp>
          <p:nvSpPr>
            <p:cNvPr id="32" name="object 32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961000" y="3746945"/>
            <a:ext cx="268605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lang="en-IN" sz="2000" dirty="0" smtClean="0">
                <a:solidFill>
                  <a:schemeClr val="bg1"/>
                </a:solidFill>
                <a:latin typeface="Tahoma"/>
                <a:cs typeface="Tahoma"/>
              </a:rPr>
              <a:t>2</a:t>
            </a:r>
            <a:endParaRPr lang="en-IN" dirty="0" smtClean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4289" y="5322950"/>
            <a:ext cx="1866519" cy="640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10412" y="4394834"/>
            <a:ext cx="454914" cy="640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427842" y="4319588"/>
            <a:ext cx="72390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i</a:t>
            </a:r>
            <a:endParaRPr sz="210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04673" y="5427308"/>
            <a:ext cx="1506379" cy="333746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2100" spc="86" dirty="0">
                <a:solidFill>
                  <a:srgbClr val="00C5BA"/>
                </a:solidFill>
                <a:latin typeface="Arial"/>
                <a:cs typeface="Arial"/>
              </a:rPr>
              <a:t></a:t>
            </a:r>
            <a:r>
              <a:rPr sz="2100" spc="86" dirty="0">
                <a:solidFill>
                  <a:srgbClr val="FFFFFF"/>
                </a:solidFill>
                <a:latin typeface="Gothic Uralic"/>
                <a:cs typeface="Gothic Uralic"/>
              </a:rPr>
              <a:t>Pivot 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=</a:t>
            </a:r>
            <a:r>
              <a:rPr sz="2100" spc="-12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lang="en-IN" sz="2100" spc="-120" dirty="0" smtClean="0">
                <a:solidFill>
                  <a:srgbClr val="FFFFFF"/>
                </a:solidFill>
                <a:latin typeface="Gothic Uralic"/>
                <a:cs typeface="Gothic Uralic"/>
              </a:rPr>
              <a:t> 9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46206" y="4248548"/>
            <a:ext cx="427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27228" y="2726864"/>
            <a:ext cx="2251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chemeClr val="bg1"/>
                </a:solidFill>
              </a:rPr>
              <a:t>I ++</a:t>
            </a:r>
            <a:endParaRPr lang="en-IN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10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21" y="457200"/>
            <a:ext cx="2713196" cy="118686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650" dirty="0" err="1" smtClean="0"/>
              <a:t>Q</a:t>
            </a:r>
            <a:r>
              <a:rPr spc="-4" dirty="0" err="1" smtClean="0"/>
              <a:t>ui</a:t>
            </a:r>
            <a:r>
              <a:rPr spc="-8" dirty="0" err="1" smtClean="0"/>
              <a:t>c</a:t>
            </a:r>
            <a:r>
              <a:rPr spc="-4" dirty="0" err="1" smtClean="0"/>
              <a:t>k</a:t>
            </a:r>
            <a:r>
              <a:rPr sz="7650" spc="-4" dirty="0" err="1" smtClean="0"/>
              <a:t>S</a:t>
            </a:r>
            <a:r>
              <a:rPr spc="-8" dirty="0" err="1" smtClean="0"/>
              <a:t>ort</a:t>
            </a:r>
            <a:endParaRPr sz="7650" dirty="0"/>
          </a:p>
        </p:txBody>
      </p:sp>
      <p:grpSp>
        <p:nvGrpSpPr>
          <p:cNvPr id="3" name="object 3"/>
          <p:cNvGrpSpPr/>
          <p:nvPr/>
        </p:nvGrpSpPr>
        <p:grpSpPr>
          <a:xfrm>
            <a:off x="2301621" y="3581400"/>
            <a:ext cx="601504" cy="600075"/>
            <a:chOff x="1246632" y="3846576"/>
            <a:chExt cx="802005" cy="800100"/>
          </a:xfrm>
        </p:grpSpPr>
        <p:sp>
          <p:nvSpPr>
            <p:cNvPr id="4" name="object 4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solidFill>
              <a:srgbClr val="EC515C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ln w="15240">
              <a:solidFill>
                <a:srgbClr val="EC515C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68117" y="3730943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9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31439" y="3581400"/>
            <a:ext cx="601504" cy="600075"/>
            <a:chOff x="2353055" y="3846576"/>
            <a:chExt cx="802005" cy="800100"/>
          </a:xfrm>
        </p:grpSpPr>
        <p:sp>
          <p:nvSpPr>
            <p:cNvPr id="8" name="object 8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2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2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2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2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2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298412" y="3730943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1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624322" y="3623691"/>
            <a:ext cx="600075" cy="600075"/>
            <a:chOff x="5676900" y="3902964"/>
            <a:chExt cx="800100" cy="800100"/>
          </a:xfrm>
        </p:grpSpPr>
        <p:sp>
          <p:nvSpPr>
            <p:cNvPr id="12" name="object 12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791295" y="3773234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schemeClr val="bg1"/>
                </a:solidFill>
                <a:latin typeface="Tahoma"/>
                <a:cs typeface="Tahoma"/>
              </a:rPr>
              <a:t> 7</a:t>
            </a:r>
            <a:endParaRPr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962400" y="3581400"/>
            <a:ext cx="601504" cy="600075"/>
            <a:chOff x="3461003" y="3846576"/>
            <a:chExt cx="802005" cy="800100"/>
          </a:xfrm>
        </p:grpSpPr>
        <p:sp>
          <p:nvSpPr>
            <p:cNvPr id="16" name="object 16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129564" y="3730943"/>
            <a:ext cx="26908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dirty="0" smtClean="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794504" y="3597401"/>
            <a:ext cx="600075" cy="600075"/>
            <a:chOff x="4570476" y="3867911"/>
            <a:chExt cx="800100" cy="800100"/>
          </a:xfrm>
        </p:grpSpPr>
        <p:sp>
          <p:nvSpPr>
            <p:cNvPr id="32" name="object 32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961000" y="3746945"/>
            <a:ext cx="268605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lang="en-IN" sz="2000" dirty="0" smtClean="0">
                <a:solidFill>
                  <a:schemeClr val="bg1"/>
                </a:solidFill>
                <a:latin typeface="Tahoma"/>
                <a:cs typeface="Tahoma"/>
              </a:rPr>
              <a:t>2</a:t>
            </a:r>
            <a:endParaRPr lang="en-IN" dirty="0" smtClean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4289" y="5322950"/>
            <a:ext cx="1866519" cy="640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10412" y="4394834"/>
            <a:ext cx="454914" cy="640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427842" y="4319588"/>
            <a:ext cx="72390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i</a:t>
            </a:r>
            <a:endParaRPr sz="210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04673" y="5427308"/>
            <a:ext cx="1506379" cy="333746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2100" spc="86" dirty="0">
                <a:solidFill>
                  <a:srgbClr val="00C5BA"/>
                </a:solidFill>
                <a:latin typeface="Arial"/>
                <a:cs typeface="Arial"/>
              </a:rPr>
              <a:t></a:t>
            </a:r>
            <a:r>
              <a:rPr sz="2100" spc="86" dirty="0">
                <a:solidFill>
                  <a:srgbClr val="FFFFFF"/>
                </a:solidFill>
                <a:latin typeface="Gothic Uralic"/>
                <a:cs typeface="Gothic Uralic"/>
              </a:rPr>
              <a:t>Pivot 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=</a:t>
            </a:r>
            <a:r>
              <a:rPr sz="2100" spc="-12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lang="en-IN" sz="2100" spc="-120" dirty="0" smtClean="0">
                <a:solidFill>
                  <a:srgbClr val="FFFFFF"/>
                </a:solidFill>
                <a:latin typeface="Gothic Uralic"/>
                <a:cs typeface="Gothic Uralic"/>
              </a:rPr>
              <a:t> 9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46206" y="4248548"/>
            <a:ext cx="427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389381" y="6155014"/>
            <a:ext cx="71432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Step:1 :  while( number[</a:t>
            </a:r>
            <a:r>
              <a:rPr lang="en-IN" sz="2400" dirty="0" err="1">
                <a:solidFill>
                  <a:schemeClr val="bg1"/>
                </a:solidFill>
              </a:rPr>
              <a:t>i</a:t>
            </a:r>
            <a:r>
              <a:rPr lang="en-IN" sz="2400" dirty="0">
                <a:solidFill>
                  <a:schemeClr val="bg1"/>
                </a:solidFill>
              </a:rPr>
              <a:t>] &lt; = number[pivot] &amp;&amp; I &lt;last) 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55341" y="2819468"/>
            <a:ext cx="2588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chemeClr val="bg1"/>
                </a:solidFill>
              </a:rPr>
              <a:t>1 &lt; = 9 ??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9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21" y="457200"/>
            <a:ext cx="2713196" cy="118686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650" dirty="0" err="1" smtClean="0"/>
              <a:t>Q</a:t>
            </a:r>
            <a:r>
              <a:rPr spc="-4" dirty="0" err="1" smtClean="0"/>
              <a:t>ui</a:t>
            </a:r>
            <a:r>
              <a:rPr spc="-8" dirty="0" err="1" smtClean="0"/>
              <a:t>c</a:t>
            </a:r>
            <a:r>
              <a:rPr spc="-4" dirty="0" err="1" smtClean="0"/>
              <a:t>k</a:t>
            </a:r>
            <a:r>
              <a:rPr sz="7650" spc="-4" dirty="0" err="1" smtClean="0"/>
              <a:t>S</a:t>
            </a:r>
            <a:r>
              <a:rPr spc="-8" dirty="0" err="1" smtClean="0"/>
              <a:t>ort</a:t>
            </a:r>
            <a:endParaRPr sz="7650" dirty="0"/>
          </a:p>
        </p:txBody>
      </p:sp>
      <p:grpSp>
        <p:nvGrpSpPr>
          <p:cNvPr id="3" name="object 3"/>
          <p:cNvGrpSpPr/>
          <p:nvPr/>
        </p:nvGrpSpPr>
        <p:grpSpPr>
          <a:xfrm>
            <a:off x="2301621" y="3581400"/>
            <a:ext cx="601504" cy="600075"/>
            <a:chOff x="1246632" y="3846576"/>
            <a:chExt cx="802005" cy="800100"/>
          </a:xfrm>
        </p:grpSpPr>
        <p:sp>
          <p:nvSpPr>
            <p:cNvPr id="4" name="object 4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solidFill>
              <a:srgbClr val="EC515C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ln w="15240">
              <a:solidFill>
                <a:srgbClr val="EC515C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68117" y="3730943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9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31439" y="3581400"/>
            <a:ext cx="601504" cy="600075"/>
            <a:chOff x="2353055" y="3846576"/>
            <a:chExt cx="802005" cy="800100"/>
          </a:xfrm>
        </p:grpSpPr>
        <p:sp>
          <p:nvSpPr>
            <p:cNvPr id="8" name="object 8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2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2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2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2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2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298412" y="3730943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1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624322" y="3623691"/>
            <a:ext cx="600075" cy="600075"/>
            <a:chOff x="5676900" y="3902964"/>
            <a:chExt cx="800100" cy="800100"/>
          </a:xfrm>
        </p:grpSpPr>
        <p:sp>
          <p:nvSpPr>
            <p:cNvPr id="12" name="object 12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791295" y="3773234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schemeClr val="bg1"/>
                </a:solidFill>
                <a:latin typeface="Tahoma"/>
                <a:cs typeface="Tahoma"/>
              </a:rPr>
              <a:t> 7</a:t>
            </a:r>
            <a:endParaRPr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962400" y="3581400"/>
            <a:ext cx="601504" cy="600075"/>
            <a:chOff x="3461003" y="3846576"/>
            <a:chExt cx="802005" cy="800100"/>
          </a:xfrm>
        </p:grpSpPr>
        <p:sp>
          <p:nvSpPr>
            <p:cNvPr id="16" name="object 16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129564" y="3730943"/>
            <a:ext cx="26908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dirty="0" smtClean="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794504" y="3597401"/>
            <a:ext cx="600075" cy="600075"/>
            <a:chOff x="4570476" y="3867911"/>
            <a:chExt cx="800100" cy="800100"/>
          </a:xfrm>
        </p:grpSpPr>
        <p:sp>
          <p:nvSpPr>
            <p:cNvPr id="32" name="object 32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961000" y="3746945"/>
            <a:ext cx="268605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lang="en-IN" sz="2000" dirty="0" smtClean="0">
                <a:solidFill>
                  <a:schemeClr val="bg1"/>
                </a:solidFill>
                <a:latin typeface="Tahoma"/>
                <a:cs typeface="Tahoma"/>
              </a:rPr>
              <a:t>2</a:t>
            </a:r>
            <a:endParaRPr lang="en-IN" dirty="0" smtClean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4289" y="5322950"/>
            <a:ext cx="1866519" cy="640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10412" y="4394834"/>
            <a:ext cx="454914" cy="640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427842" y="4319588"/>
            <a:ext cx="72390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i</a:t>
            </a:r>
            <a:endParaRPr sz="210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04673" y="5427308"/>
            <a:ext cx="1506379" cy="333746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2100" spc="86" dirty="0">
                <a:solidFill>
                  <a:srgbClr val="00C5BA"/>
                </a:solidFill>
                <a:latin typeface="Arial"/>
                <a:cs typeface="Arial"/>
              </a:rPr>
              <a:t></a:t>
            </a:r>
            <a:r>
              <a:rPr sz="2100" spc="86" dirty="0">
                <a:solidFill>
                  <a:srgbClr val="FFFFFF"/>
                </a:solidFill>
                <a:latin typeface="Gothic Uralic"/>
                <a:cs typeface="Gothic Uralic"/>
              </a:rPr>
              <a:t>Pivot 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=</a:t>
            </a:r>
            <a:r>
              <a:rPr sz="2100" spc="-12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lang="en-IN" sz="2100" spc="-120" dirty="0" smtClean="0">
                <a:solidFill>
                  <a:srgbClr val="FFFFFF"/>
                </a:solidFill>
                <a:latin typeface="Gothic Uralic"/>
                <a:cs typeface="Gothic Uralic"/>
              </a:rPr>
              <a:t> 9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46206" y="4248548"/>
            <a:ext cx="427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455341" y="2819468"/>
            <a:ext cx="2588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chemeClr val="bg1"/>
                </a:solidFill>
              </a:rPr>
              <a:t>1 &lt; = 9 ??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78436" y="5322950"/>
            <a:ext cx="373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 smtClean="0">
                <a:solidFill>
                  <a:schemeClr val="bg1"/>
                </a:solidFill>
              </a:rPr>
              <a:t>True</a:t>
            </a:r>
            <a:endParaRPr lang="en-IN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05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21" y="457200"/>
            <a:ext cx="2713196" cy="118686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650" dirty="0" err="1" smtClean="0"/>
              <a:t>Q</a:t>
            </a:r>
            <a:r>
              <a:rPr spc="-4" dirty="0" err="1" smtClean="0"/>
              <a:t>ui</a:t>
            </a:r>
            <a:r>
              <a:rPr spc="-8" dirty="0" err="1" smtClean="0"/>
              <a:t>c</a:t>
            </a:r>
            <a:r>
              <a:rPr spc="-4" dirty="0" err="1" smtClean="0"/>
              <a:t>k</a:t>
            </a:r>
            <a:r>
              <a:rPr sz="7650" spc="-4" dirty="0" err="1" smtClean="0"/>
              <a:t>S</a:t>
            </a:r>
            <a:r>
              <a:rPr spc="-8" dirty="0" err="1" smtClean="0"/>
              <a:t>ort</a:t>
            </a:r>
            <a:endParaRPr sz="7650" dirty="0"/>
          </a:p>
        </p:txBody>
      </p:sp>
      <p:grpSp>
        <p:nvGrpSpPr>
          <p:cNvPr id="3" name="object 3"/>
          <p:cNvGrpSpPr/>
          <p:nvPr/>
        </p:nvGrpSpPr>
        <p:grpSpPr>
          <a:xfrm>
            <a:off x="2301621" y="3581400"/>
            <a:ext cx="601504" cy="600075"/>
            <a:chOff x="1246632" y="3846576"/>
            <a:chExt cx="802005" cy="800100"/>
          </a:xfrm>
        </p:grpSpPr>
        <p:sp>
          <p:nvSpPr>
            <p:cNvPr id="4" name="object 4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solidFill>
              <a:srgbClr val="EC515C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ln w="15240">
              <a:solidFill>
                <a:srgbClr val="EC515C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68117" y="3730943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9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31439" y="3581400"/>
            <a:ext cx="601504" cy="600075"/>
            <a:chOff x="2353055" y="3846576"/>
            <a:chExt cx="802005" cy="800100"/>
          </a:xfrm>
        </p:grpSpPr>
        <p:sp>
          <p:nvSpPr>
            <p:cNvPr id="8" name="object 8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2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2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2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2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2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298412" y="3730943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1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624322" y="3623691"/>
            <a:ext cx="600075" cy="600075"/>
            <a:chOff x="5676900" y="3902964"/>
            <a:chExt cx="800100" cy="800100"/>
          </a:xfrm>
        </p:grpSpPr>
        <p:sp>
          <p:nvSpPr>
            <p:cNvPr id="12" name="object 12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791295" y="3773234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schemeClr val="bg1"/>
                </a:solidFill>
                <a:latin typeface="Tahoma"/>
                <a:cs typeface="Tahoma"/>
              </a:rPr>
              <a:t> 7</a:t>
            </a:r>
            <a:endParaRPr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962400" y="3581400"/>
            <a:ext cx="601504" cy="600075"/>
            <a:chOff x="3461003" y="3846576"/>
            <a:chExt cx="802005" cy="800100"/>
          </a:xfrm>
        </p:grpSpPr>
        <p:sp>
          <p:nvSpPr>
            <p:cNvPr id="16" name="object 16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129564" y="3730943"/>
            <a:ext cx="26908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dirty="0" smtClean="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794504" y="3597401"/>
            <a:ext cx="600075" cy="600075"/>
            <a:chOff x="4570476" y="3867911"/>
            <a:chExt cx="800100" cy="800100"/>
          </a:xfrm>
        </p:grpSpPr>
        <p:sp>
          <p:nvSpPr>
            <p:cNvPr id="32" name="object 32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961000" y="3746945"/>
            <a:ext cx="268605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lang="en-IN" sz="2000" dirty="0" smtClean="0">
                <a:solidFill>
                  <a:schemeClr val="bg1"/>
                </a:solidFill>
                <a:latin typeface="Tahoma"/>
                <a:cs typeface="Tahoma"/>
              </a:rPr>
              <a:t>2</a:t>
            </a:r>
            <a:endParaRPr lang="en-IN" dirty="0" smtClean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4289" y="5322950"/>
            <a:ext cx="1866519" cy="640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10412" y="4394834"/>
            <a:ext cx="454914" cy="640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226957" y="4316355"/>
            <a:ext cx="72390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i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04673" y="5427308"/>
            <a:ext cx="1506379" cy="333746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2100" spc="86" dirty="0">
                <a:solidFill>
                  <a:srgbClr val="00C5BA"/>
                </a:solidFill>
                <a:latin typeface="Arial"/>
                <a:cs typeface="Arial"/>
              </a:rPr>
              <a:t></a:t>
            </a:r>
            <a:r>
              <a:rPr sz="2100" spc="86" dirty="0">
                <a:solidFill>
                  <a:srgbClr val="FFFFFF"/>
                </a:solidFill>
                <a:latin typeface="Gothic Uralic"/>
                <a:cs typeface="Gothic Uralic"/>
              </a:rPr>
              <a:t>Pivot 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=</a:t>
            </a:r>
            <a:r>
              <a:rPr sz="2100" spc="-12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lang="en-IN" sz="2100" spc="-120" dirty="0" smtClean="0">
                <a:solidFill>
                  <a:srgbClr val="FFFFFF"/>
                </a:solidFill>
                <a:latin typeface="Gothic Uralic"/>
                <a:cs typeface="Gothic Uralic"/>
              </a:rPr>
              <a:t> 9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46206" y="4248548"/>
            <a:ext cx="427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27228" y="2782584"/>
            <a:ext cx="1662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chemeClr val="bg1"/>
                </a:solidFill>
              </a:rPr>
              <a:t>I ++</a:t>
            </a:r>
            <a:endParaRPr lang="en-IN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90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21" y="457200"/>
            <a:ext cx="2713196" cy="118686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650" dirty="0" err="1" smtClean="0"/>
              <a:t>Q</a:t>
            </a:r>
            <a:r>
              <a:rPr spc="-4" dirty="0" err="1" smtClean="0"/>
              <a:t>ui</a:t>
            </a:r>
            <a:r>
              <a:rPr spc="-8" dirty="0" err="1" smtClean="0"/>
              <a:t>c</a:t>
            </a:r>
            <a:r>
              <a:rPr spc="-4" dirty="0" err="1" smtClean="0"/>
              <a:t>k</a:t>
            </a:r>
            <a:r>
              <a:rPr sz="7650" spc="-4" dirty="0" err="1" smtClean="0"/>
              <a:t>S</a:t>
            </a:r>
            <a:r>
              <a:rPr spc="-8" dirty="0" err="1" smtClean="0"/>
              <a:t>ort</a:t>
            </a:r>
            <a:endParaRPr sz="7650" dirty="0"/>
          </a:p>
        </p:txBody>
      </p:sp>
      <p:grpSp>
        <p:nvGrpSpPr>
          <p:cNvPr id="3" name="object 3"/>
          <p:cNvGrpSpPr/>
          <p:nvPr/>
        </p:nvGrpSpPr>
        <p:grpSpPr>
          <a:xfrm>
            <a:off x="2301621" y="3581400"/>
            <a:ext cx="601504" cy="600075"/>
            <a:chOff x="1246632" y="3846576"/>
            <a:chExt cx="802005" cy="800100"/>
          </a:xfrm>
        </p:grpSpPr>
        <p:sp>
          <p:nvSpPr>
            <p:cNvPr id="4" name="object 4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solidFill>
              <a:srgbClr val="EC515C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ln w="15240">
              <a:solidFill>
                <a:srgbClr val="EC515C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68117" y="3730943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9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31439" y="3581400"/>
            <a:ext cx="601504" cy="600075"/>
            <a:chOff x="2353055" y="3846576"/>
            <a:chExt cx="802005" cy="800100"/>
          </a:xfrm>
        </p:grpSpPr>
        <p:sp>
          <p:nvSpPr>
            <p:cNvPr id="8" name="object 8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2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2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2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2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2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298412" y="3730943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1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624322" y="3623691"/>
            <a:ext cx="600075" cy="600075"/>
            <a:chOff x="5676900" y="3902964"/>
            <a:chExt cx="800100" cy="800100"/>
          </a:xfrm>
        </p:grpSpPr>
        <p:sp>
          <p:nvSpPr>
            <p:cNvPr id="12" name="object 12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791295" y="3773234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schemeClr val="bg1"/>
                </a:solidFill>
                <a:latin typeface="Tahoma"/>
                <a:cs typeface="Tahoma"/>
              </a:rPr>
              <a:t> 7</a:t>
            </a:r>
            <a:endParaRPr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962400" y="3581400"/>
            <a:ext cx="601504" cy="600075"/>
            <a:chOff x="3461003" y="3846576"/>
            <a:chExt cx="802005" cy="800100"/>
          </a:xfrm>
        </p:grpSpPr>
        <p:sp>
          <p:nvSpPr>
            <p:cNvPr id="16" name="object 16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129564" y="3730943"/>
            <a:ext cx="26908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dirty="0" smtClean="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794504" y="3597401"/>
            <a:ext cx="600075" cy="600075"/>
            <a:chOff x="4570476" y="3867911"/>
            <a:chExt cx="800100" cy="800100"/>
          </a:xfrm>
        </p:grpSpPr>
        <p:sp>
          <p:nvSpPr>
            <p:cNvPr id="32" name="object 32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961000" y="3746945"/>
            <a:ext cx="268605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lang="en-IN" sz="2000" dirty="0" smtClean="0">
                <a:solidFill>
                  <a:schemeClr val="bg1"/>
                </a:solidFill>
                <a:latin typeface="Tahoma"/>
                <a:cs typeface="Tahoma"/>
              </a:rPr>
              <a:t>2</a:t>
            </a:r>
            <a:endParaRPr lang="en-IN" dirty="0" smtClean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4289" y="5322950"/>
            <a:ext cx="1866519" cy="640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10412" y="4394834"/>
            <a:ext cx="454914" cy="640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226957" y="4316355"/>
            <a:ext cx="72390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i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04673" y="5427308"/>
            <a:ext cx="1506379" cy="333746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2100" spc="86" dirty="0">
                <a:solidFill>
                  <a:srgbClr val="00C5BA"/>
                </a:solidFill>
                <a:latin typeface="Arial"/>
                <a:cs typeface="Arial"/>
              </a:rPr>
              <a:t></a:t>
            </a:r>
            <a:r>
              <a:rPr sz="2100" spc="86" dirty="0">
                <a:solidFill>
                  <a:srgbClr val="FFFFFF"/>
                </a:solidFill>
                <a:latin typeface="Gothic Uralic"/>
                <a:cs typeface="Gothic Uralic"/>
              </a:rPr>
              <a:t>Pivot 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=</a:t>
            </a:r>
            <a:r>
              <a:rPr sz="2100" spc="-12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lang="en-IN" sz="2100" spc="-120" dirty="0" smtClean="0">
                <a:solidFill>
                  <a:srgbClr val="FFFFFF"/>
                </a:solidFill>
                <a:latin typeface="Gothic Uralic"/>
                <a:cs typeface="Gothic Uralic"/>
              </a:rPr>
              <a:t> 9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46206" y="4248548"/>
            <a:ext cx="427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219672" y="6251066"/>
            <a:ext cx="71432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Step:1 :  while( number[</a:t>
            </a:r>
            <a:r>
              <a:rPr lang="en-IN" sz="2400" dirty="0" err="1">
                <a:solidFill>
                  <a:schemeClr val="bg1"/>
                </a:solidFill>
              </a:rPr>
              <a:t>i</a:t>
            </a:r>
            <a:r>
              <a:rPr lang="en-IN" sz="2400" dirty="0">
                <a:solidFill>
                  <a:schemeClr val="bg1"/>
                </a:solidFill>
              </a:rPr>
              <a:t>] &lt; = number[pivot] &amp;&amp; I &lt;last) 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17011" y="2764886"/>
            <a:ext cx="2786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chemeClr val="bg1"/>
                </a:solidFill>
              </a:rPr>
              <a:t>8 &lt; = 9 ??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75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21" y="457200"/>
            <a:ext cx="2713196" cy="118686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650" dirty="0" err="1" smtClean="0"/>
              <a:t>Q</a:t>
            </a:r>
            <a:r>
              <a:rPr spc="-4" dirty="0" err="1" smtClean="0"/>
              <a:t>ui</a:t>
            </a:r>
            <a:r>
              <a:rPr spc="-8" dirty="0" err="1" smtClean="0"/>
              <a:t>c</a:t>
            </a:r>
            <a:r>
              <a:rPr spc="-4" dirty="0" err="1" smtClean="0"/>
              <a:t>k</a:t>
            </a:r>
            <a:r>
              <a:rPr sz="7650" spc="-4" dirty="0" err="1" smtClean="0"/>
              <a:t>S</a:t>
            </a:r>
            <a:r>
              <a:rPr spc="-8" dirty="0" err="1" smtClean="0"/>
              <a:t>ort</a:t>
            </a:r>
            <a:endParaRPr sz="7650" dirty="0"/>
          </a:p>
        </p:txBody>
      </p:sp>
      <p:grpSp>
        <p:nvGrpSpPr>
          <p:cNvPr id="3" name="object 3"/>
          <p:cNvGrpSpPr/>
          <p:nvPr/>
        </p:nvGrpSpPr>
        <p:grpSpPr>
          <a:xfrm>
            <a:off x="2301621" y="3581400"/>
            <a:ext cx="601504" cy="600075"/>
            <a:chOff x="1246632" y="3846576"/>
            <a:chExt cx="802005" cy="800100"/>
          </a:xfrm>
        </p:grpSpPr>
        <p:sp>
          <p:nvSpPr>
            <p:cNvPr id="4" name="object 4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solidFill>
              <a:srgbClr val="EC515C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ln w="15240">
              <a:solidFill>
                <a:srgbClr val="EC515C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68117" y="3730943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9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31439" y="3581400"/>
            <a:ext cx="601504" cy="600075"/>
            <a:chOff x="2353055" y="3846576"/>
            <a:chExt cx="802005" cy="800100"/>
          </a:xfrm>
        </p:grpSpPr>
        <p:sp>
          <p:nvSpPr>
            <p:cNvPr id="8" name="object 8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2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2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2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2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2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298412" y="3730943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1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624322" y="3623691"/>
            <a:ext cx="600075" cy="600075"/>
            <a:chOff x="5676900" y="3902964"/>
            <a:chExt cx="800100" cy="800100"/>
          </a:xfrm>
        </p:grpSpPr>
        <p:sp>
          <p:nvSpPr>
            <p:cNvPr id="12" name="object 12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791295" y="3773234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schemeClr val="bg1"/>
                </a:solidFill>
                <a:latin typeface="Tahoma"/>
                <a:cs typeface="Tahoma"/>
              </a:rPr>
              <a:t> 7</a:t>
            </a:r>
            <a:endParaRPr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962400" y="3581400"/>
            <a:ext cx="601504" cy="600075"/>
            <a:chOff x="3461003" y="3846576"/>
            <a:chExt cx="802005" cy="800100"/>
          </a:xfrm>
        </p:grpSpPr>
        <p:sp>
          <p:nvSpPr>
            <p:cNvPr id="16" name="object 16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129564" y="3730943"/>
            <a:ext cx="26908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dirty="0" smtClean="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794504" y="3597401"/>
            <a:ext cx="600075" cy="600075"/>
            <a:chOff x="4570476" y="3867911"/>
            <a:chExt cx="800100" cy="800100"/>
          </a:xfrm>
        </p:grpSpPr>
        <p:sp>
          <p:nvSpPr>
            <p:cNvPr id="32" name="object 32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961000" y="3746945"/>
            <a:ext cx="268605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lang="en-IN" sz="2000" dirty="0" smtClean="0">
                <a:solidFill>
                  <a:schemeClr val="bg1"/>
                </a:solidFill>
                <a:latin typeface="Tahoma"/>
                <a:cs typeface="Tahoma"/>
              </a:rPr>
              <a:t>2</a:t>
            </a:r>
            <a:endParaRPr lang="en-IN" dirty="0" smtClean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4289" y="5322950"/>
            <a:ext cx="1866519" cy="640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10412" y="4394834"/>
            <a:ext cx="454914" cy="640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226957" y="4316355"/>
            <a:ext cx="72390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i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04673" y="5427308"/>
            <a:ext cx="1506379" cy="333746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2100" spc="86" dirty="0">
                <a:solidFill>
                  <a:srgbClr val="00C5BA"/>
                </a:solidFill>
                <a:latin typeface="Arial"/>
                <a:cs typeface="Arial"/>
              </a:rPr>
              <a:t></a:t>
            </a:r>
            <a:r>
              <a:rPr sz="2100" spc="86" dirty="0">
                <a:solidFill>
                  <a:srgbClr val="FFFFFF"/>
                </a:solidFill>
                <a:latin typeface="Gothic Uralic"/>
                <a:cs typeface="Gothic Uralic"/>
              </a:rPr>
              <a:t>Pivot 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=</a:t>
            </a:r>
            <a:r>
              <a:rPr sz="2100" spc="-12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lang="en-IN" sz="2100" spc="-120" dirty="0" smtClean="0">
                <a:solidFill>
                  <a:srgbClr val="FFFFFF"/>
                </a:solidFill>
                <a:latin typeface="Gothic Uralic"/>
                <a:cs typeface="Gothic Uralic"/>
              </a:rPr>
              <a:t> 9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46206" y="4248548"/>
            <a:ext cx="427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17011" y="2764886"/>
            <a:ext cx="2786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chemeClr val="bg1"/>
                </a:solidFill>
              </a:rPr>
              <a:t>8 &lt; = 9 ??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87102" y="5181325"/>
            <a:ext cx="2786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 smtClean="0">
                <a:solidFill>
                  <a:schemeClr val="bg1"/>
                </a:solidFill>
              </a:rPr>
              <a:t>True </a:t>
            </a:r>
            <a:endParaRPr lang="en-IN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56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21" y="457200"/>
            <a:ext cx="2713196" cy="118686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650" dirty="0" err="1" smtClean="0"/>
              <a:t>Q</a:t>
            </a:r>
            <a:r>
              <a:rPr spc="-4" dirty="0" err="1" smtClean="0"/>
              <a:t>ui</a:t>
            </a:r>
            <a:r>
              <a:rPr spc="-8" dirty="0" err="1" smtClean="0"/>
              <a:t>c</a:t>
            </a:r>
            <a:r>
              <a:rPr spc="-4" dirty="0" err="1" smtClean="0"/>
              <a:t>k</a:t>
            </a:r>
            <a:r>
              <a:rPr sz="7650" spc="-4" dirty="0" err="1" smtClean="0"/>
              <a:t>S</a:t>
            </a:r>
            <a:r>
              <a:rPr spc="-8" dirty="0" err="1" smtClean="0"/>
              <a:t>ort</a:t>
            </a:r>
            <a:endParaRPr sz="7650" dirty="0"/>
          </a:p>
        </p:txBody>
      </p:sp>
      <p:grpSp>
        <p:nvGrpSpPr>
          <p:cNvPr id="3" name="object 3"/>
          <p:cNvGrpSpPr/>
          <p:nvPr/>
        </p:nvGrpSpPr>
        <p:grpSpPr>
          <a:xfrm>
            <a:off x="2301621" y="3581400"/>
            <a:ext cx="601504" cy="600075"/>
            <a:chOff x="1246632" y="3846576"/>
            <a:chExt cx="802005" cy="800100"/>
          </a:xfrm>
        </p:grpSpPr>
        <p:sp>
          <p:nvSpPr>
            <p:cNvPr id="4" name="object 4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solidFill>
              <a:srgbClr val="EC515C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ln w="15240">
              <a:solidFill>
                <a:srgbClr val="EC515C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68117" y="3730943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9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31439" y="3581400"/>
            <a:ext cx="601504" cy="600075"/>
            <a:chOff x="2353055" y="3846576"/>
            <a:chExt cx="802005" cy="800100"/>
          </a:xfrm>
        </p:grpSpPr>
        <p:sp>
          <p:nvSpPr>
            <p:cNvPr id="8" name="object 8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2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2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2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2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2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298412" y="3730943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1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624322" y="3623691"/>
            <a:ext cx="600075" cy="600075"/>
            <a:chOff x="5676900" y="3902964"/>
            <a:chExt cx="800100" cy="800100"/>
          </a:xfrm>
        </p:grpSpPr>
        <p:sp>
          <p:nvSpPr>
            <p:cNvPr id="12" name="object 12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791295" y="3773234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schemeClr val="bg1"/>
                </a:solidFill>
                <a:latin typeface="Tahoma"/>
                <a:cs typeface="Tahoma"/>
              </a:rPr>
              <a:t> 7</a:t>
            </a:r>
            <a:endParaRPr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962400" y="3581400"/>
            <a:ext cx="601504" cy="600075"/>
            <a:chOff x="3461003" y="3846576"/>
            <a:chExt cx="802005" cy="800100"/>
          </a:xfrm>
        </p:grpSpPr>
        <p:sp>
          <p:nvSpPr>
            <p:cNvPr id="16" name="object 16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129564" y="3730943"/>
            <a:ext cx="26908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dirty="0" smtClean="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794504" y="3597401"/>
            <a:ext cx="600075" cy="600075"/>
            <a:chOff x="4570476" y="3867911"/>
            <a:chExt cx="800100" cy="800100"/>
          </a:xfrm>
        </p:grpSpPr>
        <p:sp>
          <p:nvSpPr>
            <p:cNvPr id="32" name="object 32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961000" y="3746945"/>
            <a:ext cx="268605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lang="en-IN" sz="2000" dirty="0" smtClean="0">
                <a:solidFill>
                  <a:schemeClr val="bg1"/>
                </a:solidFill>
                <a:latin typeface="Tahoma"/>
                <a:cs typeface="Tahoma"/>
              </a:rPr>
              <a:t>2</a:t>
            </a:r>
            <a:endParaRPr lang="en-IN" dirty="0" smtClean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4289" y="5322950"/>
            <a:ext cx="1866519" cy="640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10412" y="4394834"/>
            <a:ext cx="454914" cy="640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058346" y="4335590"/>
            <a:ext cx="72390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i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04673" y="5427308"/>
            <a:ext cx="1506379" cy="333746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2100" spc="86" dirty="0">
                <a:solidFill>
                  <a:srgbClr val="00C5BA"/>
                </a:solidFill>
                <a:latin typeface="Arial"/>
                <a:cs typeface="Arial"/>
              </a:rPr>
              <a:t></a:t>
            </a:r>
            <a:r>
              <a:rPr sz="2100" spc="86" dirty="0">
                <a:solidFill>
                  <a:srgbClr val="FFFFFF"/>
                </a:solidFill>
                <a:latin typeface="Gothic Uralic"/>
                <a:cs typeface="Gothic Uralic"/>
              </a:rPr>
              <a:t>Pivot 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=</a:t>
            </a:r>
            <a:r>
              <a:rPr sz="2100" spc="-12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lang="en-IN" sz="2100" spc="-120" dirty="0" smtClean="0">
                <a:solidFill>
                  <a:srgbClr val="FFFFFF"/>
                </a:solidFill>
                <a:latin typeface="Gothic Uralic"/>
                <a:cs typeface="Gothic Uralic"/>
              </a:rPr>
              <a:t> 9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46206" y="4248548"/>
            <a:ext cx="427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95247" y="2689532"/>
            <a:ext cx="991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chemeClr val="bg1"/>
                </a:solidFill>
              </a:rPr>
              <a:t>I ++</a:t>
            </a:r>
            <a:endParaRPr lang="en-IN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47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21" y="457200"/>
            <a:ext cx="2713196" cy="118686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650" dirty="0" err="1" smtClean="0"/>
              <a:t>Q</a:t>
            </a:r>
            <a:r>
              <a:rPr spc="-4" dirty="0" err="1" smtClean="0"/>
              <a:t>ui</a:t>
            </a:r>
            <a:r>
              <a:rPr spc="-8" dirty="0" err="1" smtClean="0"/>
              <a:t>c</a:t>
            </a:r>
            <a:r>
              <a:rPr spc="-4" dirty="0" err="1" smtClean="0"/>
              <a:t>k</a:t>
            </a:r>
            <a:r>
              <a:rPr sz="7650" spc="-4" dirty="0" err="1" smtClean="0"/>
              <a:t>S</a:t>
            </a:r>
            <a:r>
              <a:rPr spc="-8" dirty="0" err="1" smtClean="0"/>
              <a:t>ort</a:t>
            </a:r>
            <a:endParaRPr sz="7650" dirty="0"/>
          </a:p>
        </p:txBody>
      </p:sp>
      <p:grpSp>
        <p:nvGrpSpPr>
          <p:cNvPr id="3" name="object 3"/>
          <p:cNvGrpSpPr/>
          <p:nvPr/>
        </p:nvGrpSpPr>
        <p:grpSpPr>
          <a:xfrm>
            <a:off x="2301621" y="3581400"/>
            <a:ext cx="601504" cy="600075"/>
            <a:chOff x="1246632" y="3846576"/>
            <a:chExt cx="802005" cy="800100"/>
          </a:xfrm>
        </p:grpSpPr>
        <p:sp>
          <p:nvSpPr>
            <p:cNvPr id="4" name="object 4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solidFill>
              <a:srgbClr val="EC515C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ln w="15240">
              <a:solidFill>
                <a:srgbClr val="EC515C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68117" y="3730943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9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31439" y="3581400"/>
            <a:ext cx="601504" cy="600075"/>
            <a:chOff x="2353055" y="3846576"/>
            <a:chExt cx="802005" cy="800100"/>
          </a:xfrm>
        </p:grpSpPr>
        <p:sp>
          <p:nvSpPr>
            <p:cNvPr id="8" name="object 8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2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2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2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2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2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298412" y="3730943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1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624322" y="3623691"/>
            <a:ext cx="600075" cy="600075"/>
            <a:chOff x="5676900" y="3902964"/>
            <a:chExt cx="800100" cy="800100"/>
          </a:xfrm>
        </p:grpSpPr>
        <p:sp>
          <p:nvSpPr>
            <p:cNvPr id="12" name="object 12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791295" y="3773234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schemeClr val="bg1"/>
                </a:solidFill>
                <a:latin typeface="Tahoma"/>
                <a:cs typeface="Tahoma"/>
              </a:rPr>
              <a:t> 7</a:t>
            </a:r>
            <a:endParaRPr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962400" y="3581400"/>
            <a:ext cx="601504" cy="600075"/>
            <a:chOff x="3461003" y="3846576"/>
            <a:chExt cx="802005" cy="800100"/>
          </a:xfrm>
        </p:grpSpPr>
        <p:sp>
          <p:nvSpPr>
            <p:cNvPr id="16" name="object 16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129564" y="3730943"/>
            <a:ext cx="26908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dirty="0" smtClean="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794504" y="3597401"/>
            <a:ext cx="600075" cy="600075"/>
            <a:chOff x="4570476" y="3867911"/>
            <a:chExt cx="800100" cy="800100"/>
          </a:xfrm>
        </p:grpSpPr>
        <p:sp>
          <p:nvSpPr>
            <p:cNvPr id="32" name="object 32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961000" y="3746945"/>
            <a:ext cx="268605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lang="en-IN" sz="2000" dirty="0" smtClean="0">
                <a:solidFill>
                  <a:schemeClr val="bg1"/>
                </a:solidFill>
                <a:latin typeface="Tahoma"/>
                <a:cs typeface="Tahoma"/>
              </a:rPr>
              <a:t>2</a:t>
            </a:r>
            <a:endParaRPr lang="en-IN" dirty="0" smtClean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4289" y="5322950"/>
            <a:ext cx="1866519" cy="640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10412" y="4394834"/>
            <a:ext cx="454914" cy="640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058346" y="4335590"/>
            <a:ext cx="72390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i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04673" y="5427308"/>
            <a:ext cx="1506379" cy="333746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2100" spc="86" dirty="0">
                <a:solidFill>
                  <a:srgbClr val="00C5BA"/>
                </a:solidFill>
                <a:latin typeface="Arial"/>
                <a:cs typeface="Arial"/>
              </a:rPr>
              <a:t></a:t>
            </a:r>
            <a:r>
              <a:rPr sz="2100" spc="86" dirty="0">
                <a:solidFill>
                  <a:srgbClr val="FFFFFF"/>
                </a:solidFill>
                <a:latin typeface="Gothic Uralic"/>
                <a:cs typeface="Gothic Uralic"/>
              </a:rPr>
              <a:t>Pivot 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=</a:t>
            </a:r>
            <a:r>
              <a:rPr sz="2100" spc="-12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lang="en-IN" sz="2100" spc="-120" dirty="0" smtClean="0">
                <a:solidFill>
                  <a:srgbClr val="FFFFFF"/>
                </a:solidFill>
                <a:latin typeface="Gothic Uralic"/>
                <a:cs typeface="Gothic Uralic"/>
              </a:rPr>
              <a:t> 9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46206" y="4248548"/>
            <a:ext cx="427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228600" y="6251066"/>
            <a:ext cx="71432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Step:1 :  while( number[</a:t>
            </a:r>
            <a:r>
              <a:rPr lang="en-IN" sz="2400" dirty="0" err="1">
                <a:solidFill>
                  <a:schemeClr val="bg1"/>
                </a:solidFill>
              </a:rPr>
              <a:t>i</a:t>
            </a:r>
            <a:r>
              <a:rPr lang="en-IN" sz="2400" dirty="0">
                <a:solidFill>
                  <a:schemeClr val="bg1"/>
                </a:solidFill>
              </a:rPr>
              <a:t>] &lt; = number[pivot</a:t>
            </a:r>
            <a:r>
              <a:rPr lang="en-IN" sz="2400" dirty="0" smtClean="0">
                <a:solidFill>
                  <a:schemeClr val="bg1"/>
                </a:solidFill>
              </a:rPr>
              <a:t>] &amp;&amp; I &lt;last) 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72872" y="2824157"/>
            <a:ext cx="2349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chemeClr val="bg1"/>
                </a:solidFill>
              </a:rPr>
              <a:t>2 &lt; = 9 ??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29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85800"/>
            <a:ext cx="7086600" cy="544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43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21" y="457200"/>
            <a:ext cx="2713196" cy="118686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650" dirty="0" err="1" smtClean="0"/>
              <a:t>Q</a:t>
            </a:r>
            <a:r>
              <a:rPr spc="-4" dirty="0" err="1" smtClean="0"/>
              <a:t>ui</a:t>
            </a:r>
            <a:r>
              <a:rPr spc="-8" dirty="0" err="1" smtClean="0"/>
              <a:t>c</a:t>
            </a:r>
            <a:r>
              <a:rPr spc="-4" dirty="0" err="1" smtClean="0"/>
              <a:t>k</a:t>
            </a:r>
            <a:r>
              <a:rPr sz="7650" spc="-4" dirty="0" err="1" smtClean="0"/>
              <a:t>S</a:t>
            </a:r>
            <a:r>
              <a:rPr spc="-8" dirty="0" err="1" smtClean="0"/>
              <a:t>ort</a:t>
            </a:r>
            <a:endParaRPr sz="7650" dirty="0"/>
          </a:p>
        </p:txBody>
      </p:sp>
      <p:grpSp>
        <p:nvGrpSpPr>
          <p:cNvPr id="3" name="object 3"/>
          <p:cNvGrpSpPr/>
          <p:nvPr/>
        </p:nvGrpSpPr>
        <p:grpSpPr>
          <a:xfrm>
            <a:off x="2301621" y="3581400"/>
            <a:ext cx="601504" cy="600075"/>
            <a:chOff x="1246632" y="3846576"/>
            <a:chExt cx="802005" cy="800100"/>
          </a:xfrm>
        </p:grpSpPr>
        <p:sp>
          <p:nvSpPr>
            <p:cNvPr id="4" name="object 4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solidFill>
              <a:srgbClr val="EC515C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ln w="15240">
              <a:solidFill>
                <a:srgbClr val="EC515C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68117" y="3730943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9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31439" y="3581400"/>
            <a:ext cx="601504" cy="600075"/>
            <a:chOff x="2353055" y="3846576"/>
            <a:chExt cx="802005" cy="800100"/>
          </a:xfrm>
        </p:grpSpPr>
        <p:sp>
          <p:nvSpPr>
            <p:cNvPr id="8" name="object 8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2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2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2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2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2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298412" y="3730943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1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624322" y="3623691"/>
            <a:ext cx="600075" cy="600075"/>
            <a:chOff x="5676900" y="3902964"/>
            <a:chExt cx="800100" cy="800100"/>
          </a:xfrm>
        </p:grpSpPr>
        <p:sp>
          <p:nvSpPr>
            <p:cNvPr id="12" name="object 12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791295" y="3773234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schemeClr val="bg1"/>
                </a:solidFill>
                <a:latin typeface="Tahoma"/>
                <a:cs typeface="Tahoma"/>
              </a:rPr>
              <a:t> 7</a:t>
            </a:r>
            <a:endParaRPr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962400" y="3581400"/>
            <a:ext cx="601504" cy="600075"/>
            <a:chOff x="3461003" y="3846576"/>
            <a:chExt cx="802005" cy="800100"/>
          </a:xfrm>
        </p:grpSpPr>
        <p:sp>
          <p:nvSpPr>
            <p:cNvPr id="16" name="object 16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129564" y="3730943"/>
            <a:ext cx="26908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dirty="0" smtClean="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794504" y="3597401"/>
            <a:ext cx="600075" cy="600075"/>
            <a:chOff x="4570476" y="3867911"/>
            <a:chExt cx="800100" cy="800100"/>
          </a:xfrm>
        </p:grpSpPr>
        <p:sp>
          <p:nvSpPr>
            <p:cNvPr id="32" name="object 32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961000" y="3746945"/>
            <a:ext cx="268605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lang="en-IN" sz="2000" dirty="0" smtClean="0">
                <a:solidFill>
                  <a:schemeClr val="bg1"/>
                </a:solidFill>
                <a:latin typeface="Tahoma"/>
                <a:cs typeface="Tahoma"/>
              </a:rPr>
              <a:t>2</a:t>
            </a:r>
            <a:endParaRPr lang="en-IN" dirty="0" smtClean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4289" y="5322950"/>
            <a:ext cx="1866519" cy="640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10412" y="4394834"/>
            <a:ext cx="454914" cy="640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058346" y="4335590"/>
            <a:ext cx="72390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i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04673" y="5427308"/>
            <a:ext cx="1506379" cy="333746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2100" spc="86" dirty="0">
                <a:solidFill>
                  <a:srgbClr val="00C5BA"/>
                </a:solidFill>
                <a:latin typeface="Arial"/>
                <a:cs typeface="Arial"/>
              </a:rPr>
              <a:t></a:t>
            </a:r>
            <a:r>
              <a:rPr sz="2100" spc="86" dirty="0">
                <a:solidFill>
                  <a:srgbClr val="FFFFFF"/>
                </a:solidFill>
                <a:latin typeface="Gothic Uralic"/>
                <a:cs typeface="Gothic Uralic"/>
              </a:rPr>
              <a:t>Pivot 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=</a:t>
            </a:r>
            <a:r>
              <a:rPr sz="2100" spc="-12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lang="en-IN" sz="2100" spc="-120" dirty="0" smtClean="0">
                <a:solidFill>
                  <a:srgbClr val="FFFFFF"/>
                </a:solidFill>
                <a:latin typeface="Gothic Uralic"/>
                <a:cs typeface="Gothic Uralic"/>
              </a:rPr>
              <a:t> 9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46206" y="4248548"/>
            <a:ext cx="427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72872" y="2824157"/>
            <a:ext cx="2349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chemeClr val="bg1"/>
                </a:solidFill>
              </a:rPr>
              <a:t>2 &lt; = 9 ??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80710" y="5322950"/>
            <a:ext cx="2492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 smtClean="0">
                <a:solidFill>
                  <a:schemeClr val="bg1"/>
                </a:solidFill>
              </a:rPr>
              <a:t>True</a:t>
            </a:r>
            <a:endParaRPr lang="en-IN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72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21" y="457200"/>
            <a:ext cx="2713196" cy="118686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650" dirty="0" err="1" smtClean="0"/>
              <a:t>Q</a:t>
            </a:r>
            <a:r>
              <a:rPr spc="-4" dirty="0" err="1" smtClean="0"/>
              <a:t>ui</a:t>
            </a:r>
            <a:r>
              <a:rPr spc="-8" dirty="0" err="1" smtClean="0"/>
              <a:t>c</a:t>
            </a:r>
            <a:r>
              <a:rPr spc="-4" dirty="0" err="1" smtClean="0"/>
              <a:t>k</a:t>
            </a:r>
            <a:r>
              <a:rPr sz="7650" spc="-4" dirty="0" err="1" smtClean="0"/>
              <a:t>S</a:t>
            </a:r>
            <a:r>
              <a:rPr spc="-8" dirty="0" err="1" smtClean="0"/>
              <a:t>ort</a:t>
            </a:r>
            <a:endParaRPr sz="7650" dirty="0"/>
          </a:p>
        </p:txBody>
      </p:sp>
      <p:grpSp>
        <p:nvGrpSpPr>
          <p:cNvPr id="3" name="object 3"/>
          <p:cNvGrpSpPr/>
          <p:nvPr/>
        </p:nvGrpSpPr>
        <p:grpSpPr>
          <a:xfrm>
            <a:off x="2301621" y="3581400"/>
            <a:ext cx="601504" cy="600075"/>
            <a:chOff x="1246632" y="3846576"/>
            <a:chExt cx="802005" cy="800100"/>
          </a:xfrm>
        </p:grpSpPr>
        <p:sp>
          <p:nvSpPr>
            <p:cNvPr id="4" name="object 4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solidFill>
              <a:srgbClr val="EC515C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ln w="15240">
              <a:solidFill>
                <a:srgbClr val="EC515C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68117" y="3730943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9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31439" y="3581400"/>
            <a:ext cx="601504" cy="600075"/>
            <a:chOff x="2353055" y="3846576"/>
            <a:chExt cx="802005" cy="800100"/>
          </a:xfrm>
        </p:grpSpPr>
        <p:sp>
          <p:nvSpPr>
            <p:cNvPr id="8" name="object 8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2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2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2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2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2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298412" y="3730943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1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624322" y="3623691"/>
            <a:ext cx="600075" cy="600075"/>
            <a:chOff x="5676900" y="3902964"/>
            <a:chExt cx="800100" cy="800100"/>
          </a:xfrm>
        </p:grpSpPr>
        <p:sp>
          <p:nvSpPr>
            <p:cNvPr id="12" name="object 12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791295" y="3773234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schemeClr val="bg1"/>
                </a:solidFill>
                <a:latin typeface="Tahoma"/>
                <a:cs typeface="Tahoma"/>
              </a:rPr>
              <a:t> 7</a:t>
            </a:r>
            <a:endParaRPr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962400" y="3581400"/>
            <a:ext cx="601504" cy="600075"/>
            <a:chOff x="3461003" y="3846576"/>
            <a:chExt cx="802005" cy="800100"/>
          </a:xfrm>
        </p:grpSpPr>
        <p:sp>
          <p:nvSpPr>
            <p:cNvPr id="16" name="object 16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129564" y="3730943"/>
            <a:ext cx="26908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dirty="0" smtClean="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794504" y="3597401"/>
            <a:ext cx="600075" cy="600075"/>
            <a:chOff x="4570476" y="3867911"/>
            <a:chExt cx="800100" cy="800100"/>
          </a:xfrm>
        </p:grpSpPr>
        <p:sp>
          <p:nvSpPr>
            <p:cNvPr id="32" name="object 32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961000" y="3746945"/>
            <a:ext cx="268605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lang="en-IN" sz="2000" dirty="0" smtClean="0">
                <a:solidFill>
                  <a:schemeClr val="bg1"/>
                </a:solidFill>
                <a:latin typeface="Tahoma"/>
                <a:cs typeface="Tahoma"/>
              </a:rPr>
              <a:t>2</a:t>
            </a:r>
            <a:endParaRPr lang="en-IN" dirty="0" smtClean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4289" y="5322950"/>
            <a:ext cx="1866519" cy="640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10412" y="4394834"/>
            <a:ext cx="454914" cy="640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755100" y="4280337"/>
            <a:ext cx="72390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i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04673" y="5427308"/>
            <a:ext cx="1506379" cy="333746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2100" spc="86" dirty="0">
                <a:solidFill>
                  <a:srgbClr val="00C5BA"/>
                </a:solidFill>
                <a:latin typeface="Arial"/>
                <a:cs typeface="Arial"/>
              </a:rPr>
              <a:t></a:t>
            </a:r>
            <a:r>
              <a:rPr sz="2100" spc="86" dirty="0">
                <a:solidFill>
                  <a:srgbClr val="FFFFFF"/>
                </a:solidFill>
                <a:latin typeface="Gothic Uralic"/>
                <a:cs typeface="Gothic Uralic"/>
              </a:rPr>
              <a:t>Pivot 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=</a:t>
            </a:r>
            <a:r>
              <a:rPr sz="2100" spc="-12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lang="en-IN" sz="2100" spc="-120" dirty="0" smtClean="0">
                <a:solidFill>
                  <a:srgbClr val="FFFFFF"/>
                </a:solidFill>
                <a:latin typeface="Gothic Uralic"/>
                <a:cs typeface="Gothic Uralic"/>
              </a:rPr>
              <a:t> 9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979244" y="4236712"/>
            <a:ext cx="427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371600" y="2514010"/>
            <a:ext cx="6096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Step:1 :  while( number[</a:t>
            </a:r>
            <a:r>
              <a:rPr lang="en-IN" sz="2000" dirty="0" err="1">
                <a:solidFill>
                  <a:schemeClr val="bg1"/>
                </a:solidFill>
              </a:rPr>
              <a:t>i</a:t>
            </a:r>
            <a:r>
              <a:rPr lang="en-IN" sz="2000" dirty="0">
                <a:solidFill>
                  <a:schemeClr val="bg1"/>
                </a:solidFill>
              </a:rPr>
              <a:t>] &lt; = number[pivot] &amp;&amp; I &lt;last) 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99188" y="4907398"/>
            <a:ext cx="3162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chemeClr val="bg1"/>
                </a:solidFill>
              </a:rPr>
              <a:t>7 &lt; = 9 ?? 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54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21" y="457200"/>
            <a:ext cx="2713196" cy="118686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650" dirty="0" err="1" smtClean="0"/>
              <a:t>Q</a:t>
            </a:r>
            <a:r>
              <a:rPr spc="-4" dirty="0" err="1" smtClean="0"/>
              <a:t>ui</a:t>
            </a:r>
            <a:r>
              <a:rPr spc="-8" dirty="0" err="1" smtClean="0"/>
              <a:t>c</a:t>
            </a:r>
            <a:r>
              <a:rPr spc="-4" dirty="0" err="1" smtClean="0"/>
              <a:t>k</a:t>
            </a:r>
            <a:r>
              <a:rPr sz="7650" spc="-4" dirty="0" err="1" smtClean="0"/>
              <a:t>S</a:t>
            </a:r>
            <a:r>
              <a:rPr spc="-8" dirty="0" err="1" smtClean="0"/>
              <a:t>ort</a:t>
            </a:r>
            <a:endParaRPr sz="7650" dirty="0"/>
          </a:p>
        </p:txBody>
      </p:sp>
      <p:grpSp>
        <p:nvGrpSpPr>
          <p:cNvPr id="3" name="object 3"/>
          <p:cNvGrpSpPr/>
          <p:nvPr/>
        </p:nvGrpSpPr>
        <p:grpSpPr>
          <a:xfrm>
            <a:off x="2301621" y="3581400"/>
            <a:ext cx="601504" cy="600075"/>
            <a:chOff x="1246632" y="3846576"/>
            <a:chExt cx="802005" cy="800100"/>
          </a:xfrm>
        </p:grpSpPr>
        <p:sp>
          <p:nvSpPr>
            <p:cNvPr id="4" name="object 4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solidFill>
              <a:srgbClr val="EC515C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ln w="15240">
              <a:solidFill>
                <a:srgbClr val="EC515C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68117" y="3730943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9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31439" y="3581400"/>
            <a:ext cx="601504" cy="600075"/>
            <a:chOff x="2353055" y="3846576"/>
            <a:chExt cx="802005" cy="800100"/>
          </a:xfrm>
        </p:grpSpPr>
        <p:sp>
          <p:nvSpPr>
            <p:cNvPr id="8" name="object 8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2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2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2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2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2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298412" y="3730943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1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624322" y="3623691"/>
            <a:ext cx="600075" cy="600075"/>
            <a:chOff x="5676900" y="3902964"/>
            <a:chExt cx="800100" cy="800100"/>
          </a:xfrm>
        </p:grpSpPr>
        <p:sp>
          <p:nvSpPr>
            <p:cNvPr id="12" name="object 12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791295" y="3773234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schemeClr val="bg1"/>
                </a:solidFill>
                <a:latin typeface="Tahoma"/>
                <a:cs typeface="Tahoma"/>
              </a:rPr>
              <a:t> 7</a:t>
            </a:r>
            <a:endParaRPr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962400" y="3581400"/>
            <a:ext cx="601504" cy="600075"/>
            <a:chOff x="3461003" y="3846576"/>
            <a:chExt cx="802005" cy="800100"/>
          </a:xfrm>
        </p:grpSpPr>
        <p:sp>
          <p:nvSpPr>
            <p:cNvPr id="16" name="object 16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129564" y="3730943"/>
            <a:ext cx="26908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dirty="0" smtClean="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794504" y="3597401"/>
            <a:ext cx="600075" cy="600075"/>
            <a:chOff x="4570476" y="3867911"/>
            <a:chExt cx="800100" cy="800100"/>
          </a:xfrm>
        </p:grpSpPr>
        <p:sp>
          <p:nvSpPr>
            <p:cNvPr id="32" name="object 32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961000" y="3746945"/>
            <a:ext cx="268605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lang="en-IN" sz="2000" dirty="0" smtClean="0">
                <a:solidFill>
                  <a:schemeClr val="bg1"/>
                </a:solidFill>
                <a:latin typeface="Tahoma"/>
                <a:cs typeface="Tahoma"/>
              </a:rPr>
              <a:t>2</a:t>
            </a:r>
            <a:endParaRPr lang="en-IN" dirty="0" smtClean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4289" y="5322950"/>
            <a:ext cx="1866519" cy="640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10412" y="4394834"/>
            <a:ext cx="454914" cy="640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755100" y="4280337"/>
            <a:ext cx="72390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i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04673" y="5427308"/>
            <a:ext cx="1506379" cy="333746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2100" spc="86" dirty="0">
                <a:solidFill>
                  <a:srgbClr val="00C5BA"/>
                </a:solidFill>
                <a:latin typeface="Arial"/>
                <a:cs typeface="Arial"/>
              </a:rPr>
              <a:t></a:t>
            </a:r>
            <a:r>
              <a:rPr sz="2100" spc="86" dirty="0">
                <a:solidFill>
                  <a:srgbClr val="FFFFFF"/>
                </a:solidFill>
                <a:latin typeface="Gothic Uralic"/>
                <a:cs typeface="Gothic Uralic"/>
              </a:rPr>
              <a:t>Pivot 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=</a:t>
            </a:r>
            <a:r>
              <a:rPr sz="2100" spc="-12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lang="en-IN" sz="2100" spc="-120" dirty="0" smtClean="0">
                <a:solidFill>
                  <a:srgbClr val="FFFFFF"/>
                </a:solidFill>
                <a:latin typeface="Gothic Uralic"/>
                <a:cs typeface="Gothic Uralic"/>
              </a:rPr>
              <a:t> 9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979244" y="4236712"/>
            <a:ext cx="427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371600" y="2514010"/>
            <a:ext cx="6096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Step:1 :  while( number[</a:t>
            </a:r>
            <a:r>
              <a:rPr lang="en-IN" sz="2000" dirty="0" err="1">
                <a:solidFill>
                  <a:schemeClr val="bg1"/>
                </a:solidFill>
              </a:rPr>
              <a:t>i</a:t>
            </a:r>
            <a:r>
              <a:rPr lang="en-IN" sz="2000" dirty="0">
                <a:solidFill>
                  <a:schemeClr val="bg1"/>
                </a:solidFill>
              </a:rPr>
              <a:t>] &lt; = number[pivot] &amp;&amp; I &lt;last) 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76522" y="4916014"/>
            <a:ext cx="3162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chemeClr val="bg1"/>
                </a:solidFill>
              </a:rPr>
              <a:t>7 &lt; = 9 ?? 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4537756" y="5151126"/>
            <a:ext cx="1421055" cy="1145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6667500" y="4842533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chemeClr val="bg1"/>
                </a:solidFill>
              </a:rPr>
              <a:t>True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17852" y="5442574"/>
            <a:ext cx="409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But 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63152" y="6110698"/>
            <a:ext cx="3770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i</a:t>
            </a:r>
            <a:r>
              <a:rPr lang="en-IN" sz="3600" dirty="0" smtClean="0">
                <a:solidFill>
                  <a:schemeClr val="bg1"/>
                </a:solidFill>
              </a:rPr>
              <a:t> = last</a:t>
            </a:r>
            <a:endParaRPr lang="en-IN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5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21" y="457200"/>
            <a:ext cx="2713196" cy="118686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650" dirty="0" err="1" smtClean="0"/>
              <a:t>Q</a:t>
            </a:r>
            <a:r>
              <a:rPr spc="-4" dirty="0" err="1" smtClean="0"/>
              <a:t>ui</a:t>
            </a:r>
            <a:r>
              <a:rPr spc="-8" dirty="0" err="1" smtClean="0"/>
              <a:t>c</a:t>
            </a:r>
            <a:r>
              <a:rPr spc="-4" dirty="0" err="1" smtClean="0"/>
              <a:t>k</a:t>
            </a:r>
            <a:r>
              <a:rPr sz="7650" spc="-4" dirty="0" err="1" smtClean="0"/>
              <a:t>S</a:t>
            </a:r>
            <a:r>
              <a:rPr spc="-8" dirty="0" err="1" smtClean="0"/>
              <a:t>ort</a:t>
            </a:r>
            <a:endParaRPr sz="7650" dirty="0"/>
          </a:p>
        </p:txBody>
      </p:sp>
      <p:grpSp>
        <p:nvGrpSpPr>
          <p:cNvPr id="3" name="object 3"/>
          <p:cNvGrpSpPr/>
          <p:nvPr/>
        </p:nvGrpSpPr>
        <p:grpSpPr>
          <a:xfrm>
            <a:off x="2301621" y="3581400"/>
            <a:ext cx="601504" cy="600075"/>
            <a:chOff x="1246632" y="3846576"/>
            <a:chExt cx="802005" cy="800100"/>
          </a:xfrm>
        </p:grpSpPr>
        <p:sp>
          <p:nvSpPr>
            <p:cNvPr id="4" name="object 4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solidFill>
              <a:srgbClr val="EC515C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ln w="15240">
              <a:solidFill>
                <a:srgbClr val="EC515C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68117" y="3730943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9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31439" y="3581400"/>
            <a:ext cx="601504" cy="600075"/>
            <a:chOff x="2353055" y="3846576"/>
            <a:chExt cx="802005" cy="800100"/>
          </a:xfrm>
        </p:grpSpPr>
        <p:sp>
          <p:nvSpPr>
            <p:cNvPr id="8" name="object 8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2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2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2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2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2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298412" y="3730943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1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624322" y="3623691"/>
            <a:ext cx="600075" cy="600075"/>
            <a:chOff x="5676900" y="3902964"/>
            <a:chExt cx="800100" cy="800100"/>
          </a:xfrm>
        </p:grpSpPr>
        <p:sp>
          <p:nvSpPr>
            <p:cNvPr id="12" name="object 12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791295" y="3773234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schemeClr val="bg1"/>
                </a:solidFill>
                <a:latin typeface="Tahoma"/>
                <a:cs typeface="Tahoma"/>
              </a:rPr>
              <a:t> 7</a:t>
            </a:r>
            <a:endParaRPr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962400" y="3581400"/>
            <a:ext cx="601504" cy="600075"/>
            <a:chOff x="3461003" y="3846576"/>
            <a:chExt cx="802005" cy="800100"/>
          </a:xfrm>
        </p:grpSpPr>
        <p:sp>
          <p:nvSpPr>
            <p:cNvPr id="16" name="object 16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129564" y="3730943"/>
            <a:ext cx="26908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dirty="0" smtClean="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794504" y="3597401"/>
            <a:ext cx="600075" cy="600075"/>
            <a:chOff x="4570476" y="3867911"/>
            <a:chExt cx="800100" cy="800100"/>
          </a:xfrm>
        </p:grpSpPr>
        <p:sp>
          <p:nvSpPr>
            <p:cNvPr id="32" name="object 32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961000" y="3746945"/>
            <a:ext cx="268605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lang="en-IN" sz="2000" dirty="0" smtClean="0">
                <a:solidFill>
                  <a:schemeClr val="bg1"/>
                </a:solidFill>
                <a:latin typeface="Tahoma"/>
                <a:cs typeface="Tahoma"/>
              </a:rPr>
              <a:t>2</a:t>
            </a:r>
            <a:endParaRPr lang="en-IN" dirty="0" smtClean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4289" y="5322950"/>
            <a:ext cx="1866519" cy="640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10412" y="4394834"/>
            <a:ext cx="454914" cy="640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755100" y="4280337"/>
            <a:ext cx="72390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i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04673" y="5427308"/>
            <a:ext cx="1506379" cy="333746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2100" spc="86" dirty="0">
                <a:solidFill>
                  <a:srgbClr val="00C5BA"/>
                </a:solidFill>
                <a:latin typeface="Arial"/>
                <a:cs typeface="Arial"/>
              </a:rPr>
              <a:t></a:t>
            </a:r>
            <a:r>
              <a:rPr sz="2100" spc="86" dirty="0">
                <a:solidFill>
                  <a:srgbClr val="FFFFFF"/>
                </a:solidFill>
                <a:latin typeface="Gothic Uralic"/>
                <a:cs typeface="Gothic Uralic"/>
              </a:rPr>
              <a:t>Pivot 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=</a:t>
            </a:r>
            <a:r>
              <a:rPr sz="2100" spc="-12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lang="en-IN" sz="2100" spc="-120" dirty="0" smtClean="0">
                <a:solidFill>
                  <a:srgbClr val="FFFFFF"/>
                </a:solidFill>
                <a:latin typeface="Gothic Uralic"/>
                <a:cs typeface="Gothic Uralic"/>
              </a:rPr>
              <a:t> 9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979244" y="4236712"/>
            <a:ext cx="427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371600" y="2514010"/>
            <a:ext cx="6096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Step:1 :  while( number[</a:t>
            </a:r>
            <a:r>
              <a:rPr lang="en-IN" sz="2000" dirty="0" err="1">
                <a:solidFill>
                  <a:schemeClr val="bg1"/>
                </a:solidFill>
              </a:rPr>
              <a:t>i</a:t>
            </a:r>
            <a:r>
              <a:rPr lang="en-IN" sz="2000" dirty="0">
                <a:solidFill>
                  <a:schemeClr val="bg1"/>
                </a:solidFill>
              </a:rPr>
              <a:t>] &lt; = number[pivot] &amp;&amp; I &lt;last) 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39192" y="5205964"/>
            <a:ext cx="3162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chemeClr val="bg1"/>
                </a:solidFill>
              </a:rPr>
              <a:t>Step 1 fails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29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21" y="457200"/>
            <a:ext cx="2713196" cy="118686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650" dirty="0" err="1" smtClean="0"/>
              <a:t>Q</a:t>
            </a:r>
            <a:r>
              <a:rPr spc="-4" dirty="0" err="1" smtClean="0"/>
              <a:t>ui</a:t>
            </a:r>
            <a:r>
              <a:rPr spc="-8" dirty="0" err="1" smtClean="0"/>
              <a:t>c</a:t>
            </a:r>
            <a:r>
              <a:rPr spc="-4" dirty="0" err="1" smtClean="0"/>
              <a:t>k</a:t>
            </a:r>
            <a:r>
              <a:rPr sz="7650" spc="-4" dirty="0" err="1" smtClean="0"/>
              <a:t>S</a:t>
            </a:r>
            <a:r>
              <a:rPr spc="-8" dirty="0" err="1" smtClean="0"/>
              <a:t>ort</a:t>
            </a:r>
            <a:endParaRPr sz="7650" dirty="0"/>
          </a:p>
        </p:txBody>
      </p:sp>
      <p:grpSp>
        <p:nvGrpSpPr>
          <p:cNvPr id="3" name="object 3"/>
          <p:cNvGrpSpPr/>
          <p:nvPr/>
        </p:nvGrpSpPr>
        <p:grpSpPr>
          <a:xfrm>
            <a:off x="2301621" y="3581400"/>
            <a:ext cx="601504" cy="600075"/>
            <a:chOff x="1246632" y="3846576"/>
            <a:chExt cx="802005" cy="800100"/>
          </a:xfrm>
        </p:grpSpPr>
        <p:sp>
          <p:nvSpPr>
            <p:cNvPr id="4" name="object 4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solidFill>
              <a:srgbClr val="EC515C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ln w="15240">
              <a:solidFill>
                <a:srgbClr val="EC515C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68117" y="3730943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9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31439" y="3581400"/>
            <a:ext cx="601504" cy="600075"/>
            <a:chOff x="2353055" y="3846576"/>
            <a:chExt cx="802005" cy="800100"/>
          </a:xfrm>
        </p:grpSpPr>
        <p:sp>
          <p:nvSpPr>
            <p:cNvPr id="8" name="object 8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2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2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2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2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2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298412" y="3730943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1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624322" y="3623691"/>
            <a:ext cx="600075" cy="600075"/>
            <a:chOff x="5676900" y="3902964"/>
            <a:chExt cx="800100" cy="800100"/>
          </a:xfrm>
        </p:grpSpPr>
        <p:sp>
          <p:nvSpPr>
            <p:cNvPr id="12" name="object 12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791295" y="3773234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schemeClr val="bg1"/>
                </a:solidFill>
                <a:latin typeface="Tahoma"/>
                <a:cs typeface="Tahoma"/>
              </a:rPr>
              <a:t> 7</a:t>
            </a:r>
            <a:endParaRPr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962400" y="3581400"/>
            <a:ext cx="601504" cy="600075"/>
            <a:chOff x="3461003" y="3846576"/>
            <a:chExt cx="802005" cy="800100"/>
          </a:xfrm>
        </p:grpSpPr>
        <p:sp>
          <p:nvSpPr>
            <p:cNvPr id="16" name="object 16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129564" y="3730943"/>
            <a:ext cx="26908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dirty="0" smtClean="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794504" y="3597401"/>
            <a:ext cx="600075" cy="600075"/>
            <a:chOff x="4570476" y="3867911"/>
            <a:chExt cx="800100" cy="800100"/>
          </a:xfrm>
        </p:grpSpPr>
        <p:sp>
          <p:nvSpPr>
            <p:cNvPr id="32" name="object 32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961000" y="3746945"/>
            <a:ext cx="268605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lang="en-IN" sz="2000" dirty="0" smtClean="0">
                <a:solidFill>
                  <a:schemeClr val="bg1"/>
                </a:solidFill>
                <a:latin typeface="Tahoma"/>
                <a:cs typeface="Tahoma"/>
              </a:rPr>
              <a:t>2</a:t>
            </a:r>
            <a:endParaRPr lang="en-IN" dirty="0" smtClean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4289" y="5322950"/>
            <a:ext cx="1866519" cy="640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10412" y="4394834"/>
            <a:ext cx="454914" cy="640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755100" y="4280337"/>
            <a:ext cx="72390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i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04673" y="5427308"/>
            <a:ext cx="1506379" cy="333746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2100" spc="86" dirty="0">
                <a:solidFill>
                  <a:srgbClr val="00C5BA"/>
                </a:solidFill>
                <a:latin typeface="Arial"/>
                <a:cs typeface="Arial"/>
              </a:rPr>
              <a:t></a:t>
            </a:r>
            <a:r>
              <a:rPr sz="2100" spc="86" dirty="0">
                <a:solidFill>
                  <a:srgbClr val="FFFFFF"/>
                </a:solidFill>
                <a:latin typeface="Gothic Uralic"/>
                <a:cs typeface="Gothic Uralic"/>
              </a:rPr>
              <a:t>Pivot 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=</a:t>
            </a:r>
            <a:r>
              <a:rPr sz="2100" spc="-12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lang="en-IN" sz="2100" spc="-120" dirty="0" smtClean="0">
                <a:solidFill>
                  <a:srgbClr val="FFFFFF"/>
                </a:solidFill>
                <a:latin typeface="Gothic Uralic"/>
                <a:cs typeface="Gothic Uralic"/>
              </a:rPr>
              <a:t> 9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979244" y="4236712"/>
            <a:ext cx="427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350645" y="2443286"/>
            <a:ext cx="609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solidFill>
                  <a:schemeClr val="bg1"/>
                </a:solidFill>
              </a:rPr>
              <a:t>Step:2 </a:t>
            </a:r>
            <a:r>
              <a:rPr lang="en-IN" sz="2400" dirty="0">
                <a:solidFill>
                  <a:schemeClr val="bg1"/>
                </a:solidFill>
              </a:rPr>
              <a:t>:  </a:t>
            </a:r>
            <a:r>
              <a:rPr lang="en-IN" sz="2400" dirty="0" smtClean="0">
                <a:solidFill>
                  <a:schemeClr val="bg1"/>
                </a:solidFill>
              </a:rPr>
              <a:t>while( number [ j ]  &gt; number [pivot] ) 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39192" y="5205964"/>
            <a:ext cx="3162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chemeClr val="bg1"/>
                </a:solidFill>
              </a:rPr>
              <a:t>Step 1 fails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44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21" y="457200"/>
            <a:ext cx="2713196" cy="118686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650" dirty="0" err="1" smtClean="0"/>
              <a:t>Q</a:t>
            </a:r>
            <a:r>
              <a:rPr spc="-4" dirty="0" err="1" smtClean="0"/>
              <a:t>ui</a:t>
            </a:r>
            <a:r>
              <a:rPr spc="-8" dirty="0" err="1" smtClean="0"/>
              <a:t>c</a:t>
            </a:r>
            <a:r>
              <a:rPr spc="-4" dirty="0" err="1" smtClean="0"/>
              <a:t>k</a:t>
            </a:r>
            <a:r>
              <a:rPr sz="7650" spc="-4" dirty="0" err="1" smtClean="0"/>
              <a:t>S</a:t>
            </a:r>
            <a:r>
              <a:rPr spc="-8" dirty="0" err="1" smtClean="0"/>
              <a:t>ort</a:t>
            </a:r>
            <a:endParaRPr sz="7650" dirty="0"/>
          </a:p>
        </p:txBody>
      </p:sp>
      <p:grpSp>
        <p:nvGrpSpPr>
          <p:cNvPr id="3" name="object 3"/>
          <p:cNvGrpSpPr/>
          <p:nvPr/>
        </p:nvGrpSpPr>
        <p:grpSpPr>
          <a:xfrm>
            <a:off x="2301621" y="3581400"/>
            <a:ext cx="601504" cy="600075"/>
            <a:chOff x="1246632" y="3846576"/>
            <a:chExt cx="802005" cy="800100"/>
          </a:xfrm>
        </p:grpSpPr>
        <p:sp>
          <p:nvSpPr>
            <p:cNvPr id="4" name="object 4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solidFill>
              <a:srgbClr val="EC515C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ln w="15240">
              <a:solidFill>
                <a:srgbClr val="EC515C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68117" y="3730943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9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31439" y="3581400"/>
            <a:ext cx="601504" cy="600075"/>
            <a:chOff x="2353055" y="3846576"/>
            <a:chExt cx="802005" cy="800100"/>
          </a:xfrm>
        </p:grpSpPr>
        <p:sp>
          <p:nvSpPr>
            <p:cNvPr id="8" name="object 8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2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2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2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2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2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298412" y="3730943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1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624322" y="3623691"/>
            <a:ext cx="600075" cy="600075"/>
            <a:chOff x="5676900" y="3902964"/>
            <a:chExt cx="800100" cy="800100"/>
          </a:xfrm>
        </p:grpSpPr>
        <p:sp>
          <p:nvSpPr>
            <p:cNvPr id="12" name="object 12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791295" y="3773234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schemeClr val="bg1"/>
                </a:solidFill>
                <a:latin typeface="Tahoma"/>
                <a:cs typeface="Tahoma"/>
              </a:rPr>
              <a:t> 7</a:t>
            </a:r>
            <a:endParaRPr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962400" y="3581400"/>
            <a:ext cx="601504" cy="600075"/>
            <a:chOff x="3461003" y="3846576"/>
            <a:chExt cx="802005" cy="800100"/>
          </a:xfrm>
        </p:grpSpPr>
        <p:sp>
          <p:nvSpPr>
            <p:cNvPr id="16" name="object 16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129564" y="3730943"/>
            <a:ext cx="26908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dirty="0" smtClean="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794504" y="3597401"/>
            <a:ext cx="600075" cy="600075"/>
            <a:chOff x="4570476" y="3867911"/>
            <a:chExt cx="800100" cy="800100"/>
          </a:xfrm>
        </p:grpSpPr>
        <p:sp>
          <p:nvSpPr>
            <p:cNvPr id="32" name="object 32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961000" y="3746945"/>
            <a:ext cx="268605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lang="en-IN" sz="2000" dirty="0" smtClean="0">
                <a:solidFill>
                  <a:schemeClr val="bg1"/>
                </a:solidFill>
                <a:latin typeface="Tahoma"/>
                <a:cs typeface="Tahoma"/>
              </a:rPr>
              <a:t>2</a:t>
            </a:r>
            <a:endParaRPr lang="en-IN" dirty="0" smtClean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4289" y="5322950"/>
            <a:ext cx="1866519" cy="640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10412" y="4394834"/>
            <a:ext cx="454914" cy="640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755100" y="4280337"/>
            <a:ext cx="72390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i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04673" y="5427308"/>
            <a:ext cx="1506379" cy="333746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2100" spc="86" dirty="0">
                <a:solidFill>
                  <a:srgbClr val="00C5BA"/>
                </a:solidFill>
                <a:latin typeface="Arial"/>
                <a:cs typeface="Arial"/>
              </a:rPr>
              <a:t></a:t>
            </a:r>
            <a:r>
              <a:rPr sz="2100" spc="86" dirty="0">
                <a:solidFill>
                  <a:srgbClr val="FFFFFF"/>
                </a:solidFill>
                <a:latin typeface="Gothic Uralic"/>
                <a:cs typeface="Gothic Uralic"/>
              </a:rPr>
              <a:t>Pivot 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=</a:t>
            </a:r>
            <a:r>
              <a:rPr sz="2100" spc="-12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lang="en-IN" sz="2100" spc="-120" dirty="0" smtClean="0">
                <a:solidFill>
                  <a:srgbClr val="FFFFFF"/>
                </a:solidFill>
                <a:latin typeface="Gothic Uralic"/>
                <a:cs typeface="Gothic Uralic"/>
              </a:rPr>
              <a:t> 9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979244" y="4236712"/>
            <a:ext cx="427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350645" y="2443286"/>
            <a:ext cx="609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solidFill>
                  <a:schemeClr val="bg1"/>
                </a:solidFill>
              </a:rPr>
              <a:t>Step:2 </a:t>
            </a:r>
            <a:r>
              <a:rPr lang="en-IN" sz="2400" dirty="0">
                <a:solidFill>
                  <a:schemeClr val="bg1"/>
                </a:solidFill>
              </a:rPr>
              <a:t>:  </a:t>
            </a:r>
            <a:r>
              <a:rPr lang="en-IN" sz="2400" dirty="0" smtClean="0">
                <a:solidFill>
                  <a:schemeClr val="bg1"/>
                </a:solidFill>
              </a:rPr>
              <a:t>while( number [ j ]  &gt; number [pivot] ) 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67017" y="5036613"/>
            <a:ext cx="3162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chemeClr val="bg1"/>
                </a:solidFill>
              </a:rPr>
              <a:t>7 &gt; 9 ??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56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21" y="457200"/>
            <a:ext cx="2713196" cy="118686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650" dirty="0" err="1" smtClean="0"/>
              <a:t>Q</a:t>
            </a:r>
            <a:r>
              <a:rPr spc="-4" dirty="0" err="1" smtClean="0"/>
              <a:t>ui</a:t>
            </a:r>
            <a:r>
              <a:rPr spc="-8" dirty="0" err="1" smtClean="0"/>
              <a:t>c</a:t>
            </a:r>
            <a:r>
              <a:rPr spc="-4" dirty="0" err="1" smtClean="0"/>
              <a:t>k</a:t>
            </a:r>
            <a:r>
              <a:rPr sz="7650" spc="-4" dirty="0" err="1" smtClean="0"/>
              <a:t>S</a:t>
            </a:r>
            <a:r>
              <a:rPr spc="-8" dirty="0" err="1" smtClean="0"/>
              <a:t>ort</a:t>
            </a:r>
            <a:endParaRPr sz="7650" dirty="0"/>
          </a:p>
        </p:txBody>
      </p:sp>
      <p:grpSp>
        <p:nvGrpSpPr>
          <p:cNvPr id="3" name="object 3"/>
          <p:cNvGrpSpPr/>
          <p:nvPr/>
        </p:nvGrpSpPr>
        <p:grpSpPr>
          <a:xfrm>
            <a:off x="2301621" y="3581400"/>
            <a:ext cx="601504" cy="600075"/>
            <a:chOff x="1246632" y="3846576"/>
            <a:chExt cx="802005" cy="800100"/>
          </a:xfrm>
        </p:grpSpPr>
        <p:sp>
          <p:nvSpPr>
            <p:cNvPr id="4" name="object 4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solidFill>
              <a:srgbClr val="EC515C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ln w="15240">
              <a:solidFill>
                <a:srgbClr val="EC515C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68117" y="3730943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9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31439" y="3581400"/>
            <a:ext cx="601504" cy="600075"/>
            <a:chOff x="2353055" y="3846576"/>
            <a:chExt cx="802005" cy="800100"/>
          </a:xfrm>
        </p:grpSpPr>
        <p:sp>
          <p:nvSpPr>
            <p:cNvPr id="8" name="object 8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2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2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2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2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2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298412" y="3730943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1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624322" y="3623691"/>
            <a:ext cx="600075" cy="600075"/>
            <a:chOff x="5676900" y="3902964"/>
            <a:chExt cx="800100" cy="800100"/>
          </a:xfrm>
        </p:grpSpPr>
        <p:sp>
          <p:nvSpPr>
            <p:cNvPr id="12" name="object 12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791295" y="3773234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schemeClr val="bg1"/>
                </a:solidFill>
                <a:latin typeface="Tahoma"/>
                <a:cs typeface="Tahoma"/>
              </a:rPr>
              <a:t> 7</a:t>
            </a:r>
            <a:endParaRPr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962400" y="3581400"/>
            <a:ext cx="601504" cy="600075"/>
            <a:chOff x="3461003" y="3846576"/>
            <a:chExt cx="802005" cy="800100"/>
          </a:xfrm>
        </p:grpSpPr>
        <p:sp>
          <p:nvSpPr>
            <p:cNvPr id="16" name="object 16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129564" y="3730943"/>
            <a:ext cx="26908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dirty="0" smtClean="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794504" y="3597401"/>
            <a:ext cx="600075" cy="600075"/>
            <a:chOff x="4570476" y="3867911"/>
            <a:chExt cx="800100" cy="800100"/>
          </a:xfrm>
        </p:grpSpPr>
        <p:sp>
          <p:nvSpPr>
            <p:cNvPr id="32" name="object 32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961000" y="3746945"/>
            <a:ext cx="268605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lang="en-IN" sz="2000" dirty="0" smtClean="0">
                <a:solidFill>
                  <a:schemeClr val="bg1"/>
                </a:solidFill>
                <a:latin typeface="Tahoma"/>
                <a:cs typeface="Tahoma"/>
              </a:rPr>
              <a:t>2</a:t>
            </a:r>
            <a:endParaRPr lang="en-IN" dirty="0" smtClean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4289" y="5322950"/>
            <a:ext cx="1866519" cy="640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10412" y="4394834"/>
            <a:ext cx="454914" cy="640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755100" y="4280337"/>
            <a:ext cx="72390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i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04673" y="5427308"/>
            <a:ext cx="1506379" cy="333746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2100" spc="86" dirty="0">
                <a:solidFill>
                  <a:srgbClr val="00C5BA"/>
                </a:solidFill>
                <a:latin typeface="Arial"/>
                <a:cs typeface="Arial"/>
              </a:rPr>
              <a:t></a:t>
            </a:r>
            <a:r>
              <a:rPr sz="2100" spc="86" dirty="0">
                <a:solidFill>
                  <a:srgbClr val="FFFFFF"/>
                </a:solidFill>
                <a:latin typeface="Gothic Uralic"/>
                <a:cs typeface="Gothic Uralic"/>
              </a:rPr>
              <a:t>Pivot 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=</a:t>
            </a:r>
            <a:r>
              <a:rPr sz="2100" spc="-12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lang="en-IN" sz="2100" spc="-120" dirty="0" smtClean="0">
                <a:solidFill>
                  <a:srgbClr val="FFFFFF"/>
                </a:solidFill>
                <a:latin typeface="Gothic Uralic"/>
                <a:cs typeface="Gothic Uralic"/>
              </a:rPr>
              <a:t> 9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979244" y="4236712"/>
            <a:ext cx="427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98412" y="2621655"/>
            <a:ext cx="31624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solidFill>
                  <a:schemeClr val="bg1"/>
                </a:solidFill>
              </a:rPr>
              <a:t>7 &gt; 9 ??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32191" y="4632941"/>
            <a:ext cx="2588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 smtClean="0">
                <a:solidFill>
                  <a:schemeClr val="bg1"/>
                </a:solidFill>
              </a:rPr>
              <a:t>False</a:t>
            </a:r>
            <a:endParaRPr lang="en-IN" sz="48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57800" y="5843107"/>
            <a:ext cx="3643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solidFill>
                  <a:schemeClr val="bg1"/>
                </a:solidFill>
              </a:rPr>
              <a:t>Step 2 fails</a:t>
            </a:r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24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21" y="457200"/>
            <a:ext cx="2713196" cy="118686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650" dirty="0" err="1" smtClean="0"/>
              <a:t>Q</a:t>
            </a:r>
            <a:r>
              <a:rPr spc="-4" dirty="0" err="1" smtClean="0"/>
              <a:t>ui</a:t>
            </a:r>
            <a:r>
              <a:rPr spc="-8" dirty="0" err="1" smtClean="0"/>
              <a:t>c</a:t>
            </a:r>
            <a:r>
              <a:rPr spc="-4" dirty="0" err="1" smtClean="0"/>
              <a:t>k</a:t>
            </a:r>
            <a:r>
              <a:rPr sz="7650" spc="-4" dirty="0" err="1" smtClean="0"/>
              <a:t>S</a:t>
            </a:r>
            <a:r>
              <a:rPr spc="-8" dirty="0" err="1" smtClean="0"/>
              <a:t>ort</a:t>
            </a:r>
            <a:endParaRPr sz="7650" dirty="0"/>
          </a:p>
        </p:txBody>
      </p:sp>
      <p:grpSp>
        <p:nvGrpSpPr>
          <p:cNvPr id="3" name="object 3"/>
          <p:cNvGrpSpPr/>
          <p:nvPr/>
        </p:nvGrpSpPr>
        <p:grpSpPr>
          <a:xfrm>
            <a:off x="2301621" y="3581400"/>
            <a:ext cx="601504" cy="600075"/>
            <a:chOff x="1246632" y="3846576"/>
            <a:chExt cx="802005" cy="800100"/>
          </a:xfrm>
        </p:grpSpPr>
        <p:sp>
          <p:nvSpPr>
            <p:cNvPr id="4" name="object 4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solidFill>
              <a:srgbClr val="EC515C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ln w="15240">
              <a:solidFill>
                <a:srgbClr val="EC515C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68117" y="3730943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9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31439" y="3581400"/>
            <a:ext cx="601504" cy="600075"/>
            <a:chOff x="2353055" y="3846576"/>
            <a:chExt cx="802005" cy="800100"/>
          </a:xfrm>
        </p:grpSpPr>
        <p:sp>
          <p:nvSpPr>
            <p:cNvPr id="8" name="object 8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2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2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2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2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2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298412" y="3730943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1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624322" y="3623691"/>
            <a:ext cx="600075" cy="600075"/>
            <a:chOff x="5676900" y="3902964"/>
            <a:chExt cx="800100" cy="800100"/>
          </a:xfrm>
        </p:grpSpPr>
        <p:sp>
          <p:nvSpPr>
            <p:cNvPr id="12" name="object 12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791295" y="3773234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schemeClr val="bg1"/>
                </a:solidFill>
                <a:latin typeface="Tahoma"/>
                <a:cs typeface="Tahoma"/>
              </a:rPr>
              <a:t> 7</a:t>
            </a:r>
            <a:endParaRPr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962400" y="3581400"/>
            <a:ext cx="601504" cy="600075"/>
            <a:chOff x="3461003" y="3846576"/>
            <a:chExt cx="802005" cy="800100"/>
          </a:xfrm>
        </p:grpSpPr>
        <p:sp>
          <p:nvSpPr>
            <p:cNvPr id="16" name="object 16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129564" y="3730943"/>
            <a:ext cx="26908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dirty="0" smtClean="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794504" y="3597401"/>
            <a:ext cx="600075" cy="600075"/>
            <a:chOff x="4570476" y="3867911"/>
            <a:chExt cx="800100" cy="800100"/>
          </a:xfrm>
        </p:grpSpPr>
        <p:sp>
          <p:nvSpPr>
            <p:cNvPr id="32" name="object 32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961000" y="3746945"/>
            <a:ext cx="268605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lang="en-IN" sz="2000" dirty="0" smtClean="0">
                <a:solidFill>
                  <a:schemeClr val="bg1"/>
                </a:solidFill>
                <a:latin typeface="Tahoma"/>
                <a:cs typeface="Tahoma"/>
              </a:rPr>
              <a:t>2</a:t>
            </a:r>
            <a:endParaRPr lang="en-IN" dirty="0" smtClean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4289" y="5322950"/>
            <a:ext cx="1866519" cy="640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10412" y="4394834"/>
            <a:ext cx="454914" cy="640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755100" y="4280337"/>
            <a:ext cx="72390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i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04673" y="5427308"/>
            <a:ext cx="1506379" cy="333746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2100" spc="86" dirty="0">
                <a:solidFill>
                  <a:srgbClr val="00C5BA"/>
                </a:solidFill>
                <a:latin typeface="Arial"/>
                <a:cs typeface="Arial"/>
              </a:rPr>
              <a:t></a:t>
            </a:r>
            <a:r>
              <a:rPr sz="2100" spc="86" dirty="0">
                <a:solidFill>
                  <a:srgbClr val="FFFFFF"/>
                </a:solidFill>
                <a:latin typeface="Gothic Uralic"/>
                <a:cs typeface="Gothic Uralic"/>
              </a:rPr>
              <a:t>Pivot 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=</a:t>
            </a:r>
            <a:r>
              <a:rPr sz="2100" spc="-12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lang="en-IN" sz="2100" spc="-120" dirty="0" smtClean="0">
                <a:solidFill>
                  <a:srgbClr val="FFFFFF"/>
                </a:solidFill>
                <a:latin typeface="Gothic Uralic"/>
                <a:cs typeface="Gothic Uralic"/>
              </a:rPr>
              <a:t> 9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979244" y="4236712"/>
            <a:ext cx="427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98412" y="2621655"/>
            <a:ext cx="31624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solidFill>
                  <a:schemeClr val="bg1"/>
                </a:solidFill>
              </a:rPr>
              <a:t>7 &gt; 9 ??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32191" y="4632941"/>
            <a:ext cx="2588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 smtClean="0">
                <a:solidFill>
                  <a:schemeClr val="bg1"/>
                </a:solidFill>
              </a:rPr>
              <a:t>False</a:t>
            </a:r>
            <a:endParaRPr lang="en-IN" sz="48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57800" y="5843107"/>
            <a:ext cx="3643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solidFill>
                  <a:schemeClr val="bg1"/>
                </a:solidFill>
              </a:rPr>
              <a:t>Step 2 fails</a:t>
            </a:r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56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21" y="457200"/>
            <a:ext cx="2713196" cy="118686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650" dirty="0" err="1" smtClean="0"/>
              <a:t>Q</a:t>
            </a:r>
            <a:r>
              <a:rPr spc="-4" dirty="0" err="1" smtClean="0"/>
              <a:t>ui</a:t>
            </a:r>
            <a:r>
              <a:rPr spc="-8" dirty="0" err="1" smtClean="0"/>
              <a:t>c</a:t>
            </a:r>
            <a:r>
              <a:rPr spc="-4" dirty="0" err="1" smtClean="0"/>
              <a:t>k</a:t>
            </a:r>
            <a:r>
              <a:rPr sz="7650" spc="-4" dirty="0" err="1" smtClean="0"/>
              <a:t>S</a:t>
            </a:r>
            <a:r>
              <a:rPr spc="-8" dirty="0" err="1" smtClean="0"/>
              <a:t>ort</a:t>
            </a:r>
            <a:endParaRPr sz="7650" dirty="0"/>
          </a:p>
        </p:txBody>
      </p:sp>
      <p:grpSp>
        <p:nvGrpSpPr>
          <p:cNvPr id="3" name="object 3"/>
          <p:cNvGrpSpPr/>
          <p:nvPr/>
        </p:nvGrpSpPr>
        <p:grpSpPr>
          <a:xfrm>
            <a:off x="2301621" y="3581400"/>
            <a:ext cx="601504" cy="600075"/>
            <a:chOff x="1246632" y="3846576"/>
            <a:chExt cx="802005" cy="800100"/>
          </a:xfrm>
        </p:grpSpPr>
        <p:sp>
          <p:nvSpPr>
            <p:cNvPr id="4" name="object 4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solidFill>
              <a:srgbClr val="EC515C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ln w="15240">
              <a:solidFill>
                <a:srgbClr val="EC515C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68117" y="3730943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9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31439" y="3581400"/>
            <a:ext cx="601504" cy="600075"/>
            <a:chOff x="2353055" y="3846576"/>
            <a:chExt cx="802005" cy="800100"/>
          </a:xfrm>
        </p:grpSpPr>
        <p:sp>
          <p:nvSpPr>
            <p:cNvPr id="8" name="object 8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2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2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2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2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2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298412" y="3730943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1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624322" y="3623691"/>
            <a:ext cx="600075" cy="600075"/>
            <a:chOff x="5676900" y="3902964"/>
            <a:chExt cx="800100" cy="800100"/>
          </a:xfrm>
        </p:grpSpPr>
        <p:sp>
          <p:nvSpPr>
            <p:cNvPr id="12" name="object 12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791295" y="3773234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schemeClr val="bg1"/>
                </a:solidFill>
                <a:latin typeface="Tahoma"/>
                <a:cs typeface="Tahoma"/>
              </a:rPr>
              <a:t> 7</a:t>
            </a:r>
            <a:endParaRPr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962400" y="3581400"/>
            <a:ext cx="601504" cy="600075"/>
            <a:chOff x="3461003" y="3846576"/>
            <a:chExt cx="802005" cy="800100"/>
          </a:xfrm>
        </p:grpSpPr>
        <p:sp>
          <p:nvSpPr>
            <p:cNvPr id="16" name="object 16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129564" y="3730943"/>
            <a:ext cx="26908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dirty="0" smtClean="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794504" y="3597401"/>
            <a:ext cx="600075" cy="600075"/>
            <a:chOff x="4570476" y="3867911"/>
            <a:chExt cx="800100" cy="800100"/>
          </a:xfrm>
        </p:grpSpPr>
        <p:sp>
          <p:nvSpPr>
            <p:cNvPr id="32" name="object 32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961000" y="3746945"/>
            <a:ext cx="268605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lang="en-IN" sz="2000" dirty="0" smtClean="0">
                <a:solidFill>
                  <a:schemeClr val="bg1"/>
                </a:solidFill>
                <a:latin typeface="Tahoma"/>
                <a:cs typeface="Tahoma"/>
              </a:rPr>
              <a:t>2</a:t>
            </a:r>
            <a:endParaRPr lang="en-IN" dirty="0" smtClean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4289" y="5322950"/>
            <a:ext cx="1866519" cy="640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10412" y="4394834"/>
            <a:ext cx="454914" cy="640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755100" y="4280337"/>
            <a:ext cx="72390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i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04673" y="5427308"/>
            <a:ext cx="1506379" cy="333746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2100" spc="86" dirty="0">
                <a:solidFill>
                  <a:srgbClr val="00C5BA"/>
                </a:solidFill>
                <a:latin typeface="Arial"/>
                <a:cs typeface="Arial"/>
              </a:rPr>
              <a:t></a:t>
            </a:r>
            <a:r>
              <a:rPr sz="2100" spc="86" dirty="0">
                <a:solidFill>
                  <a:srgbClr val="FFFFFF"/>
                </a:solidFill>
                <a:latin typeface="Gothic Uralic"/>
                <a:cs typeface="Gothic Uralic"/>
              </a:rPr>
              <a:t>Pivot 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=</a:t>
            </a:r>
            <a:r>
              <a:rPr sz="2100" spc="-12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lang="en-IN" sz="2100" spc="-120" dirty="0" smtClean="0">
                <a:solidFill>
                  <a:srgbClr val="FFFFFF"/>
                </a:solidFill>
                <a:latin typeface="Gothic Uralic"/>
                <a:cs typeface="Gothic Uralic"/>
              </a:rPr>
              <a:t> 9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979244" y="4236712"/>
            <a:ext cx="427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04551" y="2311562"/>
            <a:ext cx="3788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solidFill>
                  <a:schemeClr val="bg1"/>
                </a:solidFill>
              </a:rPr>
              <a:t>Step 3: if ( I &lt; j )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81731" y="5468666"/>
            <a:ext cx="3731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chemeClr val="bg1"/>
                </a:solidFill>
              </a:rPr>
              <a:t>FALSE – NO SWAP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45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21" y="457200"/>
            <a:ext cx="2713196" cy="118686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650" dirty="0" err="1" smtClean="0"/>
              <a:t>Q</a:t>
            </a:r>
            <a:r>
              <a:rPr spc="-4" dirty="0" err="1" smtClean="0"/>
              <a:t>ui</a:t>
            </a:r>
            <a:r>
              <a:rPr spc="-8" dirty="0" err="1" smtClean="0"/>
              <a:t>c</a:t>
            </a:r>
            <a:r>
              <a:rPr spc="-4" dirty="0" err="1" smtClean="0"/>
              <a:t>k</a:t>
            </a:r>
            <a:r>
              <a:rPr sz="7650" spc="-4" dirty="0" err="1" smtClean="0"/>
              <a:t>S</a:t>
            </a:r>
            <a:r>
              <a:rPr spc="-8" dirty="0" err="1" smtClean="0"/>
              <a:t>ort</a:t>
            </a:r>
            <a:endParaRPr sz="7650" dirty="0"/>
          </a:p>
        </p:txBody>
      </p:sp>
      <p:grpSp>
        <p:nvGrpSpPr>
          <p:cNvPr id="3" name="object 3"/>
          <p:cNvGrpSpPr/>
          <p:nvPr/>
        </p:nvGrpSpPr>
        <p:grpSpPr>
          <a:xfrm>
            <a:off x="2301621" y="3581400"/>
            <a:ext cx="601504" cy="600075"/>
            <a:chOff x="1246632" y="3846576"/>
            <a:chExt cx="802005" cy="800100"/>
          </a:xfrm>
        </p:grpSpPr>
        <p:sp>
          <p:nvSpPr>
            <p:cNvPr id="4" name="object 4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solidFill>
              <a:srgbClr val="EC515C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ln w="15240">
              <a:solidFill>
                <a:srgbClr val="EC515C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68117" y="3730943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9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31439" y="3581400"/>
            <a:ext cx="601504" cy="600075"/>
            <a:chOff x="2353055" y="3846576"/>
            <a:chExt cx="802005" cy="800100"/>
          </a:xfrm>
        </p:grpSpPr>
        <p:sp>
          <p:nvSpPr>
            <p:cNvPr id="8" name="object 8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2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2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2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2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2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298412" y="3730943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1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624322" y="3623691"/>
            <a:ext cx="600075" cy="600075"/>
            <a:chOff x="5676900" y="3902964"/>
            <a:chExt cx="800100" cy="800100"/>
          </a:xfrm>
        </p:grpSpPr>
        <p:sp>
          <p:nvSpPr>
            <p:cNvPr id="12" name="object 12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791295" y="3773234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schemeClr val="bg1"/>
                </a:solidFill>
                <a:latin typeface="Tahoma"/>
                <a:cs typeface="Tahoma"/>
              </a:rPr>
              <a:t> 7</a:t>
            </a:r>
            <a:endParaRPr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962400" y="3581400"/>
            <a:ext cx="601504" cy="600075"/>
            <a:chOff x="3461003" y="3846576"/>
            <a:chExt cx="802005" cy="800100"/>
          </a:xfrm>
        </p:grpSpPr>
        <p:sp>
          <p:nvSpPr>
            <p:cNvPr id="16" name="object 16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129564" y="3730943"/>
            <a:ext cx="26908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dirty="0" smtClean="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794504" y="3597401"/>
            <a:ext cx="600075" cy="600075"/>
            <a:chOff x="4570476" y="3867911"/>
            <a:chExt cx="800100" cy="800100"/>
          </a:xfrm>
        </p:grpSpPr>
        <p:sp>
          <p:nvSpPr>
            <p:cNvPr id="32" name="object 32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961000" y="3746945"/>
            <a:ext cx="268605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lang="en-IN" sz="2000" dirty="0" smtClean="0">
                <a:solidFill>
                  <a:schemeClr val="bg1"/>
                </a:solidFill>
                <a:latin typeface="Tahoma"/>
                <a:cs typeface="Tahoma"/>
              </a:rPr>
              <a:t>2</a:t>
            </a:r>
            <a:endParaRPr lang="en-IN" dirty="0" smtClean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4289" y="5322950"/>
            <a:ext cx="1866519" cy="640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10412" y="4394834"/>
            <a:ext cx="454914" cy="640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755100" y="4280337"/>
            <a:ext cx="72390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i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14358" y="6204961"/>
            <a:ext cx="1506379" cy="333746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2100" spc="86" dirty="0">
                <a:solidFill>
                  <a:srgbClr val="00C5BA"/>
                </a:solidFill>
                <a:latin typeface="Arial"/>
                <a:cs typeface="Arial"/>
              </a:rPr>
              <a:t></a:t>
            </a:r>
            <a:r>
              <a:rPr sz="2100" spc="86" dirty="0">
                <a:solidFill>
                  <a:srgbClr val="FFFFFF"/>
                </a:solidFill>
                <a:latin typeface="Gothic Uralic"/>
                <a:cs typeface="Gothic Uralic"/>
              </a:rPr>
              <a:t>Pivot 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=</a:t>
            </a:r>
            <a:r>
              <a:rPr sz="2100" spc="-12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lang="en-IN" sz="2100" spc="-120" dirty="0" smtClean="0">
                <a:solidFill>
                  <a:srgbClr val="FFFFFF"/>
                </a:solidFill>
                <a:latin typeface="Gothic Uralic"/>
                <a:cs typeface="Gothic Uralic"/>
              </a:rPr>
              <a:t> 9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979244" y="4236712"/>
            <a:ext cx="427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29382" y="2475907"/>
            <a:ext cx="42772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solidFill>
                  <a:schemeClr val="bg1"/>
                </a:solidFill>
              </a:rPr>
              <a:t>Step 4: while ( I &lt; j )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00808" y="5018701"/>
            <a:ext cx="5371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chemeClr val="bg1"/>
                </a:solidFill>
              </a:rPr>
              <a:t>FALSE –  1 </a:t>
            </a:r>
            <a:r>
              <a:rPr lang="en-IN" sz="3200" dirty="0" err="1" smtClean="0">
                <a:solidFill>
                  <a:schemeClr val="bg1"/>
                </a:solidFill>
              </a:rPr>
              <a:t>st</a:t>
            </a:r>
            <a:r>
              <a:rPr lang="en-IN" sz="3200" dirty="0" smtClean="0">
                <a:solidFill>
                  <a:schemeClr val="bg1"/>
                </a:solidFill>
              </a:rPr>
              <a:t> partition over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26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38882"/>
            <a:ext cx="7848600" cy="596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0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21" y="457200"/>
            <a:ext cx="2713196" cy="118686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650" dirty="0" err="1" smtClean="0"/>
              <a:t>Q</a:t>
            </a:r>
            <a:r>
              <a:rPr spc="-4" dirty="0" err="1" smtClean="0"/>
              <a:t>ui</a:t>
            </a:r>
            <a:r>
              <a:rPr spc="-8" dirty="0" err="1" smtClean="0"/>
              <a:t>c</a:t>
            </a:r>
            <a:r>
              <a:rPr spc="-4" dirty="0" err="1" smtClean="0"/>
              <a:t>k</a:t>
            </a:r>
            <a:r>
              <a:rPr sz="7650" spc="-4" dirty="0" err="1" smtClean="0"/>
              <a:t>S</a:t>
            </a:r>
            <a:r>
              <a:rPr spc="-8" dirty="0" err="1" smtClean="0"/>
              <a:t>ort</a:t>
            </a:r>
            <a:endParaRPr sz="7650" dirty="0"/>
          </a:p>
        </p:txBody>
      </p:sp>
      <p:grpSp>
        <p:nvGrpSpPr>
          <p:cNvPr id="3" name="object 3"/>
          <p:cNvGrpSpPr/>
          <p:nvPr/>
        </p:nvGrpSpPr>
        <p:grpSpPr>
          <a:xfrm>
            <a:off x="2301621" y="3581400"/>
            <a:ext cx="601504" cy="600075"/>
            <a:chOff x="1246632" y="3846576"/>
            <a:chExt cx="802005" cy="800100"/>
          </a:xfrm>
        </p:grpSpPr>
        <p:sp>
          <p:nvSpPr>
            <p:cNvPr id="4" name="object 4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solidFill>
              <a:srgbClr val="EC515C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ln w="15240">
              <a:solidFill>
                <a:srgbClr val="EC515C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68117" y="3730943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9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31439" y="3581400"/>
            <a:ext cx="601504" cy="600075"/>
            <a:chOff x="2353055" y="3846576"/>
            <a:chExt cx="802005" cy="800100"/>
          </a:xfrm>
        </p:grpSpPr>
        <p:sp>
          <p:nvSpPr>
            <p:cNvPr id="8" name="object 8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2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2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2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2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2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298412" y="3730943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1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624322" y="3623691"/>
            <a:ext cx="600075" cy="600075"/>
            <a:chOff x="5676900" y="3902964"/>
            <a:chExt cx="800100" cy="800100"/>
          </a:xfrm>
        </p:grpSpPr>
        <p:sp>
          <p:nvSpPr>
            <p:cNvPr id="12" name="object 12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791295" y="3773234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schemeClr val="bg1"/>
                </a:solidFill>
                <a:latin typeface="Tahoma"/>
                <a:cs typeface="Tahoma"/>
              </a:rPr>
              <a:t> 7</a:t>
            </a:r>
            <a:endParaRPr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962400" y="3581400"/>
            <a:ext cx="601504" cy="600075"/>
            <a:chOff x="3461003" y="3846576"/>
            <a:chExt cx="802005" cy="800100"/>
          </a:xfrm>
        </p:grpSpPr>
        <p:sp>
          <p:nvSpPr>
            <p:cNvPr id="16" name="object 16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129564" y="3730943"/>
            <a:ext cx="26908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dirty="0" smtClean="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794504" y="3597401"/>
            <a:ext cx="600075" cy="600075"/>
            <a:chOff x="4570476" y="3867911"/>
            <a:chExt cx="800100" cy="800100"/>
          </a:xfrm>
        </p:grpSpPr>
        <p:sp>
          <p:nvSpPr>
            <p:cNvPr id="32" name="object 32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961000" y="3746945"/>
            <a:ext cx="268605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lang="en-IN" sz="2000" dirty="0" smtClean="0">
                <a:solidFill>
                  <a:schemeClr val="bg1"/>
                </a:solidFill>
                <a:latin typeface="Tahoma"/>
                <a:cs typeface="Tahoma"/>
              </a:rPr>
              <a:t>2</a:t>
            </a:r>
            <a:endParaRPr lang="en-IN" dirty="0" smtClean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4289" y="5322950"/>
            <a:ext cx="1866519" cy="640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10412" y="4394834"/>
            <a:ext cx="454914" cy="640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755100" y="4280337"/>
            <a:ext cx="72390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i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14358" y="6204961"/>
            <a:ext cx="1506379" cy="333746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2100" spc="86" dirty="0">
                <a:solidFill>
                  <a:srgbClr val="00C5BA"/>
                </a:solidFill>
                <a:latin typeface="Arial"/>
                <a:cs typeface="Arial"/>
              </a:rPr>
              <a:t></a:t>
            </a:r>
            <a:r>
              <a:rPr sz="2100" spc="86" dirty="0">
                <a:solidFill>
                  <a:srgbClr val="FFFFFF"/>
                </a:solidFill>
                <a:latin typeface="Gothic Uralic"/>
                <a:cs typeface="Gothic Uralic"/>
              </a:rPr>
              <a:t>Pivot 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=</a:t>
            </a:r>
            <a:r>
              <a:rPr sz="2100" spc="-12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lang="en-IN" sz="2100" spc="-120" dirty="0" smtClean="0">
                <a:solidFill>
                  <a:srgbClr val="FFFFFF"/>
                </a:solidFill>
                <a:latin typeface="Gothic Uralic"/>
                <a:cs typeface="Gothic Uralic"/>
              </a:rPr>
              <a:t> 9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979244" y="4236712"/>
            <a:ext cx="427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241" y="2201448"/>
            <a:ext cx="1013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solidFill>
                  <a:schemeClr val="bg1"/>
                </a:solidFill>
              </a:rPr>
              <a:t>Step 5: swap number[j] and number[pivot]</a:t>
            </a:r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21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21" y="457200"/>
            <a:ext cx="2713196" cy="118686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650" dirty="0" err="1" smtClean="0"/>
              <a:t>Q</a:t>
            </a:r>
            <a:r>
              <a:rPr spc="-4" dirty="0" err="1" smtClean="0"/>
              <a:t>ui</a:t>
            </a:r>
            <a:r>
              <a:rPr spc="-8" dirty="0" err="1" smtClean="0"/>
              <a:t>c</a:t>
            </a:r>
            <a:r>
              <a:rPr spc="-4" dirty="0" err="1" smtClean="0"/>
              <a:t>k</a:t>
            </a:r>
            <a:r>
              <a:rPr sz="7650" spc="-4" dirty="0" err="1" smtClean="0"/>
              <a:t>S</a:t>
            </a:r>
            <a:r>
              <a:rPr spc="-8" dirty="0" err="1" smtClean="0"/>
              <a:t>ort</a:t>
            </a:r>
            <a:endParaRPr sz="7650" dirty="0"/>
          </a:p>
        </p:txBody>
      </p:sp>
      <p:grpSp>
        <p:nvGrpSpPr>
          <p:cNvPr id="3" name="object 3"/>
          <p:cNvGrpSpPr/>
          <p:nvPr/>
        </p:nvGrpSpPr>
        <p:grpSpPr>
          <a:xfrm>
            <a:off x="2286857" y="3878111"/>
            <a:ext cx="601504" cy="600075"/>
            <a:chOff x="1246632" y="3846576"/>
            <a:chExt cx="802005" cy="800100"/>
          </a:xfrm>
        </p:grpSpPr>
        <p:sp>
          <p:nvSpPr>
            <p:cNvPr id="4" name="object 4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solidFill>
              <a:srgbClr val="EC515C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ln w="15240">
              <a:solidFill>
                <a:srgbClr val="EC515C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53353" y="4027654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9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16675" y="3878111"/>
            <a:ext cx="601504" cy="600075"/>
            <a:chOff x="2353055" y="3846576"/>
            <a:chExt cx="802005" cy="800100"/>
          </a:xfrm>
        </p:grpSpPr>
        <p:sp>
          <p:nvSpPr>
            <p:cNvPr id="8" name="object 8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2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2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2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2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2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283648" y="4027654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1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609558" y="3920402"/>
            <a:ext cx="600075" cy="600075"/>
            <a:chOff x="5676900" y="3902964"/>
            <a:chExt cx="800100" cy="800100"/>
          </a:xfrm>
          <a:solidFill>
            <a:srgbClr val="FFC000"/>
          </a:solidFill>
        </p:grpSpPr>
        <p:sp>
          <p:nvSpPr>
            <p:cNvPr id="12" name="object 12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776531" y="4069945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schemeClr val="bg1"/>
                </a:solidFill>
                <a:latin typeface="Tahoma"/>
                <a:cs typeface="Tahoma"/>
              </a:rPr>
              <a:t> 7</a:t>
            </a:r>
            <a:endParaRPr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947636" y="3878111"/>
            <a:ext cx="601504" cy="600075"/>
            <a:chOff x="3461003" y="3846576"/>
            <a:chExt cx="802005" cy="800100"/>
          </a:xfrm>
        </p:grpSpPr>
        <p:sp>
          <p:nvSpPr>
            <p:cNvPr id="16" name="object 16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114800" y="4027654"/>
            <a:ext cx="26908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dirty="0" smtClean="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779740" y="3894112"/>
            <a:ext cx="600075" cy="600075"/>
            <a:chOff x="4570476" y="3867911"/>
            <a:chExt cx="800100" cy="800100"/>
          </a:xfrm>
        </p:grpSpPr>
        <p:sp>
          <p:nvSpPr>
            <p:cNvPr id="32" name="object 32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946236" y="4043656"/>
            <a:ext cx="268605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lang="en-IN" sz="2000" dirty="0" smtClean="0">
                <a:solidFill>
                  <a:schemeClr val="bg1"/>
                </a:solidFill>
                <a:latin typeface="Tahoma"/>
                <a:cs typeface="Tahoma"/>
              </a:rPr>
              <a:t>2</a:t>
            </a:r>
            <a:endParaRPr lang="en-IN" dirty="0" smtClean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4289" y="5322950"/>
            <a:ext cx="1866519" cy="640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10412" y="4394834"/>
            <a:ext cx="454914" cy="640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740336" y="4577048"/>
            <a:ext cx="72390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i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14358" y="6204961"/>
            <a:ext cx="1506379" cy="333746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2100" spc="86" dirty="0">
                <a:solidFill>
                  <a:srgbClr val="00C5BA"/>
                </a:solidFill>
                <a:latin typeface="Arial"/>
                <a:cs typeface="Arial"/>
              </a:rPr>
              <a:t></a:t>
            </a:r>
            <a:r>
              <a:rPr sz="2100" spc="86" dirty="0">
                <a:solidFill>
                  <a:srgbClr val="FFFFFF"/>
                </a:solidFill>
                <a:latin typeface="Gothic Uralic"/>
                <a:cs typeface="Gothic Uralic"/>
              </a:rPr>
              <a:t>Pivot 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=</a:t>
            </a:r>
            <a:r>
              <a:rPr sz="2100" spc="-12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lang="en-IN" sz="2100" spc="-120" dirty="0" smtClean="0">
                <a:solidFill>
                  <a:srgbClr val="FFFFFF"/>
                </a:solidFill>
                <a:latin typeface="Gothic Uralic"/>
                <a:cs typeface="Gothic Uralic"/>
              </a:rPr>
              <a:t> 9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964480" y="4533423"/>
            <a:ext cx="427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241" y="2201448"/>
            <a:ext cx="1013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solidFill>
                  <a:schemeClr val="bg1"/>
                </a:solidFill>
              </a:rPr>
              <a:t>Step 5: swap number[j] and number[pivot]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29" name="object 44"/>
          <p:cNvSpPr/>
          <p:nvPr/>
        </p:nvSpPr>
        <p:spPr>
          <a:xfrm>
            <a:off x="2453352" y="3015294"/>
            <a:ext cx="3511127" cy="804863"/>
          </a:xfrm>
          <a:custGeom>
            <a:avLst/>
            <a:gdLst/>
            <a:ahLst/>
            <a:cxnLst/>
            <a:rect l="l" t="t" r="r" b="b"/>
            <a:pathLst>
              <a:path w="7265670" h="1073150">
                <a:moveTo>
                  <a:pt x="28193" y="989838"/>
                </a:moveTo>
                <a:lnTo>
                  <a:pt x="17698" y="991320"/>
                </a:lnTo>
                <a:lnTo>
                  <a:pt x="8905" y="996553"/>
                </a:lnTo>
                <a:lnTo>
                  <a:pt x="2708" y="1004714"/>
                </a:lnTo>
                <a:lnTo>
                  <a:pt x="0" y="1014983"/>
                </a:lnTo>
                <a:lnTo>
                  <a:pt x="1535" y="1025479"/>
                </a:lnTo>
                <a:lnTo>
                  <a:pt x="6762" y="1034272"/>
                </a:lnTo>
                <a:lnTo>
                  <a:pt x="14894" y="1040469"/>
                </a:lnTo>
                <a:lnTo>
                  <a:pt x="25145" y="1043177"/>
                </a:lnTo>
                <a:lnTo>
                  <a:pt x="35641" y="1041642"/>
                </a:lnTo>
                <a:lnTo>
                  <a:pt x="44434" y="1036415"/>
                </a:lnTo>
                <a:lnTo>
                  <a:pt x="50631" y="1028283"/>
                </a:lnTo>
                <a:lnTo>
                  <a:pt x="53339" y="1018032"/>
                </a:lnTo>
                <a:lnTo>
                  <a:pt x="51804" y="1007536"/>
                </a:lnTo>
                <a:lnTo>
                  <a:pt x="46577" y="998743"/>
                </a:lnTo>
                <a:lnTo>
                  <a:pt x="38445" y="992546"/>
                </a:lnTo>
                <a:lnTo>
                  <a:pt x="28193" y="989838"/>
                </a:lnTo>
                <a:close/>
              </a:path>
              <a:path w="7265670" h="1073150">
                <a:moveTo>
                  <a:pt x="53895" y="887184"/>
                </a:moveTo>
                <a:lnTo>
                  <a:pt x="43751" y="888539"/>
                </a:lnTo>
                <a:lnTo>
                  <a:pt x="34845" y="893585"/>
                </a:lnTo>
                <a:lnTo>
                  <a:pt x="28320" y="901954"/>
                </a:lnTo>
                <a:lnTo>
                  <a:pt x="25636" y="912318"/>
                </a:lnTo>
                <a:lnTo>
                  <a:pt x="27035" y="922448"/>
                </a:lnTo>
                <a:lnTo>
                  <a:pt x="32125" y="931316"/>
                </a:lnTo>
                <a:lnTo>
                  <a:pt x="40512" y="937768"/>
                </a:lnTo>
                <a:lnTo>
                  <a:pt x="50732" y="940472"/>
                </a:lnTo>
                <a:lnTo>
                  <a:pt x="60832" y="939117"/>
                </a:lnTo>
                <a:lnTo>
                  <a:pt x="69695" y="934071"/>
                </a:lnTo>
                <a:lnTo>
                  <a:pt x="76200" y="925702"/>
                </a:lnTo>
                <a:lnTo>
                  <a:pt x="78904" y="915338"/>
                </a:lnTo>
                <a:lnTo>
                  <a:pt x="77549" y="905208"/>
                </a:lnTo>
                <a:lnTo>
                  <a:pt x="72503" y="896340"/>
                </a:lnTo>
                <a:lnTo>
                  <a:pt x="64134" y="889888"/>
                </a:lnTo>
                <a:lnTo>
                  <a:pt x="53895" y="887184"/>
                </a:lnTo>
                <a:close/>
              </a:path>
              <a:path w="7265670" h="1073150">
                <a:moveTo>
                  <a:pt x="111537" y="799528"/>
                </a:moveTo>
                <a:lnTo>
                  <a:pt x="101572" y="801897"/>
                </a:lnTo>
                <a:lnTo>
                  <a:pt x="92963" y="808101"/>
                </a:lnTo>
                <a:lnTo>
                  <a:pt x="87451" y="817262"/>
                </a:lnTo>
                <a:lnTo>
                  <a:pt x="113680" y="852868"/>
                </a:lnTo>
                <a:lnTo>
                  <a:pt x="123616" y="850499"/>
                </a:lnTo>
                <a:lnTo>
                  <a:pt x="132206" y="844295"/>
                </a:lnTo>
                <a:lnTo>
                  <a:pt x="137719" y="835205"/>
                </a:lnTo>
                <a:lnTo>
                  <a:pt x="139255" y="825103"/>
                </a:lnTo>
                <a:lnTo>
                  <a:pt x="136886" y="815167"/>
                </a:lnTo>
                <a:lnTo>
                  <a:pt x="130682" y="806576"/>
                </a:lnTo>
                <a:lnTo>
                  <a:pt x="121646" y="801064"/>
                </a:lnTo>
                <a:lnTo>
                  <a:pt x="111537" y="799528"/>
                </a:lnTo>
                <a:close/>
              </a:path>
              <a:path w="7265670" h="1073150">
                <a:moveTo>
                  <a:pt x="192833" y="726503"/>
                </a:moveTo>
                <a:lnTo>
                  <a:pt x="182620" y="727432"/>
                </a:lnTo>
                <a:lnTo>
                  <a:pt x="173227" y="732408"/>
                </a:lnTo>
                <a:lnTo>
                  <a:pt x="166506" y="740586"/>
                </a:lnTo>
                <a:lnTo>
                  <a:pt x="163560" y="750395"/>
                </a:lnTo>
                <a:lnTo>
                  <a:pt x="164494" y="760608"/>
                </a:lnTo>
                <a:lnTo>
                  <a:pt x="169418" y="770001"/>
                </a:lnTo>
                <a:lnTo>
                  <a:pt x="177649" y="776666"/>
                </a:lnTo>
                <a:lnTo>
                  <a:pt x="187451" y="779605"/>
                </a:lnTo>
                <a:lnTo>
                  <a:pt x="197635" y="778662"/>
                </a:lnTo>
                <a:lnTo>
                  <a:pt x="207009" y="773683"/>
                </a:lnTo>
                <a:lnTo>
                  <a:pt x="213731" y="765508"/>
                </a:lnTo>
                <a:lnTo>
                  <a:pt x="216677" y="755713"/>
                </a:lnTo>
                <a:lnTo>
                  <a:pt x="215743" y="745537"/>
                </a:lnTo>
                <a:lnTo>
                  <a:pt x="210819" y="736219"/>
                </a:lnTo>
                <a:lnTo>
                  <a:pt x="202642" y="729480"/>
                </a:lnTo>
                <a:lnTo>
                  <a:pt x="192833" y="726503"/>
                </a:lnTo>
                <a:close/>
              </a:path>
              <a:path w="7265670" h="1073150">
                <a:moveTo>
                  <a:pt x="271647" y="663888"/>
                </a:moveTo>
                <a:lnTo>
                  <a:pt x="261746" y="667766"/>
                </a:lnTo>
                <a:lnTo>
                  <a:pt x="254194" y="675237"/>
                </a:lnTo>
                <a:lnTo>
                  <a:pt x="250189" y="684672"/>
                </a:lnTo>
                <a:lnTo>
                  <a:pt x="249995" y="694894"/>
                </a:lnTo>
                <a:lnTo>
                  <a:pt x="253872" y="704723"/>
                </a:lnTo>
                <a:lnTo>
                  <a:pt x="261344" y="712275"/>
                </a:lnTo>
                <a:lnTo>
                  <a:pt x="270779" y="716280"/>
                </a:lnTo>
                <a:lnTo>
                  <a:pt x="281001" y="716474"/>
                </a:lnTo>
                <a:lnTo>
                  <a:pt x="290829" y="712597"/>
                </a:lnTo>
                <a:lnTo>
                  <a:pt x="290829" y="712469"/>
                </a:lnTo>
                <a:lnTo>
                  <a:pt x="298436" y="705072"/>
                </a:lnTo>
                <a:lnTo>
                  <a:pt x="302434" y="695674"/>
                </a:lnTo>
                <a:lnTo>
                  <a:pt x="302599" y="685466"/>
                </a:lnTo>
                <a:lnTo>
                  <a:pt x="298703" y="675639"/>
                </a:lnTo>
                <a:lnTo>
                  <a:pt x="291304" y="668087"/>
                </a:lnTo>
                <a:lnTo>
                  <a:pt x="281892" y="664082"/>
                </a:lnTo>
                <a:lnTo>
                  <a:pt x="271647" y="663888"/>
                </a:lnTo>
                <a:close/>
              </a:path>
              <a:path w="7265670" h="1073150">
                <a:moveTo>
                  <a:pt x="364345" y="608322"/>
                </a:moveTo>
                <a:lnTo>
                  <a:pt x="354329" y="611632"/>
                </a:lnTo>
                <a:lnTo>
                  <a:pt x="346281" y="618630"/>
                </a:lnTo>
                <a:lnTo>
                  <a:pt x="341788" y="627808"/>
                </a:lnTo>
                <a:lnTo>
                  <a:pt x="341058" y="638010"/>
                </a:lnTo>
                <a:lnTo>
                  <a:pt x="344423" y="648080"/>
                </a:lnTo>
                <a:lnTo>
                  <a:pt x="351367" y="656076"/>
                </a:lnTo>
                <a:lnTo>
                  <a:pt x="360537" y="660606"/>
                </a:lnTo>
                <a:lnTo>
                  <a:pt x="370730" y="661350"/>
                </a:lnTo>
                <a:lnTo>
                  <a:pt x="380745" y="657987"/>
                </a:lnTo>
                <a:lnTo>
                  <a:pt x="388794" y="650988"/>
                </a:lnTo>
                <a:lnTo>
                  <a:pt x="393287" y="641810"/>
                </a:lnTo>
                <a:lnTo>
                  <a:pt x="394017" y="631608"/>
                </a:lnTo>
                <a:lnTo>
                  <a:pt x="390651" y="621538"/>
                </a:lnTo>
                <a:lnTo>
                  <a:pt x="383708" y="613560"/>
                </a:lnTo>
                <a:lnTo>
                  <a:pt x="374538" y="609060"/>
                </a:lnTo>
                <a:lnTo>
                  <a:pt x="364345" y="608322"/>
                </a:lnTo>
                <a:close/>
              </a:path>
              <a:path w="7265670" h="1073150">
                <a:moveTo>
                  <a:pt x="460704" y="558603"/>
                </a:moveTo>
                <a:lnTo>
                  <a:pt x="450469" y="561213"/>
                </a:lnTo>
                <a:lnTo>
                  <a:pt x="450341" y="561213"/>
                </a:lnTo>
                <a:lnTo>
                  <a:pt x="441934" y="567646"/>
                </a:lnTo>
                <a:lnTo>
                  <a:pt x="436800" y="576484"/>
                </a:lnTo>
                <a:lnTo>
                  <a:pt x="435357" y="586609"/>
                </a:lnTo>
                <a:lnTo>
                  <a:pt x="438022" y="596900"/>
                </a:lnTo>
                <a:lnTo>
                  <a:pt x="444400" y="605307"/>
                </a:lnTo>
                <a:lnTo>
                  <a:pt x="453231" y="610441"/>
                </a:lnTo>
                <a:lnTo>
                  <a:pt x="463347" y="611884"/>
                </a:lnTo>
                <a:lnTo>
                  <a:pt x="473582" y="609219"/>
                </a:lnTo>
                <a:lnTo>
                  <a:pt x="482117" y="602841"/>
                </a:lnTo>
                <a:lnTo>
                  <a:pt x="487251" y="594010"/>
                </a:lnTo>
                <a:lnTo>
                  <a:pt x="488694" y="583894"/>
                </a:lnTo>
                <a:lnTo>
                  <a:pt x="486028" y="573659"/>
                </a:lnTo>
                <a:lnTo>
                  <a:pt x="479651" y="565195"/>
                </a:lnTo>
                <a:lnTo>
                  <a:pt x="470820" y="560054"/>
                </a:lnTo>
                <a:lnTo>
                  <a:pt x="460704" y="558603"/>
                </a:lnTo>
                <a:close/>
              </a:path>
              <a:path w="7265670" h="1073150">
                <a:moveTo>
                  <a:pt x="558468" y="513588"/>
                </a:moveTo>
                <a:lnTo>
                  <a:pt x="548132" y="515874"/>
                </a:lnTo>
                <a:lnTo>
                  <a:pt x="539416" y="521977"/>
                </a:lnTo>
                <a:lnTo>
                  <a:pt x="533939" y="530605"/>
                </a:lnTo>
                <a:lnTo>
                  <a:pt x="532129" y="540662"/>
                </a:lnTo>
                <a:lnTo>
                  <a:pt x="534415" y="551052"/>
                </a:lnTo>
                <a:lnTo>
                  <a:pt x="540464" y="559694"/>
                </a:lnTo>
                <a:lnTo>
                  <a:pt x="549084" y="565134"/>
                </a:lnTo>
                <a:lnTo>
                  <a:pt x="559133" y="566929"/>
                </a:lnTo>
                <a:lnTo>
                  <a:pt x="569468" y="564641"/>
                </a:lnTo>
                <a:lnTo>
                  <a:pt x="578238" y="558593"/>
                </a:lnTo>
                <a:lnTo>
                  <a:pt x="583691" y="549973"/>
                </a:lnTo>
                <a:lnTo>
                  <a:pt x="585525" y="539924"/>
                </a:lnTo>
                <a:lnTo>
                  <a:pt x="583310" y="529589"/>
                </a:lnTo>
                <a:lnTo>
                  <a:pt x="577189" y="520874"/>
                </a:lnTo>
                <a:lnTo>
                  <a:pt x="568531" y="515397"/>
                </a:lnTo>
                <a:lnTo>
                  <a:pt x="558468" y="513588"/>
                </a:lnTo>
                <a:close/>
              </a:path>
              <a:path w="7265670" h="1073150">
                <a:moveTo>
                  <a:pt x="657754" y="472307"/>
                </a:moveTo>
                <a:lnTo>
                  <a:pt x="647319" y="474217"/>
                </a:lnTo>
                <a:lnTo>
                  <a:pt x="638442" y="480010"/>
                </a:lnTo>
                <a:lnTo>
                  <a:pt x="632698" y="488457"/>
                </a:lnTo>
                <a:lnTo>
                  <a:pt x="630549" y="498453"/>
                </a:lnTo>
                <a:lnTo>
                  <a:pt x="632459" y="508888"/>
                </a:lnTo>
                <a:lnTo>
                  <a:pt x="638252" y="517711"/>
                </a:lnTo>
                <a:lnTo>
                  <a:pt x="646699" y="523462"/>
                </a:lnTo>
                <a:lnTo>
                  <a:pt x="656695" y="525641"/>
                </a:lnTo>
                <a:lnTo>
                  <a:pt x="667131" y="523748"/>
                </a:lnTo>
                <a:lnTo>
                  <a:pt x="676007" y="517955"/>
                </a:lnTo>
                <a:lnTo>
                  <a:pt x="681751" y="509508"/>
                </a:lnTo>
                <a:lnTo>
                  <a:pt x="683900" y="499512"/>
                </a:lnTo>
                <a:lnTo>
                  <a:pt x="681989" y="489076"/>
                </a:lnTo>
                <a:lnTo>
                  <a:pt x="676197" y="480200"/>
                </a:lnTo>
                <a:lnTo>
                  <a:pt x="667750" y="474456"/>
                </a:lnTo>
                <a:lnTo>
                  <a:pt x="657754" y="472307"/>
                </a:lnTo>
                <a:close/>
              </a:path>
              <a:path w="7265670" h="1073150">
                <a:moveTo>
                  <a:pt x="758257" y="434074"/>
                </a:moveTo>
                <a:lnTo>
                  <a:pt x="747776" y="435610"/>
                </a:lnTo>
                <a:lnTo>
                  <a:pt x="738739" y="441217"/>
                </a:lnTo>
                <a:lnTo>
                  <a:pt x="732726" y="449484"/>
                </a:lnTo>
                <a:lnTo>
                  <a:pt x="730238" y="459418"/>
                </a:lnTo>
                <a:lnTo>
                  <a:pt x="731773" y="469900"/>
                </a:lnTo>
                <a:lnTo>
                  <a:pt x="737308" y="478934"/>
                </a:lnTo>
                <a:lnTo>
                  <a:pt x="745569" y="484933"/>
                </a:lnTo>
                <a:lnTo>
                  <a:pt x="755473" y="487384"/>
                </a:lnTo>
                <a:lnTo>
                  <a:pt x="765937" y="485775"/>
                </a:lnTo>
                <a:lnTo>
                  <a:pt x="775098" y="480240"/>
                </a:lnTo>
                <a:lnTo>
                  <a:pt x="781097" y="471979"/>
                </a:lnTo>
                <a:lnTo>
                  <a:pt x="783548" y="462075"/>
                </a:lnTo>
                <a:lnTo>
                  <a:pt x="781938" y="451612"/>
                </a:lnTo>
                <a:lnTo>
                  <a:pt x="776458" y="442575"/>
                </a:lnTo>
                <a:lnTo>
                  <a:pt x="768191" y="436562"/>
                </a:lnTo>
                <a:lnTo>
                  <a:pt x="758257" y="434074"/>
                </a:lnTo>
                <a:close/>
              </a:path>
              <a:path w="7265670" h="1073150">
                <a:moveTo>
                  <a:pt x="859633" y="398615"/>
                </a:moveTo>
                <a:lnTo>
                  <a:pt x="849121" y="399923"/>
                </a:lnTo>
                <a:lnTo>
                  <a:pt x="839928" y="405219"/>
                </a:lnTo>
                <a:lnTo>
                  <a:pt x="833675" y="413337"/>
                </a:lnTo>
                <a:lnTo>
                  <a:pt x="830923" y="423193"/>
                </a:lnTo>
                <a:lnTo>
                  <a:pt x="832231" y="433704"/>
                </a:lnTo>
                <a:lnTo>
                  <a:pt x="837453" y="442880"/>
                </a:lnTo>
                <a:lnTo>
                  <a:pt x="845534" y="449103"/>
                </a:lnTo>
                <a:lnTo>
                  <a:pt x="855376" y="451850"/>
                </a:lnTo>
                <a:lnTo>
                  <a:pt x="865885" y="450596"/>
                </a:lnTo>
                <a:lnTo>
                  <a:pt x="866013" y="450596"/>
                </a:lnTo>
                <a:lnTo>
                  <a:pt x="875188" y="445299"/>
                </a:lnTo>
                <a:lnTo>
                  <a:pt x="881411" y="437181"/>
                </a:lnTo>
                <a:lnTo>
                  <a:pt x="884158" y="427325"/>
                </a:lnTo>
                <a:lnTo>
                  <a:pt x="882903" y="416813"/>
                </a:lnTo>
                <a:lnTo>
                  <a:pt x="877607" y="407620"/>
                </a:lnTo>
                <a:lnTo>
                  <a:pt x="869489" y="401367"/>
                </a:lnTo>
                <a:lnTo>
                  <a:pt x="859633" y="398615"/>
                </a:lnTo>
                <a:close/>
              </a:path>
              <a:path w="7265670" h="1073150">
                <a:moveTo>
                  <a:pt x="961717" y="366017"/>
                </a:moveTo>
                <a:lnTo>
                  <a:pt x="951229" y="367157"/>
                </a:lnTo>
                <a:lnTo>
                  <a:pt x="941865" y="372215"/>
                </a:lnTo>
                <a:lnTo>
                  <a:pt x="935497" y="380190"/>
                </a:lnTo>
                <a:lnTo>
                  <a:pt x="932582" y="389999"/>
                </a:lnTo>
                <a:lnTo>
                  <a:pt x="933703" y="400558"/>
                </a:lnTo>
                <a:lnTo>
                  <a:pt x="938762" y="409795"/>
                </a:lnTo>
                <a:lnTo>
                  <a:pt x="946737" y="416163"/>
                </a:lnTo>
                <a:lnTo>
                  <a:pt x="956546" y="419078"/>
                </a:lnTo>
                <a:lnTo>
                  <a:pt x="967104" y="417957"/>
                </a:lnTo>
                <a:lnTo>
                  <a:pt x="976415" y="412898"/>
                </a:lnTo>
                <a:lnTo>
                  <a:pt x="982821" y="404923"/>
                </a:lnTo>
                <a:lnTo>
                  <a:pt x="985750" y="395114"/>
                </a:lnTo>
                <a:lnTo>
                  <a:pt x="984631" y="384555"/>
                </a:lnTo>
                <a:lnTo>
                  <a:pt x="979501" y="375265"/>
                </a:lnTo>
                <a:lnTo>
                  <a:pt x="971502" y="368903"/>
                </a:lnTo>
                <a:lnTo>
                  <a:pt x="961717" y="366017"/>
                </a:lnTo>
                <a:close/>
              </a:path>
              <a:path w="7265670" h="1073150">
                <a:moveTo>
                  <a:pt x="1064434" y="335057"/>
                </a:moveTo>
                <a:lnTo>
                  <a:pt x="1053845" y="335914"/>
                </a:lnTo>
                <a:lnTo>
                  <a:pt x="1044469" y="340788"/>
                </a:lnTo>
                <a:lnTo>
                  <a:pt x="1037891" y="348614"/>
                </a:lnTo>
                <a:lnTo>
                  <a:pt x="1034718" y="358346"/>
                </a:lnTo>
                <a:lnTo>
                  <a:pt x="1035557" y="368935"/>
                </a:lnTo>
                <a:lnTo>
                  <a:pt x="1040449" y="378311"/>
                </a:lnTo>
                <a:lnTo>
                  <a:pt x="1048305" y="384889"/>
                </a:lnTo>
                <a:lnTo>
                  <a:pt x="1058042" y="388062"/>
                </a:lnTo>
                <a:lnTo>
                  <a:pt x="1068577" y="387223"/>
                </a:lnTo>
                <a:lnTo>
                  <a:pt x="1078061" y="382277"/>
                </a:lnTo>
                <a:lnTo>
                  <a:pt x="1084595" y="374427"/>
                </a:lnTo>
                <a:lnTo>
                  <a:pt x="1087725" y="364720"/>
                </a:lnTo>
                <a:lnTo>
                  <a:pt x="1086865" y="354202"/>
                </a:lnTo>
                <a:lnTo>
                  <a:pt x="1081992" y="344773"/>
                </a:lnTo>
                <a:lnTo>
                  <a:pt x="1074165" y="338200"/>
                </a:lnTo>
                <a:lnTo>
                  <a:pt x="1064434" y="335057"/>
                </a:lnTo>
                <a:close/>
              </a:path>
              <a:path w="7265670" h="1073150">
                <a:moveTo>
                  <a:pt x="1167661" y="305927"/>
                </a:moveTo>
                <a:lnTo>
                  <a:pt x="1157096" y="306577"/>
                </a:lnTo>
                <a:lnTo>
                  <a:pt x="1147603" y="311284"/>
                </a:lnTo>
                <a:lnTo>
                  <a:pt x="1140872" y="318992"/>
                </a:lnTo>
                <a:lnTo>
                  <a:pt x="1137523" y="328652"/>
                </a:lnTo>
                <a:lnTo>
                  <a:pt x="1138173" y="339216"/>
                </a:lnTo>
                <a:lnTo>
                  <a:pt x="1142809" y="348710"/>
                </a:lnTo>
                <a:lnTo>
                  <a:pt x="1150493" y="355441"/>
                </a:lnTo>
                <a:lnTo>
                  <a:pt x="1160176" y="358790"/>
                </a:lnTo>
                <a:lnTo>
                  <a:pt x="1170813" y="358139"/>
                </a:lnTo>
                <a:lnTo>
                  <a:pt x="1180306" y="353433"/>
                </a:lnTo>
                <a:lnTo>
                  <a:pt x="1187037" y="345725"/>
                </a:lnTo>
                <a:lnTo>
                  <a:pt x="1190386" y="336065"/>
                </a:lnTo>
                <a:lnTo>
                  <a:pt x="1189735" y="325500"/>
                </a:lnTo>
                <a:lnTo>
                  <a:pt x="1185029" y="316007"/>
                </a:lnTo>
                <a:lnTo>
                  <a:pt x="1177321" y="309276"/>
                </a:lnTo>
                <a:lnTo>
                  <a:pt x="1167661" y="305927"/>
                </a:lnTo>
                <a:close/>
              </a:path>
              <a:path w="7265670" h="1073150">
                <a:moveTo>
                  <a:pt x="1270910" y="278731"/>
                </a:moveTo>
                <a:lnTo>
                  <a:pt x="1260347" y="279400"/>
                </a:lnTo>
                <a:lnTo>
                  <a:pt x="1250727" y="284035"/>
                </a:lnTo>
                <a:lnTo>
                  <a:pt x="1243996" y="291719"/>
                </a:lnTo>
                <a:lnTo>
                  <a:pt x="1240647" y="301402"/>
                </a:lnTo>
                <a:lnTo>
                  <a:pt x="1241297" y="312038"/>
                </a:lnTo>
                <a:lnTo>
                  <a:pt x="1246004" y="321514"/>
                </a:lnTo>
                <a:lnTo>
                  <a:pt x="1253712" y="328215"/>
                </a:lnTo>
                <a:lnTo>
                  <a:pt x="1263372" y="331559"/>
                </a:lnTo>
                <a:lnTo>
                  <a:pt x="1273937" y="330962"/>
                </a:lnTo>
                <a:lnTo>
                  <a:pt x="1283483" y="326201"/>
                </a:lnTo>
                <a:lnTo>
                  <a:pt x="1290208" y="318531"/>
                </a:lnTo>
                <a:lnTo>
                  <a:pt x="1293528" y="308885"/>
                </a:lnTo>
                <a:lnTo>
                  <a:pt x="1292859" y="298323"/>
                </a:lnTo>
                <a:lnTo>
                  <a:pt x="1288226" y="288776"/>
                </a:lnTo>
                <a:lnTo>
                  <a:pt x="1280556" y="282051"/>
                </a:lnTo>
                <a:lnTo>
                  <a:pt x="1270910" y="278731"/>
                </a:lnTo>
                <a:close/>
              </a:path>
              <a:path w="7265670" h="1073150">
                <a:moveTo>
                  <a:pt x="1375082" y="253283"/>
                </a:moveTo>
                <a:lnTo>
                  <a:pt x="1364487" y="253746"/>
                </a:lnTo>
                <a:lnTo>
                  <a:pt x="1354822" y="258214"/>
                </a:lnTo>
                <a:lnTo>
                  <a:pt x="1347962" y="265779"/>
                </a:lnTo>
                <a:lnTo>
                  <a:pt x="1344412" y="275391"/>
                </a:lnTo>
                <a:lnTo>
                  <a:pt x="1344802" y="286003"/>
                </a:lnTo>
                <a:lnTo>
                  <a:pt x="1349325" y="295542"/>
                </a:lnTo>
                <a:lnTo>
                  <a:pt x="1356883" y="302402"/>
                </a:lnTo>
                <a:lnTo>
                  <a:pt x="1366466" y="305952"/>
                </a:lnTo>
                <a:lnTo>
                  <a:pt x="1377060" y="305562"/>
                </a:lnTo>
                <a:lnTo>
                  <a:pt x="1386673" y="301039"/>
                </a:lnTo>
                <a:lnTo>
                  <a:pt x="1393570" y="293481"/>
                </a:lnTo>
                <a:lnTo>
                  <a:pt x="1397134" y="283898"/>
                </a:lnTo>
                <a:lnTo>
                  <a:pt x="1396745" y="273303"/>
                </a:lnTo>
                <a:lnTo>
                  <a:pt x="1392223" y="263693"/>
                </a:lnTo>
                <a:lnTo>
                  <a:pt x="1384665" y="256809"/>
                </a:lnTo>
                <a:lnTo>
                  <a:pt x="1375082" y="253283"/>
                </a:lnTo>
                <a:close/>
              </a:path>
              <a:path w="7265670" h="1073150">
                <a:moveTo>
                  <a:pt x="1479577" y="229360"/>
                </a:moveTo>
                <a:lnTo>
                  <a:pt x="1469008" y="229615"/>
                </a:lnTo>
                <a:lnTo>
                  <a:pt x="1459226" y="233898"/>
                </a:lnTo>
                <a:lnTo>
                  <a:pt x="1452213" y="241300"/>
                </a:lnTo>
                <a:lnTo>
                  <a:pt x="1448486" y="250797"/>
                </a:lnTo>
                <a:lnTo>
                  <a:pt x="1448688" y="261365"/>
                </a:lnTo>
                <a:lnTo>
                  <a:pt x="1452991" y="271095"/>
                </a:lnTo>
                <a:lnTo>
                  <a:pt x="1460436" y="278145"/>
                </a:lnTo>
                <a:lnTo>
                  <a:pt x="1469977" y="281886"/>
                </a:lnTo>
                <a:lnTo>
                  <a:pt x="1480566" y="281686"/>
                </a:lnTo>
                <a:lnTo>
                  <a:pt x="1490239" y="277330"/>
                </a:lnTo>
                <a:lnTo>
                  <a:pt x="1497282" y="269890"/>
                </a:lnTo>
                <a:lnTo>
                  <a:pt x="1501014" y="260379"/>
                </a:lnTo>
                <a:lnTo>
                  <a:pt x="1500758" y="249809"/>
                </a:lnTo>
                <a:lnTo>
                  <a:pt x="1496476" y="240135"/>
                </a:lnTo>
                <a:lnTo>
                  <a:pt x="1489074" y="233092"/>
                </a:lnTo>
                <a:lnTo>
                  <a:pt x="1479577" y="229360"/>
                </a:lnTo>
                <a:close/>
              </a:path>
              <a:path w="7265670" h="1073150">
                <a:moveTo>
                  <a:pt x="1584275" y="206742"/>
                </a:moveTo>
                <a:lnTo>
                  <a:pt x="1552829" y="238251"/>
                </a:lnTo>
                <a:lnTo>
                  <a:pt x="1557018" y="247969"/>
                </a:lnTo>
                <a:lnTo>
                  <a:pt x="1564338" y="255127"/>
                </a:lnTo>
                <a:lnTo>
                  <a:pt x="1573778" y="259022"/>
                </a:lnTo>
                <a:lnTo>
                  <a:pt x="1584324" y="258952"/>
                </a:lnTo>
                <a:lnTo>
                  <a:pt x="1594169" y="254837"/>
                </a:lnTo>
                <a:lnTo>
                  <a:pt x="1601327" y="247554"/>
                </a:lnTo>
                <a:lnTo>
                  <a:pt x="1605171" y="238251"/>
                </a:lnTo>
                <a:lnTo>
                  <a:pt x="1605153" y="227584"/>
                </a:lnTo>
                <a:lnTo>
                  <a:pt x="1601035" y="217810"/>
                </a:lnTo>
                <a:lnTo>
                  <a:pt x="1593738" y="210645"/>
                </a:lnTo>
                <a:lnTo>
                  <a:pt x="1584275" y="206742"/>
                </a:lnTo>
                <a:close/>
              </a:path>
              <a:path w="7265670" h="1073150">
                <a:moveTo>
                  <a:pt x="1688923" y="185406"/>
                </a:moveTo>
                <a:lnTo>
                  <a:pt x="1657476" y="216915"/>
                </a:lnTo>
                <a:lnTo>
                  <a:pt x="1661594" y="226633"/>
                </a:lnTo>
                <a:lnTo>
                  <a:pt x="1668891" y="233791"/>
                </a:lnTo>
                <a:lnTo>
                  <a:pt x="1678354" y="237686"/>
                </a:lnTo>
                <a:lnTo>
                  <a:pt x="1688972" y="237616"/>
                </a:lnTo>
                <a:lnTo>
                  <a:pt x="1698746" y="233501"/>
                </a:lnTo>
                <a:lnTo>
                  <a:pt x="1705911" y="226218"/>
                </a:lnTo>
                <a:lnTo>
                  <a:pt x="1709763" y="216915"/>
                </a:lnTo>
                <a:lnTo>
                  <a:pt x="1709800" y="206248"/>
                </a:lnTo>
                <a:lnTo>
                  <a:pt x="1705683" y="196474"/>
                </a:lnTo>
                <a:lnTo>
                  <a:pt x="1698386" y="189309"/>
                </a:lnTo>
                <a:lnTo>
                  <a:pt x="1688923" y="185406"/>
                </a:lnTo>
                <a:close/>
              </a:path>
              <a:path w="7265670" h="1073150">
                <a:moveTo>
                  <a:pt x="1783587" y="165480"/>
                </a:moveTo>
                <a:lnTo>
                  <a:pt x="1783474" y="165653"/>
                </a:lnTo>
                <a:lnTo>
                  <a:pt x="1773771" y="169558"/>
                </a:lnTo>
                <a:lnTo>
                  <a:pt x="1766490" y="176736"/>
                </a:lnTo>
                <a:lnTo>
                  <a:pt x="1762424" y="186128"/>
                </a:lnTo>
                <a:lnTo>
                  <a:pt x="1762251" y="196723"/>
                </a:lnTo>
                <a:lnTo>
                  <a:pt x="1766202" y="206537"/>
                </a:lnTo>
                <a:lnTo>
                  <a:pt x="1773380" y="213804"/>
                </a:lnTo>
                <a:lnTo>
                  <a:pt x="1782772" y="217832"/>
                </a:lnTo>
                <a:lnTo>
                  <a:pt x="1793367" y="217932"/>
                </a:lnTo>
                <a:lnTo>
                  <a:pt x="1803308" y="213981"/>
                </a:lnTo>
                <a:lnTo>
                  <a:pt x="1810575" y="206803"/>
                </a:lnTo>
                <a:lnTo>
                  <a:pt x="1814603" y="197411"/>
                </a:lnTo>
                <a:lnTo>
                  <a:pt x="1814703" y="186816"/>
                </a:lnTo>
                <a:lnTo>
                  <a:pt x="1810752" y="177000"/>
                </a:lnTo>
                <a:lnTo>
                  <a:pt x="1803574" y="169719"/>
                </a:lnTo>
                <a:lnTo>
                  <a:pt x="1794182" y="165653"/>
                </a:lnTo>
                <a:lnTo>
                  <a:pt x="1783587" y="165480"/>
                </a:lnTo>
                <a:close/>
              </a:path>
              <a:path w="7265670" h="1073150">
                <a:moveTo>
                  <a:pt x="1889124" y="146685"/>
                </a:moveTo>
                <a:lnTo>
                  <a:pt x="1879193" y="150578"/>
                </a:lnTo>
                <a:lnTo>
                  <a:pt x="1871773" y="157606"/>
                </a:lnTo>
                <a:lnTo>
                  <a:pt x="1867568" y="166921"/>
                </a:lnTo>
                <a:lnTo>
                  <a:pt x="1867281" y="177546"/>
                </a:lnTo>
                <a:lnTo>
                  <a:pt x="1871065" y="187406"/>
                </a:lnTo>
                <a:lnTo>
                  <a:pt x="1878123" y="194802"/>
                </a:lnTo>
                <a:lnTo>
                  <a:pt x="1887444" y="199030"/>
                </a:lnTo>
                <a:lnTo>
                  <a:pt x="1898015" y="199389"/>
                </a:lnTo>
                <a:lnTo>
                  <a:pt x="1907946" y="195550"/>
                </a:lnTo>
                <a:lnTo>
                  <a:pt x="1915366" y="188483"/>
                </a:lnTo>
                <a:lnTo>
                  <a:pt x="1919571" y="179155"/>
                </a:lnTo>
                <a:lnTo>
                  <a:pt x="1919858" y="168528"/>
                </a:lnTo>
                <a:lnTo>
                  <a:pt x="1916074" y="158668"/>
                </a:lnTo>
                <a:lnTo>
                  <a:pt x="1909016" y="151272"/>
                </a:lnTo>
                <a:lnTo>
                  <a:pt x="1899695" y="147044"/>
                </a:lnTo>
                <a:lnTo>
                  <a:pt x="1889124" y="146685"/>
                </a:lnTo>
                <a:close/>
              </a:path>
              <a:path w="7265670" h="1073150">
                <a:moveTo>
                  <a:pt x="1994788" y="129032"/>
                </a:moveTo>
                <a:lnTo>
                  <a:pt x="1984813" y="132631"/>
                </a:lnTo>
                <a:lnTo>
                  <a:pt x="1977278" y="139541"/>
                </a:lnTo>
                <a:lnTo>
                  <a:pt x="1972911" y="148784"/>
                </a:lnTo>
                <a:lnTo>
                  <a:pt x="1972436" y="159385"/>
                </a:lnTo>
                <a:lnTo>
                  <a:pt x="1976108" y="169342"/>
                </a:lnTo>
                <a:lnTo>
                  <a:pt x="1983041" y="176847"/>
                </a:lnTo>
                <a:lnTo>
                  <a:pt x="1992260" y="181209"/>
                </a:lnTo>
                <a:lnTo>
                  <a:pt x="2002790" y="181737"/>
                </a:lnTo>
                <a:lnTo>
                  <a:pt x="2012821" y="178063"/>
                </a:lnTo>
                <a:lnTo>
                  <a:pt x="2020331" y="171116"/>
                </a:lnTo>
                <a:lnTo>
                  <a:pt x="2024723" y="161859"/>
                </a:lnTo>
                <a:lnTo>
                  <a:pt x="2025269" y="151257"/>
                </a:lnTo>
                <a:lnTo>
                  <a:pt x="2021595" y="141354"/>
                </a:lnTo>
                <a:lnTo>
                  <a:pt x="2014648" y="133858"/>
                </a:lnTo>
                <a:lnTo>
                  <a:pt x="2005391" y="129504"/>
                </a:lnTo>
                <a:lnTo>
                  <a:pt x="1994788" y="129032"/>
                </a:lnTo>
                <a:close/>
              </a:path>
              <a:path w="7265670" h="1073150">
                <a:moveTo>
                  <a:pt x="2100325" y="112902"/>
                </a:moveTo>
                <a:lnTo>
                  <a:pt x="2090350" y="116574"/>
                </a:lnTo>
                <a:lnTo>
                  <a:pt x="2082815" y="123507"/>
                </a:lnTo>
                <a:lnTo>
                  <a:pt x="2078448" y="132726"/>
                </a:lnTo>
                <a:lnTo>
                  <a:pt x="2077973" y="143255"/>
                </a:lnTo>
                <a:lnTo>
                  <a:pt x="2081591" y="153231"/>
                </a:lnTo>
                <a:lnTo>
                  <a:pt x="2088530" y="160766"/>
                </a:lnTo>
                <a:lnTo>
                  <a:pt x="2097780" y="165133"/>
                </a:lnTo>
                <a:lnTo>
                  <a:pt x="2108326" y="165608"/>
                </a:lnTo>
                <a:lnTo>
                  <a:pt x="2108454" y="165608"/>
                </a:lnTo>
                <a:lnTo>
                  <a:pt x="2118356" y="161990"/>
                </a:lnTo>
                <a:lnTo>
                  <a:pt x="2125853" y="155051"/>
                </a:lnTo>
                <a:lnTo>
                  <a:pt x="2130206" y="145801"/>
                </a:lnTo>
                <a:lnTo>
                  <a:pt x="2130679" y="135254"/>
                </a:lnTo>
                <a:lnTo>
                  <a:pt x="2127079" y="125279"/>
                </a:lnTo>
                <a:lnTo>
                  <a:pt x="2120169" y="117744"/>
                </a:lnTo>
                <a:lnTo>
                  <a:pt x="2110926" y="113377"/>
                </a:lnTo>
                <a:lnTo>
                  <a:pt x="2100325" y="112902"/>
                </a:lnTo>
                <a:close/>
              </a:path>
              <a:path w="7265670" h="1073150">
                <a:moveTo>
                  <a:pt x="2206371" y="97789"/>
                </a:moveTo>
                <a:lnTo>
                  <a:pt x="2196369" y="101222"/>
                </a:lnTo>
                <a:lnTo>
                  <a:pt x="2188749" y="108013"/>
                </a:lnTo>
                <a:lnTo>
                  <a:pt x="2184225" y="117185"/>
                </a:lnTo>
                <a:lnTo>
                  <a:pt x="2183510" y="127762"/>
                </a:lnTo>
                <a:lnTo>
                  <a:pt x="2187017" y="137781"/>
                </a:lnTo>
                <a:lnTo>
                  <a:pt x="2193845" y="145430"/>
                </a:lnTo>
                <a:lnTo>
                  <a:pt x="2203031" y="149961"/>
                </a:lnTo>
                <a:lnTo>
                  <a:pt x="2213610" y="150622"/>
                </a:lnTo>
                <a:lnTo>
                  <a:pt x="2223629" y="147115"/>
                </a:lnTo>
                <a:lnTo>
                  <a:pt x="2231278" y="140287"/>
                </a:lnTo>
                <a:lnTo>
                  <a:pt x="2235809" y="131101"/>
                </a:lnTo>
                <a:lnTo>
                  <a:pt x="2236470" y="120523"/>
                </a:lnTo>
                <a:lnTo>
                  <a:pt x="2232963" y="110523"/>
                </a:lnTo>
                <a:lnTo>
                  <a:pt x="2226135" y="102917"/>
                </a:lnTo>
                <a:lnTo>
                  <a:pt x="2216949" y="98430"/>
                </a:lnTo>
                <a:lnTo>
                  <a:pt x="2206371" y="97789"/>
                </a:lnTo>
                <a:close/>
              </a:path>
              <a:path w="7265670" h="1073150">
                <a:moveTo>
                  <a:pt x="2312543" y="83438"/>
                </a:moveTo>
                <a:lnTo>
                  <a:pt x="2302500" y="86778"/>
                </a:lnTo>
                <a:lnTo>
                  <a:pt x="2294778" y="93487"/>
                </a:lnTo>
                <a:lnTo>
                  <a:pt x="2290129" y="102602"/>
                </a:lnTo>
                <a:lnTo>
                  <a:pt x="2289301" y="113157"/>
                </a:lnTo>
                <a:lnTo>
                  <a:pt x="2292621" y="123199"/>
                </a:lnTo>
                <a:lnTo>
                  <a:pt x="2299287" y="130921"/>
                </a:lnTo>
                <a:lnTo>
                  <a:pt x="2308357" y="135570"/>
                </a:lnTo>
                <a:lnTo>
                  <a:pt x="2318893" y="136398"/>
                </a:lnTo>
                <a:lnTo>
                  <a:pt x="2329062" y="133058"/>
                </a:lnTo>
                <a:lnTo>
                  <a:pt x="2336784" y="126349"/>
                </a:lnTo>
                <a:lnTo>
                  <a:pt x="2341433" y="117234"/>
                </a:lnTo>
                <a:lnTo>
                  <a:pt x="2342260" y="106679"/>
                </a:lnTo>
                <a:lnTo>
                  <a:pt x="2338939" y="96637"/>
                </a:lnTo>
                <a:lnTo>
                  <a:pt x="2332259" y="88915"/>
                </a:lnTo>
                <a:lnTo>
                  <a:pt x="2323151" y="84266"/>
                </a:lnTo>
                <a:lnTo>
                  <a:pt x="2312543" y="83438"/>
                </a:lnTo>
                <a:close/>
              </a:path>
              <a:path w="7265670" h="1073150">
                <a:moveTo>
                  <a:pt x="2418587" y="70738"/>
                </a:moveTo>
                <a:lnTo>
                  <a:pt x="2408418" y="74058"/>
                </a:lnTo>
                <a:lnTo>
                  <a:pt x="2400696" y="80724"/>
                </a:lnTo>
                <a:lnTo>
                  <a:pt x="2396047" y="89794"/>
                </a:lnTo>
                <a:lnTo>
                  <a:pt x="2395220" y="100329"/>
                </a:lnTo>
                <a:lnTo>
                  <a:pt x="2398559" y="110446"/>
                </a:lnTo>
                <a:lnTo>
                  <a:pt x="2405268" y="118205"/>
                </a:lnTo>
                <a:lnTo>
                  <a:pt x="2414383" y="122868"/>
                </a:lnTo>
                <a:lnTo>
                  <a:pt x="2424937" y="123698"/>
                </a:lnTo>
                <a:lnTo>
                  <a:pt x="2434982" y="120358"/>
                </a:lnTo>
                <a:lnTo>
                  <a:pt x="2442718" y="113649"/>
                </a:lnTo>
                <a:lnTo>
                  <a:pt x="2447405" y="104534"/>
                </a:lnTo>
                <a:lnTo>
                  <a:pt x="2448306" y="93979"/>
                </a:lnTo>
                <a:lnTo>
                  <a:pt x="2444966" y="83937"/>
                </a:lnTo>
                <a:lnTo>
                  <a:pt x="2438257" y="76215"/>
                </a:lnTo>
                <a:lnTo>
                  <a:pt x="2429142" y="71566"/>
                </a:lnTo>
                <a:lnTo>
                  <a:pt x="2418587" y="70738"/>
                </a:lnTo>
                <a:close/>
              </a:path>
              <a:path w="7265670" h="1073150">
                <a:moveTo>
                  <a:pt x="2525013" y="58927"/>
                </a:moveTo>
                <a:lnTo>
                  <a:pt x="2514873" y="62101"/>
                </a:lnTo>
                <a:lnTo>
                  <a:pt x="2507043" y="68691"/>
                </a:lnTo>
                <a:lnTo>
                  <a:pt x="2502261" y="77733"/>
                </a:lnTo>
                <a:lnTo>
                  <a:pt x="2501265" y="88264"/>
                </a:lnTo>
                <a:lnTo>
                  <a:pt x="2504438" y="98351"/>
                </a:lnTo>
                <a:lnTo>
                  <a:pt x="2511028" y="106187"/>
                </a:lnTo>
                <a:lnTo>
                  <a:pt x="2520070" y="110999"/>
                </a:lnTo>
                <a:lnTo>
                  <a:pt x="2530601" y="112013"/>
                </a:lnTo>
                <a:lnTo>
                  <a:pt x="2530729" y="112013"/>
                </a:lnTo>
                <a:lnTo>
                  <a:pt x="2540795" y="108787"/>
                </a:lnTo>
                <a:lnTo>
                  <a:pt x="2548588" y="102203"/>
                </a:lnTo>
                <a:lnTo>
                  <a:pt x="2553356" y="93190"/>
                </a:lnTo>
                <a:lnTo>
                  <a:pt x="2554350" y="82676"/>
                </a:lnTo>
                <a:lnTo>
                  <a:pt x="2551195" y="72536"/>
                </a:lnTo>
                <a:lnTo>
                  <a:pt x="2544635" y="64706"/>
                </a:lnTo>
                <a:lnTo>
                  <a:pt x="2535598" y="59924"/>
                </a:lnTo>
                <a:lnTo>
                  <a:pt x="2525013" y="58927"/>
                </a:lnTo>
                <a:close/>
              </a:path>
              <a:path w="7265670" h="1073150">
                <a:moveTo>
                  <a:pt x="2631694" y="47878"/>
                </a:moveTo>
                <a:lnTo>
                  <a:pt x="2621438" y="50885"/>
                </a:lnTo>
                <a:lnTo>
                  <a:pt x="2613501" y="57356"/>
                </a:lnTo>
                <a:lnTo>
                  <a:pt x="2608564" y="66327"/>
                </a:lnTo>
                <a:lnTo>
                  <a:pt x="2607436" y="76835"/>
                </a:lnTo>
                <a:lnTo>
                  <a:pt x="2610425" y="87016"/>
                </a:lnTo>
                <a:lnTo>
                  <a:pt x="2616866" y="94948"/>
                </a:lnTo>
                <a:lnTo>
                  <a:pt x="2625832" y="99855"/>
                </a:lnTo>
                <a:lnTo>
                  <a:pt x="2636393" y="100964"/>
                </a:lnTo>
                <a:lnTo>
                  <a:pt x="2646574" y="97978"/>
                </a:lnTo>
                <a:lnTo>
                  <a:pt x="2654506" y="91551"/>
                </a:lnTo>
                <a:lnTo>
                  <a:pt x="2659413" y="82623"/>
                </a:lnTo>
                <a:lnTo>
                  <a:pt x="2660522" y="72136"/>
                </a:lnTo>
                <a:lnTo>
                  <a:pt x="2657536" y="61952"/>
                </a:lnTo>
                <a:lnTo>
                  <a:pt x="2651109" y="54006"/>
                </a:lnTo>
                <a:lnTo>
                  <a:pt x="2642181" y="49061"/>
                </a:lnTo>
                <a:lnTo>
                  <a:pt x="2631694" y="47878"/>
                </a:lnTo>
                <a:close/>
              </a:path>
              <a:path w="7265670" h="1073150">
                <a:moveTo>
                  <a:pt x="2737993" y="38480"/>
                </a:moveTo>
                <a:lnTo>
                  <a:pt x="2727755" y="41467"/>
                </a:lnTo>
                <a:lnTo>
                  <a:pt x="2719847" y="47894"/>
                </a:lnTo>
                <a:lnTo>
                  <a:pt x="2714916" y="56822"/>
                </a:lnTo>
                <a:lnTo>
                  <a:pt x="2713735" y="67310"/>
                </a:lnTo>
                <a:lnTo>
                  <a:pt x="2716724" y="77493"/>
                </a:lnTo>
                <a:lnTo>
                  <a:pt x="2723165" y="85439"/>
                </a:lnTo>
                <a:lnTo>
                  <a:pt x="2732131" y="90384"/>
                </a:lnTo>
                <a:lnTo>
                  <a:pt x="2742692" y="91566"/>
                </a:lnTo>
                <a:lnTo>
                  <a:pt x="2752875" y="88560"/>
                </a:lnTo>
                <a:lnTo>
                  <a:pt x="2760821" y="82089"/>
                </a:lnTo>
                <a:lnTo>
                  <a:pt x="2765766" y="73118"/>
                </a:lnTo>
                <a:lnTo>
                  <a:pt x="2766948" y="62611"/>
                </a:lnTo>
                <a:lnTo>
                  <a:pt x="2763889" y="52429"/>
                </a:lnTo>
                <a:lnTo>
                  <a:pt x="2757423" y="44497"/>
                </a:lnTo>
                <a:lnTo>
                  <a:pt x="2748482" y="39590"/>
                </a:lnTo>
                <a:lnTo>
                  <a:pt x="2737993" y="38480"/>
                </a:lnTo>
                <a:close/>
              </a:path>
              <a:path w="7265670" h="1073150">
                <a:moveTo>
                  <a:pt x="2844799" y="29845"/>
                </a:moveTo>
                <a:lnTo>
                  <a:pt x="2834465" y="32720"/>
                </a:lnTo>
                <a:lnTo>
                  <a:pt x="2826448" y="39036"/>
                </a:lnTo>
                <a:lnTo>
                  <a:pt x="2821384" y="47900"/>
                </a:lnTo>
                <a:lnTo>
                  <a:pt x="2820035" y="58420"/>
                </a:lnTo>
                <a:lnTo>
                  <a:pt x="2822928" y="68645"/>
                </a:lnTo>
                <a:lnTo>
                  <a:pt x="2829274" y="76692"/>
                </a:lnTo>
                <a:lnTo>
                  <a:pt x="2838144" y="81762"/>
                </a:lnTo>
                <a:lnTo>
                  <a:pt x="2848610" y="83058"/>
                </a:lnTo>
                <a:lnTo>
                  <a:pt x="2858891" y="80182"/>
                </a:lnTo>
                <a:lnTo>
                  <a:pt x="2866913" y="73866"/>
                </a:lnTo>
                <a:lnTo>
                  <a:pt x="2872007" y="65002"/>
                </a:lnTo>
                <a:lnTo>
                  <a:pt x="2873374" y="54483"/>
                </a:lnTo>
                <a:lnTo>
                  <a:pt x="2870481" y="44257"/>
                </a:lnTo>
                <a:lnTo>
                  <a:pt x="2864135" y="36210"/>
                </a:lnTo>
                <a:lnTo>
                  <a:pt x="2855265" y="31140"/>
                </a:lnTo>
                <a:lnTo>
                  <a:pt x="2844799" y="29845"/>
                </a:lnTo>
                <a:close/>
              </a:path>
              <a:path w="7265670" h="1073150">
                <a:moveTo>
                  <a:pt x="2951607" y="22098"/>
                </a:moveTo>
                <a:lnTo>
                  <a:pt x="2941337" y="24751"/>
                </a:lnTo>
                <a:lnTo>
                  <a:pt x="2933176" y="30940"/>
                </a:lnTo>
                <a:lnTo>
                  <a:pt x="2927943" y="39725"/>
                </a:lnTo>
                <a:lnTo>
                  <a:pt x="2926460" y="50164"/>
                </a:lnTo>
                <a:lnTo>
                  <a:pt x="2929169" y="60434"/>
                </a:lnTo>
                <a:lnTo>
                  <a:pt x="2935366" y="68595"/>
                </a:lnTo>
                <a:lnTo>
                  <a:pt x="2944159" y="73828"/>
                </a:lnTo>
                <a:lnTo>
                  <a:pt x="2954655" y="75311"/>
                </a:lnTo>
                <a:lnTo>
                  <a:pt x="2964977" y="72602"/>
                </a:lnTo>
                <a:lnTo>
                  <a:pt x="2973101" y="66405"/>
                </a:lnTo>
                <a:lnTo>
                  <a:pt x="2978320" y="57612"/>
                </a:lnTo>
                <a:lnTo>
                  <a:pt x="2979800" y="47116"/>
                </a:lnTo>
                <a:lnTo>
                  <a:pt x="2977092" y="36867"/>
                </a:lnTo>
                <a:lnTo>
                  <a:pt x="2970895" y="28749"/>
                </a:lnTo>
                <a:lnTo>
                  <a:pt x="2962102" y="23560"/>
                </a:lnTo>
                <a:lnTo>
                  <a:pt x="2951607" y="22098"/>
                </a:lnTo>
                <a:close/>
              </a:path>
              <a:path w="7265670" h="1073150">
                <a:moveTo>
                  <a:pt x="3058160" y="15875"/>
                </a:moveTo>
                <a:lnTo>
                  <a:pt x="3047890" y="18583"/>
                </a:lnTo>
                <a:lnTo>
                  <a:pt x="3039729" y="24780"/>
                </a:lnTo>
                <a:lnTo>
                  <a:pt x="3034496" y="33573"/>
                </a:lnTo>
                <a:lnTo>
                  <a:pt x="3033013" y="44069"/>
                </a:lnTo>
                <a:lnTo>
                  <a:pt x="3035722" y="54318"/>
                </a:lnTo>
                <a:lnTo>
                  <a:pt x="3041919" y="62436"/>
                </a:lnTo>
                <a:lnTo>
                  <a:pt x="3050712" y="67625"/>
                </a:lnTo>
                <a:lnTo>
                  <a:pt x="3061208" y="69087"/>
                </a:lnTo>
                <a:lnTo>
                  <a:pt x="3071530" y="66432"/>
                </a:lnTo>
                <a:lnTo>
                  <a:pt x="3079654" y="60229"/>
                </a:lnTo>
                <a:lnTo>
                  <a:pt x="3084873" y="51407"/>
                </a:lnTo>
                <a:lnTo>
                  <a:pt x="3086354" y="40894"/>
                </a:lnTo>
                <a:lnTo>
                  <a:pt x="3083645" y="30698"/>
                </a:lnTo>
                <a:lnTo>
                  <a:pt x="3077448" y="22574"/>
                </a:lnTo>
                <a:lnTo>
                  <a:pt x="3068655" y="17355"/>
                </a:lnTo>
                <a:lnTo>
                  <a:pt x="3058160" y="15875"/>
                </a:lnTo>
                <a:close/>
              </a:path>
              <a:path w="7265670" h="1073150">
                <a:moveTo>
                  <a:pt x="3165221" y="10413"/>
                </a:moveTo>
                <a:lnTo>
                  <a:pt x="3154818" y="12955"/>
                </a:lnTo>
                <a:lnTo>
                  <a:pt x="3146615" y="19034"/>
                </a:lnTo>
                <a:lnTo>
                  <a:pt x="3141269" y="27755"/>
                </a:lnTo>
                <a:lnTo>
                  <a:pt x="3139567" y="38226"/>
                </a:lnTo>
                <a:lnTo>
                  <a:pt x="3142108" y="48519"/>
                </a:lnTo>
                <a:lnTo>
                  <a:pt x="3148187" y="56753"/>
                </a:lnTo>
                <a:lnTo>
                  <a:pt x="3156908" y="62104"/>
                </a:lnTo>
                <a:lnTo>
                  <a:pt x="3167380" y="63753"/>
                </a:lnTo>
                <a:lnTo>
                  <a:pt x="3177726" y="61212"/>
                </a:lnTo>
                <a:lnTo>
                  <a:pt x="3185922" y="55133"/>
                </a:lnTo>
                <a:lnTo>
                  <a:pt x="3191259" y="46412"/>
                </a:lnTo>
                <a:lnTo>
                  <a:pt x="3192907" y="35940"/>
                </a:lnTo>
                <a:lnTo>
                  <a:pt x="3190438" y="25648"/>
                </a:lnTo>
                <a:lnTo>
                  <a:pt x="3184398" y="17414"/>
                </a:lnTo>
                <a:lnTo>
                  <a:pt x="3175690" y="12063"/>
                </a:lnTo>
                <a:lnTo>
                  <a:pt x="3165221" y="10413"/>
                </a:lnTo>
                <a:close/>
              </a:path>
              <a:path w="7265670" h="1073150">
                <a:moveTo>
                  <a:pt x="3271774" y="6096"/>
                </a:moveTo>
                <a:lnTo>
                  <a:pt x="3261481" y="8564"/>
                </a:lnTo>
                <a:lnTo>
                  <a:pt x="3253247" y="14604"/>
                </a:lnTo>
                <a:lnTo>
                  <a:pt x="3247896" y="23312"/>
                </a:lnTo>
                <a:lnTo>
                  <a:pt x="3246247" y="33782"/>
                </a:lnTo>
                <a:lnTo>
                  <a:pt x="3248788" y="44074"/>
                </a:lnTo>
                <a:lnTo>
                  <a:pt x="3254867" y="52308"/>
                </a:lnTo>
                <a:lnTo>
                  <a:pt x="3263588" y="57659"/>
                </a:lnTo>
                <a:lnTo>
                  <a:pt x="3274059" y="59309"/>
                </a:lnTo>
                <a:lnTo>
                  <a:pt x="3284352" y="56767"/>
                </a:lnTo>
                <a:lnTo>
                  <a:pt x="3292586" y="50688"/>
                </a:lnTo>
                <a:lnTo>
                  <a:pt x="3297937" y="41967"/>
                </a:lnTo>
                <a:lnTo>
                  <a:pt x="3299586" y="31496"/>
                </a:lnTo>
                <a:lnTo>
                  <a:pt x="3297045" y="21276"/>
                </a:lnTo>
                <a:lnTo>
                  <a:pt x="3290966" y="13081"/>
                </a:lnTo>
                <a:lnTo>
                  <a:pt x="3282245" y="7743"/>
                </a:lnTo>
                <a:lnTo>
                  <a:pt x="3271774" y="6096"/>
                </a:lnTo>
                <a:close/>
              </a:path>
              <a:path w="7265670" h="1073150">
                <a:moveTo>
                  <a:pt x="3378961" y="3048"/>
                </a:moveTo>
                <a:lnTo>
                  <a:pt x="3368625" y="5423"/>
                </a:lnTo>
                <a:lnTo>
                  <a:pt x="3360277" y="11382"/>
                </a:lnTo>
                <a:lnTo>
                  <a:pt x="3354762" y="20032"/>
                </a:lnTo>
                <a:lnTo>
                  <a:pt x="3352927" y="30479"/>
                </a:lnTo>
                <a:lnTo>
                  <a:pt x="3355282" y="40796"/>
                </a:lnTo>
                <a:lnTo>
                  <a:pt x="3361197" y="49101"/>
                </a:lnTo>
                <a:lnTo>
                  <a:pt x="3369804" y="54572"/>
                </a:lnTo>
                <a:lnTo>
                  <a:pt x="3380231" y="56387"/>
                </a:lnTo>
                <a:lnTo>
                  <a:pt x="3390675" y="54032"/>
                </a:lnTo>
                <a:lnTo>
                  <a:pt x="3398980" y="48117"/>
                </a:lnTo>
                <a:lnTo>
                  <a:pt x="3404451" y="39510"/>
                </a:lnTo>
                <a:lnTo>
                  <a:pt x="3406267" y="29083"/>
                </a:lnTo>
                <a:lnTo>
                  <a:pt x="3403911" y="18746"/>
                </a:lnTo>
                <a:lnTo>
                  <a:pt x="3397996" y="10398"/>
                </a:lnTo>
                <a:lnTo>
                  <a:pt x="3389389" y="4883"/>
                </a:lnTo>
                <a:lnTo>
                  <a:pt x="3378961" y="3048"/>
                </a:lnTo>
                <a:close/>
              </a:path>
              <a:path w="7265670" h="1073150">
                <a:moveTo>
                  <a:pt x="3486150" y="888"/>
                </a:moveTo>
                <a:lnTo>
                  <a:pt x="3475662" y="3077"/>
                </a:lnTo>
                <a:lnTo>
                  <a:pt x="3467242" y="8874"/>
                </a:lnTo>
                <a:lnTo>
                  <a:pt x="3461609" y="17408"/>
                </a:lnTo>
                <a:lnTo>
                  <a:pt x="3459606" y="27812"/>
                </a:lnTo>
                <a:lnTo>
                  <a:pt x="3461795" y="38173"/>
                </a:lnTo>
                <a:lnTo>
                  <a:pt x="3467592" y="46593"/>
                </a:lnTo>
                <a:lnTo>
                  <a:pt x="3476126" y="52226"/>
                </a:lnTo>
                <a:lnTo>
                  <a:pt x="3486530" y="54228"/>
                </a:lnTo>
                <a:lnTo>
                  <a:pt x="3497018" y="52040"/>
                </a:lnTo>
                <a:lnTo>
                  <a:pt x="3505438" y="46243"/>
                </a:lnTo>
                <a:lnTo>
                  <a:pt x="3511071" y="37709"/>
                </a:lnTo>
                <a:lnTo>
                  <a:pt x="3513074" y="27304"/>
                </a:lnTo>
                <a:lnTo>
                  <a:pt x="3510885" y="16944"/>
                </a:lnTo>
                <a:lnTo>
                  <a:pt x="3505088" y="8524"/>
                </a:lnTo>
                <a:lnTo>
                  <a:pt x="3496554" y="2891"/>
                </a:lnTo>
                <a:lnTo>
                  <a:pt x="3486150" y="888"/>
                </a:lnTo>
                <a:close/>
              </a:path>
              <a:path w="7265670" h="1073150">
                <a:moveTo>
                  <a:pt x="3592829" y="0"/>
                </a:moveTo>
                <a:lnTo>
                  <a:pt x="3582469" y="2188"/>
                </a:lnTo>
                <a:lnTo>
                  <a:pt x="3574049" y="7985"/>
                </a:lnTo>
                <a:lnTo>
                  <a:pt x="3568416" y="16519"/>
                </a:lnTo>
                <a:lnTo>
                  <a:pt x="3566413" y="26924"/>
                </a:lnTo>
                <a:lnTo>
                  <a:pt x="3568602" y="37284"/>
                </a:lnTo>
                <a:lnTo>
                  <a:pt x="3574399" y="45704"/>
                </a:lnTo>
                <a:lnTo>
                  <a:pt x="3582933" y="51337"/>
                </a:lnTo>
                <a:lnTo>
                  <a:pt x="3593337" y="53339"/>
                </a:lnTo>
                <a:lnTo>
                  <a:pt x="3603698" y="51151"/>
                </a:lnTo>
                <a:lnTo>
                  <a:pt x="3612118" y="45354"/>
                </a:lnTo>
                <a:lnTo>
                  <a:pt x="3617751" y="36820"/>
                </a:lnTo>
                <a:lnTo>
                  <a:pt x="3619754" y="26415"/>
                </a:lnTo>
                <a:lnTo>
                  <a:pt x="3617565" y="16055"/>
                </a:lnTo>
                <a:lnTo>
                  <a:pt x="3611768" y="7635"/>
                </a:lnTo>
                <a:lnTo>
                  <a:pt x="3603234" y="2002"/>
                </a:lnTo>
                <a:lnTo>
                  <a:pt x="3592829" y="0"/>
                </a:lnTo>
                <a:close/>
              </a:path>
              <a:path w="7265670" h="1073150">
                <a:moveTo>
                  <a:pt x="3700018" y="380"/>
                </a:moveTo>
                <a:lnTo>
                  <a:pt x="3689613" y="2383"/>
                </a:lnTo>
                <a:lnTo>
                  <a:pt x="3681079" y="8016"/>
                </a:lnTo>
                <a:lnTo>
                  <a:pt x="3675282" y="16436"/>
                </a:lnTo>
                <a:lnTo>
                  <a:pt x="3673094" y="26797"/>
                </a:lnTo>
                <a:lnTo>
                  <a:pt x="3675096" y="37201"/>
                </a:lnTo>
                <a:lnTo>
                  <a:pt x="3680729" y="45735"/>
                </a:lnTo>
                <a:lnTo>
                  <a:pt x="3689149" y="51532"/>
                </a:lnTo>
                <a:lnTo>
                  <a:pt x="3699509" y="53721"/>
                </a:lnTo>
                <a:lnTo>
                  <a:pt x="3710021" y="51718"/>
                </a:lnTo>
                <a:lnTo>
                  <a:pt x="3718512" y="46085"/>
                </a:lnTo>
                <a:lnTo>
                  <a:pt x="3724265" y="37665"/>
                </a:lnTo>
                <a:lnTo>
                  <a:pt x="3726433" y="27304"/>
                </a:lnTo>
                <a:lnTo>
                  <a:pt x="3724431" y="16900"/>
                </a:lnTo>
                <a:lnTo>
                  <a:pt x="3718798" y="8366"/>
                </a:lnTo>
                <a:lnTo>
                  <a:pt x="3710378" y="2569"/>
                </a:lnTo>
                <a:lnTo>
                  <a:pt x="3700018" y="380"/>
                </a:lnTo>
                <a:close/>
              </a:path>
              <a:path w="7265670" h="1073150">
                <a:moveTo>
                  <a:pt x="3807205" y="1650"/>
                </a:moveTo>
                <a:lnTo>
                  <a:pt x="3796758" y="3466"/>
                </a:lnTo>
                <a:lnTo>
                  <a:pt x="3788108" y="8937"/>
                </a:lnTo>
                <a:lnTo>
                  <a:pt x="3782149" y="17242"/>
                </a:lnTo>
                <a:lnTo>
                  <a:pt x="3779774" y="27559"/>
                </a:lnTo>
                <a:lnTo>
                  <a:pt x="3781609" y="38006"/>
                </a:lnTo>
                <a:lnTo>
                  <a:pt x="3787124" y="46656"/>
                </a:lnTo>
                <a:lnTo>
                  <a:pt x="3795472" y="52615"/>
                </a:lnTo>
                <a:lnTo>
                  <a:pt x="3805808" y="54990"/>
                </a:lnTo>
                <a:lnTo>
                  <a:pt x="3816256" y="53155"/>
                </a:lnTo>
                <a:lnTo>
                  <a:pt x="3824906" y="47640"/>
                </a:lnTo>
                <a:lnTo>
                  <a:pt x="3830865" y="39292"/>
                </a:lnTo>
                <a:lnTo>
                  <a:pt x="3833241" y="28955"/>
                </a:lnTo>
                <a:lnTo>
                  <a:pt x="3831405" y="18528"/>
                </a:lnTo>
                <a:lnTo>
                  <a:pt x="3825890" y="9921"/>
                </a:lnTo>
                <a:lnTo>
                  <a:pt x="3817542" y="4006"/>
                </a:lnTo>
                <a:lnTo>
                  <a:pt x="3807205" y="1650"/>
                </a:lnTo>
                <a:close/>
              </a:path>
              <a:path w="7265670" h="1073150">
                <a:moveTo>
                  <a:pt x="3913885" y="4445"/>
                </a:moveTo>
                <a:lnTo>
                  <a:pt x="3903458" y="6280"/>
                </a:lnTo>
                <a:lnTo>
                  <a:pt x="3894851" y="11795"/>
                </a:lnTo>
                <a:lnTo>
                  <a:pt x="3888936" y="20143"/>
                </a:lnTo>
                <a:lnTo>
                  <a:pt x="3886580" y="30479"/>
                </a:lnTo>
                <a:lnTo>
                  <a:pt x="3888396" y="40907"/>
                </a:lnTo>
                <a:lnTo>
                  <a:pt x="3893867" y="49514"/>
                </a:lnTo>
                <a:lnTo>
                  <a:pt x="3902172" y="55429"/>
                </a:lnTo>
                <a:lnTo>
                  <a:pt x="3912488" y="57785"/>
                </a:lnTo>
                <a:lnTo>
                  <a:pt x="3922936" y="55949"/>
                </a:lnTo>
                <a:lnTo>
                  <a:pt x="3931586" y="50434"/>
                </a:lnTo>
                <a:lnTo>
                  <a:pt x="3937545" y="42086"/>
                </a:lnTo>
                <a:lnTo>
                  <a:pt x="3939921" y="31750"/>
                </a:lnTo>
                <a:lnTo>
                  <a:pt x="3938085" y="21375"/>
                </a:lnTo>
                <a:lnTo>
                  <a:pt x="3932570" y="12763"/>
                </a:lnTo>
                <a:lnTo>
                  <a:pt x="3924222" y="6818"/>
                </a:lnTo>
                <a:lnTo>
                  <a:pt x="3913885" y="4445"/>
                </a:lnTo>
                <a:close/>
              </a:path>
              <a:path w="7265670" h="1073150">
                <a:moveTo>
                  <a:pt x="4021074" y="8382"/>
                </a:moveTo>
                <a:lnTo>
                  <a:pt x="4010548" y="10011"/>
                </a:lnTo>
                <a:lnTo>
                  <a:pt x="4001865" y="15319"/>
                </a:lnTo>
                <a:lnTo>
                  <a:pt x="3995801" y="23508"/>
                </a:lnTo>
                <a:lnTo>
                  <a:pt x="3993260" y="33782"/>
                </a:lnTo>
                <a:lnTo>
                  <a:pt x="3994836" y="44253"/>
                </a:lnTo>
                <a:lnTo>
                  <a:pt x="4000150" y="52974"/>
                </a:lnTo>
                <a:lnTo>
                  <a:pt x="4008370" y="59053"/>
                </a:lnTo>
                <a:lnTo>
                  <a:pt x="4018660" y="61595"/>
                </a:lnTo>
                <a:lnTo>
                  <a:pt x="4029259" y="59947"/>
                </a:lnTo>
                <a:lnTo>
                  <a:pt x="4037980" y="54609"/>
                </a:lnTo>
                <a:lnTo>
                  <a:pt x="4044059" y="46414"/>
                </a:lnTo>
                <a:lnTo>
                  <a:pt x="4046601" y="36195"/>
                </a:lnTo>
                <a:lnTo>
                  <a:pt x="4044951" y="25723"/>
                </a:lnTo>
                <a:lnTo>
                  <a:pt x="4039600" y="17002"/>
                </a:lnTo>
                <a:lnTo>
                  <a:pt x="4031366" y="10923"/>
                </a:lnTo>
                <a:lnTo>
                  <a:pt x="4021074" y="8382"/>
                </a:lnTo>
                <a:close/>
              </a:path>
              <a:path w="7265670" h="1073150">
                <a:moveTo>
                  <a:pt x="4127627" y="12953"/>
                </a:moveTo>
                <a:lnTo>
                  <a:pt x="4117155" y="14603"/>
                </a:lnTo>
                <a:lnTo>
                  <a:pt x="4108434" y="19954"/>
                </a:lnTo>
                <a:lnTo>
                  <a:pt x="4102355" y="28188"/>
                </a:lnTo>
                <a:lnTo>
                  <a:pt x="4099813" y="38480"/>
                </a:lnTo>
                <a:lnTo>
                  <a:pt x="4101463" y="48952"/>
                </a:lnTo>
                <a:lnTo>
                  <a:pt x="4106814" y="57673"/>
                </a:lnTo>
                <a:lnTo>
                  <a:pt x="4115048" y="63752"/>
                </a:lnTo>
                <a:lnTo>
                  <a:pt x="4125341" y="66294"/>
                </a:lnTo>
                <a:lnTo>
                  <a:pt x="4135812" y="64644"/>
                </a:lnTo>
                <a:lnTo>
                  <a:pt x="4144533" y="59293"/>
                </a:lnTo>
                <a:lnTo>
                  <a:pt x="4150612" y="51059"/>
                </a:lnTo>
                <a:lnTo>
                  <a:pt x="4153154" y="40766"/>
                </a:lnTo>
                <a:lnTo>
                  <a:pt x="4151504" y="30295"/>
                </a:lnTo>
                <a:lnTo>
                  <a:pt x="4146153" y="21574"/>
                </a:lnTo>
                <a:lnTo>
                  <a:pt x="4137919" y="15495"/>
                </a:lnTo>
                <a:lnTo>
                  <a:pt x="4127627" y="12953"/>
                </a:lnTo>
                <a:close/>
              </a:path>
              <a:path w="7265670" h="1073150">
                <a:moveTo>
                  <a:pt x="4234687" y="19558"/>
                </a:moveTo>
                <a:lnTo>
                  <a:pt x="4224172" y="21018"/>
                </a:lnTo>
                <a:lnTo>
                  <a:pt x="4215336" y="26193"/>
                </a:lnTo>
                <a:lnTo>
                  <a:pt x="4209095" y="34274"/>
                </a:lnTo>
                <a:lnTo>
                  <a:pt x="4206367" y="44450"/>
                </a:lnTo>
                <a:lnTo>
                  <a:pt x="4207829" y="54965"/>
                </a:lnTo>
                <a:lnTo>
                  <a:pt x="4213018" y="63801"/>
                </a:lnTo>
                <a:lnTo>
                  <a:pt x="4221136" y="70042"/>
                </a:lnTo>
                <a:lnTo>
                  <a:pt x="4231385" y="72771"/>
                </a:lnTo>
                <a:lnTo>
                  <a:pt x="4241901" y="71308"/>
                </a:lnTo>
                <a:lnTo>
                  <a:pt x="4250737" y="66119"/>
                </a:lnTo>
                <a:lnTo>
                  <a:pt x="4256978" y="58001"/>
                </a:lnTo>
                <a:lnTo>
                  <a:pt x="4259707" y="47751"/>
                </a:lnTo>
                <a:lnTo>
                  <a:pt x="4258244" y="37256"/>
                </a:lnTo>
                <a:lnTo>
                  <a:pt x="4253055" y="28463"/>
                </a:lnTo>
                <a:lnTo>
                  <a:pt x="4244937" y="22266"/>
                </a:lnTo>
                <a:lnTo>
                  <a:pt x="4234687" y="19558"/>
                </a:lnTo>
                <a:close/>
              </a:path>
              <a:path w="7265670" h="1073150">
                <a:moveTo>
                  <a:pt x="4341622" y="26797"/>
                </a:moveTo>
                <a:lnTo>
                  <a:pt x="4331029" y="28072"/>
                </a:lnTo>
                <a:lnTo>
                  <a:pt x="4322159" y="33099"/>
                </a:lnTo>
                <a:lnTo>
                  <a:pt x="4315813" y="41102"/>
                </a:lnTo>
                <a:lnTo>
                  <a:pt x="4312920" y="51308"/>
                </a:lnTo>
                <a:lnTo>
                  <a:pt x="4314213" y="61847"/>
                </a:lnTo>
                <a:lnTo>
                  <a:pt x="4319270" y="70754"/>
                </a:lnTo>
                <a:lnTo>
                  <a:pt x="4327278" y="77114"/>
                </a:lnTo>
                <a:lnTo>
                  <a:pt x="4337431" y="80010"/>
                </a:lnTo>
                <a:lnTo>
                  <a:pt x="4348023" y="78660"/>
                </a:lnTo>
                <a:lnTo>
                  <a:pt x="4356893" y="73596"/>
                </a:lnTo>
                <a:lnTo>
                  <a:pt x="4363239" y="65579"/>
                </a:lnTo>
                <a:lnTo>
                  <a:pt x="4366133" y="55372"/>
                </a:lnTo>
                <a:lnTo>
                  <a:pt x="4364839" y="44906"/>
                </a:lnTo>
                <a:lnTo>
                  <a:pt x="4359783" y="36036"/>
                </a:lnTo>
                <a:lnTo>
                  <a:pt x="4351774" y="29690"/>
                </a:lnTo>
                <a:lnTo>
                  <a:pt x="4341622" y="26797"/>
                </a:lnTo>
                <a:close/>
              </a:path>
              <a:path w="7265670" h="1073150">
                <a:moveTo>
                  <a:pt x="4447921" y="34925"/>
                </a:moveTo>
                <a:lnTo>
                  <a:pt x="4437455" y="36274"/>
                </a:lnTo>
                <a:lnTo>
                  <a:pt x="4428585" y="41338"/>
                </a:lnTo>
                <a:lnTo>
                  <a:pt x="4422239" y="49355"/>
                </a:lnTo>
                <a:lnTo>
                  <a:pt x="4419346" y="59562"/>
                </a:lnTo>
                <a:lnTo>
                  <a:pt x="4420621" y="70028"/>
                </a:lnTo>
                <a:lnTo>
                  <a:pt x="4425648" y="78898"/>
                </a:lnTo>
                <a:lnTo>
                  <a:pt x="4433651" y="85244"/>
                </a:lnTo>
                <a:lnTo>
                  <a:pt x="4443857" y="88137"/>
                </a:lnTo>
                <a:lnTo>
                  <a:pt x="4454449" y="86862"/>
                </a:lnTo>
                <a:lnTo>
                  <a:pt x="4463319" y="81835"/>
                </a:lnTo>
                <a:lnTo>
                  <a:pt x="4469665" y="73832"/>
                </a:lnTo>
                <a:lnTo>
                  <a:pt x="4472558" y="63626"/>
                </a:lnTo>
                <a:lnTo>
                  <a:pt x="4471265" y="53089"/>
                </a:lnTo>
                <a:lnTo>
                  <a:pt x="4466208" y="44196"/>
                </a:lnTo>
                <a:lnTo>
                  <a:pt x="4458200" y="37873"/>
                </a:lnTo>
                <a:lnTo>
                  <a:pt x="4448048" y="35051"/>
                </a:lnTo>
                <a:close/>
              </a:path>
              <a:path w="7265670" h="1073150">
                <a:moveTo>
                  <a:pt x="4554728" y="44830"/>
                </a:moveTo>
                <a:lnTo>
                  <a:pt x="4544165" y="45938"/>
                </a:lnTo>
                <a:lnTo>
                  <a:pt x="4535185" y="50831"/>
                </a:lnTo>
                <a:lnTo>
                  <a:pt x="4528706" y="58725"/>
                </a:lnTo>
                <a:lnTo>
                  <a:pt x="4525645" y="68834"/>
                </a:lnTo>
                <a:lnTo>
                  <a:pt x="4526752" y="79396"/>
                </a:lnTo>
                <a:lnTo>
                  <a:pt x="4531645" y="88376"/>
                </a:lnTo>
                <a:lnTo>
                  <a:pt x="4539539" y="94855"/>
                </a:lnTo>
                <a:lnTo>
                  <a:pt x="4549648" y="97916"/>
                </a:lnTo>
                <a:lnTo>
                  <a:pt x="4560284" y="96809"/>
                </a:lnTo>
                <a:lnTo>
                  <a:pt x="4569269" y="91916"/>
                </a:lnTo>
                <a:lnTo>
                  <a:pt x="4575778" y="84022"/>
                </a:lnTo>
                <a:lnTo>
                  <a:pt x="4578858" y="73913"/>
                </a:lnTo>
                <a:lnTo>
                  <a:pt x="4577695" y="63351"/>
                </a:lnTo>
                <a:lnTo>
                  <a:pt x="4572793" y="54371"/>
                </a:lnTo>
                <a:lnTo>
                  <a:pt x="4564891" y="47892"/>
                </a:lnTo>
                <a:lnTo>
                  <a:pt x="4554728" y="44830"/>
                </a:lnTo>
                <a:close/>
              </a:path>
              <a:path w="7265670" h="1073150">
                <a:moveTo>
                  <a:pt x="4661408" y="55499"/>
                </a:moveTo>
                <a:lnTo>
                  <a:pt x="4650749" y="56419"/>
                </a:lnTo>
                <a:lnTo>
                  <a:pt x="4641707" y="61150"/>
                </a:lnTo>
                <a:lnTo>
                  <a:pt x="4635117" y="68929"/>
                </a:lnTo>
                <a:lnTo>
                  <a:pt x="4631944" y="78994"/>
                </a:lnTo>
                <a:lnTo>
                  <a:pt x="4632864" y="89580"/>
                </a:lnTo>
                <a:lnTo>
                  <a:pt x="4637595" y="98631"/>
                </a:lnTo>
                <a:lnTo>
                  <a:pt x="4645374" y="105229"/>
                </a:lnTo>
                <a:lnTo>
                  <a:pt x="4655439" y="108458"/>
                </a:lnTo>
                <a:lnTo>
                  <a:pt x="4666097" y="107517"/>
                </a:lnTo>
                <a:lnTo>
                  <a:pt x="4675139" y="102742"/>
                </a:lnTo>
                <a:lnTo>
                  <a:pt x="4681729" y="94920"/>
                </a:lnTo>
                <a:lnTo>
                  <a:pt x="4684903" y="84836"/>
                </a:lnTo>
                <a:lnTo>
                  <a:pt x="4683982" y="74304"/>
                </a:lnTo>
                <a:lnTo>
                  <a:pt x="4679251" y="65262"/>
                </a:lnTo>
                <a:lnTo>
                  <a:pt x="4671472" y="58672"/>
                </a:lnTo>
                <a:lnTo>
                  <a:pt x="4661408" y="55499"/>
                </a:lnTo>
                <a:close/>
              </a:path>
              <a:path w="7265670" h="1073150">
                <a:moveTo>
                  <a:pt x="4767453" y="67183"/>
                </a:moveTo>
                <a:lnTo>
                  <a:pt x="4756866" y="68123"/>
                </a:lnTo>
                <a:lnTo>
                  <a:pt x="4747815" y="72898"/>
                </a:lnTo>
                <a:lnTo>
                  <a:pt x="4741217" y="80720"/>
                </a:lnTo>
                <a:lnTo>
                  <a:pt x="4737989" y="90804"/>
                </a:lnTo>
                <a:lnTo>
                  <a:pt x="4738911" y="101338"/>
                </a:lnTo>
                <a:lnTo>
                  <a:pt x="4743656" y="110394"/>
                </a:lnTo>
                <a:lnTo>
                  <a:pt x="4751472" y="117022"/>
                </a:lnTo>
                <a:lnTo>
                  <a:pt x="4761611" y="120269"/>
                </a:lnTo>
                <a:lnTo>
                  <a:pt x="4772144" y="119274"/>
                </a:lnTo>
                <a:lnTo>
                  <a:pt x="4781200" y="114506"/>
                </a:lnTo>
                <a:lnTo>
                  <a:pt x="4787828" y="106713"/>
                </a:lnTo>
                <a:lnTo>
                  <a:pt x="4791075" y="96647"/>
                </a:lnTo>
                <a:lnTo>
                  <a:pt x="4790080" y="86060"/>
                </a:lnTo>
                <a:lnTo>
                  <a:pt x="4785312" y="77009"/>
                </a:lnTo>
                <a:lnTo>
                  <a:pt x="4777519" y="70411"/>
                </a:lnTo>
                <a:lnTo>
                  <a:pt x="4767453" y="67183"/>
                </a:lnTo>
                <a:close/>
              </a:path>
              <a:path w="7265670" h="1073150">
                <a:moveTo>
                  <a:pt x="4873879" y="80390"/>
                </a:moveTo>
                <a:lnTo>
                  <a:pt x="4863195" y="81145"/>
                </a:lnTo>
                <a:lnTo>
                  <a:pt x="4854067" y="85756"/>
                </a:lnTo>
                <a:lnTo>
                  <a:pt x="4847320" y="93464"/>
                </a:lnTo>
                <a:lnTo>
                  <a:pt x="4843907" y="103504"/>
                </a:lnTo>
                <a:lnTo>
                  <a:pt x="4844714" y="114061"/>
                </a:lnTo>
                <a:lnTo>
                  <a:pt x="4849320" y="123189"/>
                </a:lnTo>
                <a:lnTo>
                  <a:pt x="4856997" y="129936"/>
                </a:lnTo>
                <a:lnTo>
                  <a:pt x="4867021" y="133350"/>
                </a:lnTo>
                <a:lnTo>
                  <a:pt x="4877702" y="132542"/>
                </a:lnTo>
                <a:lnTo>
                  <a:pt x="4886817" y="127936"/>
                </a:lnTo>
                <a:lnTo>
                  <a:pt x="4893526" y="120259"/>
                </a:lnTo>
                <a:lnTo>
                  <a:pt x="4896866" y="110236"/>
                </a:lnTo>
                <a:lnTo>
                  <a:pt x="4896131" y="99679"/>
                </a:lnTo>
                <a:lnTo>
                  <a:pt x="4891563" y="90550"/>
                </a:lnTo>
                <a:lnTo>
                  <a:pt x="4883900" y="83804"/>
                </a:lnTo>
                <a:lnTo>
                  <a:pt x="4873879" y="80390"/>
                </a:lnTo>
                <a:close/>
              </a:path>
              <a:path w="7265670" h="1073150">
                <a:moveTo>
                  <a:pt x="4980051" y="94487"/>
                </a:moveTo>
                <a:lnTo>
                  <a:pt x="4969452" y="95055"/>
                </a:lnTo>
                <a:lnTo>
                  <a:pt x="4960223" y="99504"/>
                </a:lnTo>
                <a:lnTo>
                  <a:pt x="4953351" y="107096"/>
                </a:lnTo>
                <a:lnTo>
                  <a:pt x="4949825" y="117094"/>
                </a:lnTo>
                <a:lnTo>
                  <a:pt x="4950392" y="127619"/>
                </a:lnTo>
                <a:lnTo>
                  <a:pt x="4954841" y="136810"/>
                </a:lnTo>
                <a:lnTo>
                  <a:pt x="4962433" y="143668"/>
                </a:lnTo>
                <a:lnTo>
                  <a:pt x="4972431" y="147192"/>
                </a:lnTo>
                <a:lnTo>
                  <a:pt x="4983011" y="146625"/>
                </a:lnTo>
                <a:lnTo>
                  <a:pt x="4992211" y="142176"/>
                </a:lnTo>
                <a:lnTo>
                  <a:pt x="4999077" y="134584"/>
                </a:lnTo>
                <a:lnTo>
                  <a:pt x="5002657" y="124587"/>
                </a:lnTo>
                <a:lnTo>
                  <a:pt x="5002089" y="114061"/>
                </a:lnTo>
                <a:lnTo>
                  <a:pt x="4997640" y="104870"/>
                </a:lnTo>
                <a:lnTo>
                  <a:pt x="4990048" y="98012"/>
                </a:lnTo>
                <a:lnTo>
                  <a:pt x="4980051" y="94487"/>
                </a:lnTo>
                <a:close/>
              </a:path>
              <a:path w="7265670" h="1073150">
                <a:moveTo>
                  <a:pt x="5085715" y="109600"/>
                </a:moveTo>
                <a:lnTo>
                  <a:pt x="5075116" y="110239"/>
                </a:lnTo>
                <a:lnTo>
                  <a:pt x="5065887" y="114712"/>
                </a:lnTo>
                <a:lnTo>
                  <a:pt x="5059015" y="122281"/>
                </a:lnTo>
                <a:lnTo>
                  <a:pt x="5055489" y="132207"/>
                </a:lnTo>
                <a:lnTo>
                  <a:pt x="5056056" y="142805"/>
                </a:lnTo>
                <a:lnTo>
                  <a:pt x="5060505" y="152034"/>
                </a:lnTo>
                <a:lnTo>
                  <a:pt x="5068097" y="158906"/>
                </a:lnTo>
                <a:lnTo>
                  <a:pt x="5078095" y="162433"/>
                </a:lnTo>
                <a:lnTo>
                  <a:pt x="5088675" y="161865"/>
                </a:lnTo>
                <a:lnTo>
                  <a:pt x="5097875" y="157416"/>
                </a:lnTo>
                <a:lnTo>
                  <a:pt x="5104741" y="149824"/>
                </a:lnTo>
                <a:lnTo>
                  <a:pt x="5108321" y="139826"/>
                </a:lnTo>
                <a:lnTo>
                  <a:pt x="5107699" y="129301"/>
                </a:lnTo>
                <a:lnTo>
                  <a:pt x="5103256" y="120110"/>
                </a:lnTo>
                <a:lnTo>
                  <a:pt x="5095694" y="113252"/>
                </a:lnTo>
                <a:lnTo>
                  <a:pt x="5085715" y="109727"/>
                </a:lnTo>
                <a:close/>
              </a:path>
              <a:path w="7265670" h="1073150">
                <a:moveTo>
                  <a:pt x="5191633" y="126491"/>
                </a:moveTo>
                <a:lnTo>
                  <a:pt x="5180955" y="126871"/>
                </a:lnTo>
                <a:lnTo>
                  <a:pt x="5171678" y="131143"/>
                </a:lnTo>
                <a:lnTo>
                  <a:pt x="5164663" y="138582"/>
                </a:lnTo>
                <a:lnTo>
                  <a:pt x="5160899" y="148462"/>
                </a:lnTo>
                <a:lnTo>
                  <a:pt x="5161351" y="159085"/>
                </a:lnTo>
                <a:lnTo>
                  <a:pt x="5165661" y="168386"/>
                </a:lnTo>
                <a:lnTo>
                  <a:pt x="5173114" y="175377"/>
                </a:lnTo>
                <a:lnTo>
                  <a:pt x="5182997" y="179070"/>
                </a:lnTo>
                <a:lnTo>
                  <a:pt x="5193672" y="178688"/>
                </a:lnTo>
                <a:lnTo>
                  <a:pt x="5202935" y="174402"/>
                </a:lnTo>
                <a:lnTo>
                  <a:pt x="5209913" y="166925"/>
                </a:lnTo>
                <a:lnTo>
                  <a:pt x="5213604" y="156972"/>
                </a:lnTo>
                <a:lnTo>
                  <a:pt x="5213224" y="146423"/>
                </a:lnTo>
                <a:lnTo>
                  <a:pt x="5208952" y="137160"/>
                </a:lnTo>
                <a:lnTo>
                  <a:pt x="5201513" y="130182"/>
                </a:lnTo>
                <a:lnTo>
                  <a:pt x="5191633" y="126491"/>
                </a:lnTo>
                <a:close/>
              </a:path>
              <a:path w="7265670" h="1073150">
                <a:moveTo>
                  <a:pt x="5297297" y="144145"/>
                </a:moveTo>
                <a:lnTo>
                  <a:pt x="5286597" y="144410"/>
                </a:lnTo>
                <a:lnTo>
                  <a:pt x="5277262" y="148558"/>
                </a:lnTo>
                <a:lnTo>
                  <a:pt x="5270166" y="155896"/>
                </a:lnTo>
                <a:lnTo>
                  <a:pt x="5266309" y="165735"/>
                </a:lnTo>
                <a:lnTo>
                  <a:pt x="5266503" y="176309"/>
                </a:lnTo>
                <a:lnTo>
                  <a:pt x="5270627" y="185658"/>
                </a:lnTo>
                <a:lnTo>
                  <a:pt x="5277989" y="192791"/>
                </a:lnTo>
                <a:lnTo>
                  <a:pt x="5287899" y="196723"/>
                </a:lnTo>
                <a:lnTo>
                  <a:pt x="5298473" y="196457"/>
                </a:lnTo>
                <a:lnTo>
                  <a:pt x="5307822" y="192309"/>
                </a:lnTo>
                <a:lnTo>
                  <a:pt x="5314955" y="184971"/>
                </a:lnTo>
                <a:lnTo>
                  <a:pt x="5318887" y="175133"/>
                </a:lnTo>
                <a:lnTo>
                  <a:pt x="5318621" y="164558"/>
                </a:lnTo>
                <a:lnTo>
                  <a:pt x="5314473" y="155209"/>
                </a:lnTo>
                <a:lnTo>
                  <a:pt x="5307135" y="148076"/>
                </a:lnTo>
                <a:lnTo>
                  <a:pt x="5297297" y="144145"/>
                </a:lnTo>
                <a:close/>
              </a:path>
              <a:path w="7265670" h="1073150">
                <a:moveTo>
                  <a:pt x="5402326" y="162940"/>
                </a:moveTo>
                <a:lnTo>
                  <a:pt x="5391733" y="163153"/>
                </a:lnTo>
                <a:lnTo>
                  <a:pt x="5382355" y="167306"/>
                </a:lnTo>
                <a:lnTo>
                  <a:pt x="5375215" y="174674"/>
                </a:lnTo>
                <a:lnTo>
                  <a:pt x="5371338" y="184530"/>
                </a:lnTo>
                <a:lnTo>
                  <a:pt x="5371603" y="195103"/>
                </a:lnTo>
                <a:lnTo>
                  <a:pt x="5375751" y="204438"/>
                </a:lnTo>
                <a:lnTo>
                  <a:pt x="5383089" y="211534"/>
                </a:lnTo>
                <a:lnTo>
                  <a:pt x="5392928" y="215391"/>
                </a:lnTo>
                <a:lnTo>
                  <a:pt x="5403520" y="215199"/>
                </a:lnTo>
                <a:lnTo>
                  <a:pt x="5412898" y="211089"/>
                </a:lnTo>
                <a:lnTo>
                  <a:pt x="5420038" y="203765"/>
                </a:lnTo>
                <a:lnTo>
                  <a:pt x="5423916" y="193928"/>
                </a:lnTo>
                <a:lnTo>
                  <a:pt x="5423650" y="183282"/>
                </a:lnTo>
                <a:lnTo>
                  <a:pt x="5419502" y="173910"/>
                </a:lnTo>
                <a:lnTo>
                  <a:pt x="5412164" y="166800"/>
                </a:lnTo>
                <a:lnTo>
                  <a:pt x="5402326" y="162940"/>
                </a:lnTo>
                <a:close/>
              </a:path>
              <a:path w="7265670" h="1073150">
                <a:moveTo>
                  <a:pt x="5507609" y="183514"/>
                </a:moveTo>
                <a:lnTo>
                  <a:pt x="5476245" y="215068"/>
                </a:lnTo>
                <a:lnTo>
                  <a:pt x="5480192" y="224488"/>
                </a:lnTo>
                <a:lnTo>
                  <a:pt x="5487402" y="231741"/>
                </a:lnTo>
                <a:lnTo>
                  <a:pt x="5497195" y="235838"/>
                </a:lnTo>
                <a:lnTo>
                  <a:pt x="5507793" y="235833"/>
                </a:lnTo>
                <a:lnTo>
                  <a:pt x="5517213" y="231886"/>
                </a:lnTo>
                <a:lnTo>
                  <a:pt x="5524466" y="224676"/>
                </a:lnTo>
                <a:lnTo>
                  <a:pt x="5528486" y="215068"/>
                </a:lnTo>
                <a:lnTo>
                  <a:pt x="5528558" y="204285"/>
                </a:lnTo>
                <a:lnTo>
                  <a:pt x="5524611" y="194865"/>
                </a:lnTo>
                <a:lnTo>
                  <a:pt x="5517401" y="187612"/>
                </a:lnTo>
                <a:lnTo>
                  <a:pt x="5507609" y="183514"/>
                </a:lnTo>
                <a:close/>
              </a:path>
              <a:path w="7265670" h="1073150">
                <a:moveTo>
                  <a:pt x="5601888" y="205069"/>
                </a:moveTo>
                <a:lnTo>
                  <a:pt x="5592397" y="208883"/>
                </a:lnTo>
                <a:lnTo>
                  <a:pt x="5585025" y="215983"/>
                </a:lnTo>
                <a:lnTo>
                  <a:pt x="5580761" y="225678"/>
                </a:lnTo>
                <a:lnTo>
                  <a:pt x="5580651" y="236245"/>
                </a:lnTo>
                <a:lnTo>
                  <a:pt x="5584459" y="245729"/>
                </a:lnTo>
                <a:lnTo>
                  <a:pt x="5591530" y="253093"/>
                </a:lnTo>
                <a:lnTo>
                  <a:pt x="5601208" y="257301"/>
                </a:lnTo>
                <a:lnTo>
                  <a:pt x="5611901" y="257482"/>
                </a:lnTo>
                <a:lnTo>
                  <a:pt x="5621385" y="253698"/>
                </a:lnTo>
                <a:lnTo>
                  <a:pt x="5628749" y="246604"/>
                </a:lnTo>
                <a:lnTo>
                  <a:pt x="5632958" y="236854"/>
                </a:lnTo>
                <a:lnTo>
                  <a:pt x="5633138" y="226288"/>
                </a:lnTo>
                <a:lnTo>
                  <a:pt x="5629354" y="216804"/>
                </a:lnTo>
                <a:lnTo>
                  <a:pt x="5622260" y="209440"/>
                </a:lnTo>
                <a:lnTo>
                  <a:pt x="5612511" y="205232"/>
                </a:lnTo>
                <a:lnTo>
                  <a:pt x="5601888" y="205069"/>
                </a:lnTo>
                <a:close/>
              </a:path>
              <a:path w="7265670" h="1073150">
                <a:moveTo>
                  <a:pt x="5706693" y="227722"/>
                </a:moveTo>
                <a:lnTo>
                  <a:pt x="5697124" y="231330"/>
                </a:lnTo>
                <a:lnTo>
                  <a:pt x="5689603" y="238271"/>
                </a:lnTo>
                <a:lnTo>
                  <a:pt x="5685155" y="247903"/>
                </a:lnTo>
                <a:lnTo>
                  <a:pt x="5684839" y="258496"/>
                </a:lnTo>
                <a:lnTo>
                  <a:pt x="5688441" y="268065"/>
                </a:lnTo>
                <a:lnTo>
                  <a:pt x="5695352" y="275586"/>
                </a:lnTo>
                <a:lnTo>
                  <a:pt x="5704967" y="280035"/>
                </a:lnTo>
                <a:lnTo>
                  <a:pt x="5715684" y="280404"/>
                </a:lnTo>
                <a:lnTo>
                  <a:pt x="5725239" y="276796"/>
                </a:lnTo>
                <a:lnTo>
                  <a:pt x="5732722" y="269855"/>
                </a:lnTo>
                <a:lnTo>
                  <a:pt x="5737098" y="260223"/>
                </a:lnTo>
                <a:lnTo>
                  <a:pt x="5737467" y="249630"/>
                </a:lnTo>
                <a:lnTo>
                  <a:pt x="5733859" y="240061"/>
                </a:lnTo>
                <a:lnTo>
                  <a:pt x="5726918" y="232540"/>
                </a:lnTo>
                <a:lnTo>
                  <a:pt x="5717286" y="228091"/>
                </a:lnTo>
                <a:lnTo>
                  <a:pt x="5706693" y="227722"/>
                </a:lnTo>
                <a:close/>
              </a:path>
              <a:path w="7265670" h="1073150">
                <a:moveTo>
                  <a:pt x="5810579" y="252233"/>
                </a:moveTo>
                <a:lnTo>
                  <a:pt x="5801010" y="255841"/>
                </a:lnTo>
                <a:lnTo>
                  <a:pt x="5793489" y="262782"/>
                </a:lnTo>
                <a:lnTo>
                  <a:pt x="5789041" y="272414"/>
                </a:lnTo>
                <a:lnTo>
                  <a:pt x="5788725" y="283007"/>
                </a:lnTo>
                <a:lnTo>
                  <a:pt x="5792327" y="292576"/>
                </a:lnTo>
                <a:lnTo>
                  <a:pt x="5799238" y="300097"/>
                </a:lnTo>
                <a:lnTo>
                  <a:pt x="5808853" y="304546"/>
                </a:lnTo>
                <a:lnTo>
                  <a:pt x="5819517" y="304861"/>
                </a:lnTo>
                <a:lnTo>
                  <a:pt x="5829077" y="301259"/>
                </a:lnTo>
                <a:lnTo>
                  <a:pt x="5836590" y="294348"/>
                </a:lnTo>
                <a:lnTo>
                  <a:pt x="5840984" y="284734"/>
                </a:lnTo>
                <a:lnTo>
                  <a:pt x="5841353" y="274141"/>
                </a:lnTo>
                <a:lnTo>
                  <a:pt x="5837745" y="264572"/>
                </a:lnTo>
                <a:lnTo>
                  <a:pt x="5830804" y="257051"/>
                </a:lnTo>
                <a:lnTo>
                  <a:pt x="5821172" y="252602"/>
                </a:lnTo>
                <a:lnTo>
                  <a:pt x="5810579" y="252233"/>
                </a:lnTo>
                <a:close/>
              </a:path>
              <a:path w="7265670" h="1073150">
                <a:moveTo>
                  <a:pt x="5914568" y="278334"/>
                </a:moveTo>
                <a:lnTo>
                  <a:pt x="5904928" y="281765"/>
                </a:lnTo>
                <a:lnTo>
                  <a:pt x="5897288" y="288553"/>
                </a:lnTo>
                <a:lnTo>
                  <a:pt x="5892673" y="298069"/>
                </a:lnTo>
                <a:lnTo>
                  <a:pt x="5892115" y="308631"/>
                </a:lnTo>
                <a:lnTo>
                  <a:pt x="5895546" y="318277"/>
                </a:lnTo>
                <a:lnTo>
                  <a:pt x="5902334" y="325947"/>
                </a:lnTo>
                <a:lnTo>
                  <a:pt x="5911850" y="330580"/>
                </a:lnTo>
                <a:lnTo>
                  <a:pt x="5922466" y="331138"/>
                </a:lnTo>
                <a:lnTo>
                  <a:pt x="5932106" y="327707"/>
                </a:lnTo>
                <a:lnTo>
                  <a:pt x="5939746" y="320919"/>
                </a:lnTo>
                <a:lnTo>
                  <a:pt x="5944362" y="311403"/>
                </a:lnTo>
                <a:lnTo>
                  <a:pt x="5944919" y="300787"/>
                </a:lnTo>
                <a:lnTo>
                  <a:pt x="5941488" y="291147"/>
                </a:lnTo>
                <a:lnTo>
                  <a:pt x="5934700" y="283507"/>
                </a:lnTo>
                <a:lnTo>
                  <a:pt x="5925185" y="278891"/>
                </a:lnTo>
                <a:lnTo>
                  <a:pt x="5914568" y="278334"/>
                </a:lnTo>
                <a:close/>
              </a:path>
              <a:path w="7265670" h="1073150">
                <a:moveTo>
                  <a:pt x="6018230" y="305939"/>
                </a:moveTo>
                <a:lnTo>
                  <a:pt x="6008512" y="309149"/>
                </a:lnTo>
                <a:lnTo>
                  <a:pt x="6000724" y="315741"/>
                </a:lnTo>
                <a:lnTo>
                  <a:pt x="5995924" y="325120"/>
                </a:lnTo>
                <a:lnTo>
                  <a:pt x="5995104" y="335706"/>
                </a:lnTo>
                <a:lnTo>
                  <a:pt x="5998321" y="345424"/>
                </a:lnTo>
                <a:lnTo>
                  <a:pt x="6004942" y="353212"/>
                </a:lnTo>
                <a:lnTo>
                  <a:pt x="6014339" y="358013"/>
                </a:lnTo>
                <a:lnTo>
                  <a:pt x="6024981" y="358850"/>
                </a:lnTo>
                <a:lnTo>
                  <a:pt x="6034674" y="355663"/>
                </a:lnTo>
                <a:lnTo>
                  <a:pt x="6042487" y="349047"/>
                </a:lnTo>
                <a:lnTo>
                  <a:pt x="6047359" y="339598"/>
                </a:lnTo>
                <a:lnTo>
                  <a:pt x="6048122" y="329011"/>
                </a:lnTo>
                <a:lnTo>
                  <a:pt x="6044898" y="319293"/>
                </a:lnTo>
                <a:lnTo>
                  <a:pt x="6038268" y="311505"/>
                </a:lnTo>
                <a:lnTo>
                  <a:pt x="6028817" y="306704"/>
                </a:lnTo>
                <a:lnTo>
                  <a:pt x="6018230" y="305939"/>
                </a:lnTo>
                <a:close/>
              </a:path>
              <a:path w="7265670" h="1073150">
                <a:moveTo>
                  <a:pt x="6121401" y="335143"/>
                </a:moveTo>
                <a:lnTo>
                  <a:pt x="6111636" y="338153"/>
                </a:lnTo>
                <a:lnTo>
                  <a:pt x="6103705" y="344616"/>
                </a:lnTo>
                <a:lnTo>
                  <a:pt x="6098667" y="353949"/>
                </a:lnTo>
                <a:lnTo>
                  <a:pt x="6097694" y="364488"/>
                </a:lnTo>
                <a:lnTo>
                  <a:pt x="6100699" y="374253"/>
                </a:lnTo>
                <a:lnTo>
                  <a:pt x="6107132" y="382184"/>
                </a:lnTo>
                <a:lnTo>
                  <a:pt x="6116447" y="387223"/>
                </a:lnTo>
                <a:lnTo>
                  <a:pt x="6127113" y="388195"/>
                </a:lnTo>
                <a:lnTo>
                  <a:pt x="6136878" y="385190"/>
                </a:lnTo>
                <a:lnTo>
                  <a:pt x="6144809" y="378757"/>
                </a:lnTo>
                <a:lnTo>
                  <a:pt x="6149848" y="369442"/>
                </a:lnTo>
                <a:lnTo>
                  <a:pt x="6150800" y="358903"/>
                </a:lnTo>
                <a:lnTo>
                  <a:pt x="6147752" y="349138"/>
                </a:lnTo>
                <a:lnTo>
                  <a:pt x="6141275" y="341207"/>
                </a:lnTo>
                <a:lnTo>
                  <a:pt x="6131941" y="336169"/>
                </a:lnTo>
                <a:lnTo>
                  <a:pt x="6121401" y="335143"/>
                </a:lnTo>
                <a:close/>
              </a:path>
              <a:path w="7265670" h="1073150">
                <a:moveTo>
                  <a:pt x="6224174" y="366176"/>
                </a:moveTo>
                <a:lnTo>
                  <a:pt x="6214332" y="368966"/>
                </a:lnTo>
                <a:lnTo>
                  <a:pt x="6206251" y="375233"/>
                </a:lnTo>
                <a:lnTo>
                  <a:pt x="6201029" y="384428"/>
                </a:lnTo>
                <a:lnTo>
                  <a:pt x="6199721" y="394938"/>
                </a:lnTo>
                <a:lnTo>
                  <a:pt x="6202473" y="404780"/>
                </a:lnTo>
                <a:lnTo>
                  <a:pt x="6208726" y="412861"/>
                </a:lnTo>
                <a:lnTo>
                  <a:pt x="6217920" y="418084"/>
                </a:lnTo>
                <a:lnTo>
                  <a:pt x="6228538" y="419391"/>
                </a:lnTo>
                <a:lnTo>
                  <a:pt x="6238351" y="416639"/>
                </a:lnTo>
                <a:lnTo>
                  <a:pt x="6246425" y="410386"/>
                </a:lnTo>
                <a:lnTo>
                  <a:pt x="6251702" y="401192"/>
                </a:lnTo>
                <a:lnTo>
                  <a:pt x="6252936" y="390681"/>
                </a:lnTo>
                <a:lnTo>
                  <a:pt x="6250146" y="380825"/>
                </a:lnTo>
                <a:lnTo>
                  <a:pt x="6243879" y="372707"/>
                </a:lnTo>
                <a:lnTo>
                  <a:pt x="6234684" y="367411"/>
                </a:lnTo>
                <a:lnTo>
                  <a:pt x="6224174" y="366176"/>
                </a:lnTo>
                <a:close/>
              </a:path>
              <a:path w="7265670" h="1073150">
                <a:moveTo>
                  <a:pt x="6325520" y="399577"/>
                </a:moveTo>
                <a:lnTo>
                  <a:pt x="6315678" y="402367"/>
                </a:lnTo>
                <a:lnTo>
                  <a:pt x="6307597" y="408634"/>
                </a:lnTo>
                <a:lnTo>
                  <a:pt x="6302375" y="417829"/>
                </a:lnTo>
                <a:lnTo>
                  <a:pt x="6301067" y="428339"/>
                </a:lnTo>
                <a:lnTo>
                  <a:pt x="6303819" y="438181"/>
                </a:lnTo>
                <a:lnTo>
                  <a:pt x="6310072" y="446262"/>
                </a:lnTo>
                <a:lnTo>
                  <a:pt x="6319266" y="451485"/>
                </a:lnTo>
                <a:lnTo>
                  <a:pt x="6329902" y="452792"/>
                </a:lnTo>
                <a:lnTo>
                  <a:pt x="6339744" y="450040"/>
                </a:lnTo>
                <a:lnTo>
                  <a:pt x="6347825" y="443787"/>
                </a:lnTo>
                <a:lnTo>
                  <a:pt x="6353048" y="434594"/>
                </a:lnTo>
                <a:lnTo>
                  <a:pt x="6354300" y="424084"/>
                </a:lnTo>
                <a:lnTo>
                  <a:pt x="6351539" y="414242"/>
                </a:lnTo>
                <a:lnTo>
                  <a:pt x="6345279" y="406161"/>
                </a:lnTo>
                <a:lnTo>
                  <a:pt x="6336030" y="400938"/>
                </a:lnTo>
                <a:lnTo>
                  <a:pt x="6325520" y="399577"/>
                </a:lnTo>
                <a:close/>
              </a:path>
              <a:path w="7265670" h="1073150">
                <a:moveTo>
                  <a:pt x="6427019" y="435143"/>
                </a:moveTo>
                <a:lnTo>
                  <a:pt x="6417071" y="437594"/>
                </a:lnTo>
                <a:lnTo>
                  <a:pt x="6408767" y="443593"/>
                </a:lnTo>
                <a:lnTo>
                  <a:pt x="6403213" y="452627"/>
                </a:lnTo>
                <a:lnTo>
                  <a:pt x="6401603" y="463111"/>
                </a:lnTo>
                <a:lnTo>
                  <a:pt x="6404054" y="473059"/>
                </a:lnTo>
                <a:lnTo>
                  <a:pt x="6410053" y="481363"/>
                </a:lnTo>
                <a:lnTo>
                  <a:pt x="6419088" y="486917"/>
                </a:lnTo>
                <a:lnTo>
                  <a:pt x="6429571" y="488527"/>
                </a:lnTo>
                <a:lnTo>
                  <a:pt x="6439519" y="486076"/>
                </a:lnTo>
                <a:lnTo>
                  <a:pt x="6447823" y="480077"/>
                </a:lnTo>
                <a:lnTo>
                  <a:pt x="6453378" y="471042"/>
                </a:lnTo>
                <a:lnTo>
                  <a:pt x="6454987" y="460579"/>
                </a:lnTo>
                <a:lnTo>
                  <a:pt x="6452536" y="450675"/>
                </a:lnTo>
                <a:lnTo>
                  <a:pt x="6446537" y="442414"/>
                </a:lnTo>
                <a:lnTo>
                  <a:pt x="6437503" y="436879"/>
                </a:lnTo>
                <a:lnTo>
                  <a:pt x="6427019" y="435143"/>
                </a:lnTo>
                <a:close/>
              </a:path>
              <a:path w="7265670" h="1073150">
                <a:moveTo>
                  <a:pt x="6527397" y="473394"/>
                </a:moveTo>
                <a:lnTo>
                  <a:pt x="6517401" y="475535"/>
                </a:lnTo>
                <a:lnTo>
                  <a:pt x="6508954" y="481272"/>
                </a:lnTo>
                <a:lnTo>
                  <a:pt x="6503162" y="490092"/>
                </a:lnTo>
                <a:lnTo>
                  <a:pt x="6501251" y="500528"/>
                </a:lnTo>
                <a:lnTo>
                  <a:pt x="6503400" y="510524"/>
                </a:lnTo>
                <a:lnTo>
                  <a:pt x="6509144" y="518971"/>
                </a:lnTo>
                <a:lnTo>
                  <a:pt x="6518021" y="524763"/>
                </a:lnTo>
                <a:lnTo>
                  <a:pt x="6554602" y="499596"/>
                </a:lnTo>
                <a:lnTo>
                  <a:pt x="6552453" y="489600"/>
                </a:lnTo>
                <a:lnTo>
                  <a:pt x="6546709" y="481153"/>
                </a:lnTo>
                <a:lnTo>
                  <a:pt x="6537833" y="475361"/>
                </a:lnTo>
                <a:lnTo>
                  <a:pt x="6527397" y="473394"/>
                </a:lnTo>
                <a:close/>
              </a:path>
              <a:path w="7265670" h="1073150">
                <a:moveTo>
                  <a:pt x="6626810" y="514602"/>
                </a:moveTo>
                <a:lnTo>
                  <a:pt x="6616747" y="516397"/>
                </a:lnTo>
                <a:lnTo>
                  <a:pt x="6608089" y="521837"/>
                </a:lnTo>
                <a:lnTo>
                  <a:pt x="6601968" y="530478"/>
                </a:lnTo>
                <a:lnTo>
                  <a:pt x="6599680" y="540815"/>
                </a:lnTo>
                <a:lnTo>
                  <a:pt x="6601475" y="550878"/>
                </a:lnTo>
                <a:lnTo>
                  <a:pt x="6606915" y="559536"/>
                </a:lnTo>
                <a:lnTo>
                  <a:pt x="6615557" y="565658"/>
                </a:lnTo>
                <a:lnTo>
                  <a:pt x="6615684" y="565658"/>
                </a:lnTo>
                <a:lnTo>
                  <a:pt x="6626020" y="567945"/>
                </a:lnTo>
                <a:lnTo>
                  <a:pt x="6636083" y="566150"/>
                </a:lnTo>
                <a:lnTo>
                  <a:pt x="6644741" y="560710"/>
                </a:lnTo>
                <a:lnTo>
                  <a:pt x="6650863" y="552069"/>
                </a:lnTo>
                <a:lnTo>
                  <a:pt x="6653131" y="541732"/>
                </a:lnTo>
                <a:lnTo>
                  <a:pt x="6651291" y="531669"/>
                </a:lnTo>
                <a:lnTo>
                  <a:pt x="6645808" y="523011"/>
                </a:lnTo>
                <a:lnTo>
                  <a:pt x="6637147" y="516889"/>
                </a:lnTo>
                <a:lnTo>
                  <a:pt x="6626810" y="514602"/>
                </a:lnTo>
                <a:close/>
              </a:path>
              <a:path w="7265670" h="1073150">
                <a:moveTo>
                  <a:pt x="6724826" y="559165"/>
                </a:moveTo>
                <a:lnTo>
                  <a:pt x="6714696" y="560577"/>
                </a:lnTo>
                <a:lnTo>
                  <a:pt x="6705828" y="565705"/>
                </a:lnTo>
                <a:lnTo>
                  <a:pt x="6699377" y="574166"/>
                </a:lnTo>
                <a:lnTo>
                  <a:pt x="6696692" y="584386"/>
                </a:lnTo>
                <a:lnTo>
                  <a:pt x="6698091" y="594487"/>
                </a:lnTo>
                <a:lnTo>
                  <a:pt x="6703181" y="603349"/>
                </a:lnTo>
                <a:lnTo>
                  <a:pt x="6711569" y="609853"/>
                </a:lnTo>
                <a:lnTo>
                  <a:pt x="6721933" y="612538"/>
                </a:lnTo>
                <a:lnTo>
                  <a:pt x="6732063" y="611139"/>
                </a:lnTo>
                <a:lnTo>
                  <a:pt x="6740931" y="606049"/>
                </a:lnTo>
                <a:lnTo>
                  <a:pt x="6747383" y="597662"/>
                </a:lnTo>
                <a:lnTo>
                  <a:pt x="6750065" y="587371"/>
                </a:lnTo>
                <a:lnTo>
                  <a:pt x="6748653" y="577246"/>
                </a:lnTo>
                <a:lnTo>
                  <a:pt x="6743525" y="568408"/>
                </a:lnTo>
                <a:lnTo>
                  <a:pt x="6735064" y="561975"/>
                </a:lnTo>
                <a:lnTo>
                  <a:pt x="6724826" y="559165"/>
                </a:lnTo>
                <a:close/>
              </a:path>
              <a:path w="7265670" h="1073150">
                <a:moveTo>
                  <a:pt x="6820812" y="607915"/>
                </a:moveTo>
                <a:lnTo>
                  <a:pt x="6810629" y="608917"/>
                </a:lnTo>
                <a:lnTo>
                  <a:pt x="6801588" y="613658"/>
                </a:lnTo>
                <a:lnTo>
                  <a:pt x="6794881" y="621791"/>
                </a:lnTo>
                <a:lnTo>
                  <a:pt x="6791801" y="631983"/>
                </a:lnTo>
                <a:lnTo>
                  <a:pt x="6792817" y="642175"/>
                </a:lnTo>
                <a:lnTo>
                  <a:pt x="6797595" y="651224"/>
                </a:lnTo>
                <a:lnTo>
                  <a:pt x="6805803" y="657987"/>
                </a:lnTo>
                <a:lnTo>
                  <a:pt x="6815921" y="661048"/>
                </a:lnTo>
                <a:lnTo>
                  <a:pt x="6826075" y="660003"/>
                </a:lnTo>
                <a:lnTo>
                  <a:pt x="6835110" y="655218"/>
                </a:lnTo>
                <a:lnTo>
                  <a:pt x="6841871" y="647064"/>
                </a:lnTo>
                <a:lnTo>
                  <a:pt x="6844950" y="636946"/>
                </a:lnTo>
                <a:lnTo>
                  <a:pt x="6843934" y="626792"/>
                </a:lnTo>
                <a:lnTo>
                  <a:pt x="6839156" y="617757"/>
                </a:lnTo>
                <a:lnTo>
                  <a:pt x="6830949" y="610997"/>
                </a:lnTo>
                <a:lnTo>
                  <a:pt x="6820812" y="607915"/>
                </a:lnTo>
                <a:close/>
              </a:path>
              <a:path w="7265670" h="1073150">
                <a:moveTo>
                  <a:pt x="6914600" y="661451"/>
                </a:moveTo>
                <a:lnTo>
                  <a:pt x="6904402" y="661923"/>
                </a:lnTo>
                <a:lnTo>
                  <a:pt x="6895133" y="666206"/>
                </a:lnTo>
                <a:lnTo>
                  <a:pt x="6887972" y="673988"/>
                </a:lnTo>
                <a:lnTo>
                  <a:pt x="6884380" y="684010"/>
                </a:lnTo>
                <a:lnTo>
                  <a:pt x="6884860" y="694245"/>
                </a:lnTo>
                <a:lnTo>
                  <a:pt x="6889150" y="703528"/>
                </a:lnTo>
                <a:lnTo>
                  <a:pt x="6896989" y="710692"/>
                </a:lnTo>
                <a:lnTo>
                  <a:pt x="6906936" y="714265"/>
                </a:lnTo>
                <a:lnTo>
                  <a:pt x="6917134" y="713755"/>
                </a:lnTo>
                <a:lnTo>
                  <a:pt x="6926403" y="709459"/>
                </a:lnTo>
                <a:lnTo>
                  <a:pt x="6933565" y="701675"/>
                </a:lnTo>
                <a:lnTo>
                  <a:pt x="6937156" y="691727"/>
                </a:lnTo>
                <a:lnTo>
                  <a:pt x="6936676" y="681529"/>
                </a:lnTo>
                <a:lnTo>
                  <a:pt x="6932386" y="672260"/>
                </a:lnTo>
                <a:lnTo>
                  <a:pt x="6924548" y="665099"/>
                </a:lnTo>
                <a:lnTo>
                  <a:pt x="6914600" y="661451"/>
                </a:lnTo>
                <a:close/>
              </a:path>
              <a:path w="7265670" h="1073150">
                <a:moveTo>
                  <a:pt x="6995160" y="721391"/>
                </a:moveTo>
                <a:lnTo>
                  <a:pt x="6985504" y="724812"/>
                </a:lnTo>
                <a:lnTo>
                  <a:pt x="6977634" y="731901"/>
                </a:lnTo>
                <a:lnTo>
                  <a:pt x="6973129" y="741465"/>
                </a:lnTo>
                <a:lnTo>
                  <a:pt x="6972649" y="751649"/>
                </a:lnTo>
                <a:lnTo>
                  <a:pt x="6976026" y="761261"/>
                </a:lnTo>
                <a:lnTo>
                  <a:pt x="6983095" y="769112"/>
                </a:lnTo>
                <a:lnTo>
                  <a:pt x="6992733" y="773743"/>
                </a:lnTo>
                <a:lnTo>
                  <a:pt x="7002954" y="774223"/>
                </a:lnTo>
                <a:lnTo>
                  <a:pt x="7012580" y="770846"/>
                </a:lnTo>
                <a:lnTo>
                  <a:pt x="7020433" y="763777"/>
                </a:lnTo>
                <a:lnTo>
                  <a:pt x="7024991" y="754193"/>
                </a:lnTo>
                <a:lnTo>
                  <a:pt x="7025465" y="743965"/>
                </a:lnTo>
                <a:lnTo>
                  <a:pt x="7022058" y="734310"/>
                </a:lnTo>
                <a:lnTo>
                  <a:pt x="7014972" y="726439"/>
                </a:lnTo>
                <a:lnTo>
                  <a:pt x="7005387" y="721828"/>
                </a:lnTo>
                <a:lnTo>
                  <a:pt x="6995160" y="721391"/>
                </a:lnTo>
                <a:close/>
              </a:path>
              <a:path w="7265670" h="1073150">
                <a:moveTo>
                  <a:pt x="7011543" y="860551"/>
                </a:moveTo>
                <a:lnTo>
                  <a:pt x="7220966" y="1072769"/>
                </a:lnTo>
                <a:lnTo>
                  <a:pt x="7243734" y="920845"/>
                </a:lnTo>
                <a:lnTo>
                  <a:pt x="7149449" y="920845"/>
                </a:lnTo>
                <a:lnTo>
                  <a:pt x="7139755" y="917563"/>
                </a:lnTo>
                <a:lnTo>
                  <a:pt x="7131812" y="910589"/>
                </a:lnTo>
                <a:lnTo>
                  <a:pt x="7129020" y="904687"/>
                </a:lnTo>
                <a:lnTo>
                  <a:pt x="7011543" y="860551"/>
                </a:lnTo>
                <a:close/>
              </a:path>
              <a:path w="7265670" h="1073150">
                <a:moveTo>
                  <a:pt x="7129020" y="904687"/>
                </a:moveTo>
                <a:lnTo>
                  <a:pt x="7131812" y="910463"/>
                </a:lnTo>
                <a:lnTo>
                  <a:pt x="7139755" y="917563"/>
                </a:lnTo>
                <a:lnTo>
                  <a:pt x="7149449" y="920845"/>
                </a:lnTo>
                <a:lnTo>
                  <a:pt x="7159690" y="920269"/>
                </a:lnTo>
                <a:lnTo>
                  <a:pt x="7164435" y="917992"/>
                </a:lnTo>
                <a:lnTo>
                  <a:pt x="7129020" y="904687"/>
                </a:lnTo>
                <a:close/>
              </a:path>
              <a:path w="7265670" h="1073150">
                <a:moveTo>
                  <a:pt x="7164435" y="917992"/>
                </a:moveTo>
                <a:lnTo>
                  <a:pt x="7159690" y="920269"/>
                </a:lnTo>
                <a:lnTo>
                  <a:pt x="7149449" y="920845"/>
                </a:lnTo>
                <a:lnTo>
                  <a:pt x="7243734" y="920845"/>
                </a:lnTo>
                <a:lnTo>
                  <a:pt x="7243768" y="920623"/>
                </a:lnTo>
                <a:lnTo>
                  <a:pt x="7171436" y="920623"/>
                </a:lnTo>
                <a:lnTo>
                  <a:pt x="7164435" y="917992"/>
                </a:lnTo>
                <a:close/>
              </a:path>
              <a:path w="7265670" h="1073150">
                <a:moveTo>
                  <a:pt x="7265162" y="777875"/>
                </a:moveTo>
                <a:lnTo>
                  <a:pt x="7171436" y="920623"/>
                </a:lnTo>
                <a:lnTo>
                  <a:pt x="7243768" y="920623"/>
                </a:lnTo>
                <a:lnTo>
                  <a:pt x="7265162" y="777875"/>
                </a:lnTo>
                <a:close/>
              </a:path>
              <a:path w="7265670" h="1073150">
                <a:moveTo>
                  <a:pt x="7156735" y="867965"/>
                </a:moveTo>
                <a:lnTo>
                  <a:pt x="7146532" y="868527"/>
                </a:lnTo>
                <a:lnTo>
                  <a:pt x="7137019" y="873125"/>
                </a:lnTo>
                <a:lnTo>
                  <a:pt x="7129972" y="881066"/>
                </a:lnTo>
                <a:lnTo>
                  <a:pt x="7126652" y="890746"/>
                </a:lnTo>
                <a:lnTo>
                  <a:pt x="7127214" y="900949"/>
                </a:lnTo>
                <a:lnTo>
                  <a:pt x="7129020" y="904687"/>
                </a:lnTo>
                <a:lnTo>
                  <a:pt x="7164435" y="917992"/>
                </a:lnTo>
                <a:lnTo>
                  <a:pt x="7169277" y="915669"/>
                </a:lnTo>
                <a:lnTo>
                  <a:pt x="7176250" y="907746"/>
                </a:lnTo>
                <a:lnTo>
                  <a:pt x="7179532" y="898096"/>
                </a:lnTo>
                <a:lnTo>
                  <a:pt x="7178956" y="887898"/>
                </a:lnTo>
                <a:lnTo>
                  <a:pt x="7174357" y="878332"/>
                </a:lnTo>
                <a:lnTo>
                  <a:pt x="7166415" y="871285"/>
                </a:lnTo>
                <a:lnTo>
                  <a:pt x="7156735" y="867965"/>
                </a:lnTo>
                <a:close/>
              </a:path>
              <a:path w="7265670" h="1073150">
                <a:moveTo>
                  <a:pt x="7080583" y="788987"/>
                </a:moveTo>
                <a:lnTo>
                  <a:pt x="7070623" y="791217"/>
                </a:lnTo>
                <a:lnTo>
                  <a:pt x="7061962" y="797306"/>
                </a:lnTo>
                <a:lnTo>
                  <a:pt x="7056334" y="806271"/>
                </a:lnTo>
                <a:lnTo>
                  <a:pt x="7054659" y="816356"/>
                </a:lnTo>
                <a:lnTo>
                  <a:pt x="7056889" y="826345"/>
                </a:lnTo>
                <a:lnTo>
                  <a:pt x="7062978" y="835025"/>
                </a:lnTo>
                <a:lnTo>
                  <a:pt x="7071943" y="840652"/>
                </a:lnTo>
                <a:lnTo>
                  <a:pt x="7082028" y="842327"/>
                </a:lnTo>
                <a:lnTo>
                  <a:pt x="7092017" y="840097"/>
                </a:lnTo>
                <a:lnTo>
                  <a:pt x="7100697" y="834008"/>
                </a:lnTo>
                <a:lnTo>
                  <a:pt x="7106324" y="825043"/>
                </a:lnTo>
                <a:lnTo>
                  <a:pt x="7107999" y="814959"/>
                </a:lnTo>
                <a:lnTo>
                  <a:pt x="7105769" y="804969"/>
                </a:lnTo>
                <a:lnTo>
                  <a:pt x="7099681" y="796289"/>
                </a:lnTo>
                <a:lnTo>
                  <a:pt x="7090662" y="790662"/>
                </a:lnTo>
                <a:lnTo>
                  <a:pt x="7080583" y="788987"/>
                </a:lnTo>
                <a:close/>
              </a:path>
            </a:pathLst>
          </a:custGeom>
          <a:solidFill>
            <a:srgbClr val="B6DF5E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30" name="object 45"/>
          <p:cNvSpPr/>
          <p:nvPr/>
        </p:nvSpPr>
        <p:spPr>
          <a:xfrm>
            <a:off x="2539492" y="4564130"/>
            <a:ext cx="3424987" cy="775811"/>
          </a:xfrm>
          <a:custGeom>
            <a:avLst/>
            <a:gdLst/>
            <a:ahLst/>
            <a:cxnLst/>
            <a:rect l="l" t="t" r="r" b="b"/>
            <a:pathLst>
              <a:path w="7805420" h="1034414">
                <a:moveTo>
                  <a:pt x="7778369" y="27432"/>
                </a:moveTo>
                <a:lnTo>
                  <a:pt x="7766956" y="28979"/>
                </a:lnTo>
                <a:lnTo>
                  <a:pt x="7757366" y="34575"/>
                </a:lnTo>
                <a:lnTo>
                  <a:pt x="7750561" y="43362"/>
                </a:lnTo>
                <a:lnTo>
                  <a:pt x="7747508" y="54483"/>
                </a:lnTo>
                <a:lnTo>
                  <a:pt x="7749073" y="65893"/>
                </a:lnTo>
                <a:lnTo>
                  <a:pt x="7754699" y="75469"/>
                </a:lnTo>
                <a:lnTo>
                  <a:pt x="7763492" y="82236"/>
                </a:lnTo>
                <a:lnTo>
                  <a:pt x="7774558" y="85217"/>
                </a:lnTo>
                <a:lnTo>
                  <a:pt x="7785971" y="83669"/>
                </a:lnTo>
                <a:lnTo>
                  <a:pt x="7795561" y="78073"/>
                </a:lnTo>
                <a:lnTo>
                  <a:pt x="7802366" y="69286"/>
                </a:lnTo>
                <a:lnTo>
                  <a:pt x="7805420" y="58166"/>
                </a:lnTo>
                <a:lnTo>
                  <a:pt x="7803854" y="46755"/>
                </a:lnTo>
                <a:lnTo>
                  <a:pt x="7798228" y="37179"/>
                </a:lnTo>
                <a:lnTo>
                  <a:pt x="7789435" y="30412"/>
                </a:lnTo>
                <a:lnTo>
                  <a:pt x="7778369" y="27432"/>
                </a:lnTo>
                <a:close/>
              </a:path>
              <a:path w="7805420" h="1034414">
                <a:moveTo>
                  <a:pt x="7745950" y="136902"/>
                </a:moveTo>
                <a:lnTo>
                  <a:pt x="7734887" y="137795"/>
                </a:lnTo>
                <a:lnTo>
                  <a:pt x="7724991" y="142783"/>
                </a:lnTo>
                <a:lnTo>
                  <a:pt x="7717535" y="151511"/>
                </a:lnTo>
                <a:lnTo>
                  <a:pt x="7713976" y="162522"/>
                </a:lnTo>
                <a:lnTo>
                  <a:pt x="7714869" y="173561"/>
                </a:lnTo>
                <a:lnTo>
                  <a:pt x="7719857" y="183481"/>
                </a:lnTo>
                <a:lnTo>
                  <a:pt x="7728584" y="191008"/>
                </a:lnTo>
                <a:lnTo>
                  <a:pt x="7739540" y="194494"/>
                </a:lnTo>
                <a:lnTo>
                  <a:pt x="7750603" y="193563"/>
                </a:lnTo>
                <a:lnTo>
                  <a:pt x="7760499" y="188561"/>
                </a:lnTo>
                <a:lnTo>
                  <a:pt x="7767955" y="179832"/>
                </a:lnTo>
                <a:lnTo>
                  <a:pt x="7771568" y="168876"/>
                </a:lnTo>
                <a:lnTo>
                  <a:pt x="7770637" y="157813"/>
                </a:lnTo>
                <a:lnTo>
                  <a:pt x="7765635" y="147917"/>
                </a:lnTo>
                <a:lnTo>
                  <a:pt x="7756906" y="140462"/>
                </a:lnTo>
                <a:lnTo>
                  <a:pt x="7745950" y="136902"/>
                </a:lnTo>
                <a:close/>
              </a:path>
              <a:path w="7805420" h="1034414">
                <a:moveTo>
                  <a:pt x="7668609" y="224948"/>
                </a:moveTo>
                <a:lnTo>
                  <a:pt x="7657707" y="226929"/>
                </a:lnTo>
                <a:lnTo>
                  <a:pt x="7648067" y="233172"/>
                </a:lnTo>
                <a:lnTo>
                  <a:pt x="7641466" y="242689"/>
                </a:lnTo>
                <a:lnTo>
                  <a:pt x="7639208" y="253587"/>
                </a:lnTo>
                <a:lnTo>
                  <a:pt x="7641189" y="264533"/>
                </a:lnTo>
                <a:lnTo>
                  <a:pt x="7647432" y="274193"/>
                </a:lnTo>
                <a:lnTo>
                  <a:pt x="7656929" y="280666"/>
                </a:lnTo>
                <a:lnTo>
                  <a:pt x="7667783" y="282924"/>
                </a:lnTo>
                <a:lnTo>
                  <a:pt x="7678685" y="280943"/>
                </a:lnTo>
                <a:lnTo>
                  <a:pt x="7688326" y="274701"/>
                </a:lnTo>
                <a:lnTo>
                  <a:pt x="7694926" y="265183"/>
                </a:lnTo>
                <a:lnTo>
                  <a:pt x="7697184" y="254285"/>
                </a:lnTo>
                <a:lnTo>
                  <a:pt x="7695203" y="243339"/>
                </a:lnTo>
                <a:lnTo>
                  <a:pt x="7688960" y="233680"/>
                </a:lnTo>
                <a:lnTo>
                  <a:pt x="7679463" y="227206"/>
                </a:lnTo>
                <a:lnTo>
                  <a:pt x="7668609" y="224948"/>
                </a:lnTo>
                <a:close/>
              </a:path>
              <a:path w="7805420" h="1034414">
                <a:moveTo>
                  <a:pt x="7571591" y="296866"/>
                </a:moveTo>
                <a:lnTo>
                  <a:pt x="7560945" y="301244"/>
                </a:lnTo>
                <a:lnTo>
                  <a:pt x="7552818" y="309409"/>
                </a:lnTo>
                <a:lnTo>
                  <a:pt x="7548610" y="319706"/>
                </a:lnTo>
                <a:lnTo>
                  <a:pt x="7548600" y="330914"/>
                </a:lnTo>
                <a:lnTo>
                  <a:pt x="7552944" y="341503"/>
                </a:lnTo>
                <a:lnTo>
                  <a:pt x="7561109" y="349555"/>
                </a:lnTo>
                <a:lnTo>
                  <a:pt x="7571406" y="353726"/>
                </a:lnTo>
                <a:lnTo>
                  <a:pt x="7582536" y="353754"/>
                </a:lnTo>
                <a:lnTo>
                  <a:pt x="7593203" y="349377"/>
                </a:lnTo>
                <a:lnTo>
                  <a:pt x="7601255" y="341211"/>
                </a:lnTo>
                <a:lnTo>
                  <a:pt x="7605426" y="330914"/>
                </a:lnTo>
                <a:lnTo>
                  <a:pt x="7605422" y="319706"/>
                </a:lnTo>
                <a:lnTo>
                  <a:pt x="7601077" y="309118"/>
                </a:lnTo>
                <a:lnTo>
                  <a:pt x="7592931" y="301065"/>
                </a:lnTo>
                <a:lnTo>
                  <a:pt x="7582677" y="296894"/>
                </a:lnTo>
                <a:lnTo>
                  <a:pt x="7571591" y="296866"/>
                </a:lnTo>
                <a:close/>
              </a:path>
              <a:path w="7805420" h="1034414">
                <a:moveTo>
                  <a:pt x="7475505" y="357052"/>
                </a:moveTo>
                <a:lnTo>
                  <a:pt x="7464552" y="360426"/>
                </a:lnTo>
                <a:lnTo>
                  <a:pt x="7455634" y="367790"/>
                </a:lnTo>
                <a:lnTo>
                  <a:pt x="7450486" y="377618"/>
                </a:lnTo>
                <a:lnTo>
                  <a:pt x="7449387" y="388661"/>
                </a:lnTo>
                <a:lnTo>
                  <a:pt x="7452741" y="399669"/>
                </a:lnTo>
                <a:lnTo>
                  <a:pt x="7460124" y="408513"/>
                </a:lnTo>
                <a:lnTo>
                  <a:pt x="7469997" y="413654"/>
                </a:lnTo>
                <a:lnTo>
                  <a:pt x="7481083" y="414724"/>
                </a:lnTo>
                <a:lnTo>
                  <a:pt x="7492110" y="411353"/>
                </a:lnTo>
                <a:lnTo>
                  <a:pt x="7500955" y="403969"/>
                </a:lnTo>
                <a:lnTo>
                  <a:pt x="7506096" y="394096"/>
                </a:lnTo>
                <a:lnTo>
                  <a:pt x="7507166" y="383010"/>
                </a:lnTo>
                <a:lnTo>
                  <a:pt x="7503795" y="371983"/>
                </a:lnTo>
                <a:lnTo>
                  <a:pt x="7496413" y="363212"/>
                </a:lnTo>
                <a:lnTo>
                  <a:pt x="7486554" y="358108"/>
                </a:lnTo>
                <a:lnTo>
                  <a:pt x="7475505" y="357052"/>
                </a:lnTo>
                <a:close/>
              </a:path>
              <a:path w="7805420" h="1034414">
                <a:moveTo>
                  <a:pt x="7373802" y="409761"/>
                </a:moveTo>
                <a:lnTo>
                  <a:pt x="7362698" y="412623"/>
                </a:lnTo>
                <a:lnTo>
                  <a:pt x="7353430" y="419530"/>
                </a:lnTo>
                <a:lnTo>
                  <a:pt x="7347839" y="429117"/>
                </a:lnTo>
                <a:lnTo>
                  <a:pt x="7346247" y="440108"/>
                </a:lnTo>
                <a:lnTo>
                  <a:pt x="7349108" y="451231"/>
                </a:lnTo>
                <a:lnTo>
                  <a:pt x="7355998" y="460426"/>
                </a:lnTo>
                <a:lnTo>
                  <a:pt x="7365555" y="466026"/>
                </a:lnTo>
                <a:lnTo>
                  <a:pt x="7376541" y="467625"/>
                </a:lnTo>
                <a:lnTo>
                  <a:pt x="7387717" y="464820"/>
                </a:lnTo>
                <a:lnTo>
                  <a:pt x="7396912" y="457856"/>
                </a:lnTo>
                <a:lnTo>
                  <a:pt x="7402512" y="448262"/>
                </a:lnTo>
                <a:lnTo>
                  <a:pt x="7404111" y="437262"/>
                </a:lnTo>
                <a:lnTo>
                  <a:pt x="7401306" y="426085"/>
                </a:lnTo>
                <a:lnTo>
                  <a:pt x="7394344" y="416944"/>
                </a:lnTo>
                <a:lnTo>
                  <a:pt x="7384764" y="411353"/>
                </a:lnTo>
                <a:lnTo>
                  <a:pt x="7373802" y="409761"/>
                </a:lnTo>
                <a:close/>
              </a:path>
              <a:path w="7805420" h="1034414">
                <a:moveTo>
                  <a:pt x="7269198" y="456987"/>
                </a:moveTo>
                <a:lnTo>
                  <a:pt x="7257923" y="459359"/>
                </a:lnTo>
                <a:lnTo>
                  <a:pt x="7248453" y="465919"/>
                </a:lnTo>
                <a:lnTo>
                  <a:pt x="7242460" y="475265"/>
                </a:lnTo>
                <a:lnTo>
                  <a:pt x="7240420" y="486183"/>
                </a:lnTo>
                <a:lnTo>
                  <a:pt x="7242809" y="497459"/>
                </a:lnTo>
                <a:lnTo>
                  <a:pt x="7249368" y="506928"/>
                </a:lnTo>
                <a:lnTo>
                  <a:pt x="7258700" y="512921"/>
                </a:lnTo>
                <a:lnTo>
                  <a:pt x="7269581" y="514961"/>
                </a:lnTo>
                <a:lnTo>
                  <a:pt x="7280783" y="512572"/>
                </a:lnTo>
                <a:lnTo>
                  <a:pt x="7290325" y="506011"/>
                </a:lnTo>
                <a:lnTo>
                  <a:pt x="7296324" y="496665"/>
                </a:lnTo>
                <a:lnTo>
                  <a:pt x="7298394" y="485747"/>
                </a:lnTo>
                <a:lnTo>
                  <a:pt x="7296023" y="474472"/>
                </a:lnTo>
                <a:lnTo>
                  <a:pt x="7289462" y="465056"/>
                </a:lnTo>
                <a:lnTo>
                  <a:pt x="7280116" y="459057"/>
                </a:lnTo>
                <a:lnTo>
                  <a:pt x="7269198" y="456987"/>
                </a:lnTo>
                <a:close/>
              </a:path>
              <a:path w="7805420" h="1034414">
                <a:moveTo>
                  <a:pt x="7163101" y="499864"/>
                </a:moveTo>
                <a:lnTo>
                  <a:pt x="7151751" y="501650"/>
                </a:lnTo>
                <a:lnTo>
                  <a:pt x="7141854" y="507714"/>
                </a:lnTo>
                <a:lnTo>
                  <a:pt x="7135383" y="516731"/>
                </a:lnTo>
                <a:lnTo>
                  <a:pt x="7132746" y="527510"/>
                </a:lnTo>
                <a:lnTo>
                  <a:pt x="7134479" y="538861"/>
                </a:lnTo>
                <a:lnTo>
                  <a:pt x="7140543" y="548630"/>
                </a:lnTo>
                <a:lnTo>
                  <a:pt x="7149560" y="555101"/>
                </a:lnTo>
                <a:lnTo>
                  <a:pt x="7160339" y="557738"/>
                </a:lnTo>
                <a:lnTo>
                  <a:pt x="7171690" y="556006"/>
                </a:lnTo>
                <a:lnTo>
                  <a:pt x="7181586" y="549941"/>
                </a:lnTo>
                <a:lnTo>
                  <a:pt x="7188057" y="540924"/>
                </a:lnTo>
                <a:lnTo>
                  <a:pt x="7190694" y="530145"/>
                </a:lnTo>
                <a:lnTo>
                  <a:pt x="7188962" y="518795"/>
                </a:lnTo>
                <a:lnTo>
                  <a:pt x="7182897" y="509008"/>
                </a:lnTo>
                <a:lnTo>
                  <a:pt x="7173880" y="502507"/>
                </a:lnTo>
                <a:lnTo>
                  <a:pt x="7163101" y="499864"/>
                </a:lnTo>
                <a:close/>
              </a:path>
              <a:path w="7805420" h="1034414">
                <a:moveTo>
                  <a:pt x="7054798" y="539009"/>
                </a:moveTo>
                <a:lnTo>
                  <a:pt x="7043420" y="540512"/>
                </a:lnTo>
                <a:lnTo>
                  <a:pt x="7033367" y="546318"/>
                </a:lnTo>
                <a:lnTo>
                  <a:pt x="7026656" y="555148"/>
                </a:lnTo>
                <a:lnTo>
                  <a:pt x="7023754" y="565836"/>
                </a:lnTo>
                <a:lnTo>
                  <a:pt x="7025258" y="577215"/>
                </a:lnTo>
                <a:lnTo>
                  <a:pt x="7030993" y="587142"/>
                </a:lnTo>
                <a:lnTo>
                  <a:pt x="7039800" y="593867"/>
                </a:lnTo>
                <a:lnTo>
                  <a:pt x="7050512" y="596806"/>
                </a:lnTo>
                <a:lnTo>
                  <a:pt x="7061962" y="595376"/>
                </a:lnTo>
                <a:lnTo>
                  <a:pt x="7071889" y="589569"/>
                </a:lnTo>
                <a:lnTo>
                  <a:pt x="7078614" y="580739"/>
                </a:lnTo>
                <a:lnTo>
                  <a:pt x="7081553" y="570051"/>
                </a:lnTo>
                <a:lnTo>
                  <a:pt x="7080123" y="558673"/>
                </a:lnTo>
                <a:lnTo>
                  <a:pt x="7074316" y="548673"/>
                </a:lnTo>
                <a:lnTo>
                  <a:pt x="7065486" y="541924"/>
                </a:lnTo>
                <a:lnTo>
                  <a:pt x="7054798" y="539009"/>
                </a:lnTo>
                <a:close/>
              </a:path>
              <a:path w="7805420" h="1034414">
                <a:moveTo>
                  <a:pt x="6945497" y="575306"/>
                </a:moveTo>
                <a:lnTo>
                  <a:pt x="6934073" y="576453"/>
                </a:lnTo>
                <a:lnTo>
                  <a:pt x="6923932" y="581947"/>
                </a:lnTo>
                <a:lnTo>
                  <a:pt x="6916959" y="590597"/>
                </a:lnTo>
                <a:lnTo>
                  <a:pt x="6913749" y="601223"/>
                </a:lnTo>
                <a:lnTo>
                  <a:pt x="6914896" y="612648"/>
                </a:lnTo>
                <a:lnTo>
                  <a:pt x="6920390" y="622788"/>
                </a:lnTo>
                <a:lnTo>
                  <a:pt x="6929040" y="629761"/>
                </a:lnTo>
                <a:lnTo>
                  <a:pt x="6939666" y="632971"/>
                </a:lnTo>
                <a:lnTo>
                  <a:pt x="6951091" y="631825"/>
                </a:lnTo>
                <a:lnTo>
                  <a:pt x="6961231" y="626330"/>
                </a:lnTo>
                <a:lnTo>
                  <a:pt x="6968204" y="617680"/>
                </a:lnTo>
                <a:lnTo>
                  <a:pt x="6971414" y="607054"/>
                </a:lnTo>
                <a:lnTo>
                  <a:pt x="6970268" y="595630"/>
                </a:lnTo>
                <a:lnTo>
                  <a:pt x="6964773" y="585489"/>
                </a:lnTo>
                <a:lnTo>
                  <a:pt x="6956123" y="578516"/>
                </a:lnTo>
                <a:lnTo>
                  <a:pt x="6945497" y="575306"/>
                </a:lnTo>
                <a:close/>
              </a:path>
              <a:path w="7805420" h="1034414">
                <a:moveTo>
                  <a:pt x="6834911" y="608927"/>
                </a:moveTo>
                <a:lnTo>
                  <a:pt x="6823456" y="609981"/>
                </a:lnTo>
                <a:lnTo>
                  <a:pt x="6813220" y="615364"/>
                </a:lnTo>
                <a:lnTo>
                  <a:pt x="6806184" y="623903"/>
                </a:lnTo>
                <a:lnTo>
                  <a:pt x="6802862" y="634466"/>
                </a:lnTo>
                <a:lnTo>
                  <a:pt x="6803898" y="645922"/>
                </a:lnTo>
                <a:lnTo>
                  <a:pt x="6809299" y="656103"/>
                </a:lnTo>
                <a:lnTo>
                  <a:pt x="6817868" y="663178"/>
                </a:lnTo>
                <a:lnTo>
                  <a:pt x="6828436" y="666513"/>
                </a:lnTo>
                <a:lnTo>
                  <a:pt x="6839839" y="665480"/>
                </a:lnTo>
                <a:lnTo>
                  <a:pt x="6850074" y="660076"/>
                </a:lnTo>
                <a:lnTo>
                  <a:pt x="6857110" y="651494"/>
                </a:lnTo>
                <a:lnTo>
                  <a:pt x="6860432" y="640887"/>
                </a:lnTo>
                <a:lnTo>
                  <a:pt x="6859397" y="629412"/>
                </a:lnTo>
                <a:lnTo>
                  <a:pt x="6854013" y="619250"/>
                </a:lnTo>
                <a:lnTo>
                  <a:pt x="6845474" y="612219"/>
                </a:lnTo>
                <a:lnTo>
                  <a:pt x="6834911" y="608927"/>
                </a:lnTo>
                <a:close/>
              </a:path>
              <a:path w="7805420" h="1034414">
                <a:moveTo>
                  <a:pt x="6723961" y="640197"/>
                </a:moveTo>
                <a:lnTo>
                  <a:pt x="6712458" y="640969"/>
                </a:lnTo>
                <a:lnTo>
                  <a:pt x="6702157" y="646132"/>
                </a:lnTo>
                <a:lnTo>
                  <a:pt x="6694916" y="654558"/>
                </a:lnTo>
                <a:lnTo>
                  <a:pt x="6691366" y="665079"/>
                </a:lnTo>
                <a:lnTo>
                  <a:pt x="6692138" y="676529"/>
                </a:lnTo>
                <a:lnTo>
                  <a:pt x="6697283" y="686776"/>
                </a:lnTo>
                <a:lnTo>
                  <a:pt x="6705679" y="694023"/>
                </a:lnTo>
                <a:lnTo>
                  <a:pt x="6716194" y="697603"/>
                </a:lnTo>
                <a:lnTo>
                  <a:pt x="6727698" y="696849"/>
                </a:lnTo>
                <a:lnTo>
                  <a:pt x="6737998" y="691685"/>
                </a:lnTo>
                <a:lnTo>
                  <a:pt x="6745239" y="683260"/>
                </a:lnTo>
                <a:lnTo>
                  <a:pt x="6748789" y="672738"/>
                </a:lnTo>
                <a:lnTo>
                  <a:pt x="6748018" y="661289"/>
                </a:lnTo>
                <a:lnTo>
                  <a:pt x="6742872" y="650988"/>
                </a:lnTo>
                <a:lnTo>
                  <a:pt x="6734476" y="643747"/>
                </a:lnTo>
                <a:lnTo>
                  <a:pt x="6723961" y="640197"/>
                </a:lnTo>
                <a:close/>
              </a:path>
              <a:path w="7805420" h="1034414">
                <a:moveTo>
                  <a:pt x="6612179" y="669232"/>
                </a:moveTo>
                <a:lnTo>
                  <a:pt x="6600698" y="669798"/>
                </a:lnTo>
                <a:lnTo>
                  <a:pt x="6590333" y="674796"/>
                </a:lnTo>
                <a:lnTo>
                  <a:pt x="6582933" y="683117"/>
                </a:lnTo>
                <a:lnTo>
                  <a:pt x="6579177" y="693604"/>
                </a:lnTo>
                <a:lnTo>
                  <a:pt x="6579743" y="705104"/>
                </a:lnTo>
                <a:lnTo>
                  <a:pt x="6584741" y="715448"/>
                </a:lnTo>
                <a:lnTo>
                  <a:pt x="6593062" y="722804"/>
                </a:lnTo>
                <a:lnTo>
                  <a:pt x="6603549" y="726517"/>
                </a:lnTo>
                <a:lnTo>
                  <a:pt x="6615049" y="725932"/>
                </a:lnTo>
                <a:lnTo>
                  <a:pt x="6625413" y="720953"/>
                </a:lnTo>
                <a:lnTo>
                  <a:pt x="6632813" y="712676"/>
                </a:lnTo>
                <a:lnTo>
                  <a:pt x="6636569" y="702232"/>
                </a:lnTo>
                <a:lnTo>
                  <a:pt x="6636004" y="690753"/>
                </a:lnTo>
                <a:lnTo>
                  <a:pt x="6630951" y="680388"/>
                </a:lnTo>
                <a:lnTo>
                  <a:pt x="6622637" y="672988"/>
                </a:lnTo>
                <a:lnTo>
                  <a:pt x="6612179" y="669232"/>
                </a:lnTo>
                <a:close/>
              </a:path>
              <a:path w="7805420" h="1034414">
                <a:moveTo>
                  <a:pt x="6500139" y="696598"/>
                </a:moveTo>
                <a:lnTo>
                  <a:pt x="6488683" y="696976"/>
                </a:lnTo>
                <a:lnTo>
                  <a:pt x="6478146" y="701788"/>
                </a:lnTo>
                <a:lnTo>
                  <a:pt x="6470618" y="709945"/>
                </a:lnTo>
                <a:lnTo>
                  <a:pt x="6466661" y="720318"/>
                </a:lnTo>
                <a:lnTo>
                  <a:pt x="6466967" y="731774"/>
                </a:lnTo>
                <a:lnTo>
                  <a:pt x="6471781" y="742255"/>
                </a:lnTo>
                <a:lnTo>
                  <a:pt x="6479952" y="749808"/>
                </a:lnTo>
                <a:lnTo>
                  <a:pt x="6490362" y="753741"/>
                </a:lnTo>
                <a:lnTo>
                  <a:pt x="6501892" y="753364"/>
                </a:lnTo>
                <a:lnTo>
                  <a:pt x="6512373" y="748551"/>
                </a:lnTo>
                <a:lnTo>
                  <a:pt x="6519926" y="740394"/>
                </a:lnTo>
                <a:lnTo>
                  <a:pt x="6523859" y="730021"/>
                </a:lnTo>
                <a:lnTo>
                  <a:pt x="6523482" y="718566"/>
                </a:lnTo>
                <a:lnTo>
                  <a:pt x="6518669" y="708084"/>
                </a:lnTo>
                <a:lnTo>
                  <a:pt x="6510512" y="700532"/>
                </a:lnTo>
                <a:lnTo>
                  <a:pt x="6500139" y="696598"/>
                </a:lnTo>
                <a:close/>
              </a:path>
              <a:path w="7805420" h="1034414">
                <a:moveTo>
                  <a:pt x="6387647" y="722439"/>
                </a:moveTo>
                <a:lnTo>
                  <a:pt x="6376162" y="722630"/>
                </a:lnTo>
                <a:lnTo>
                  <a:pt x="6376034" y="722630"/>
                </a:lnTo>
                <a:lnTo>
                  <a:pt x="6365509" y="727257"/>
                </a:lnTo>
                <a:lnTo>
                  <a:pt x="6357842" y="735266"/>
                </a:lnTo>
                <a:lnTo>
                  <a:pt x="6353746" y="745561"/>
                </a:lnTo>
                <a:lnTo>
                  <a:pt x="6353937" y="757047"/>
                </a:lnTo>
                <a:lnTo>
                  <a:pt x="6358564" y="767572"/>
                </a:lnTo>
                <a:lnTo>
                  <a:pt x="6366573" y="775239"/>
                </a:lnTo>
                <a:lnTo>
                  <a:pt x="6376868" y="779335"/>
                </a:lnTo>
                <a:lnTo>
                  <a:pt x="6388354" y="779145"/>
                </a:lnTo>
                <a:lnTo>
                  <a:pt x="6399006" y="774571"/>
                </a:lnTo>
                <a:lnTo>
                  <a:pt x="6406673" y="766556"/>
                </a:lnTo>
                <a:lnTo>
                  <a:pt x="6410769" y="756231"/>
                </a:lnTo>
                <a:lnTo>
                  <a:pt x="6410579" y="744728"/>
                </a:lnTo>
                <a:lnTo>
                  <a:pt x="6405951" y="734202"/>
                </a:lnTo>
                <a:lnTo>
                  <a:pt x="6397942" y="726535"/>
                </a:lnTo>
                <a:lnTo>
                  <a:pt x="6387647" y="722439"/>
                </a:lnTo>
                <a:close/>
              </a:path>
              <a:path w="7805420" h="1034414">
                <a:moveTo>
                  <a:pt x="6263385" y="746760"/>
                </a:moveTo>
                <a:lnTo>
                  <a:pt x="6252670" y="751220"/>
                </a:lnTo>
                <a:lnTo>
                  <a:pt x="6244843" y="759110"/>
                </a:lnTo>
                <a:lnTo>
                  <a:pt x="6240541" y="769334"/>
                </a:lnTo>
                <a:lnTo>
                  <a:pt x="6240620" y="781026"/>
                </a:lnTo>
                <a:lnTo>
                  <a:pt x="6244915" y="791440"/>
                </a:lnTo>
                <a:lnTo>
                  <a:pt x="6252781" y="799274"/>
                </a:lnTo>
                <a:lnTo>
                  <a:pt x="6263028" y="803584"/>
                </a:lnTo>
                <a:lnTo>
                  <a:pt x="6274562" y="803656"/>
                </a:lnTo>
                <a:lnTo>
                  <a:pt x="6274562" y="803529"/>
                </a:lnTo>
                <a:lnTo>
                  <a:pt x="6285206" y="799139"/>
                </a:lnTo>
                <a:lnTo>
                  <a:pt x="6293040" y="791273"/>
                </a:lnTo>
                <a:lnTo>
                  <a:pt x="6297350" y="781026"/>
                </a:lnTo>
                <a:lnTo>
                  <a:pt x="6297355" y="769334"/>
                </a:lnTo>
                <a:lnTo>
                  <a:pt x="6292961" y="758922"/>
                </a:lnTo>
                <a:lnTo>
                  <a:pt x="6285071" y="751125"/>
                </a:lnTo>
                <a:lnTo>
                  <a:pt x="6274847" y="746829"/>
                </a:lnTo>
                <a:lnTo>
                  <a:pt x="6263385" y="746760"/>
                </a:lnTo>
                <a:close/>
              </a:path>
              <a:path w="7805420" h="1034414">
                <a:moveTo>
                  <a:pt x="6149721" y="769239"/>
                </a:moveTo>
                <a:lnTo>
                  <a:pt x="6139005" y="773699"/>
                </a:lnTo>
                <a:lnTo>
                  <a:pt x="6131179" y="781589"/>
                </a:lnTo>
                <a:lnTo>
                  <a:pt x="6126876" y="791813"/>
                </a:lnTo>
                <a:lnTo>
                  <a:pt x="6126978" y="803560"/>
                </a:lnTo>
                <a:lnTo>
                  <a:pt x="6131250" y="813919"/>
                </a:lnTo>
                <a:lnTo>
                  <a:pt x="6139116" y="821753"/>
                </a:lnTo>
                <a:lnTo>
                  <a:pt x="6149363" y="826063"/>
                </a:lnTo>
                <a:lnTo>
                  <a:pt x="6160897" y="826135"/>
                </a:lnTo>
                <a:lnTo>
                  <a:pt x="6171541" y="821674"/>
                </a:lnTo>
                <a:lnTo>
                  <a:pt x="6179375" y="813784"/>
                </a:lnTo>
                <a:lnTo>
                  <a:pt x="6183685" y="803560"/>
                </a:lnTo>
                <a:lnTo>
                  <a:pt x="6183637" y="791813"/>
                </a:lnTo>
                <a:lnTo>
                  <a:pt x="6179296" y="781454"/>
                </a:lnTo>
                <a:lnTo>
                  <a:pt x="6171406" y="773620"/>
                </a:lnTo>
                <a:lnTo>
                  <a:pt x="6161182" y="769310"/>
                </a:lnTo>
                <a:lnTo>
                  <a:pt x="6149721" y="769239"/>
                </a:lnTo>
                <a:close/>
              </a:path>
              <a:path w="7805420" h="1034414">
                <a:moveTo>
                  <a:pt x="6036183" y="790321"/>
                </a:moveTo>
                <a:lnTo>
                  <a:pt x="6025370" y="794543"/>
                </a:lnTo>
                <a:lnTo>
                  <a:pt x="6017434" y="802290"/>
                </a:lnTo>
                <a:lnTo>
                  <a:pt x="6012999" y="812466"/>
                </a:lnTo>
                <a:lnTo>
                  <a:pt x="6012815" y="823976"/>
                </a:lnTo>
                <a:lnTo>
                  <a:pt x="6017091" y="834661"/>
                </a:lnTo>
                <a:lnTo>
                  <a:pt x="6024832" y="842597"/>
                </a:lnTo>
                <a:lnTo>
                  <a:pt x="6034978" y="847032"/>
                </a:lnTo>
                <a:lnTo>
                  <a:pt x="6046470" y="847217"/>
                </a:lnTo>
                <a:lnTo>
                  <a:pt x="6057282" y="842994"/>
                </a:lnTo>
                <a:lnTo>
                  <a:pt x="6065218" y="835247"/>
                </a:lnTo>
                <a:lnTo>
                  <a:pt x="6069653" y="825071"/>
                </a:lnTo>
                <a:lnTo>
                  <a:pt x="6069838" y="813562"/>
                </a:lnTo>
                <a:lnTo>
                  <a:pt x="6065561" y="802876"/>
                </a:lnTo>
                <a:lnTo>
                  <a:pt x="6057820" y="794940"/>
                </a:lnTo>
                <a:lnTo>
                  <a:pt x="6047674" y="790505"/>
                </a:lnTo>
                <a:lnTo>
                  <a:pt x="6036183" y="790321"/>
                </a:lnTo>
                <a:close/>
              </a:path>
              <a:path w="7805420" h="1034414">
                <a:moveTo>
                  <a:pt x="5922391" y="810133"/>
                </a:moveTo>
                <a:lnTo>
                  <a:pt x="5911661" y="814242"/>
                </a:lnTo>
                <a:lnTo>
                  <a:pt x="5903610" y="821864"/>
                </a:lnTo>
                <a:lnTo>
                  <a:pt x="5899013" y="831939"/>
                </a:lnTo>
                <a:lnTo>
                  <a:pt x="5898642" y="843407"/>
                </a:lnTo>
                <a:lnTo>
                  <a:pt x="5902698" y="854138"/>
                </a:lnTo>
                <a:lnTo>
                  <a:pt x="5910326" y="862203"/>
                </a:lnTo>
                <a:lnTo>
                  <a:pt x="5920430" y="866838"/>
                </a:lnTo>
                <a:lnTo>
                  <a:pt x="5931916" y="867283"/>
                </a:lnTo>
                <a:lnTo>
                  <a:pt x="5942701" y="863171"/>
                </a:lnTo>
                <a:lnTo>
                  <a:pt x="5950759" y="855535"/>
                </a:lnTo>
                <a:lnTo>
                  <a:pt x="5955365" y="845423"/>
                </a:lnTo>
                <a:lnTo>
                  <a:pt x="5955792" y="833882"/>
                </a:lnTo>
                <a:lnTo>
                  <a:pt x="5951680" y="823152"/>
                </a:lnTo>
                <a:lnTo>
                  <a:pt x="5944044" y="815101"/>
                </a:lnTo>
                <a:lnTo>
                  <a:pt x="5933932" y="810504"/>
                </a:lnTo>
                <a:lnTo>
                  <a:pt x="5922391" y="810133"/>
                </a:lnTo>
                <a:close/>
              </a:path>
              <a:path w="7805420" h="1034414">
                <a:moveTo>
                  <a:pt x="5808599" y="828802"/>
                </a:moveTo>
                <a:lnTo>
                  <a:pt x="5797698" y="832800"/>
                </a:lnTo>
                <a:lnTo>
                  <a:pt x="5789533" y="840279"/>
                </a:lnTo>
                <a:lnTo>
                  <a:pt x="5784772" y="850306"/>
                </a:lnTo>
                <a:lnTo>
                  <a:pt x="5784215" y="861822"/>
                </a:lnTo>
                <a:lnTo>
                  <a:pt x="5788104" y="872595"/>
                </a:lnTo>
                <a:lnTo>
                  <a:pt x="5795613" y="880760"/>
                </a:lnTo>
                <a:lnTo>
                  <a:pt x="5805646" y="885521"/>
                </a:lnTo>
                <a:lnTo>
                  <a:pt x="5817108" y="886079"/>
                </a:lnTo>
                <a:lnTo>
                  <a:pt x="5828008" y="882189"/>
                </a:lnTo>
                <a:lnTo>
                  <a:pt x="5836173" y="874680"/>
                </a:lnTo>
                <a:lnTo>
                  <a:pt x="5840934" y="864647"/>
                </a:lnTo>
                <a:lnTo>
                  <a:pt x="5841492" y="853186"/>
                </a:lnTo>
                <a:lnTo>
                  <a:pt x="5837549" y="842357"/>
                </a:lnTo>
                <a:lnTo>
                  <a:pt x="5830046" y="834183"/>
                </a:lnTo>
                <a:lnTo>
                  <a:pt x="5820042" y="829415"/>
                </a:lnTo>
                <a:lnTo>
                  <a:pt x="5808599" y="828802"/>
                </a:lnTo>
                <a:close/>
              </a:path>
              <a:path w="7805420" h="1034414">
                <a:moveTo>
                  <a:pt x="5693918" y="846074"/>
                </a:moveTo>
                <a:lnTo>
                  <a:pt x="5683089" y="850018"/>
                </a:lnTo>
                <a:lnTo>
                  <a:pt x="5674915" y="857535"/>
                </a:lnTo>
                <a:lnTo>
                  <a:pt x="5670147" y="867576"/>
                </a:lnTo>
                <a:lnTo>
                  <a:pt x="5669533" y="879094"/>
                </a:lnTo>
                <a:lnTo>
                  <a:pt x="5673478" y="889867"/>
                </a:lnTo>
                <a:lnTo>
                  <a:pt x="5680995" y="898032"/>
                </a:lnTo>
                <a:lnTo>
                  <a:pt x="5691036" y="902793"/>
                </a:lnTo>
                <a:lnTo>
                  <a:pt x="5702554" y="903351"/>
                </a:lnTo>
                <a:lnTo>
                  <a:pt x="5713382" y="899408"/>
                </a:lnTo>
                <a:lnTo>
                  <a:pt x="5721556" y="891905"/>
                </a:lnTo>
                <a:lnTo>
                  <a:pt x="5726324" y="881901"/>
                </a:lnTo>
                <a:lnTo>
                  <a:pt x="5726938" y="870458"/>
                </a:lnTo>
                <a:lnTo>
                  <a:pt x="5722993" y="859611"/>
                </a:lnTo>
                <a:lnTo>
                  <a:pt x="5715476" y="851408"/>
                </a:lnTo>
                <a:lnTo>
                  <a:pt x="5705435" y="846633"/>
                </a:lnTo>
                <a:lnTo>
                  <a:pt x="5693918" y="846074"/>
                </a:lnTo>
                <a:close/>
              </a:path>
              <a:path w="7805420" h="1034414">
                <a:moveTo>
                  <a:pt x="5579618" y="862203"/>
                </a:moveTo>
                <a:lnTo>
                  <a:pt x="5568674" y="866052"/>
                </a:lnTo>
                <a:lnTo>
                  <a:pt x="5560393" y="873474"/>
                </a:lnTo>
                <a:lnTo>
                  <a:pt x="5555470" y="883419"/>
                </a:lnTo>
                <a:lnTo>
                  <a:pt x="5554726" y="894842"/>
                </a:lnTo>
                <a:lnTo>
                  <a:pt x="5558575" y="905712"/>
                </a:lnTo>
                <a:lnTo>
                  <a:pt x="5565997" y="913987"/>
                </a:lnTo>
                <a:lnTo>
                  <a:pt x="5575942" y="918880"/>
                </a:lnTo>
                <a:lnTo>
                  <a:pt x="5587365" y="919607"/>
                </a:lnTo>
                <a:lnTo>
                  <a:pt x="5598362" y="915828"/>
                </a:lnTo>
                <a:lnTo>
                  <a:pt x="5606637" y="908431"/>
                </a:lnTo>
                <a:lnTo>
                  <a:pt x="5611530" y="898461"/>
                </a:lnTo>
                <a:lnTo>
                  <a:pt x="5612257" y="886968"/>
                </a:lnTo>
                <a:lnTo>
                  <a:pt x="5608407" y="876097"/>
                </a:lnTo>
                <a:lnTo>
                  <a:pt x="5600985" y="867822"/>
                </a:lnTo>
                <a:lnTo>
                  <a:pt x="5591040" y="862929"/>
                </a:lnTo>
                <a:lnTo>
                  <a:pt x="5579618" y="862203"/>
                </a:lnTo>
                <a:close/>
              </a:path>
              <a:path w="7805420" h="1034414">
                <a:moveTo>
                  <a:pt x="5465191" y="877443"/>
                </a:moveTo>
                <a:lnTo>
                  <a:pt x="5454151" y="881108"/>
                </a:lnTo>
                <a:lnTo>
                  <a:pt x="5445775" y="888380"/>
                </a:lnTo>
                <a:lnTo>
                  <a:pt x="5440757" y="898249"/>
                </a:lnTo>
                <a:lnTo>
                  <a:pt x="5439918" y="909701"/>
                </a:lnTo>
                <a:lnTo>
                  <a:pt x="5443529" y="920615"/>
                </a:lnTo>
                <a:lnTo>
                  <a:pt x="5450808" y="929005"/>
                </a:lnTo>
                <a:lnTo>
                  <a:pt x="5460706" y="934061"/>
                </a:lnTo>
                <a:lnTo>
                  <a:pt x="5472176" y="934974"/>
                </a:lnTo>
                <a:lnTo>
                  <a:pt x="5483090" y="931362"/>
                </a:lnTo>
                <a:lnTo>
                  <a:pt x="5491480" y="924083"/>
                </a:lnTo>
                <a:lnTo>
                  <a:pt x="5496536" y="914185"/>
                </a:lnTo>
                <a:lnTo>
                  <a:pt x="5497449" y="902716"/>
                </a:lnTo>
                <a:lnTo>
                  <a:pt x="5493783" y="891801"/>
                </a:lnTo>
                <a:lnTo>
                  <a:pt x="5486511" y="883412"/>
                </a:lnTo>
                <a:lnTo>
                  <a:pt x="5476642" y="878355"/>
                </a:lnTo>
                <a:lnTo>
                  <a:pt x="5465191" y="877443"/>
                </a:lnTo>
                <a:close/>
              </a:path>
              <a:path w="7805420" h="1034414">
                <a:moveTo>
                  <a:pt x="5350129" y="891413"/>
                </a:moveTo>
                <a:lnTo>
                  <a:pt x="5339089" y="895078"/>
                </a:lnTo>
                <a:lnTo>
                  <a:pt x="5330713" y="902350"/>
                </a:lnTo>
                <a:lnTo>
                  <a:pt x="5325695" y="912219"/>
                </a:lnTo>
                <a:lnTo>
                  <a:pt x="5324856" y="923671"/>
                </a:lnTo>
                <a:lnTo>
                  <a:pt x="5328467" y="934588"/>
                </a:lnTo>
                <a:lnTo>
                  <a:pt x="5335746" y="942984"/>
                </a:lnTo>
                <a:lnTo>
                  <a:pt x="5345644" y="948041"/>
                </a:lnTo>
                <a:lnTo>
                  <a:pt x="5357114" y="948944"/>
                </a:lnTo>
                <a:lnTo>
                  <a:pt x="5368028" y="945332"/>
                </a:lnTo>
                <a:lnTo>
                  <a:pt x="5376418" y="938053"/>
                </a:lnTo>
                <a:lnTo>
                  <a:pt x="5381474" y="928155"/>
                </a:lnTo>
                <a:lnTo>
                  <a:pt x="5382387" y="916686"/>
                </a:lnTo>
                <a:lnTo>
                  <a:pt x="5378775" y="905771"/>
                </a:lnTo>
                <a:lnTo>
                  <a:pt x="5371496" y="897382"/>
                </a:lnTo>
                <a:lnTo>
                  <a:pt x="5361598" y="892325"/>
                </a:lnTo>
                <a:lnTo>
                  <a:pt x="5350129" y="891413"/>
                </a:lnTo>
                <a:close/>
              </a:path>
              <a:path w="7805420" h="1034414">
                <a:moveTo>
                  <a:pt x="5235321" y="904113"/>
                </a:moveTo>
                <a:lnTo>
                  <a:pt x="5224363" y="907611"/>
                </a:lnTo>
                <a:lnTo>
                  <a:pt x="5215858" y="914765"/>
                </a:lnTo>
                <a:lnTo>
                  <a:pt x="5210639" y="924561"/>
                </a:lnTo>
                <a:lnTo>
                  <a:pt x="5209540" y="935990"/>
                </a:lnTo>
                <a:lnTo>
                  <a:pt x="5213040" y="946982"/>
                </a:lnTo>
                <a:lnTo>
                  <a:pt x="5220208" y="955486"/>
                </a:lnTo>
                <a:lnTo>
                  <a:pt x="5230042" y="960677"/>
                </a:lnTo>
                <a:lnTo>
                  <a:pt x="5241544" y="961732"/>
                </a:lnTo>
                <a:lnTo>
                  <a:pt x="5252499" y="958261"/>
                </a:lnTo>
                <a:lnTo>
                  <a:pt x="5260990" y="951122"/>
                </a:lnTo>
                <a:lnTo>
                  <a:pt x="5266172" y="941324"/>
                </a:lnTo>
                <a:lnTo>
                  <a:pt x="5267198" y="929894"/>
                </a:lnTo>
                <a:lnTo>
                  <a:pt x="5263753" y="918882"/>
                </a:lnTo>
                <a:lnTo>
                  <a:pt x="5256593" y="910383"/>
                </a:lnTo>
                <a:lnTo>
                  <a:pt x="5246766" y="905194"/>
                </a:lnTo>
                <a:lnTo>
                  <a:pt x="5235321" y="904113"/>
                </a:lnTo>
                <a:close/>
              </a:path>
              <a:path w="7805420" h="1034414">
                <a:moveTo>
                  <a:pt x="5120513" y="916051"/>
                </a:moveTo>
                <a:lnTo>
                  <a:pt x="5120385" y="916051"/>
                </a:lnTo>
                <a:lnTo>
                  <a:pt x="5109406" y="919382"/>
                </a:lnTo>
                <a:lnTo>
                  <a:pt x="5100843" y="926417"/>
                </a:lnTo>
                <a:lnTo>
                  <a:pt x="5095543" y="936142"/>
                </a:lnTo>
                <a:lnTo>
                  <a:pt x="5094351" y="947547"/>
                </a:lnTo>
                <a:lnTo>
                  <a:pt x="5097611" y="958565"/>
                </a:lnTo>
                <a:lnTo>
                  <a:pt x="5104622" y="967155"/>
                </a:lnTo>
                <a:lnTo>
                  <a:pt x="5114371" y="972478"/>
                </a:lnTo>
                <a:lnTo>
                  <a:pt x="5125847" y="973696"/>
                </a:lnTo>
                <a:lnTo>
                  <a:pt x="5136899" y="970382"/>
                </a:lnTo>
                <a:lnTo>
                  <a:pt x="5145500" y="963350"/>
                </a:lnTo>
                <a:lnTo>
                  <a:pt x="5150814" y="953620"/>
                </a:lnTo>
                <a:lnTo>
                  <a:pt x="5152008" y="942213"/>
                </a:lnTo>
                <a:lnTo>
                  <a:pt x="5148677" y="931160"/>
                </a:lnTo>
                <a:lnTo>
                  <a:pt x="5141642" y="922559"/>
                </a:lnTo>
                <a:lnTo>
                  <a:pt x="5131917" y="917245"/>
                </a:lnTo>
                <a:lnTo>
                  <a:pt x="5120513" y="916051"/>
                </a:lnTo>
                <a:close/>
              </a:path>
              <a:path w="7805420" h="1034414">
                <a:moveTo>
                  <a:pt x="5005070" y="926719"/>
                </a:moveTo>
                <a:lnTo>
                  <a:pt x="4994017" y="930051"/>
                </a:lnTo>
                <a:lnTo>
                  <a:pt x="4985416" y="937094"/>
                </a:lnTo>
                <a:lnTo>
                  <a:pt x="4980102" y="946842"/>
                </a:lnTo>
                <a:lnTo>
                  <a:pt x="4978908" y="958291"/>
                </a:lnTo>
                <a:lnTo>
                  <a:pt x="4982239" y="969302"/>
                </a:lnTo>
                <a:lnTo>
                  <a:pt x="4989274" y="977888"/>
                </a:lnTo>
                <a:lnTo>
                  <a:pt x="4998999" y="983210"/>
                </a:lnTo>
                <a:lnTo>
                  <a:pt x="5010404" y="984427"/>
                </a:lnTo>
                <a:lnTo>
                  <a:pt x="5021510" y="981113"/>
                </a:lnTo>
                <a:lnTo>
                  <a:pt x="5030073" y="974075"/>
                </a:lnTo>
                <a:lnTo>
                  <a:pt x="5035373" y="964330"/>
                </a:lnTo>
                <a:lnTo>
                  <a:pt x="5036566" y="952893"/>
                </a:lnTo>
                <a:lnTo>
                  <a:pt x="5033305" y="941904"/>
                </a:lnTo>
                <a:lnTo>
                  <a:pt x="5026294" y="933324"/>
                </a:lnTo>
                <a:lnTo>
                  <a:pt x="5016545" y="927985"/>
                </a:lnTo>
                <a:lnTo>
                  <a:pt x="5005070" y="926719"/>
                </a:lnTo>
                <a:close/>
              </a:path>
              <a:path w="7805420" h="1034414">
                <a:moveTo>
                  <a:pt x="4890008" y="936244"/>
                </a:moveTo>
                <a:lnTo>
                  <a:pt x="4878857" y="939473"/>
                </a:lnTo>
                <a:lnTo>
                  <a:pt x="4870180" y="946411"/>
                </a:lnTo>
                <a:lnTo>
                  <a:pt x="4864717" y="956076"/>
                </a:lnTo>
                <a:lnTo>
                  <a:pt x="4863338" y="967486"/>
                </a:lnTo>
                <a:lnTo>
                  <a:pt x="4866558" y="978537"/>
                </a:lnTo>
                <a:lnTo>
                  <a:pt x="4873482" y="987215"/>
                </a:lnTo>
                <a:lnTo>
                  <a:pt x="4883144" y="992664"/>
                </a:lnTo>
                <a:lnTo>
                  <a:pt x="4894580" y="994029"/>
                </a:lnTo>
                <a:lnTo>
                  <a:pt x="4905674" y="990855"/>
                </a:lnTo>
                <a:lnTo>
                  <a:pt x="4914376" y="983929"/>
                </a:lnTo>
                <a:lnTo>
                  <a:pt x="4919815" y="974255"/>
                </a:lnTo>
                <a:lnTo>
                  <a:pt x="4921123" y="962837"/>
                </a:lnTo>
                <a:lnTo>
                  <a:pt x="4917957" y="951785"/>
                </a:lnTo>
                <a:lnTo>
                  <a:pt x="4911042" y="943092"/>
                </a:lnTo>
                <a:lnTo>
                  <a:pt x="4901388" y="937623"/>
                </a:lnTo>
                <a:lnTo>
                  <a:pt x="4890008" y="936244"/>
                </a:lnTo>
                <a:close/>
              </a:path>
              <a:path w="7805420" h="1034414">
                <a:moveTo>
                  <a:pt x="4774819" y="945134"/>
                </a:moveTo>
                <a:lnTo>
                  <a:pt x="4763698" y="948123"/>
                </a:lnTo>
                <a:lnTo>
                  <a:pt x="4754911" y="954908"/>
                </a:lnTo>
                <a:lnTo>
                  <a:pt x="4749315" y="964495"/>
                </a:lnTo>
                <a:lnTo>
                  <a:pt x="4747768" y="975893"/>
                </a:lnTo>
                <a:lnTo>
                  <a:pt x="4750821" y="986985"/>
                </a:lnTo>
                <a:lnTo>
                  <a:pt x="4757626" y="995757"/>
                </a:lnTo>
                <a:lnTo>
                  <a:pt x="4767216" y="1001341"/>
                </a:lnTo>
                <a:lnTo>
                  <a:pt x="4778629" y="1002868"/>
                </a:lnTo>
                <a:lnTo>
                  <a:pt x="4789749" y="999854"/>
                </a:lnTo>
                <a:lnTo>
                  <a:pt x="4798536" y="993055"/>
                </a:lnTo>
                <a:lnTo>
                  <a:pt x="4804132" y="983463"/>
                </a:lnTo>
                <a:lnTo>
                  <a:pt x="4805680" y="972070"/>
                </a:lnTo>
                <a:lnTo>
                  <a:pt x="4802679" y="960966"/>
                </a:lnTo>
                <a:lnTo>
                  <a:pt x="4795869" y="952187"/>
                </a:lnTo>
                <a:lnTo>
                  <a:pt x="4786249" y="946615"/>
                </a:lnTo>
                <a:lnTo>
                  <a:pt x="4774819" y="945134"/>
                </a:lnTo>
                <a:close/>
              </a:path>
              <a:path w="7805420" h="1034414">
                <a:moveTo>
                  <a:pt x="4659249" y="952627"/>
                </a:moveTo>
                <a:lnTo>
                  <a:pt x="4632198" y="983437"/>
                </a:lnTo>
                <a:lnTo>
                  <a:pt x="4635196" y="994531"/>
                </a:lnTo>
                <a:lnTo>
                  <a:pt x="4641992" y="1003307"/>
                </a:lnTo>
                <a:lnTo>
                  <a:pt x="4651575" y="1008895"/>
                </a:lnTo>
                <a:lnTo>
                  <a:pt x="4662932" y="1010424"/>
                </a:lnTo>
                <a:lnTo>
                  <a:pt x="4674123" y="1007410"/>
                </a:lnTo>
                <a:lnTo>
                  <a:pt x="4682902" y="1000610"/>
                </a:lnTo>
                <a:lnTo>
                  <a:pt x="4688490" y="991015"/>
                </a:lnTo>
                <a:lnTo>
                  <a:pt x="4689983" y="979614"/>
                </a:lnTo>
                <a:lnTo>
                  <a:pt x="4686984" y="968521"/>
                </a:lnTo>
                <a:lnTo>
                  <a:pt x="4680188" y="959748"/>
                </a:lnTo>
                <a:lnTo>
                  <a:pt x="4670605" y="954161"/>
                </a:lnTo>
                <a:lnTo>
                  <a:pt x="4659249" y="952627"/>
                </a:lnTo>
                <a:close/>
              </a:path>
              <a:path w="7805420" h="1034414">
                <a:moveTo>
                  <a:pt x="4543933" y="959078"/>
                </a:moveTo>
                <a:lnTo>
                  <a:pt x="4532770" y="961934"/>
                </a:lnTo>
                <a:lnTo>
                  <a:pt x="4523882" y="968609"/>
                </a:lnTo>
                <a:lnTo>
                  <a:pt x="4518161" y="978123"/>
                </a:lnTo>
                <a:lnTo>
                  <a:pt x="4516501" y="989495"/>
                </a:lnTo>
                <a:lnTo>
                  <a:pt x="4519314" y="1000635"/>
                </a:lnTo>
                <a:lnTo>
                  <a:pt x="4525962" y="1009505"/>
                </a:lnTo>
                <a:lnTo>
                  <a:pt x="4535467" y="1015225"/>
                </a:lnTo>
                <a:lnTo>
                  <a:pt x="4546854" y="1016914"/>
                </a:lnTo>
                <a:lnTo>
                  <a:pt x="4546981" y="1016901"/>
                </a:lnTo>
                <a:lnTo>
                  <a:pt x="4558071" y="1014047"/>
                </a:lnTo>
                <a:lnTo>
                  <a:pt x="4566935" y="1007375"/>
                </a:lnTo>
                <a:lnTo>
                  <a:pt x="4572680" y="997861"/>
                </a:lnTo>
                <a:lnTo>
                  <a:pt x="4574413" y="986485"/>
                </a:lnTo>
                <a:lnTo>
                  <a:pt x="4571525" y="975350"/>
                </a:lnTo>
                <a:lnTo>
                  <a:pt x="4564840" y="966481"/>
                </a:lnTo>
                <a:lnTo>
                  <a:pt x="4555321" y="960762"/>
                </a:lnTo>
                <a:lnTo>
                  <a:pt x="4543933" y="959078"/>
                </a:lnTo>
                <a:close/>
              </a:path>
              <a:path w="7805420" h="1034414">
                <a:moveTo>
                  <a:pt x="4428617" y="964793"/>
                </a:moveTo>
                <a:lnTo>
                  <a:pt x="4417357" y="967497"/>
                </a:lnTo>
                <a:lnTo>
                  <a:pt x="4408392" y="974048"/>
                </a:lnTo>
                <a:lnTo>
                  <a:pt x="4402522" y="983481"/>
                </a:lnTo>
                <a:lnTo>
                  <a:pt x="4400677" y="994829"/>
                </a:lnTo>
                <a:lnTo>
                  <a:pt x="4403397" y="1006004"/>
                </a:lnTo>
                <a:lnTo>
                  <a:pt x="4409963" y="1014968"/>
                </a:lnTo>
                <a:lnTo>
                  <a:pt x="4419411" y="1020821"/>
                </a:lnTo>
                <a:lnTo>
                  <a:pt x="4430776" y="1022667"/>
                </a:lnTo>
                <a:lnTo>
                  <a:pt x="4441961" y="1019963"/>
                </a:lnTo>
                <a:lnTo>
                  <a:pt x="4450921" y="1013412"/>
                </a:lnTo>
                <a:lnTo>
                  <a:pt x="4456761" y="1003979"/>
                </a:lnTo>
                <a:lnTo>
                  <a:pt x="4458589" y="992632"/>
                </a:lnTo>
                <a:lnTo>
                  <a:pt x="4455941" y="981456"/>
                </a:lnTo>
                <a:lnTo>
                  <a:pt x="4449413" y="972492"/>
                </a:lnTo>
                <a:lnTo>
                  <a:pt x="4439979" y="966639"/>
                </a:lnTo>
                <a:lnTo>
                  <a:pt x="4428617" y="964793"/>
                </a:lnTo>
                <a:close/>
              </a:path>
              <a:path w="7805420" h="1034414">
                <a:moveTo>
                  <a:pt x="4312793" y="969073"/>
                </a:moveTo>
                <a:lnTo>
                  <a:pt x="4301605" y="971775"/>
                </a:lnTo>
                <a:lnTo>
                  <a:pt x="4292631" y="978323"/>
                </a:lnTo>
                <a:lnTo>
                  <a:pt x="4286754" y="987756"/>
                </a:lnTo>
                <a:lnTo>
                  <a:pt x="4284853" y="999109"/>
                </a:lnTo>
                <a:lnTo>
                  <a:pt x="4287573" y="1010282"/>
                </a:lnTo>
                <a:lnTo>
                  <a:pt x="4294139" y="1019243"/>
                </a:lnTo>
                <a:lnTo>
                  <a:pt x="4303587" y="1025096"/>
                </a:lnTo>
                <a:lnTo>
                  <a:pt x="4314952" y="1026947"/>
                </a:lnTo>
                <a:lnTo>
                  <a:pt x="4326137" y="1024243"/>
                </a:lnTo>
                <a:lnTo>
                  <a:pt x="4335097" y="1017692"/>
                </a:lnTo>
                <a:lnTo>
                  <a:pt x="4340937" y="1008259"/>
                </a:lnTo>
                <a:lnTo>
                  <a:pt x="4342765" y="996911"/>
                </a:lnTo>
                <a:lnTo>
                  <a:pt x="4340117" y="985736"/>
                </a:lnTo>
                <a:lnTo>
                  <a:pt x="4333589" y="976772"/>
                </a:lnTo>
                <a:lnTo>
                  <a:pt x="4324155" y="970919"/>
                </a:lnTo>
                <a:lnTo>
                  <a:pt x="4312793" y="969073"/>
                </a:lnTo>
                <a:close/>
              </a:path>
              <a:path w="7805420" h="1034414">
                <a:moveTo>
                  <a:pt x="4197350" y="972388"/>
                </a:moveTo>
                <a:lnTo>
                  <a:pt x="4186120" y="974920"/>
                </a:lnTo>
                <a:lnTo>
                  <a:pt x="4177045" y="981332"/>
                </a:lnTo>
                <a:lnTo>
                  <a:pt x="4171043" y="990672"/>
                </a:lnTo>
                <a:lnTo>
                  <a:pt x="4169029" y="1001991"/>
                </a:lnTo>
                <a:lnTo>
                  <a:pt x="4171563" y="1013208"/>
                </a:lnTo>
                <a:lnTo>
                  <a:pt x="4177966" y="1022269"/>
                </a:lnTo>
                <a:lnTo>
                  <a:pt x="4187299" y="1028264"/>
                </a:lnTo>
                <a:lnTo>
                  <a:pt x="4198620" y="1030287"/>
                </a:lnTo>
                <a:lnTo>
                  <a:pt x="4209958" y="1027753"/>
                </a:lnTo>
                <a:lnTo>
                  <a:pt x="4219003" y="1021338"/>
                </a:lnTo>
                <a:lnTo>
                  <a:pt x="4225000" y="1011997"/>
                </a:lnTo>
                <a:lnTo>
                  <a:pt x="4227068" y="1000683"/>
                </a:lnTo>
                <a:lnTo>
                  <a:pt x="4224514" y="989465"/>
                </a:lnTo>
                <a:lnTo>
                  <a:pt x="4218066" y="980401"/>
                </a:lnTo>
                <a:lnTo>
                  <a:pt x="4208690" y="974405"/>
                </a:lnTo>
                <a:lnTo>
                  <a:pt x="4197350" y="972388"/>
                </a:lnTo>
                <a:close/>
              </a:path>
              <a:path w="7805420" h="1034414">
                <a:moveTo>
                  <a:pt x="4082034" y="974991"/>
                </a:moveTo>
                <a:lnTo>
                  <a:pt x="4070653" y="977349"/>
                </a:lnTo>
                <a:lnTo>
                  <a:pt x="4061507" y="983624"/>
                </a:lnTo>
                <a:lnTo>
                  <a:pt x="4055385" y="992876"/>
                </a:lnTo>
                <a:lnTo>
                  <a:pt x="4053204" y="1004163"/>
                </a:lnTo>
                <a:lnTo>
                  <a:pt x="4055572" y="1015415"/>
                </a:lnTo>
                <a:lnTo>
                  <a:pt x="4061856" y="1024570"/>
                </a:lnTo>
                <a:lnTo>
                  <a:pt x="4071117" y="1030704"/>
                </a:lnTo>
                <a:lnTo>
                  <a:pt x="4082415" y="1032891"/>
                </a:lnTo>
                <a:lnTo>
                  <a:pt x="4093668" y="1030533"/>
                </a:lnTo>
                <a:lnTo>
                  <a:pt x="4102814" y="1024258"/>
                </a:lnTo>
                <a:lnTo>
                  <a:pt x="4108936" y="1015006"/>
                </a:lnTo>
                <a:lnTo>
                  <a:pt x="4111116" y="1003719"/>
                </a:lnTo>
                <a:lnTo>
                  <a:pt x="4108769" y="992467"/>
                </a:lnTo>
                <a:lnTo>
                  <a:pt x="4102528" y="983311"/>
                </a:lnTo>
                <a:lnTo>
                  <a:pt x="4093311" y="977178"/>
                </a:lnTo>
                <a:lnTo>
                  <a:pt x="4082034" y="974991"/>
                </a:lnTo>
                <a:close/>
              </a:path>
              <a:path w="7805420" h="1034414">
                <a:moveTo>
                  <a:pt x="3966083" y="975842"/>
                </a:moveTo>
                <a:lnTo>
                  <a:pt x="3954829" y="978200"/>
                </a:lnTo>
                <a:lnTo>
                  <a:pt x="3945683" y="984475"/>
                </a:lnTo>
                <a:lnTo>
                  <a:pt x="3939561" y="993726"/>
                </a:lnTo>
                <a:lnTo>
                  <a:pt x="3937381" y="1005014"/>
                </a:lnTo>
                <a:lnTo>
                  <a:pt x="3939674" y="1016266"/>
                </a:lnTo>
                <a:lnTo>
                  <a:pt x="3945921" y="1025421"/>
                </a:lnTo>
                <a:lnTo>
                  <a:pt x="3955168" y="1031555"/>
                </a:lnTo>
                <a:lnTo>
                  <a:pt x="3966464" y="1033741"/>
                </a:lnTo>
                <a:lnTo>
                  <a:pt x="3977844" y="1031384"/>
                </a:lnTo>
                <a:lnTo>
                  <a:pt x="3986990" y="1025109"/>
                </a:lnTo>
                <a:lnTo>
                  <a:pt x="3993112" y="1015857"/>
                </a:lnTo>
                <a:lnTo>
                  <a:pt x="3995293" y="1004570"/>
                </a:lnTo>
                <a:lnTo>
                  <a:pt x="3992925" y="993317"/>
                </a:lnTo>
                <a:lnTo>
                  <a:pt x="3986641" y="984162"/>
                </a:lnTo>
                <a:lnTo>
                  <a:pt x="3977380" y="978029"/>
                </a:lnTo>
                <a:lnTo>
                  <a:pt x="3966083" y="975842"/>
                </a:lnTo>
                <a:close/>
              </a:path>
              <a:path w="7805420" h="1034414">
                <a:moveTo>
                  <a:pt x="3850640" y="975906"/>
                </a:moveTo>
                <a:lnTo>
                  <a:pt x="3839342" y="978100"/>
                </a:lnTo>
                <a:lnTo>
                  <a:pt x="3830081" y="984237"/>
                </a:lnTo>
                <a:lnTo>
                  <a:pt x="3823797" y="993394"/>
                </a:lnTo>
                <a:lnTo>
                  <a:pt x="3821429" y="1004646"/>
                </a:lnTo>
                <a:lnTo>
                  <a:pt x="3823610" y="1015933"/>
                </a:lnTo>
                <a:lnTo>
                  <a:pt x="3829732" y="1025185"/>
                </a:lnTo>
                <a:lnTo>
                  <a:pt x="3838878" y="1031460"/>
                </a:lnTo>
                <a:lnTo>
                  <a:pt x="3850132" y="1033818"/>
                </a:lnTo>
                <a:lnTo>
                  <a:pt x="3861556" y="1031631"/>
                </a:lnTo>
                <a:lnTo>
                  <a:pt x="3870817" y="1025498"/>
                </a:lnTo>
                <a:lnTo>
                  <a:pt x="3877101" y="1016342"/>
                </a:lnTo>
                <a:lnTo>
                  <a:pt x="3879469" y="1005090"/>
                </a:lnTo>
                <a:lnTo>
                  <a:pt x="3877214" y="993797"/>
                </a:lnTo>
                <a:lnTo>
                  <a:pt x="3871055" y="984545"/>
                </a:lnTo>
                <a:lnTo>
                  <a:pt x="3861895" y="978269"/>
                </a:lnTo>
                <a:lnTo>
                  <a:pt x="3850640" y="975906"/>
                </a:lnTo>
                <a:close/>
              </a:path>
              <a:path w="7805420" h="1034414">
                <a:moveTo>
                  <a:pt x="3734816" y="975004"/>
                </a:moveTo>
                <a:lnTo>
                  <a:pt x="3723411" y="977190"/>
                </a:lnTo>
                <a:lnTo>
                  <a:pt x="3714194" y="983324"/>
                </a:lnTo>
                <a:lnTo>
                  <a:pt x="3707953" y="992479"/>
                </a:lnTo>
                <a:lnTo>
                  <a:pt x="3705606" y="1003731"/>
                </a:lnTo>
                <a:lnTo>
                  <a:pt x="3707786" y="1015019"/>
                </a:lnTo>
                <a:lnTo>
                  <a:pt x="3713908" y="1024270"/>
                </a:lnTo>
                <a:lnTo>
                  <a:pt x="3723054" y="1030545"/>
                </a:lnTo>
                <a:lnTo>
                  <a:pt x="3734308" y="1032903"/>
                </a:lnTo>
                <a:lnTo>
                  <a:pt x="3745605" y="1030717"/>
                </a:lnTo>
                <a:lnTo>
                  <a:pt x="3754866" y="1024583"/>
                </a:lnTo>
                <a:lnTo>
                  <a:pt x="3761150" y="1015428"/>
                </a:lnTo>
                <a:lnTo>
                  <a:pt x="3763518" y="1004176"/>
                </a:lnTo>
                <a:lnTo>
                  <a:pt x="3761337" y="992888"/>
                </a:lnTo>
                <a:lnTo>
                  <a:pt x="3755215" y="983637"/>
                </a:lnTo>
                <a:lnTo>
                  <a:pt x="3746069" y="977362"/>
                </a:lnTo>
                <a:lnTo>
                  <a:pt x="3734816" y="975004"/>
                </a:lnTo>
                <a:close/>
              </a:path>
              <a:path w="7805420" h="1034414">
                <a:moveTo>
                  <a:pt x="3619373" y="972439"/>
                </a:moveTo>
                <a:lnTo>
                  <a:pt x="3608032" y="974446"/>
                </a:lnTo>
                <a:lnTo>
                  <a:pt x="3598656" y="980433"/>
                </a:lnTo>
                <a:lnTo>
                  <a:pt x="3592208" y="989487"/>
                </a:lnTo>
                <a:lnTo>
                  <a:pt x="3589654" y="1000696"/>
                </a:lnTo>
                <a:lnTo>
                  <a:pt x="3591669" y="1012019"/>
                </a:lnTo>
                <a:lnTo>
                  <a:pt x="3597671" y="1021370"/>
                </a:lnTo>
                <a:lnTo>
                  <a:pt x="3606746" y="1027794"/>
                </a:lnTo>
                <a:lnTo>
                  <a:pt x="3617976" y="1030338"/>
                </a:lnTo>
                <a:lnTo>
                  <a:pt x="3629316" y="1028332"/>
                </a:lnTo>
                <a:lnTo>
                  <a:pt x="3638692" y="1022348"/>
                </a:lnTo>
                <a:lnTo>
                  <a:pt x="3645140" y="1013295"/>
                </a:lnTo>
                <a:lnTo>
                  <a:pt x="3647694" y="1002080"/>
                </a:lnTo>
                <a:lnTo>
                  <a:pt x="3645679" y="990757"/>
                </a:lnTo>
                <a:lnTo>
                  <a:pt x="3639677" y="981406"/>
                </a:lnTo>
                <a:lnTo>
                  <a:pt x="3630602" y="974982"/>
                </a:lnTo>
                <a:lnTo>
                  <a:pt x="3619373" y="972439"/>
                </a:lnTo>
                <a:close/>
              </a:path>
              <a:path w="7805420" h="1034414">
                <a:moveTo>
                  <a:pt x="3504057" y="969124"/>
                </a:moveTo>
                <a:lnTo>
                  <a:pt x="3503929" y="969124"/>
                </a:lnTo>
                <a:lnTo>
                  <a:pt x="3492567" y="970958"/>
                </a:lnTo>
                <a:lnTo>
                  <a:pt x="3483133" y="976799"/>
                </a:lnTo>
                <a:lnTo>
                  <a:pt x="3476605" y="985753"/>
                </a:lnTo>
                <a:lnTo>
                  <a:pt x="3473958" y="996924"/>
                </a:lnTo>
                <a:lnTo>
                  <a:pt x="3475783" y="1008274"/>
                </a:lnTo>
                <a:lnTo>
                  <a:pt x="3481609" y="1017712"/>
                </a:lnTo>
                <a:lnTo>
                  <a:pt x="3490531" y="1024272"/>
                </a:lnTo>
                <a:lnTo>
                  <a:pt x="3501644" y="1026985"/>
                </a:lnTo>
                <a:lnTo>
                  <a:pt x="3513135" y="1025163"/>
                </a:lnTo>
                <a:lnTo>
                  <a:pt x="3522583" y="1019322"/>
                </a:lnTo>
                <a:lnTo>
                  <a:pt x="3529149" y="1010369"/>
                </a:lnTo>
                <a:lnTo>
                  <a:pt x="3531870" y="999197"/>
                </a:lnTo>
                <a:lnTo>
                  <a:pt x="3530042" y="987840"/>
                </a:lnTo>
                <a:lnTo>
                  <a:pt x="3524202" y="978398"/>
                </a:lnTo>
                <a:lnTo>
                  <a:pt x="3515242" y="971837"/>
                </a:lnTo>
                <a:lnTo>
                  <a:pt x="3504057" y="969124"/>
                </a:lnTo>
                <a:close/>
              </a:path>
              <a:path w="7805420" h="1034414">
                <a:moveTo>
                  <a:pt x="3388233" y="964603"/>
                </a:moveTo>
                <a:lnTo>
                  <a:pt x="3376868" y="966437"/>
                </a:lnTo>
                <a:lnTo>
                  <a:pt x="3367420" y="972278"/>
                </a:lnTo>
                <a:lnTo>
                  <a:pt x="3360854" y="981231"/>
                </a:lnTo>
                <a:lnTo>
                  <a:pt x="3358134" y="992403"/>
                </a:lnTo>
                <a:lnTo>
                  <a:pt x="3359961" y="1003753"/>
                </a:lnTo>
                <a:lnTo>
                  <a:pt x="3365801" y="1013191"/>
                </a:lnTo>
                <a:lnTo>
                  <a:pt x="3374761" y="1019751"/>
                </a:lnTo>
                <a:lnTo>
                  <a:pt x="3385947" y="1022464"/>
                </a:lnTo>
                <a:lnTo>
                  <a:pt x="3397311" y="1020642"/>
                </a:lnTo>
                <a:lnTo>
                  <a:pt x="3406759" y="1014799"/>
                </a:lnTo>
                <a:lnTo>
                  <a:pt x="3413325" y="1005842"/>
                </a:lnTo>
                <a:lnTo>
                  <a:pt x="3416046" y="994664"/>
                </a:lnTo>
                <a:lnTo>
                  <a:pt x="3414218" y="983314"/>
                </a:lnTo>
                <a:lnTo>
                  <a:pt x="3408378" y="973875"/>
                </a:lnTo>
                <a:lnTo>
                  <a:pt x="3399418" y="967315"/>
                </a:lnTo>
                <a:lnTo>
                  <a:pt x="3388233" y="964603"/>
                </a:lnTo>
                <a:close/>
              </a:path>
              <a:path w="7805420" h="1034414">
                <a:moveTo>
                  <a:pt x="3272916" y="958786"/>
                </a:moveTo>
                <a:lnTo>
                  <a:pt x="3261510" y="960449"/>
                </a:lnTo>
                <a:lnTo>
                  <a:pt x="3251962" y="966147"/>
                </a:lnTo>
                <a:lnTo>
                  <a:pt x="3245270" y="975001"/>
                </a:lnTo>
                <a:lnTo>
                  <a:pt x="3242437" y="986129"/>
                </a:lnTo>
                <a:lnTo>
                  <a:pt x="3244078" y="997510"/>
                </a:lnTo>
                <a:lnTo>
                  <a:pt x="3249755" y="1007038"/>
                </a:lnTo>
                <a:lnTo>
                  <a:pt x="3258599" y="1013734"/>
                </a:lnTo>
                <a:lnTo>
                  <a:pt x="3269741" y="1016622"/>
                </a:lnTo>
                <a:lnTo>
                  <a:pt x="3281148" y="1014959"/>
                </a:lnTo>
                <a:lnTo>
                  <a:pt x="3290697" y="1009261"/>
                </a:lnTo>
                <a:lnTo>
                  <a:pt x="3297388" y="1000407"/>
                </a:lnTo>
                <a:lnTo>
                  <a:pt x="3300222" y="989279"/>
                </a:lnTo>
                <a:lnTo>
                  <a:pt x="3298580" y="977903"/>
                </a:lnTo>
                <a:lnTo>
                  <a:pt x="3292903" y="968376"/>
                </a:lnTo>
                <a:lnTo>
                  <a:pt x="3284059" y="961681"/>
                </a:lnTo>
                <a:lnTo>
                  <a:pt x="3272916" y="958799"/>
                </a:lnTo>
                <a:close/>
              </a:path>
              <a:path w="7805420" h="1034414">
                <a:moveTo>
                  <a:pt x="3157601" y="952207"/>
                </a:moveTo>
                <a:lnTo>
                  <a:pt x="3146188" y="953708"/>
                </a:lnTo>
                <a:lnTo>
                  <a:pt x="3136598" y="959272"/>
                </a:lnTo>
                <a:lnTo>
                  <a:pt x="3129793" y="968031"/>
                </a:lnTo>
                <a:lnTo>
                  <a:pt x="3126740" y="979119"/>
                </a:lnTo>
                <a:lnTo>
                  <a:pt x="3128214" y="990517"/>
                </a:lnTo>
                <a:lnTo>
                  <a:pt x="3133772" y="1000121"/>
                </a:lnTo>
                <a:lnTo>
                  <a:pt x="3142545" y="1006940"/>
                </a:lnTo>
                <a:lnTo>
                  <a:pt x="3153664" y="1009980"/>
                </a:lnTo>
                <a:lnTo>
                  <a:pt x="3165093" y="1008491"/>
                </a:lnTo>
                <a:lnTo>
                  <a:pt x="3174714" y="1002928"/>
                </a:lnTo>
                <a:lnTo>
                  <a:pt x="3181524" y="994169"/>
                </a:lnTo>
                <a:lnTo>
                  <a:pt x="3184525" y="983081"/>
                </a:lnTo>
                <a:lnTo>
                  <a:pt x="3183050" y="971681"/>
                </a:lnTo>
                <a:lnTo>
                  <a:pt x="3177492" y="962072"/>
                </a:lnTo>
                <a:lnTo>
                  <a:pt x="3168719" y="955249"/>
                </a:lnTo>
                <a:lnTo>
                  <a:pt x="3157601" y="952207"/>
                </a:lnTo>
                <a:close/>
              </a:path>
              <a:path w="7805420" h="1034414">
                <a:moveTo>
                  <a:pt x="3042031" y="944245"/>
                </a:moveTo>
                <a:lnTo>
                  <a:pt x="3030601" y="945720"/>
                </a:lnTo>
                <a:lnTo>
                  <a:pt x="3020980" y="951279"/>
                </a:lnTo>
                <a:lnTo>
                  <a:pt x="3014170" y="960045"/>
                </a:lnTo>
                <a:lnTo>
                  <a:pt x="3011170" y="971143"/>
                </a:lnTo>
                <a:lnTo>
                  <a:pt x="3012642" y="982541"/>
                </a:lnTo>
                <a:lnTo>
                  <a:pt x="3018186" y="992146"/>
                </a:lnTo>
                <a:lnTo>
                  <a:pt x="3026921" y="998964"/>
                </a:lnTo>
                <a:lnTo>
                  <a:pt x="3037966" y="1002004"/>
                </a:lnTo>
                <a:lnTo>
                  <a:pt x="3038094" y="1002004"/>
                </a:lnTo>
                <a:lnTo>
                  <a:pt x="3049506" y="1000505"/>
                </a:lnTo>
                <a:lnTo>
                  <a:pt x="3059096" y="994946"/>
                </a:lnTo>
                <a:lnTo>
                  <a:pt x="3065901" y="986191"/>
                </a:lnTo>
                <a:lnTo>
                  <a:pt x="3068954" y="975106"/>
                </a:lnTo>
                <a:lnTo>
                  <a:pt x="3067480" y="963709"/>
                </a:lnTo>
                <a:lnTo>
                  <a:pt x="3061922" y="954117"/>
                </a:lnTo>
                <a:lnTo>
                  <a:pt x="3053149" y="947304"/>
                </a:lnTo>
                <a:lnTo>
                  <a:pt x="3042031" y="944245"/>
                </a:lnTo>
                <a:close/>
              </a:path>
              <a:path w="7805420" h="1034414">
                <a:moveTo>
                  <a:pt x="2926969" y="935101"/>
                </a:moveTo>
                <a:lnTo>
                  <a:pt x="2926841" y="935101"/>
                </a:lnTo>
                <a:lnTo>
                  <a:pt x="2915459" y="936461"/>
                </a:lnTo>
                <a:lnTo>
                  <a:pt x="2905791" y="941885"/>
                </a:lnTo>
                <a:lnTo>
                  <a:pt x="2898838" y="950535"/>
                </a:lnTo>
                <a:lnTo>
                  <a:pt x="2895600" y="961567"/>
                </a:lnTo>
                <a:lnTo>
                  <a:pt x="2896959" y="972989"/>
                </a:lnTo>
                <a:lnTo>
                  <a:pt x="2902378" y="982678"/>
                </a:lnTo>
                <a:lnTo>
                  <a:pt x="2911012" y="989628"/>
                </a:lnTo>
                <a:lnTo>
                  <a:pt x="2922016" y="992835"/>
                </a:lnTo>
                <a:lnTo>
                  <a:pt x="2922251" y="992835"/>
                </a:lnTo>
                <a:lnTo>
                  <a:pt x="2933543" y="991518"/>
                </a:lnTo>
                <a:lnTo>
                  <a:pt x="2943240" y="986099"/>
                </a:lnTo>
                <a:lnTo>
                  <a:pt x="2950200" y="977444"/>
                </a:lnTo>
                <a:lnTo>
                  <a:pt x="2953385" y="966406"/>
                </a:lnTo>
                <a:lnTo>
                  <a:pt x="2952079" y="954987"/>
                </a:lnTo>
                <a:lnTo>
                  <a:pt x="2946654" y="945300"/>
                </a:lnTo>
                <a:lnTo>
                  <a:pt x="2937990" y="938340"/>
                </a:lnTo>
                <a:lnTo>
                  <a:pt x="2926969" y="935101"/>
                </a:lnTo>
                <a:close/>
              </a:path>
              <a:path w="7805420" h="1034414">
                <a:moveTo>
                  <a:pt x="2811907" y="925195"/>
                </a:moveTo>
                <a:lnTo>
                  <a:pt x="2800427" y="926387"/>
                </a:lnTo>
                <a:lnTo>
                  <a:pt x="2790650" y="931686"/>
                </a:lnTo>
                <a:lnTo>
                  <a:pt x="2783564" y="940245"/>
                </a:lnTo>
                <a:lnTo>
                  <a:pt x="2780157" y="951217"/>
                </a:lnTo>
                <a:lnTo>
                  <a:pt x="2781349" y="962654"/>
                </a:lnTo>
                <a:lnTo>
                  <a:pt x="2786649" y="972416"/>
                </a:lnTo>
                <a:lnTo>
                  <a:pt x="2795212" y="979488"/>
                </a:lnTo>
                <a:lnTo>
                  <a:pt x="2806191" y="982853"/>
                </a:lnTo>
                <a:lnTo>
                  <a:pt x="2806319" y="982853"/>
                </a:lnTo>
                <a:lnTo>
                  <a:pt x="2817743" y="981687"/>
                </a:lnTo>
                <a:lnTo>
                  <a:pt x="2827512" y="976407"/>
                </a:lnTo>
                <a:lnTo>
                  <a:pt x="2834590" y="967851"/>
                </a:lnTo>
                <a:lnTo>
                  <a:pt x="2837941" y="956856"/>
                </a:lnTo>
                <a:lnTo>
                  <a:pt x="2836749" y="945410"/>
                </a:lnTo>
                <a:lnTo>
                  <a:pt x="2831449" y="935629"/>
                </a:lnTo>
                <a:lnTo>
                  <a:pt x="2822886" y="928547"/>
                </a:lnTo>
                <a:lnTo>
                  <a:pt x="2811907" y="925195"/>
                </a:lnTo>
                <a:close/>
              </a:path>
              <a:path w="7805420" h="1034414">
                <a:moveTo>
                  <a:pt x="2696591" y="913892"/>
                </a:moveTo>
                <a:lnTo>
                  <a:pt x="2685111" y="915011"/>
                </a:lnTo>
                <a:lnTo>
                  <a:pt x="2675334" y="920273"/>
                </a:lnTo>
                <a:lnTo>
                  <a:pt x="2668248" y="928822"/>
                </a:lnTo>
                <a:lnTo>
                  <a:pt x="2664841" y="939800"/>
                </a:lnTo>
                <a:lnTo>
                  <a:pt x="2666033" y="951273"/>
                </a:lnTo>
                <a:lnTo>
                  <a:pt x="2671333" y="961055"/>
                </a:lnTo>
                <a:lnTo>
                  <a:pt x="2679896" y="968133"/>
                </a:lnTo>
                <a:lnTo>
                  <a:pt x="2690876" y="971499"/>
                </a:lnTo>
                <a:lnTo>
                  <a:pt x="2702409" y="970334"/>
                </a:lnTo>
                <a:lnTo>
                  <a:pt x="2712148" y="965055"/>
                </a:lnTo>
                <a:lnTo>
                  <a:pt x="2719220" y="956502"/>
                </a:lnTo>
                <a:lnTo>
                  <a:pt x="2722626" y="945515"/>
                </a:lnTo>
                <a:lnTo>
                  <a:pt x="2721433" y="934090"/>
                </a:lnTo>
                <a:lnTo>
                  <a:pt x="2716133" y="924321"/>
                </a:lnTo>
                <a:lnTo>
                  <a:pt x="2707570" y="917243"/>
                </a:lnTo>
                <a:lnTo>
                  <a:pt x="2696591" y="913892"/>
                </a:lnTo>
                <a:close/>
              </a:path>
              <a:path w="7805420" h="1034414">
                <a:moveTo>
                  <a:pt x="2581783" y="901446"/>
                </a:moveTo>
                <a:lnTo>
                  <a:pt x="2570335" y="902452"/>
                </a:lnTo>
                <a:lnTo>
                  <a:pt x="2560494" y="907589"/>
                </a:lnTo>
                <a:lnTo>
                  <a:pt x="2553297" y="916037"/>
                </a:lnTo>
                <a:lnTo>
                  <a:pt x="2549779" y="926973"/>
                </a:lnTo>
                <a:lnTo>
                  <a:pt x="2550713" y="938423"/>
                </a:lnTo>
                <a:lnTo>
                  <a:pt x="2555827" y="948269"/>
                </a:lnTo>
                <a:lnTo>
                  <a:pt x="2564298" y="955474"/>
                </a:lnTo>
                <a:lnTo>
                  <a:pt x="2575306" y="959002"/>
                </a:lnTo>
                <a:lnTo>
                  <a:pt x="2586753" y="958017"/>
                </a:lnTo>
                <a:lnTo>
                  <a:pt x="2596594" y="952881"/>
                </a:lnTo>
                <a:lnTo>
                  <a:pt x="2603791" y="944420"/>
                </a:lnTo>
                <a:lnTo>
                  <a:pt x="2607310" y="933450"/>
                </a:lnTo>
                <a:lnTo>
                  <a:pt x="2606303" y="922002"/>
                </a:lnTo>
                <a:lnTo>
                  <a:pt x="2601166" y="912161"/>
                </a:lnTo>
                <a:lnTo>
                  <a:pt x="2592718" y="904964"/>
                </a:lnTo>
                <a:lnTo>
                  <a:pt x="2581783" y="901446"/>
                </a:lnTo>
                <a:close/>
              </a:path>
              <a:path w="7805420" h="1034414">
                <a:moveTo>
                  <a:pt x="2467102" y="888238"/>
                </a:moveTo>
                <a:lnTo>
                  <a:pt x="2455630" y="889057"/>
                </a:lnTo>
                <a:lnTo>
                  <a:pt x="2445718" y="894032"/>
                </a:lnTo>
                <a:lnTo>
                  <a:pt x="2438401" y="902364"/>
                </a:lnTo>
                <a:lnTo>
                  <a:pt x="2434716" y="913257"/>
                </a:lnTo>
                <a:lnTo>
                  <a:pt x="2435536" y="924675"/>
                </a:lnTo>
                <a:lnTo>
                  <a:pt x="2440511" y="934593"/>
                </a:lnTo>
                <a:lnTo>
                  <a:pt x="2448843" y="941939"/>
                </a:lnTo>
                <a:lnTo>
                  <a:pt x="2459736" y="945642"/>
                </a:lnTo>
                <a:lnTo>
                  <a:pt x="2471207" y="944822"/>
                </a:lnTo>
                <a:lnTo>
                  <a:pt x="2481119" y="939847"/>
                </a:lnTo>
                <a:lnTo>
                  <a:pt x="2488436" y="931515"/>
                </a:lnTo>
                <a:lnTo>
                  <a:pt x="2492121" y="920623"/>
                </a:lnTo>
                <a:lnTo>
                  <a:pt x="2491355" y="909151"/>
                </a:lnTo>
                <a:lnTo>
                  <a:pt x="2486374" y="899239"/>
                </a:lnTo>
                <a:lnTo>
                  <a:pt x="2478012" y="891922"/>
                </a:lnTo>
                <a:lnTo>
                  <a:pt x="2467102" y="888238"/>
                </a:lnTo>
                <a:close/>
              </a:path>
              <a:path w="7805420" h="1034414">
                <a:moveTo>
                  <a:pt x="2352294" y="873379"/>
                </a:moveTo>
                <a:lnTo>
                  <a:pt x="2340695" y="874198"/>
                </a:lnTo>
                <a:lnTo>
                  <a:pt x="2330783" y="879173"/>
                </a:lnTo>
                <a:lnTo>
                  <a:pt x="2323466" y="887505"/>
                </a:lnTo>
                <a:lnTo>
                  <a:pt x="2319782" y="898398"/>
                </a:lnTo>
                <a:lnTo>
                  <a:pt x="2320601" y="909869"/>
                </a:lnTo>
                <a:lnTo>
                  <a:pt x="2325576" y="919781"/>
                </a:lnTo>
                <a:lnTo>
                  <a:pt x="2333908" y="927098"/>
                </a:lnTo>
                <a:lnTo>
                  <a:pt x="2344801" y="930783"/>
                </a:lnTo>
                <a:lnTo>
                  <a:pt x="2344801" y="930910"/>
                </a:lnTo>
                <a:lnTo>
                  <a:pt x="2356272" y="930090"/>
                </a:lnTo>
                <a:lnTo>
                  <a:pt x="2366184" y="925115"/>
                </a:lnTo>
                <a:lnTo>
                  <a:pt x="2373501" y="916783"/>
                </a:lnTo>
                <a:lnTo>
                  <a:pt x="2377186" y="905891"/>
                </a:lnTo>
                <a:lnTo>
                  <a:pt x="2376422" y="894399"/>
                </a:lnTo>
                <a:lnTo>
                  <a:pt x="2371455" y="884443"/>
                </a:lnTo>
                <a:lnTo>
                  <a:pt x="2363130" y="877083"/>
                </a:lnTo>
                <a:lnTo>
                  <a:pt x="2352294" y="873379"/>
                </a:lnTo>
                <a:close/>
              </a:path>
              <a:path w="7805420" h="1034414">
                <a:moveTo>
                  <a:pt x="2237866" y="857504"/>
                </a:moveTo>
                <a:lnTo>
                  <a:pt x="2226298" y="858156"/>
                </a:lnTo>
                <a:lnTo>
                  <a:pt x="2216308" y="863012"/>
                </a:lnTo>
                <a:lnTo>
                  <a:pt x="2208843" y="871273"/>
                </a:lnTo>
                <a:lnTo>
                  <a:pt x="2204974" y="882142"/>
                </a:lnTo>
                <a:lnTo>
                  <a:pt x="2205626" y="893583"/>
                </a:lnTo>
                <a:lnTo>
                  <a:pt x="2210482" y="903573"/>
                </a:lnTo>
                <a:lnTo>
                  <a:pt x="2218743" y="911038"/>
                </a:lnTo>
                <a:lnTo>
                  <a:pt x="2229612" y="914908"/>
                </a:lnTo>
                <a:lnTo>
                  <a:pt x="2241107" y="914255"/>
                </a:lnTo>
                <a:lnTo>
                  <a:pt x="2251090" y="909399"/>
                </a:lnTo>
                <a:lnTo>
                  <a:pt x="2258526" y="901138"/>
                </a:lnTo>
                <a:lnTo>
                  <a:pt x="2262378" y="890270"/>
                </a:lnTo>
                <a:lnTo>
                  <a:pt x="2261744" y="878828"/>
                </a:lnTo>
                <a:lnTo>
                  <a:pt x="2256932" y="868838"/>
                </a:lnTo>
                <a:lnTo>
                  <a:pt x="2248715" y="861373"/>
                </a:lnTo>
                <a:lnTo>
                  <a:pt x="2237866" y="857504"/>
                </a:lnTo>
                <a:close/>
              </a:path>
              <a:path w="7805420" h="1034414">
                <a:moveTo>
                  <a:pt x="2123694" y="840740"/>
                </a:moveTo>
                <a:lnTo>
                  <a:pt x="2112101" y="841204"/>
                </a:lnTo>
                <a:lnTo>
                  <a:pt x="2102040" y="845883"/>
                </a:lnTo>
                <a:lnTo>
                  <a:pt x="2094456" y="853991"/>
                </a:lnTo>
                <a:lnTo>
                  <a:pt x="2090420" y="864743"/>
                </a:lnTo>
                <a:lnTo>
                  <a:pt x="2090884" y="876280"/>
                </a:lnTo>
                <a:lnTo>
                  <a:pt x="2095563" y="886364"/>
                </a:lnTo>
                <a:lnTo>
                  <a:pt x="2103671" y="893925"/>
                </a:lnTo>
                <a:lnTo>
                  <a:pt x="2114423" y="897890"/>
                </a:lnTo>
                <a:lnTo>
                  <a:pt x="2126015" y="897425"/>
                </a:lnTo>
                <a:lnTo>
                  <a:pt x="2136076" y="892746"/>
                </a:lnTo>
                <a:lnTo>
                  <a:pt x="2143660" y="884638"/>
                </a:lnTo>
                <a:lnTo>
                  <a:pt x="2147697" y="873887"/>
                </a:lnTo>
                <a:lnTo>
                  <a:pt x="2147232" y="862421"/>
                </a:lnTo>
                <a:lnTo>
                  <a:pt x="2142553" y="852360"/>
                </a:lnTo>
                <a:lnTo>
                  <a:pt x="2134445" y="844776"/>
                </a:lnTo>
                <a:lnTo>
                  <a:pt x="2123694" y="840740"/>
                </a:lnTo>
                <a:close/>
              </a:path>
              <a:path w="7805420" h="1034414">
                <a:moveTo>
                  <a:pt x="2009139" y="822452"/>
                </a:moveTo>
                <a:lnTo>
                  <a:pt x="1997674" y="822971"/>
                </a:lnTo>
                <a:lnTo>
                  <a:pt x="1987613" y="827659"/>
                </a:lnTo>
                <a:lnTo>
                  <a:pt x="1980029" y="835775"/>
                </a:lnTo>
                <a:lnTo>
                  <a:pt x="1975993" y="846582"/>
                </a:lnTo>
                <a:lnTo>
                  <a:pt x="1976457" y="858047"/>
                </a:lnTo>
                <a:lnTo>
                  <a:pt x="1981136" y="868108"/>
                </a:lnTo>
                <a:lnTo>
                  <a:pt x="1989244" y="875692"/>
                </a:lnTo>
                <a:lnTo>
                  <a:pt x="1999996" y="879729"/>
                </a:lnTo>
                <a:lnTo>
                  <a:pt x="2011588" y="879262"/>
                </a:lnTo>
                <a:lnTo>
                  <a:pt x="2021649" y="874569"/>
                </a:lnTo>
                <a:lnTo>
                  <a:pt x="2029233" y="866423"/>
                </a:lnTo>
                <a:lnTo>
                  <a:pt x="2033270" y="855599"/>
                </a:lnTo>
                <a:lnTo>
                  <a:pt x="2032803" y="844133"/>
                </a:lnTo>
                <a:lnTo>
                  <a:pt x="2028110" y="834072"/>
                </a:lnTo>
                <a:lnTo>
                  <a:pt x="2019964" y="826488"/>
                </a:lnTo>
                <a:lnTo>
                  <a:pt x="2009139" y="822452"/>
                </a:lnTo>
                <a:close/>
              </a:path>
              <a:path w="7805420" h="1034414">
                <a:moveTo>
                  <a:pt x="1895475" y="802894"/>
                </a:moveTo>
                <a:lnTo>
                  <a:pt x="1883858" y="803171"/>
                </a:lnTo>
                <a:lnTo>
                  <a:pt x="1873726" y="807688"/>
                </a:lnTo>
                <a:lnTo>
                  <a:pt x="1866022" y="815681"/>
                </a:lnTo>
                <a:lnTo>
                  <a:pt x="1861820" y="826389"/>
                </a:lnTo>
                <a:lnTo>
                  <a:pt x="1862171" y="837878"/>
                </a:lnTo>
                <a:lnTo>
                  <a:pt x="1866725" y="848010"/>
                </a:lnTo>
                <a:lnTo>
                  <a:pt x="1874732" y="855714"/>
                </a:lnTo>
                <a:lnTo>
                  <a:pt x="1885441" y="859917"/>
                </a:lnTo>
                <a:lnTo>
                  <a:pt x="1896931" y="859639"/>
                </a:lnTo>
                <a:lnTo>
                  <a:pt x="1907063" y="855122"/>
                </a:lnTo>
                <a:lnTo>
                  <a:pt x="1914767" y="847129"/>
                </a:lnTo>
                <a:lnTo>
                  <a:pt x="1918970" y="836422"/>
                </a:lnTo>
                <a:lnTo>
                  <a:pt x="1918692" y="824932"/>
                </a:lnTo>
                <a:lnTo>
                  <a:pt x="1914175" y="814800"/>
                </a:lnTo>
                <a:lnTo>
                  <a:pt x="1906182" y="807096"/>
                </a:lnTo>
                <a:lnTo>
                  <a:pt x="1895475" y="802894"/>
                </a:lnTo>
                <a:close/>
              </a:path>
              <a:path w="7805420" h="1034414">
                <a:moveTo>
                  <a:pt x="1781937" y="782193"/>
                </a:moveTo>
                <a:lnTo>
                  <a:pt x="1748218" y="804588"/>
                </a:lnTo>
                <a:lnTo>
                  <a:pt x="1748117" y="816566"/>
                </a:lnTo>
                <a:lnTo>
                  <a:pt x="1752457" y="826770"/>
                </a:lnTo>
                <a:lnTo>
                  <a:pt x="1760297" y="834592"/>
                </a:lnTo>
                <a:lnTo>
                  <a:pt x="1770888" y="838962"/>
                </a:lnTo>
                <a:lnTo>
                  <a:pt x="1782474" y="838872"/>
                </a:lnTo>
                <a:lnTo>
                  <a:pt x="1792684" y="834532"/>
                </a:lnTo>
                <a:lnTo>
                  <a:pt x="1800536" y="826692"/>
                </a:lnTo>
                <a:lnTo>
                  <a:pt x="1804924" y="816102"/>
                </a:lnTo>
                <a:lnTo>
                  <a:pt x="1804832" y="804588"/>
                </a:lnTo>
                <a:lnTo>
                  <a:pt x="1800479" y="794385"/>
                </a:lnTo>
                <a:lnTo>
                  <a:pt x="1792601" y="786562"/>
                </a:lnTo>
                <a:lnTo>
                  <a:pt x="1781937" y="782193"/>
                </a:lnTo>
                <a:close/>
              </a:path>
              <a:path w="7805420" h="1034414">
                <a:moveTo>
                  <a:pt x="1657097" y="760124"/>
                </a:moveTo>
                <a:lnTo>
                  <a:pt x="1646793" y="764301"/>
                </a:lnTo>
                <a:lnTo>
                  <a:pt x="1638845" y="772027"/>
                </a:lnTo>
                <a:lnTo>
                  <a:pt x="1634363" y="782574"/>
                </a:lnTo>
                <a:lnTo>
                  <a:pt x="1634265" y="794057"/>
                </a:lnTo>
                <a:lnTo>
                  <a:pt x="1638442" y="804338"/>
                </a:lnTo>
                <a:lnTo>
                  <a:pt x="1646168" y="812309"/>
                </a:lnTo>
                <a:lnTo>
                  <a:pt x="1656714" y="816864"/>
                </a:lnTo>
                <a:lnTo>
                  <a:pt x="1668198" y="816961"/>
                </a:lnTo>
                <a:lnTo>
                  <a:pt x="1678479" y="812784"/>
                </a:lnTo>
                <a:lnTo>
                  <a:pt x="1686450" y="805058"/>
                </a:lnTo>
                <a:lnTo>
                  <a:pt x="1691004" y="794512"/>
                </a:lnTo>
                <a:lnTo>
                  <a:pt x="1691102" y="783028"/>
                </a:lnTo>
                <a:lnTo>
                  <a:pt x="1686925" y="772747"/>
                </a:lnTo>
                <a:lnTo>
                  <a:pt x="1679199" y="764776"/>
                </a:lnTo>
                <a:lnTo>
                  <a:pt x="1668652" y="760222"/>
                </a:lnTo>
                <a:lnTo>
                  <a:pt x="1657097" y="760124"/>
                </a:lnTo>
                <a:close/>
              </a:path>
              <a:path w="7805420" h="1034414">
                <a:moveTo>
                  <a:pt x="1543686" y="736250"/>
                </a:moveTo>
                <a:lnTo>
                  <a:pt x="1533382" y="740441"/>
                </a:lnTo>
                <a:lnTo>
                  <a:pt x="1525434" y="748204"/>
                </a:lnTo>
                <a:lnTo>
                  <a:pt x="1520952" y="758825"/>
                </a:lnTo>
                <a:lnTo>
                  <a:pt x="1520854" y="770308"/>
                </a:lnTo>
                <a:lnTo>
                  <a:pt x="1525031" y="780589"/>
                </a:lnTo>
                <a:lnTo>
                  <a:pt x="1532757" y="788560"/>
                </a:lnTo>
                <a:lnTo>
                  <a:pt x="1543304" y="793115"/>
                </a:lnTo>
                <a:lnTo>
                  <a:pt x="1554787" y="793210"/>
                </a:lnTo>
                <a:lnTo>
                  <a:pt x="1565068" y="789019"/>
                </a:lnTo>
                <a:lnTo>
                  <a:pt x="1573039" y="781256"/>
                </a:lnTo>
                <a:lnTo>
                  <a:pt x="1577594" y="770636"/>
                </a:lnTo>
                <a:lnTo>
                  <a:pt x="1577691" y="759152"/>
                </a:lnTo>
                <a:lnTo>
                  <a:pt x="1573514" y="748871"/>
                </a:lnTo>
                <a:lnTo>
                  <a:pt x="1565788" y="740900"/>
                </a:lnTo>
                <a:lnTo>
                  <a:pt x="1555242" y="736346"/>
                </a:lnTo>
                <a:lnTo>
                  <a:pt x="1543686" y="736250"/>
                </a:lnTo>
                <a:close/>
              </a:path>
              <a:path w="7805420" h="1034414">
                <a:moveTo>
                  <a:pt x="1431139" y="710842"/>
                </a:moveTo>
                <a:lnTo>
                  <a:pt x="1420780" y="714819"/>
                </a:lnTo>
                <a:lnTo>
                  <a:pt x="1412660" y="722415"/>
                </a:lnTo>
                <a:lnTo>
                  <a:pt x="1407922" y="732917"/>
                </a:lnTo>
                <a:lnTo>
                  <a:pt x="1407636" y="744370"/>
                </a:lnTo>
                <a:lnTo>
                  <a:pt x="1411636" y="754729"/>
                </a:lnTo>
                <a:lnTo>
                  <a:pt x="1419209" y="762849"/>
                </a:lnTo>
                <a:lnTo>
                  <a:pt x="1429639" y="767588"/>
                </a:lnTo>
                <a:lnTo>
                  <a:pt x="1441219" y="767891"/>
                </a:lnTo>
                <a:lnTo>
                  <a:pt x="1451578" y="763920"/>
                </a:lnTo>
                <a:lnTo>
                  <a:pt x="1459698" y="756354"/>
                </a:lnTo>
                <a:lnTo>
                  <a:pt x="1464437" y="745871"/>
                </a:lnTo>
                <a:lnTo>
                  <a:pt x="1464740" y="734363"/>
                </a:lnTo>
                <a:lnTo>
                  <a:pt x="1460769" y="724011"/>
                </a:lnTo>
                <a:lnTo>
                  <a:pt x="1453203" y="715920"/>
                </a:lnTo>
                <a:lnTo>
                  <a:pt x="1442720" y="711200"/>
                </a:lnTo>
                <a:lnTo>
                  <a:pt x="1431139" y="710842"/>
                </a:lnTo>
                <a:close/>
              </a:path>
              <a:path w="7805420" h="1034414">
                <a:moveTo>
                  <a:pt x="1318974" y="683910"/>
                </a:moveTo>
                <a:lnTo>
                  <a:pt x="1308544" y="687705"/>
                </a:lnTo>
                <a:lnTo>
                  <a:pt x="1300305" y="695118"/>
                </a:lnTo>
                <a:lnTo>
                  <a:pt x="1295400" y="705485"/>
                </a:lnTo>
                <a:lnTo>
                  <a:pt x="1294854" y="716964"/>
                </a:lnTo>
                <a:lnTo>
                  <a:pt x="1298654" y="727408"/>
                </a:lnTo>
                <a:lnTo>
                  <a:pt x="1306097" y="735685"/>
                </a:lnTo>
                <a:lnTo>
                  <a:pt x="1316482" y="740664"/>
                </a:lnTo>
                <a:lnTo>
                  <a:pt x="1327959" y="741156"/>
                </a:lnTo>
                <a:lnTo>
                  <a:pt x="1338389" y="737362"/>
                </a:lnTo>
                <a:lnTo>
                  <a:pt x="1346628" y="729948"/>
                </a:lnTo>
                <a:lnTo>
                  <a:pt x="1351534" y="719582"/>
                </a:lnTo>
                <a:lnTo>
                  <a:pt x="1352097" y="708048"/>
                </a:lnTo>
                <a:lnTo>
                  <a:pt x="1348327" y="697611"/>
                </a:lnTo>
                <a:lnTo>
                  <a:pt x="1340889" y="689363"/>
                </a:lnTo>
                <a:lnTo>
                  <a:pt x="1330452" y="684403"/>
                </a:lnTo>
                <a:lnTo>
                  <a:pt x="1318974" y="683910"/>
                </a:lnTo>
                <a:close/>
              </a:path>
              <a:path w="7805420" h="1034414">
                <a:moveTo>
                  <a:pt x="1207260" y="655310"/>
                </a:moveTo>
                <a:lnTo>
                  <a:pt x="1196768" y="658860"/>
                </a:lnTo>
                <a:lnTo>
                  <a:pt x="1188348" y="666101"/>
                </a:lnTo>
                <a:lnTo>
                  <a:pt x="1183132" y="676402"/>
                </a:lnTo>
                <a:lnTo>
                  <a:pt x="1182377" y="687851"/>
                </a:lnTo>
                <a:lnTo>
                  <a:pt x="1185957" y="698373"/>
                </a:lnTo>
                <a:lnTo>
                  <a:pt x="1193204" y="706798"/>
                </a:lnTo>
                <a:lnTo>
                  <a:pt x="1203452" y="711962"/>
                </a:lnTo>
                <a:lnTo>
                  <a:pt x="1215028" y="712716"/>
                </a:lnTo>
                <a:lnTo>
                  <a:pt x="1225550" y="709136"/>
                </a:lnTo>
                <a:lnTo>
                  <a:pt x="1233975" y="701889"/>
                </a:lnTo>
                <a:lnTo>
                  <a:pt x="1239139" y="691642"/>
                </a:lnTo>
                <a:lnTo>
                  <a:pt x="1239893" y="680138"/>
                </a:lnTo>
                <a:lnTo>
                  <a:pt x="1236313" y="669623"/>
                </a:lnTo>
                <a:lnTo>
                  <a:pt x="1229066" y="661227"/>
                </a:lnTo>
                <a:lnTo>
                  <a:pt x="1218819" y="656082"/>
                </a:lnTo>
                <a:lnTo>
                  <a:pt x="1207260" y="655310"/>
                </a:lnTo>
                <a:close/>
              </a:path>
              <a:path w="7805420" h="1034414">
                <a:moveTo>
                  <a:pt x="1095859" y="624915"/>
                </a:moveTo>
                <a:lnTo>
                  <a:pt x="1085310" y="628332"/>
                </a:lnTo>
                <a:lnTo>
                  <a:pt x="1076809" y="635464"/>
                </a:lnTo>
                <a:lnTo>
                  <a:pt x="1071499" y="645668"/>
                </a:lnTo>
                <a:lnTo>
                  <a:pt x="1070558" y="657121"/>
                </a:lnTo>
                <a:lnTo>
                  <a:pt x="1073975" y="667670"/>
                </a:lnTo>
                <a:lnTo>
                  <a:pt x="1081107" y="676171"/>
                </a:lnTo>
                <a:lnTo>
                  <a:pt x="1091311" y="681482"/>
                </a:lnTo>
                <a:lnTo>
                  <a:pt x="1102764" y="682422"/>
                </a:lnTo>
                <a:lnTo>
                  <a:pt x="1113313" y="679005"/>
                </a:lnTo>
                <a:lnTo>
                  <a:pt x="1121814" y="671873"/>
                </a:lnTo>
                <a:lnTo>
                  <a:pt x="1127125" y="661670"/>
                </a:lnTo>
                <a:lnTo>
                  <a:pt x="1128065" y="650216"/>
                </a:lnTo>
                <a:lnTo>
                  <a:pt x="1124648" y="639667"/>
                </a:lnTo>
                <a:lnTo>
                  <a:pt x="1117516" y="631166"/>
                </a:lnTo>
                <a:lnTo>
                  <a:pt x="1107313" y="625856"/>
                </a:lnTo>
                <a:lnTo>
                  <a:pt x="1095859" y="624915"/>
                </a:lnTo>
                <a:close/>
              </a:path>
              <a:path w="7805420" h="1034414">
                <a:moveTo>
                  <a:pt x="985037" y="592163"/>
                </a:moveTo>
                <a:lnTo>
                  <a:pt x="974455" y="595455"/>
                </a:lnTo>
                <a:lnTo>
                  <a:pt x="965848" y="602486"/>
                </a:lnTo>
                <a:lnTo>
                  <a:pt x="960374" y="612648"/>
                </a:lnTo>
                <a:lnTo>
                  <a:pt x="959318" y="624052"/>
                </a:lnTo>
                <a:lnTo>
                  <a:pt x="962596" y="634634"/>
                </a:lnTo>
                <a:lnTo>
                  <a:pt x="969589" y="643241"/>
                </a:lnTo>
                <a:lnTo>
                  <a:pt x="979678" y="648716"/>
                </a:lnTo>
                <a:lnTo>
                  <a:pt x="991227" y="649771"/>
                </a:lnTo>
                <a:lnTo>
                  <a:pt x="1001839" y="646493"/>
                </a:lnTo>
                <a:lnTo>
                  <a:pt x="1010451" y="639500"/>
                </a:lnTo>
                <a:lnTo>
                  <a:pt x="1015873" y="629412"/>
                </a:lnTo>
                <a:lnTo>
                  <a:pt x="1016982" y="617934"/>
                </a:lnTo>
                <a:lnTo>
                  <a:pt x="1013698" y="607314"/>
                </a:lnTo>
                <a:lnTo>
                  <a:pt x="1006675" y="598693"/>
                </a:lnTo>
                <a:lnTo>
                  <a:pt x="996569" y="593217"/>
                </a:lnTo>
                <a:lnTo>
                  <a:pt x="985037" y="592163"/>
                </a:lnTo>
                <a:close/>
              </a:path>
              <a:path w="7805420" h="1034414">
                <a:moveTo>
                  <a:pt x="875158" y="557156"/>
                </a:moveTo>
                <a:lnTo>
                  <a:pt x="864504" y="560197"/>
                </a:lnTo>
                <a:lnTo>
                  <a:pt x="855779" y="567047"/>
                </a:lnTo>
                <a:lnTo>
                  <a:pt x="850138" y="577088"/>
                </a:lnTo>
                <a:lnTo>
                  <a:pt x="848802" y="588462"/>
                </a:lnTo>
                <a:lnTo>
                  <a:pt x="851836" y="599122"/>
                </a:lnTo>
                <a:lnTo>
                  <a:pt x="858656" y="607877"/>
                </a:lnTo>
                <a:lnTo>
                  <a:pt x="868680" y="613537"/>
                </a:lnTo>
                <a:lnTo>
                  <a:pt x="880127" y="614872"/>
                </a:lnTo>
                <a:lnTo>
                  <a:pt x="890825" y="611838"/>
                </a:lnTo>
                <a:lnTo>
                  <a:pt x="899594" y="605018"/>
                </a:lnTo>
                <a:lnTo>
                  <a:pt x="905256" y="594995"/>
                </a:lnTo>
                <a:lnTo>
                  <a:pt x="906573" y="583566"/>
                </a:lnTo>
                <a:lnTo>
                  <a:pt x="903509" y="572912"/>
                </a:lnTo>
                <a:lnTo>
                  <a:pt x="896683" y="564187"/>
                </a:lnTo>
                <a:lnTo>
                  <a:pt x="886713" y="558546"/>
                </a:lnTo>
                <a:lnTo>
                  <a:pt x="875158" y="557156"/>
                </a:lnTo>
                <a:close/>
              </a:path>
              <a:path w="7805420" h="1034414">
                <a:moveTo>
                  <a:pt x="766454" y="519390"/>
                </a:moveTo>
                <a:lnTo>
                  <a:pt x="755665" y="522128"/>
                </a:lnTo>
                <a:lnTo>
                  <a:pt x="746710" y="528724"/>
                </a:lnTo>
                <a:lnTo>
                  <a:pt x="740791" y="538607"/>
                </a:lnTo>
                <a:lnTo>
                  <a:pt x="739153" y="549953"/>
                </a:lnTo>
                <a:lnTo>
                  <a:pt x="741886" y="560705"/>
                </a:lnTo>
                <a:lnTo>
                  <a:pt x="748452" y="569646"/>
                </a:lnTo>
                <a:lnTo>
                  <a:pt x="758317" y="575564"/>
                </a:lnTo>
                <a:lnTo>
                  <a:pt x="769719" y="577254"/>
                </a:lnTo>
                <a:lnTo>
                  <a:pt x="780478" y="574516"/>
                </a:lnTo>
                <a:lnTo>
                  <a:pt x="789428" y="567920"/>
                </a:lnTo>
                <a:lnTo>
                  <a:pt x="795401" y="558038"/>
                </a:lnTo>
                <a:lnTo>
                  <a:pt x="797038" y="546691"/>
                </a:lnTo>
                <a:lnTo>
                  <a:pt x="794305" y="535940"/>
                </a:lnTo>
                <a:lnTo>
                  <a:pt x="787739" y="526998"/>
                </a:lnTo>
                <a:lnTo>
                  <a:pt x="777875" y="521081"/>
                </a:lnTo>
                <a:lnTo>
                  <a:pt x="766454" y="519390"/>
                </a:lnTo>
                <a:close/>
              </a:path>
              <a:path w="7805420" h="1034414">
                <a:moveTo>
                  <a:pt x="658858" y="478700"/>
                </a:moveTo>
                <a:lnTo>
                  <a:pt x="648001" y="481123"/>
                </a:lnTo>
                <a:lnTo>
                  <a:pt x="638835" y="487427"/>
                </a:lnTo>
                <a:lnTo>
                  <a:pt x="632587" y="497078"/>
                </a:lnTo>
                <a:lnTo>
                  <a:pt x="630592" y="508398"/>
                </a:lnTo>
                <a:lnTo>
                  <a:pt x="633015" y="519255"/>
                </a:lnTo>
                <a:lnTo>
                  <a:pt x="639319" y="528421"/>
                </a:lnTo>
                <a:lnTo>
                  <a:pt x="648969" y="534670"/>
                </a:lnTo>
                <a:lnTo>
                  <a:pt x="660290" y="536664"/>
                </a:lnTo>
                <a:lnTo>
                  <a:pt x="671147" y="534241"/>
                </a:lnTo>
                <a:lnTo>
                  <a:pt x="680313" y="527937"/>
                </a:lnTo>
                <a:lnTo>
                  <a:pt x="686562" y="518287"/>
                </a:lnTo>
                <a:lnTo>
                  <a:pt x="688556" y="506985"/>
                </a:lnTo>
                <a:lnTo>
                  <a:pt x="686133" y="496173"/>
                </a:lnTo>
                <a:lnTo>
                  <a:pt x="679829" y="487050"/>
                </a:lnTo>
                <a:lnTo>
                  <a:pt x="670179" y="480822"/>
                </a:lnTo>
                <a:lnTo>
                  <a:pt x="658858" y="478700"/>
                </a:lnTo>
                <a:close/>
              </a:path>
              <a:path w="7805420" h="1034414">
                <a:moveTo>
                  <a:pt x="552785" y="434470"/>
                </a:moveTo>
                <a:lnTo>
                  <a:pt x="541861" y="436467"/>
                </a:lnTo>
                <a:lnTo>
                  <a:pt x="532485" y="442416"/>
                </a:lnTo>
                <a:lnTo>
                  <a:pt x="525907" y="451866"/>
                </a:lnTo>
                <a:lnTo>
                  <a:pt x="523515" y="463087"/>
                </a:lnTo>
                <a:lnTo>
                  <a:pt x="525541" y="474011"/>
                </a:lnTo>
                <a:lnTo>
                  <a:pt x="531496" y="483387"/>
                </a:lnTo>
                <a:lnTo>
                  <a:pt x="540893" y="489966"/>
                </a:lnTo>
                <a:lnTo>
                  <a:pt x="552223" y="492357"/>
                </a:lnTo>
                <a:lnTo>
                  <a:pt x="563118" y="490331"/>
                </a:lnTo>
                <a:lnTo>
                  <a:pt x="572488" y="484376"/>
                </a:lnTo>
                <a:lnTo>
                  <a:pt x="579119" y="474980"/>
                </a:lnTo>
                <a:lnTo>
                  <a:pt x="581509" y="463704"/>
                </a:lnTo>
                <a:lnTo>
                  <a:pt x="579469" y="452786"/>
                </a:lnTo>
                <a:lnTo>
                  <a:pt x="573476" y="443440"/>
                </a:lnTo>
                <a:lnTo>
                  <a:pt x="564007" y="436880"/>
                </a:lnTo>
                <a:lnTo>
                  <a:pt x="552785" y="434470"/>
                </a:lnTo>
                <a:close/>
              </a:path>
              <a:path w="7805420" h="1034414">
                <a:moveTo>
                  <a:pt x="448689" y="385941"/>
                </a:moveTo>
                <a:lnTo>
                  <a:pt x="437689" y="387540"/>
                </a:lnTo>
                <a:lnTo>
                  <a:pt x="428095" y="393140"/>
                </a:lnTo>
                <a:lnTo>
                  <a:pt x="421131" y="402336"/>
                </a:lnTo>
                <a:lnTo>
                  <a:pt x="418326" y="413440"/>
                </a:lnTo>
                <a:lnTo>
                  <a:pt x="419925" y="424402"/>
                </a:lnTo>
                <a:lnTo>
                  <a:pt x="425525" y="433982"/>
                </a:lnTo>
                <a:lnTo>
                  <a:pt x="434721" y="440944"/>
                </a:lnTo>
                <a:lnTo>
                  <a:pt x="445843" y="443805"/>
                </a:lnTo>
                <a:lnTo>
                  <a:pt x="456834" y="442214"/>
                </a:lnTo>
                <a:lnTo>
                  <a:pt x="466421" y="436622"/>
                </a:lnTo>
                <a:lnTo>
                  <a:pt x="473329" y="427482"/>
                </a:lnTo>
                <a:lnTo>
                  <a:pt x="476208" y="416359"/>
                </a:lnTo>
                <a:lnTo>
                  <a:pt x="474646" y="405368"/>
                </a:lnTo>
                <a:lnTo>
                  <a:pt x="469060" y="395781"/>
                </a:lnTo>
                <a:lnTo>
                  <a:pt x="459867" y="388874"/>
                </a:lnTo>
                <a:lnTo>
                  <a:pt x="459867" y="388747"/>
                </a:lnTo>
                <a:lnTo>
                  <a:pt x="448689" y="385941"/>
                </a:lnTo>
                <a:close/>
              </a:path>
              <a:path w="7805420" h="1034414">
                <a:moveTo>
                  <a:pt x="348396" y="331878"/>
                </a:moveTo>
                <a:lnTo>
                  <a:pt x="337343" y="332676"/>
                </a:lnTo>
                <a:lnTo>
                  <a:pt x="327386" y="337569"/>
                </a:lnTo>
                <a:lnTo>
                  <a:pt x="319786" y="346202"/>
                </a:lnTo>
                <a:lnTo>
                  <a:pt x="316112" y="357106"/>
                </a:lnTo>
                <a:lnTo>
                  <a:pt x="316880" y="368188"/>
                </a:lnTo>
                <a:lnTo>
                  <a:pt x="321768" y="378152"/>
                </a:lnTo>
                <a:lnTo>
                  <a:pt x="330454" y="385699"/>
                </a:lnTo>
                <a:lnTo>
                  <a:pt x="341340" y="389481"/>
                </a:lnTo>
                <a:lnTo>
                  <a:pt x="352393" y="388683"/>
                </a:lnTo>
                <a:lnTo>
                  <a:pt x="362350" y="383790"/>
                </a:lnTo>
                <a:lnTo>
                  <a:pt x="369950" y="375158"/>
                </a:lnTo>
                <a:lnTo>
                  <a:pt x="373626" y="364253"/>
                </a:lnTo>
                <a:lnTo>
                  <a:pt x="372872" y="353171"/>
                </a:lnTo>
                <a:lnTo>
                  <a:pt x="368022" y="343207"/>
                </a:lnTo>
                <a:lnTo>
                  <a:pt x="359282" y="335534"/>
                </a:lnTo>
                <a:lnTo>
                  <a:pt x="348396" y="331878"/>
                </a:lnTo>
                <a:close/>
              </a:path>
              <a:path w="7805420" h="1034414">
                <a:moveTo>
                  <a:pt x="241649" y="270891"/>
                </a:moveTo>
                <a:lnTo>
                  <a:pt x="231267" y="274808"/>
                </a:lnTo>
                <a:lnTo>
                  <a:pt x="222885" y="282702"/>
                </a:lnTo>
                <a:lnTo>
                  <a:pt x="218205" y="293227"/>
                </a:lnTo>
                <a:lnTo>
                  <a:pt x="217931" y="304323"/>
                </a:lnTo>
                <a:lnTo>
                  <a:pt x="221849" y="314706"/>
                </a:lnTo>
                <a:lnTo>
                  <a:pt x="229743" y="323088"/>
                </a:lnTo>
                <a:lnTo>
                  <a:pt x="240268" y="327767"/>
                </a:lnTo>
                <a:lnTo>
                  <a:pt x="251364" y="328041"/>
                </a:lnTo>
                <a:lnTo>
                  <a:pt x="261746" y="324123"/>
                </a:lnTo>
                <a:lnTo>
                  <a:pt x="270129" y="316230"/>
                </a:lnTo>
                <a:lnTo>
                  <a:pt x="274808" y="305760"/>
                </a:lnTo>
                <a:lnTo>
                  <a:pt x="275081" y="294671"/>
                </a:lnTo>
                <a:lnTo>
                  <a:pt x="271164" y="284297"/>
                </a:lnTo>
                <a:lnTo>
                  <a:pt x="263271" y="275971"/>
                </a:lnTo>
                <a:lnTo>
                  <a:pt x="252745" y="271164"/>
                </a:lnTo>
                <a:lnTo>
                  <a:pt x="241649" y="270891"/>
                </a:lnTo>
                <a:close/>
              </a:path>
              <a:path w="7805420" h="1034414">
                <a:moveTo>
                  <a:pt x="26543" y="0"/>
                </a:moveTo>
                <a:lnTo>
                  <a:pt x="0" y="322707"/>
                </a:lnTo>
                <a:lnTo>
                  <a:pt x="91186" y="161290"/>
                </a:lnTo>
                <a:lnTo>
                  <a:pt x="208327" y="161290"/>
                </a:lnTo>
                <a:lnTo>
                  <a:pt x="26543" y="0"/>
                </a:lnTo>
                <a:close/>
              </a:path>
              <a:path w="7805420" h="1034414">
                <a:moveTo>
                  <a:pt x="154035" y="199310"/>
                </a:moveTo>
                <a:lnTo>
                  <a:pt x="143214" y="201884"/>
                </a:lnTo>
                <a:lnTo>
                  <a:pt x="133857" y="208661"/>
                </a:lnTo>
                <a:lnTo>
                  <a:pt x="127918" y="218461"/>
                </a:lnTo>
                <a:lnTo>
                  <a:pt x="126253" y="229441"/>
                </a:lnTo>
                <a:lnTo>
                  <a:pt x="128803" y="240254"/>
                </a:lnTo>
                <a:lnTo>
                  <a:pt x="135509" y="249555"/>
                </a:lnTo>
                <a:lnTo>
                  <a:pt x="145418" y="255565"/>
                </a:lnTo>
                <a:lnTo>
                  <a:pt x="182469" y="238103"/>
                </a:lnTo>
                <a:lnTo>
                  <a:pt x="184134" y="227123"/>
                </a:lnTo>
                <a:lnTo>
                  <a:pt x="181584" y="216310"/>
                </a:lnTo>
                <a:lnTo>
                  <a:pt x="174879" y="207010"/>
                </a:lnTo>
                <a:lnTo>
                  <a:pt x="165022" y="200999"/>
                </a:lnTo>
                <a:lnTo>
                  <a:pt x="154035" y="199310"/>
                </a:lnTo>
                <a:close/>
              </a:path>
              <a:path w="7805420" h="1034414">
                <a:moveTo>
                  <a:pt x="208327" y="161290"/>
                </a:moveTo>
                <a:lnTo>
                  <a:pt x="91186" y="161290"/>
                </a:lnTo>
                <a:lnTo>
                  <a:pt x="268731" y="214884"/>
                </a:lnTo>
                <a:lnTo>
                  <a:pt x="208327" y="161290"/>
                </a:lnTo>
                <a:close/>
              </a:path>
            </a:pathLst>
          </a:custGeom>
          <a:solidFill>
            <a:srgbClr val="B6DF5E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42275" y="6044400"/>
            <a:ext cx="24122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chemeClr val="bg1"/>
                </a:solidFill>
              </a:rPr>
              <a:t>Swap 9 and 7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32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21" y="457200"/>
            <a:ext cx="2713196" cy="118686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650" dirty="0" err="1" smtClean="0"/>
              <a:t>Q</a:t>
            </a:r>
            <a:r>
              <a:rPr spc="-4" dirty="0" err="1" smtClean="0"/>
              <a:t>ui</a:t>
            </a:r>
            <a:r>
              <a:rPr spc="-8" dirty="0" err="1" smtClean="0"/>
              <a:t>c</a:t>
            </a:r>
            <a:r>
              <a:rPr spc="-4" dirty="0" err="1" smtClean="0"/>
              <a:t>k</a:t>
            </a:r>
            <a:r>
              <a:rPr sz="7650" spc="-4" dirty="0" err="1" smtClean="0"/>
              <a:t>S</a:t>
            </a:r>
            <a:r>
              <a:rPr spc="-8" dirty="0" err="1" smtClean="0"/>
              <a:t>ort</a:t>
            </a:r>
            <a:endParaRPr sz="7650" dirty="0"/>
          </a:p>
        </p:txBody>
      </p:sp>
      <p:grpSp>
        <p:nvGrpSpPr>
          <p:cNvPr id="3" name="object 3"/>
          <p:cNvGrpSpPr/>
          <p:nvPr/>
        </p:nvGrpSpPr>
        <p:grpSpPr>
          <a:xfrm>
            <a:off x="2301621" y="3581400"/>
            <a:ext cx="601504" cy="600075"/>
            <a:chOff x="1246632" y="3846576"/>
            <a:chExt cx="802005" cy="800100"/>
          </a:xfrm>
        </p:grpSpPr>
        <p:sp>
          <p:nvSpPr>
            <p:cNvPr id="4" name="object 4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solidFill>
              <a:srgbClr val="EC515C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ln w="15240">
              <a:solidFill>
                <a:srgbClr val="EC515C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68117" y="3730943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7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31439" y="3581400"/>
            <a:ext cx="601504" cy="600075"/>
            <a:chOff x="2353055" y="3846576"/>
            <a:chExt cx="802005" cy="800100"/>
          </a:xfrm>
        </p:grpSpPr>
        <p:sp>
          <p:nvSpPr>
            <p:cNvPr id="8" name="object 8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2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2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2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2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2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298412" y="3730943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1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624322" y="3623691"/>
            <a:ext cx="600075" cy="600075"/>
            <a:chOff x="5676900" y="3902964"/>
            <a:chExt cx="800100" cy="800100"/>
          </a:xfrm>
          <a:solidFill>
            <a:srgbClr val="7030A0"/>
          </a:solidFill>
        </p:grpSpPr>
        <p:sp>
          <p:nvSpPr>
            <p:cNvPr id="12" name="object 12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791295" y="3773234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schemeClr val="bg1"/>
                </a:solidFill>
                <a:latin typeface="Tahoma"/>
                <a:cs typeface="Tahoma"/>
              </a:rPr>
              <a:t> 9</a:t>
            </a:r>
            <a:endParaRPr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962400" y="3581400"/>
            <a:ext cx="601504" cy="600075"/>
            <a:chOff x="3461003" y="3846576"/>
            <a:chExt cx="802005" cy="800100"/>
          </a:xfrm>
        </p:grpSpPr>
        <p:sp>
          <p:nvSpPr>
            <p:cNvPr id="16" name="object 16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129564" y="3730943"/>
            <a:ext cx="26908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dirty="0" smtClean="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794504" y="3597401"/>
            <a:ext cx="600075" cy="600075"/>
            <a:chOff x="4570476" y="3867911"/>
            <a:chExt cx="800100" cy="800100"/>
          </a:xfrm>
        </p:grpSpPr>
        <p:sp>
          <p:nvSpPr>
            <p:cNvPr id="32" name="object 32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961000" y="3746945"/>
            <a:ext cx="268605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lang="en-IN" sz="2000" dirty="0" smtClean="0">
                <a:solidFill>
                  <a:schemeClr val="bg1"/>
                </a:solidFill>
                <a:latin typeface="Tahoma"/>
                <a:cs typeface="Tahoma"/>
              </a:rPr>
              <a:t>2</a:t>
            </a:r>
            <a:endParaRPr lang="en-IN" dirty="0" smtClean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4289" y="5322950"/>
            <a:ext cx="1866519" cy="640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10412" y="4394834"/>
            <a:ext cx="454914" cy="640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755100" y="4280337"/>
            <a:ext cx="72390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i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14358" y="6204961"/>
            <a:ext cx="1506379" cy="333746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2100" spc="86" dirty="0">
                <a:solidFill>
                  <a:srgbClr val="00C5BA"/>
                </a:solidFill>
                <a:latin typeface="Arial"/>
                <a:cs typeface="Arial"/>
              </a:rPr>
              <a:t></a:t>
            </a:r>
            <a:r>
              <a:rPr sz="2100" spc="86" dirty="0">
                <a:solidFill>
                  <a:srgbClr val="FFFFFF"/>
                </a:solidFill>
                <a:latin typeface="Gothic Uralic"/>
                <a:cs typeface="Gothic Uralic"/>
              </a:rPr>
              <a:t>Pivot 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=</a:t>
            </a:r>
            <a:r>
              <a:rPr sz="2100" spc="-12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lang="en-IN" sz="2100" spc="-120" dirty="0" smtClean="0">
                <a:solidFill>
                  <a:srgbClr val="FFFFFF"/>
                </a:solidFill>
                <a:latin typeface="Gothic Uralic"/>
                <a:cs typeface="Gothic Uralic"/>
              </a:rPr>
              <a:t> 9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979244" y="4236712"/>
            <a:ext cx="427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68117" y="2311562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chemeClr val="bg1"/>
                </a:solidFill>
              </a:rPr>
              <a:t>Quicksort ( number , 0 , j-1 )</a:t>
            </a:r>
          </a:p>
          <a:p>
            <a:r>
              <a:rPr lang="en-IN" sz="2000" dirty="0" smtClean="0">
                <a:solidFill>
                  <a:schemeClr val="bg1"/>
                </a:solidFill>
              </a:rPr>
              <a:t>Quicksort (number , j+1 , last )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6008" y="5209108"/>
            <a:ext cx="7145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chemeClr val="bg1"/>
                </a:solidFill>
              </a:rPr>
              <a:t>End of partition 1 – Pivot element is fixed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89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21" y="457200"/>
            <a:ext cx="2713196" cy="118686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650" dirty="0" err="1" smtClean="0"/>
              <a:t>Q</a:t>
            </a:r>
            <a:r>
              <a:rPr spc="-4" dirty="0" err="1" smtClean="0"/>
              <a:t>ui</a:t>
            </a:r>
            <a:r>
              <a:rPr spc="-8" dirty="0" err="1" smtClean="0"/>
              <a:t>c</a:t>
            </a:r>
            <a:r>
              <a:rPr spc="-4" dirty="0" err="1" smtClean="0"/>
              <a:t>k</a:t>
            </a:r>
            <a:r>
              <a:rPr sz="7650" spc="-4" dirty="0" err="1" smtClean="0"/>
              <a:t>S</a:t>
            </a:r>
            <a:r>
              <a:rPr spc="-8" dirty="0" err="1" smtClean="0"/>
              <a:t>ort</a:t>
            </a:r>
            <a:endParaRPr sz="7650" dirty="0"/>
          </a:p>
        </p:txBody>
      </p:sp>
      <p:grpSp>
        <p:nvGrpSpPr>
          <p:cNvPr id="3" name="object 3"/>
          <p:cNvGrpSpPr/>
          <p:nvPr/>
        </p:nvGrpSpPr>
        <p:grpSpPr>
          <a:xfrm>
            <a:off x="2301621" y="3581400"/>
            <a:ext cx="601504" cy="600075"/>
            <a:chOff x="1246632" y="3846576"/>
            <a:chExt cx="802005" cy="800100"/>
          </a:xfrm>
          <a:solidFill>
            <a:srgbClr val="92D050"/>
          </a:solidFill>
        </p:grpSpPr>
        <p:sp>
          <p:nvSpPr>
            <p:cNvPr id="4" name="object 4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EC515C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68117" y="3730943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7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31439" y="3581400"/>
            <a:ext cx="601504" cy="600075"/>
            <a:chOff x="2353055" y="3846576"/>
            <a:chExt cx="802005" cy="800100"/>
          </a:xfrm>
          <a:solidFill>
            <a:srgbClr val="92D050"/>
          </a:solidFill>
        </p:grpSpPr>
        <p:sp>
          <p:nvSpPr>
            <p:cNvPr id="8" name="object 8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2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2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2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2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298412" y="3730943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1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624322" y="3623691"/>
            <a:ext cx="600075" cy="600075"/>
            <a:chOff x="5676900" y="3902964"/>
            <a:chExt cx="800100" cy="800100"/>
          </a:xfrm>
          <a:solidFill>
            <a:srgbClr val="7030A0"/>
          </a:solidFill>
        </p:grpSpPr>
        <p:sp>
          <p:nvSpPr>
            <p:cNvPr id="12" name="object 12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791295" y="3773234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schemeClr val="bg1"/>
                </a:solidFill>
                <a:latin typeface="Tahoma"/>
                <a:cs typeface="Tahoma"/>
              </a:rPr>
              <a:t> 9</a:t>
            </a:r>
            <a:endParaRPr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962400" y="3581400"/>
            <a:ext cx="601504" cy="600075"/>
            <a:chOff x="3461003" y="3846576"/>
            <a:chExt cx="802005" cy="800100"/>
          </a:xfrm>
          <a:solidFill>
            <a:srgbClr val="92D050"/>
          </a:solidFill>
        </p:grpSpPr>
        <p:sp>
          <p:nvSpPr>
            <p:cNvPr id="16" name="object 16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129564" y="3730943"/>
            <a:ext cx="26908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dirty="0" smtClean="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794504" y="3597401"/>
            <a:ext cx="600075" cy="600075"/>
            <a:chOff x="4570476" y="3867911"/>
            <a:chExt cx="800100" cy="800100"/>
          </a:xfrm>
          <a:solidFill>
            <a:srgbClr val="92D050"/>
          </a:solidFill>
        </p:grpSpPr>
        <p:sp>
          <p:nvSpPr>
            <p:cNvPr id="32" name="object 32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961000" y="3746945"/>
            <a:ext cx="268605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lang="en-IN" sz="2000" dirty="0" smtClean="0">
                <a:solidFill>
                  <a:schemeClr val="bg1"/>
                </a:solidFill>
                <a:latin typeface="Tahoma"/>
                <a:cs typeface="Tahoma"/>
              </a:rPr>
              <a:t>2</a:t>
            </a:r>
            <a:endParaRPr lang="en-IN" dirty="0" smtClean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4289" y="5322950"/>
            <a:ext cx="1866519" cy="640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10412" y="4394834"/>
            <a:ext cx="454914" cy="640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14358" y="6204961"/>
            <a:ext cx="1506379" cy="333746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2100" spc="86" dirty="0">
                <a:solidFill>
                  <a:srgbClr val="00C5BA"/>
                </a:solidFill>
                <a:latin typeface="Arial"/>
                <a:cs typeface="Arial"/>
              </a:rPr>
              <a:t></a:t>
            </a:r>
            <a:r>
              <a:rPr sz="2100" spc="86" dirty="0">
                <a:solidFill>
                  <a:srgbClr val="FFFFFF"/>
                </a:solidFill>
                <a:latin typeface="Gothic Uralic"/>
                <a:cs typeface="Gothic Uralic"/>
              </a:rPr>
              <a:t>Pivot 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=</a:t>
            </a:r>
            <a:r>
              <a:rPr sz="2100" spc="-12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lang="en-IN" sz="2100" spc="-120" dirty="0" smtClean="0">
                <a:solidFill>
                  <a:srgbClr val="FFFFFF"/>
                </a:solidFill>
                <a:latin typeface="Gothic Uralic"/>
                <a:cs typeface="Gothic Uralic"/>
              </a:rPr>
              <a:t> 9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37" name="object 38"/>
          <p:cNvSpPr/>
          <p:nvPr/>
        </p:nvSpPr>
        <p:spPr>
          <a:xfrm>
            <a:off x="5630037" y="3281423"/>
            <a:ext cx="548640" cy="247174"/>
          </a:xfrm>
          <a:custGeom>
            <a:avLst/>
            <a:gdLst/>
            <a:ahLst/>
            <a:cxnLst/>
            <a:rect l="l" t="t" r="r" b="b"/>
            <a:pathLst>
              <a:path w="731520" h="329564">
                <a:moveTo>
                  <a:pt x="0" y="329183"/>
                </a:moveTo>
                <a:lnTo>
                  <a:pt x="726" y="253686"/>
                </a:lnTo>
                <a:lnTo>
                  <a:pt x="2794" y="184390"/>
                </a:lnTo>
                <a:lnTo>
                  <a:pt x="6038" y="123270"/>
                </a:lnTo>
                <a:lnTo>
                  <a:pt x="10290" y="72298"/>
                </a:lnTo>
                <a:lnTo>
                  <a:pt x="15384" y="33448"/>
                </a:lnTo>
                <a:lnTo>
                  <a:pt x="27432" y="0"/>
                </a:lnTo>
                <a:lnTo>
                  <a:pt x="704088" y="0"/>
                </a:lnTo>
                <a:lnTo>
                  <a:pt x="721229" y="72298"/>
                </a:lnTo>
                <a:lnTo>
                  <a:pt x="725481" y="123270"/>
                </a:lnTo>
                <a:lnTo>
                  <a:pt x="728725" y="184390"/>
                </a:lnTo>
                <a:lnTo>
                  <a:pt x="730793" y="253686"/>
                </a:lnTo>
                <a:lnTo>
                  <a:pt x="731520" y="329183"/>
                </a:lnTo>
              </a:path>
            </a:pathLst>
          </a:custGeom>
          <a:ln w="44196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129766" y="3265145"/>
            <a:ext cx="548640" cy="247174"/>
          </a:xfrm>
          <a:custGeom>
            <a:avLst/>
            <a:gdLst/>
            <a:ahLst/>
            <a:cxnLst/>
            <a:rect l="l" t="t" r="r" b="b"/>
            <a:pathLst>
              <a:path w="731520" h="329564">
                <a:moveTo>
                  <a:pt x="0" y="329183"/>
                </a:moveTo>
                <a:lnTo>
                  <a:pt x="726" y="253686"/>
                </a:lnTo>
                <a:lnTo>
                  <a:pt x="2794" y="184390"/>
                </a:lnTo>
                <a:lnTo>
                  <a:pt x="6038" y="123270"/>
                </a:lnTo>
                <a:lnTo>
                  <a:pt x="10290" y="72298"/>
                </a:lnTo>
                <a:lnTo>
                  <a:pt x="15384" y="33448"/>
                </a:lnTo>
                <a:lnTo>
                  <a:pt x="27432" y="0"/>
                </a:lnTo>
                <a:lnTo>
                  <a:pt x="704088" y="0"/>
                </a:lnTo>
                <a:lnTo>
                  <a:pt x="721229" y="72298"/>
                </a:lnTo>
                <a:lnTo>
                  <a:pt x="725481" y="123270"/>
                </a:lnTo>
                <a:lnTo>
                  <a:pt x="728725" y="184390"/>
                </a:lnTo>
                <a:lnTo>
                  <a:pt x="730793" y="253686"/>
                </a:lnTo>
                <a:lnTo>
                  <a:pt x="731520" y="329183"/>
                </a:lnTo>
              </a:path>
            </a:pathLst>
          </a:custGeom>
          <a:ln w="44196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4" name="object 38"/>
          <p:cNvSpPr/>
          <p:nvPr/>
        </p:nvSpPr>
        <p:spPr>
          <a:xfrm>
            <a:off x="3964588" y="3265145"/>
            <a:ext cx="548640" cy="247174"/>
          </a:xfrm>
          <a:custGeom>
            <a:avLst/>
            <a:gdLst/>
            <a:ahLst/>
            <a:cxnLst/>
            <a:rect l="l" t="t" r="r" b="b"/>
            <a:pathLst>
              <a:path w="731520" h="329564">
                <a:moveTo>
                  <a:pt x="0" y="329183"/>
                </a:moveTo>
                <a:lnTo>
                  <a:pt x="726" y="253686"/>
                </a:lnTo>
                <a:lnTo>
                  <a:pt x="2794" y="184390"/>
                </a:lnTo>
                <a:lnTo>
                  <a:pt x="6038" y="123270"/>
                </a:lnTo>
                <a:lnTo>
                  <a:pt x="10290" y="72298"/>
                </a:lnTo>
                <a:lnTo>
                  <a:pt x="15384" y="33448"/>
                </a:lnTo>
                <a:lnTo>
                  <a:pt x="27432" y="0"/>
                </a:lnTo>
                <a:lnTo>
                  <a:pt x="704088" y="0"/>
                </a:lnTo>
                <a:lnTo>
                  <a:pt x="721229" y="72298"/>
                </a:lnTo>
                <a:lnTo>
                  <a:pt x="725481" y="123270"/>
                </a:lnTo>
                <a:lnTo>
                  <a:pt x="728725" y="184390"/>
                </a:lnTo>
                <a:lnTo>
                  <a:pt x="730793" y="253686"/>
                </a:lnTo>
                <a:lnTo>
                  <a:pt x="731520" y="329183"/>
                </a:lnTo>
              </a:path>
            </a:pathLst>
          </a:custGeom>
          <a:ln w="44196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5" name="object 38"/>
          <p:cNvSpPr/>
          <p:nvPr/>
        </p:nvSpPr>
        <p:spPr>
          <a:xfrm>
            <a:off x="2273655" y="3281423"/>
            <a:ext cx="548640" cy="247174"/>
          </a:xfrm>
          <a:custGeom>
            <a:avLst/>
            <a:gdLst/>
            <a:ahLst/>
            <a:cxnLst/>
            <a:rect l="l" t="t" r="r" b="b"/>
            <a:pathLst>
              <a:path w="731520" h="329564">
                <a:moveTo>
                  <a:pt x="0" y="329183"/>
                </a:moveTo>
                <a:lnTo>
                  <a:pt x="726" y="253686"/>
                </a:lnTo>
                <a:lnTo>
                  <a:pt x="2794" y="184390"/>
                </a:lnTo>
                <a:lnTo>
                  <a:pt x="6038" y="123270"/>
                </a:lnTo>
                <a:lnTo>
                  <a:pt x="10290" y="72298"/>
                </a:lnTo>
                <a:lnTo>
                  <a:pt x="15384" y="33448"/>
                </a:lnTo>
                <a:lnTo>
                  <a:pt x="27432" y="0"/>
                </a:lnTo>
                <a:lnTo>
                  <a:pt x="704088" y="0"/>
                </a:lnTo>
                <a:lnTo>
                  <a:pt x="721229" y="72298"/>
                </a:lnTo>
                <a:lnTo>
                  <a:pt x="725481" y="123270"/>
                </a:lnTo>
                <a:lnTo>
                  <a:pt x="728725" y="184390"/>
                </a:lnTo>
                <a:lnTo>
                  <a:pt x="730793" y="253686"/>
                </a:lnTo>
                <a:lnTo>
                  <a:pt x="731520" y="329183"/>
                </a:lnTo>
              </a:path>
            </a:pathLst>
          </a:custGeom>
          <a:ln w="44196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6" name="object 38"/>
          <p:cNvSpPr/>
          <p:nvPr/>
        </p:nvSpPr>
        <p:spPr>
          <a:xfrm>
            <a:off x="4815320" y="3265145"/>
            <a:ext cx="548640" cy="247174"/>
          </a:xfrm>
          <a:custGeom>
            <a:avLst/>
            <a:gdLst/>
            <a:ahLst/>
            <a:cxnLst/>
            <a:rect l="l" t="t" r="r" b="b"/>
            <a:pathLst>
              <a:path w="731520" h="329564">
                <a:moveTo>
                  <a:pt x="0" y="329183"/>
                </a:moveTo>
                <a:lnTo>
                  <a:pt x="726" y="253686"/>
                </a:lnTo>
                <a:lnTo>
                  <a:pt x="2794" y="184390"/>
                </a:lnTo>
                <a:lnTo>
                  <a:pt x="6038" y="123270"/>
                </a:lnTo>
                <a:lnTo>
                  <a:pt x="10290" y="72298"/>
                </a:lnTo>
                <a:lnTo>
                  <a:pt x="15384" y="33448"/>
                </a:lnTo>
                <a:lnTo>
                  <a:pt x="27432" y="0"/>
                </a:lnTo>
                <a:lnTo>
                  <a:pt x="704088" y="0"/>
                </a:lnTo>
                <a:lnTo>
                  <a:pt x="721229" y="72298"/>
                </a:lnTo>
                <a:lnTo>
                  <a:pt x="725481" y="123270"/>
                </a:lnTo>
                <a:lnTo>
                  <a:pt x="728725" y="184390"/>
                </a:lnTo>
                <a:lnTo>
                  <a:pt x="730793" y="253686"/>
                </a:lnTo>
                <a:lnTo>
                  <a:pt x="731520" y="329183"/>
                </a:lnTo>
              </a:path>
            </a:pathLst>
          </a:custGeom>
          <a:ln w="44196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73654" y="2819400"/>
            <a:ext cx="66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</a:t>
            </a:r>
            <a:r>
              <a:rPr lang="en-IN" dirty="0" smtClean="0">
                <a:solidFill>
                  <a:schemeClr val="bg1"/>
                </a:solidFill>
              </a:rPr>
              <a:t>[0]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29766" y="2819400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n[1]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929011" y="2819400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n[2]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58530" y="2850415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n[3]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630037" y="2850415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n[4]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34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21" y="457200"/>
            <a:ext cx="2713196" cy="118686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650" dirty="0" err="1" smtClean="0"/>
              <a:t>Q</a:t>
            </a:r>
            <a:r>
              <a:rPr spc="-4" dirty="0" err="1" smtClean="0"/>
              <a:t>ui</a:t>
            </a:r>
            <a:r>
              <a:rPr spc="-8" dirty="0" err="1" smtClean="0"/>
              <a:t>c</a:t>
            </a:r>
            <a:r>
              <a:rPr spc="-4" dirty="0" err="1" smtClean="0"/>
              <a:t>k</a:t>
            </a:r>
            <a:r>
              <a:rPr sz="7650" spc="-4" dirty="0" err="1" smtClean="0"/>
              <a:t>S</a:t>
            </a:r>
            <a:r>
              <a:rPr spc="-8" dirty="0" err="1" smtClean="0"/>
              <a:t>ort</a:t>
            </a:r>
            <a:endParaRPr sz="7650" dirty="0"/>
          </a:p>
        </p:txBody>
      </p:sp>
      <p:grpSp>
        <p:nvGrpSpPr>
          <p:cNvPr id="3" name="object 3"/>
          <p:cNvGrpSpPr/>
          <p:nvPr/>
        </p:nvGrpSpPr>
        <p:grpSpPr>
          <a:xfrm>
            <a:off x="2301621" y="3581400"/>
            <a:ext cx="601504" cy="600075"/>
            <a:chOff x="1246632" y="3846576"/>
            <a:chExt cx="802005" cy="800100"/>
          </a:xfrm>
          <a:solidFill>
            <a:srgbClr val="92D050"/>
          </a:solidFill>
        </p:grpSpPr>
        <p:sp>
          <p:nvSpPr>
            <p:cNvPr id="4" name="object 4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EC515C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68117" y="3730943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7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31439" y="3581400"/>
            <a:ext cx="601504" cy="600075"/>
            <a:chOff x="2353055" y="3846576"/>
            <a:chExt cx="802005" cy="800100"/>
          </a:xfrm>
          <a:solidFill>
            <a:srgbClr val="92D050"/>
          </a:solidFill>
        </p:grpSpPr>
        <p:sp>
          <p:nvSpPr>
            <p:cNvPr id="8" name="object 8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2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2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2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2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298412" y="3730943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1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624322" y="3623691"/>
            <a:ext cx="600075" cy="600075"/>
            <a:chOff x="5676900" y="3902964"/>
            <a:chExt cx="800100" cy="800100"/>
          </a:xfrm>
          <a:solidFill>
            <a:srgbClr val="7030A0"/>
          </a:solidFill>
        </p:grpSpPr>
        <p:sp>
          <p:nvSpPr>
            <p:cNvPr id="12" name="object 12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791295" y="3773234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schemeClr val="bg1"/>
                </a:solidFill>
                <a:latin typeface="Tahoma"/>
                <a:cs typeface="Tahoma"/>
              </a:rPr>
              <a:t> 9</a:t>
            </a:r>
            <a:endParaRPr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962400" y="3581400"/>
            <a:ext cx="601504" cy="600075"/>
            <a:chOff x="3461003" y="3846576"/>
            <a:chExt cx="802005" cy="800100"/>
          </a:xfrm>
          <a:solidFill>
            <a:srgbClr val="92D050"/>
          </a:solidFill>
        </p:grpSpPr>
        <p:sp>
          <p:nvSpPr>
            <p:cNvPr id="16" name="object 16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129564" y="3730943"/>
            <a:ext cx="26908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dirty="0" smtClean="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794504" y="3597401"/>
            <a:ext cx="600075" cy="600075"/>
            <a:chOff x="4570476" y="3867911"/>
            <a:chExt cx="800100" cy="800100"/>
          </a:xfrm>
          <a:solidFill>
            <a:srgbClr val="92D050"/>
          </a:solidFill>
        </p:grpSpPr>
        <p:sp>
          <p:nvSpPr>
            <p:cNvPr id="32" name="object 32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961000" y="3746945"/>
            <a:ext cx="268605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lang="en-IN" sz="2000" dirty="0" smtClean="0">
                <a:solidFill>
                  <a:schemeClr val="bg1"/>
                </a:solidFill>
                <a:latin typeface="Tahoma"/>
                <a:cs typeface="Tahoma"/>
              </a:rPr>
              <a:t>2</a:t>
            </a:r>
            <a:endParaRPr lang="en-IN" dirty="0" smtClean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4289" y="5322950"/>
            <a:ext cx="1866519" cy="640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10412" y="4394834"/>
            <a:ext cx="454914" cy="640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14358" y="6204961"/>
            <a:ext cx="1506379" cy="333746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2100" spc="86" dirty="0">
                <a:solidFill>
                  <a:srgbClr val="00C5BA"/>
                </a:solidFill>
                <a:latin typeface="Arial"/>
                <a:cs typeface="Arial"/>
              </a:rPr>
              <a:t></a:t>
            </a:r>
            <a:r>
              <a:rPr sz="2100" spc="86" dirty="0">
                <a:solidFill>
                  <a:srgbClr val="FFFFFF"/>
                </a:solidFill>
                <a:latin typeface="Gothic Uralic"/>
                <a:cs typeface="Gothic Uralic"/>
              </a:rPr>
              <a:t>Pivot 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=</a:t>
            </a:r>
            <a:r>
              <a:rPr sz="2100" spc="-12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lang="en-IN" sz="2100" spc="-120" dirty="0" smtClean="0">
                <a:solidFill>
                  <a:srgbClr val="FFFFFF"/>
                </a:solidFill>
                <a:latin typeface="Gothic Uralic"/>
                <a:cs typeface="Gothic Uralic"/>
              </a:rPr>
              <a:t> 9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37" name="object 38"/>
          <p:cNvSpPr/>
          <p:nvPr/>
        </p:nvSpPr>
        <p:spPr>
          <a:xfrm>
            <a:off x="5630037" y="3281423"/>
            <a:ext cx="548640" cy="247174"/>
          </a:xfrm>
          <a:custGeom>
            <a:avLst/>
            <a:gdLst/>
            <a:ahLst/>
            <a:cxnLst/>
            <a:rect l="l" t="t" r="r" b="b"/>
            <a:pathLst>
              <a:path w="731520" h="329564">
                <a:moveTo>
                  <a:pt x="0" y="329183"/>
                </a:moveTo>
                <a:lnTo>
                  <a:pt x="726" y="253686"/>
                </a:lnTo>
                <a:lnTo>
                  <a:pt x="2794" y="184390"/>
                </a:lnTo>
                <a:lnTo>
                  <a:pt x="6038" y="123270"/>
                </a:lnTo>
                <a:lnTo>
                  <a:pt x="10290" y="72298"/>
                </a:lnTo>
                <a:lnTo>
                  <a:pt x="15384" y="33448"/>
                </a:lnTo>
                <a:lnTo>
                  <a:pt x="27432" y="0"/>
                </a:lnTo>
                <a:lnTo>
                  <a:pt x="704088" y="0"/>
                </a:lnTo>
                <a:lnTo>
                  <a:pt x="721229" y="72298"/>
                </a:lnTo>
                <a:lnTo>
                  <a:pt x="725481" y="123270"/>
                </a:lnTo>
                <a:lnTo>
                  <a:pt x="728725" y="184390"/>
                </a:lnTo>
                <a:lnTo>
                  <a:pt x="730793" y="253686"/>
                </a:lnTo>
                <a:lnTo>
                  <a:pt x="731520" y="329183"/>
                </a:lnTo>
              </a:path>
            </a:pathLst>
          </a:custGeom>
          <a:ln w="44196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129766" y="3265145"/>
            <a:ext cx="548640" cy="247174"/>
          </a:xfrm>
          <a:custGeom>
            <a:avLst/>
            <a:gdLst/>
            <a:ahLst/>
            <a:cxnLst/>
            <a:rect l="l" t="t" r="r" b="b"/>
            <a:pathLst>
              <a:path w="731520" h="329564">
                <a:moveTo>
                  <a:pt x="0" y="329183"/>
                </a:moveTo>
                <a:lnTo>
                  <a:pt x="726" y="253686"/>
                </a:lnTo>
                <a:lnTo>
                  <a:pt x="2794" y="184390"/>
                </a:lnTo>
                <a:lnTo>
                  <a:pt x="6038" y="123270"/>
                </a:lnTo>
                <a:lnTo>
                  <a:pt x="10290" y="72298"/>
                </a:lnTo>
                <a:lnTo>
                  <a:pt x="15384" y="33448"/>
                </a:lnTo>
                <a:lnTo>
                  <a:pt x="27432" y="0"/>
                </a:lnTo>
                <a:lnTo>
                  <a:pt x="704088" y="0"/>
                </a:lnTo>
                <a:lnTo>
                  <a:pt x="721229" y="72298"/>
                </a:lnTo>
                <a:lnTo>
                  <a:pt x="725481" y="123270"/>
                </a:lnTo>
                <a:lnTo>
                  <a:pt x="728725" y="184390"/>
                </a:lnTo>
                <a:lnTo>
                  <a:pt x="730793" y="253686"/>
                </a:lnTo>
                <a:lnTo>
                  <a:pt x="731520" y="329183"/>
                </a:lnTo>
              </a:path>
            </a:pathLst>
          </a:custGeom>
          <a:ln w="44196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4" name="object 38"/>
          <p:cNvSpPr/>
          <p:nvPr/>
        </p:nvSpPr>
        <p:spPr>
          <a:xfrm>
            <a:off x="3964588" y="3265145"/>
            <a:ext cx="548640" cy="247174"/>
          </a:xfrm>
          <a:custGeom>
            <a:avLst/>
            <a:gdLst/>
            <a:ahLst/>
            <a:cxnLst/>
            <a:rect l="l" t="t" r="r" b="b"/>
            <a:pathLst>
              <a:path w="731520" h="329564">
                <a:moveTo>
                  <a:pt x="0" y="329183"/>
                </a:moveTo>
                <a:lnTo>
                  <a:pt x="726" y="253686"/>
                </a:lnTo>
                <a:lnTo>
                  <a:pt x="2794" y="184390"/>
                </a:lnTo>
                <a:lnTo>
                  <a:pt x="6038" y="123270"/>
                </a:lnTo>
                <a:lnTo>
                  <a:pt x="10290" y="72298"/>
                </a:lnTo>
                <a:lnTo>
                  <a:pt x="15384" y="33448"/>
                </a:lnTo>
                <a:lnTo>
                  <a:pt x="27432" y="0"/>
                </a:lnTo>
                <a:lnTo>
                  <a:pt x="704088" y="0"/>
                </a:lnTo>
                <a:lnTo>
                  <a:pt x="721229" y="72298"/>
                </a:lnTo>
                <a:lnTo>
                  <a:pt x="725481" y="123270"/>
                </a:lnTo>
                <a:lnTo>
                  <a:pt x="728725" y="184390"/>
                </a:lnTo>
                <a:lnTo>
                  <a:pt x="730793" y="253686"/>
                </a:lnTo>
                <a:lnTo>
                  <a:pt x="731520" y="329183"/>
                </a:lnTo>
              </a:path>
            </a:pathLst>
          </a:custGeom>
          <a:ln w="44196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5" name="object 38"/>
          <p:cNvSpPr/>
          <p:nvPr/>
        </p:nvSpPr>
        <p:spPr>
          <a:xfrm>
            <a:off x="2273655" y="3281423"/>
            <a:ext cx="548640" cy="247174"/>
          </a:xfrm>
          <a:custGeom>
            <a:avLst/>
            <a:gdLst/>
            <a:ahLst/>
            <a:cxnLst/>
            <a:rect l="l" t="t" r="r" b="b"/>
            <a:pathLst>
              <a:path w="731520" h="329564">
                <a:moveTo>
                  <a:pt x="0" y="329183"/>
                </a:moveTo>
                <a:lnTo>
                  <a:pt x="726" y="253686"/>
                </a:lnTo>
                <a:lnTo>
                  <a:pt x="2794" y="184390"/>
                </a:lnTo>
                <a:lnTo>
                  <a:pt x="6038" y="123270"/>
                </a:lnTo>
                <a:lnTo>
                  <a:pt x="10290" y="72298"/>
                </a:lnTo>
                <a:lnTo>
                  <a:pt x="15384" y="33448"/>
                </a:lnTo>
                <a:lnTo>
                  <a:pt x="27432" y="0"/>
                </a:lnTo>
                <a:lnTo>
                  <a:pt x="704088" y="0"/>
                </a:lnTo>
                <a:lnTo>
                  <a:pt x="721229" y="72298"/>
                </a:lnTo>
                <a:lnTo>
                  <a:pt x="725481" y="123270"/>
                </a:lnTo>
                <a:lnTo>
                  <a:pt x="728725" y="184390"/>
                </a:lnTo>
                <a:lnTo>
                  <a:pt x="730793" y="253686"/>
                </a:lnTo>
                <a:lnTo>
                  <a:pt x="731520" y="329183"/>
                </a:lnTo>
              </a:path>
            </a:pathLst>
          </a:custGeom>
          <a:ln w="44196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6" name="object 38"/>
          <p:cNvSpPr/>
          <p:nvPr/>
        </p:nvSpPr>
        <p:spPr>
          <a:xfrm>
            <a:off x="4815320" y="3265145"/>
            <a:ext cx="548640" cy="247174"/>
          </a:xfrm>
          <a:custGeom>
            <a:avLst/>
            <a:gdLst/>
            <a:ahLst/>
            <a:cxnLst/>
            <a:rect l="l" t="t" r="r" b="b"/>
            <a:pathLst>
              <a:path w="731520" h="329564">
                <a:moveTo>
                  <a:pt x="0" y="329183"/>
                </a:moveTo>
                <a:lnTo>
                  <a:pt x="726" y="253686"/>
                </a:lnTo>
                <a:lnTo>
                  <a:pt x="2794" y="184390"/>
                </a:lnTo>
                <a:lnTo>
                  <a:pt x="6038" y="123270"/>
                </a:lnTo>
                <a:lnTo>
                  <a:pt x="10290" y="72298"/>
                </a:lnTo>
                <a:lnTo>
                  <a:pt x="15384" y="33448"/>
                </a:lnTo>
                <a:lnTo>
                  <a:pt x="27432" y="0"/>
                </a:lnTo>
                <a:lnTo>
                  <a:pt x="704088" y="0"/>
                </a:lnTo>
                <a:lnTo>
                  <a:pt x="721229" y="72298"/>
                </a:lnTo>
                <a:lnTo>
                  <a:pt x="725481" y="123270"/>
                </a:lnTo>
                <a:lnTo>
                  <a:pt x="728725" y="184390"/>
                </a:lnTo>
                <a:lnTo>
                  <a:pt x="730793" y="253686"/>
                </a:lnTo>
                <a:lnTo>
                  <a:pt x="731520" y="329183"/>
                </a:lnTo>
              </a:path>
            </a:pathLst>
          </a:custGeom>
          <a:ln w="44196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73654" y="2819400"/>
            <a:ext cx="66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</a:t>
            </a:r>
            <a:r>
              <a:rPr lang="en-IN" dirty="0" smtClean="0">
                <a:solidFill>
                  <a:schemeClr val="bg1"/>
                </a:solidFill>
              </a:rPr>
              <a:t>[0]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29766" y="2819400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n[1]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929011" y="2819400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n[2]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58530" y="2850415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n[3]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630037" y="2850415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n[4]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6" name="object 52"/>
          <p:cNvSpPr/>
          <p:nvPr/>
        </p:nvSpPr>
        <p:spPr>
          <a:xfrm>
            <a:off x="2542453" y="4394834"/>
            <a:ext cx="2687152" cy="508635"/>
          </a:xfrm>
          <a:custGeom>
            <a:avLst/>
            <a:gdLst/>
            <a:ahLst/>
            <a:cxnLst/>
            <a:rect l="l" t="t" r="r" b="b"/>
            <a:pathLst>
              <a:path w="3404870" h="678179">
                <a:moveTo>
                  <a:pt x="3404616" y="0"/>
                </a:moveTo>
                <a:lnTo>
                  <a:pt x="3401203" y="42544"/>
                </a:lnTo>
                <a:lnTo>
                  <a:pt x="3391239" y="83509"/>
                </a:lnTo>
                <a:lnTo>
                  <a:pt x="3375134" y="122577"/>
                </a:lnTo>
                <a:lnTo>
                  <a:pt x="3353298" y="159430"/>
                </a:lnTo>
                <a:lnTo>
                  <a:pt x="3326142" y="193751"/>
                </a:lnTo>
                <a:lnTo>
                  <a:pt x="3294076" y="225223"/>
                </a:lnTo>
                <a:lnTo>
                  <a:pt x="3257510" y="253528"/>
                </a:lnTo>
                <a:lnTo>
                  <a:pt x="3216854" y="278350"/>
                </a:lnTo>
                <a:lnTo>
                  <a:pt x="3172519" y="299370"/>
                </a:lnTo>
                <a:lnTo>
                  <a:pt x="3124915" y="316271"/>
                </a:lnTo>
                <a:lnTo>
                  <a:pt x="3074452" y="328736"/>
                </a:lnTo>
                <a:lnTo>
                  <a:pt x="3021541" y="336448"/>
                </a:lnTo>
                <a:lnTo>
                  <a:pt x="2966593" y="339089"/>
                </a:lnTo>
                <a:lnTo>
                  <a:pt x="2140331" y="339089"/>
                </a:lnTo>
                <a:lnTo>
                  <a:pt x="2085382" y="341731"/>
                </a:lnTo>
                <a:lnTo>
                  <a:pt x="2032471" y="349443"/>
                </a:lnTo>
                <a:lnTo>
                  <a:pt x="1982008" y="361908"/>
                </a:lnTo>
                <a:lnTo>
                  <a:pt x="1934404" y="378809"/>
                </a:lnTo>
                <a:lnTo>
                  <a:pt x="1890069" y="399829"/>
                </a:lnTo>
                <a:lnTo>
                  <a:pt x="1849413" y="424651"/>
                </a:lnTo>
                <a:lnTo>
                  <a:pt x="1812847" y="452956"/>
                </a:lnTo>
                <a:lnTo>
                  <a:pt x="1780781" y="484428"/>
                </a:lnTo>
                <a:lnTo>
                  <a:pt x="1753625" y="518749"/>
                </a:lnTo>
                <a:lnTo>
                  <a:pt x="1731789" y="555602"/>
                </a:lnTo>
                <a:lnTo>
                  <a:pt x="1715684" y="594670"/>
                </a:lnTo>
                <a:lnTo>
                  <a:pt x="1705720" y="635635"/>
                </a:lnTo>
                <a:lnTo>
                  <a:pt x="1702308" y="678179"/>
                </a:lnTo>
                <a:lnTo>
                  <a:pt x="1698895" y="635635"/>
                </a:lnTo>
                <a:lnTo>
                  <a:pt x="1688931" y="594670"/>
                </a:lnTo>
                <a:lnTo>
                  <a:pt x="1672826" y="555602"/>
                </a:lnTo>
                <a:lnTo>
                  <a:pt x="1650990" y="518749"/>
                </a:lnTo>
                <a:lnTo>
                  <a:pt x="1623834" y="484428"/>
                </a:lnTo>
                <a:lnTo>
                  <a:pt x="1591768" y="452956"/>
                </a:lnTo>
                <a:lnTo>
                  <a:pt x="1555202" y="424651"/>
                </a:lnTo>
                <a:lnTo>
                  <a:pt x="1514546" y="399829"/>
                </a:lnTo>
                <a:lnTo>
                  <a:pt x="1470211" y="378809"/>
                </a:lnTo>
                <a:lnTo>
                  <a:pt x="1422607" y="361908"/>
                </a:lnTo>
                <a:lnTo>
                  <a:pt x="1372144" y="349443"/>
                </a:lnTo>
                <a:lnTo>
                  <a:pt x="1319233" y="341731"/>
                </a:lnTo>
                <a:lnTo>
                  <a:pt x="1264284" y="339089"/>
                </a:lnTo>
                <a:lnTo>
                  <a:pt x="437984" y="339089"/>
                </a:lnTo>
                <a:lnTo>
                  <a:pt x="383044" y="336448"/>
                </a:lnTo>
                <a:lnTo>
                  <a:pt x="330140" y="328736"/>
                </a:lnTo>
                <a:lnTo>
                  <a:pt x="279683" y="316271"/>
                </a:lnTo>
                <a:lnTo>
                  <a:pt x="232083" y="299370"/>
                </a:lnTo>
                <a:lnTo>
                  <a:pt x="187752" y="278350"/>
                </a:lnTo>
                <a:lnTo>
                  <a:pt x="147099" y="253528"/>
                </a:lnTo>
                <a:lnTo>
                  <a:pt x="110535" y="225223"/>
                </a:lnTo>
                <a:lnTo>
                  <a:pt x="78471" y="193751"/>
                </a:lnTo>
                <a:lnTo>
                  <a:pt x="51315" y="159430"/>
                </a:lnTo>
                <a:lnTo>
                  <a:pt x="29480" y="122577"/>
                </a:lnTo>
                <a:lnTo>
                  <a:pt x="13376" y="83509"/>
                </a:lnTo>
                <a:lnTo>
                  <a:pt x="3412" y="42544"/>
                </a:lnTo>
                <a:lnTo>
                  <a:pt x="0" y="0"/>
                </a:lnTo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1" name="object 53"/>
          <p:cNvSpPr txBox="1"/>
          <p:nvPr/>
        </p:nvSpPr>
        <p:spPr>
          <a:xfrm>
            <a:off x="2833159" y="5064230"/>
            <a:ext cx="2191703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4" dirty="0">
                <a:solidFill>
                  <a:srgbClr val="FFFFFF"/>
                </a:solidFill>
                <a:latin typeface="Gothic Uralic"/>
                <a:cs typeface="Gothic Uralic"/>
              </a:rPr>
              <a:t>numbers less </a:t>
            </a:r>
            <a:r>
              <a:rPr dirty="0">
                <a:solidFill>
                  <a:srgbClr val="FFFFFF"/>
                </a:solidFill>
                <a:latin typeface="Gothic Uralic"/>
                <a:cs typeface="Gothic Uralic"/>
              </a:rPr>
              <a:t>than</a:t>
            </a:r>
            <a:r>
              <a:rPr spc="-4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>
                <a:solidFill>
                  <a:srgbClr val="FFFF99"/>
                </a:solidFill>
                <a:latin typeface="Verdana"/>
                <a:cs typeface="Verdana"/>
              </a:rPr>
              <a:t>p</a:t>
            </a:r>
            <a:endParaRPr dirty="0">
              <a:solidFill>
                <a:prstClr val="black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54797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21" y="457200"/>
            <a:ext cx="2713196" cy="118686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650" dirty="0" err="1" smtClean="0"/>
              <a:t>Q</a:t>
            </a:r>
            <a:r>
              <a:rPr spc="-4" dirty="0" err="1" smtClean="0"/>
              <a:t>ui</a:t>
            </a:r>
            <a:r>
              <a:rPr spc="-8" dirty="0" err="1" smtClean="0"/>
              <a:t>c</a:t>
            </a:r>
            <a:r>
              <a:rPr spc="-4" dirty="0" err="1" smtClean="0"/>
              <a:t>k</a:t>
            </a:r>
            <a:r>
              <a:rPr sz="7650" spc="-4" dirty="0" err="1" smtClean="0"/>
              <a:t>S</a:t>
            </a:r>
            <a:r>
              <a:rPr spc="-8" dirty="0" err="1" smtClean="0"/>
              <a:t>ort</a:t>
            </a:r>
            <a:endParaRPr sz="7650" dirty="0"/>
          </a:p>
        </p:txBody>
      </p:sp>
      <p:grpSp>
        <p:nvGrpSpPr>
          <p:cNvPr id="3" name="object 3"/>
          <p:cNvGrpSpPr/>
          <p:nvPr/>
        </p:nvGrpSpPr>
        <p:grpSpPr>
          <a:xfrm>
            <a:off x="2642259" y="3505200"/>
            <a:ext cx="601504" cy="600075"/>
            <a:chOff x="1246632" y="3846576"/>
            <a:chExt cx="802005" cy="800100"/>
          </a:xfrm>
          <a:solidFill>
            <a:srgbClr val="92D050"/>
          </a:solidFill>
        </p:grpSpPr>
        <p:sp>
          <p:nvSpPr>
            <p:cNvPr id="4" name="object 4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EC515C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808755" y="3654743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7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472077" y="3505200"/>
            <a:ext cx="601504" cy="600075"/>
            <a:chOff x="2353055" y="3846576"/>
            <a:chExt cx="802005" cy="800100"/>
          </a:xfrm>
          <a:solidFill>
            <a:srgbClr val="92D050"/>
          </a:solidFill>
        </p:grpSpPr>
        <p:sp>
          <p:nvSpPr>
            <p:cNvPr id="8" name="object 8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2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2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2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2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639050" y="3654743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1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063866" y="5810279"/>
            <a:ext cx="600075" cy="600075"/>
            <a:chOff x="5676900" y="3902964"/>
            <a:chExt cx="800100" cy="800100"/>
          </a:xfrm>
          <a:solidFill>
            <a:srgbClr val="7030A0"/>
          </a:solidFill>
        </p:grpSpPr>
        <p:sp>
          <p:nvSpPr>
            <p:cNvPr id="12" name="object 12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229600" y="5963030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schemeClr val="bg1"/>
                </a:solidFill>
                <a:latin typeface="Tahoma"/>
                <a:cs typeface="Tahoma"/>
              </a:rPr>
              <a:t> 9</a:t>
            </a:r>
            <a:endParaRPr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303038" y="3505200"/>
            <a:ext cx="601504" cy="600075"/>
            <a:chOff x="3461003" y="3846576"/>
            <a:chExt cx="802005" cy="800100"/>
          </a:xfrm>
          <a:solidFill>
            <a:srgbClr val="92D050"/>
          </a:solidFill>
        </p:grpSpPr>
        <p:sp>
          <p:nvSpPr>
            <p:cNvPr id="16" name="object 16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470202" y="3654743"/>
            <a:ext cx="26908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dirty="0" smtClean="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135142" y="3521201"/>
            <a:ext cx="600075" cy="600075"/>
            <a:chOff x="4570476" y="3867911"/>
            <a:chExt cx="800100" cy="800100"/>
          </a:xfrm>
          <a:solidFill>
            <a:srgbClr val="92D050"/>
          </a:solidFill>
        </p:grpSpPr>
        <p:sp>
          <p:nvSpPr>
            <p:cNvPr id="32" name="object 32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301638" y="3670745"/>
            <a:ext cx="268605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lang="en-IN" sz="2000" dirty="0" smtClean="0">
                <a:solidFill>
                  <a:schemeClr val="bg1"/>
                </a:solidFill>
                <a:latin typeface="Tahoma"/>
                <a:cs typeface="Tahoma"/>
              </a:rPr>
              <a:t>2</a:t>
            </a:r>
            <a:endParaRPr lang="en-IN" dirty="0" smtClean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4289" y="5322950"/>
            <a:ext cx="1866519" cy="640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10412" y="4394834"/>
            <a:ext cx="454914" cy="640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14358" y="6204961"/>
            <a:ext cx="1506379" cy="333746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2100" spc="86" dirty="0">
                <a:solidFill>
                  <a:srgbClr val="00C5BA"/>
                </a:solidFill>
                <a:latin typeface="Arial"/>
                <a:cs typeface="Arial"/>
              </a:rPr>
              <a:t></a:t>
            </a:r>
            <a:r>
              <a:rPr sz="2100" spc="86" dirty="0">
                <a:solidFill>
                  <a:srgbClr val="FFFFFF"/>
                </a:solidFill>
                <a:latin typeface="Gothic Uralic"/>
                <a:cs typeface="Gothic Uralic"/>
              </a:rPr>
              <a:t>Pivot 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=</a:t>
            </a:r>
            <a:r>
              <a:rPr sz="2100" spc="-12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lang="en-IN" sz="2100" spc="-120" dirty="0" smtClean="0">
                <a:solidFill>
                  <a:srgbClr val="FFFFFF"/>
                </a:solidFill>
                <a:latin typeface="Gothic Uralic"/>
                <a:cs typeface="Gothic Uralic"/>
              </a:rPr>
              <a:t> 9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36" name="object 29"/>
          <p:cNvSpPr/>
          <p:nvPr/>
        </p:nvSpPr>
        <p:spPr>
          <a:xfrm>
            <a:off x="2943011" y="4253624"/>
            <a:ext cx="2554605" cy="509111"/>
          </a:xfrm>
          <a:custGeom>
            <a:avLst/>
            <a:gdLst/>
            <a:ahLst/>
            <a:cxnLst/>
            <a:rect l="l" t="t" r="r" b="b"/>
            <a:pathLst>
              <a:path w="3406140" h="678814">
                <a:moveTo>
                  <a:pt x="3406140" y="0"/>
                </a:moveTo>
                <a:lnTo>
                  <a:pt x="3402725" y="42546"/>
                </a:lnTo>
                <a:lnTo>
                  <a:pt x="3392755" y="83517"/>
                </a:lnTo>
                <a:lnTo>
                  <a:pt x="3376641" y="122594"/>
                </a:lnTo>
                <a:lnTo>
                  <a:pt x="3354794" y="159459"/>
                </a:lnTo>
                <a:lnTo>
                  <a:pt x="3327624" y="193793"/>
                </a:lnTo>
                <a:lnTo>
                  <a:pt x="3295544" y="225279"/>
                </a:lnTo>
                <a:lnTo>
                  <a:pt x="3258963" y="253599"/>
                </a:lnTo>
                <a:lnTo>
                  <a:pt x="3218293" y="278435"/>
                </a:lnTo>
                <a:lnTo>
                  <a:pt x="3173945" y="299468"/>
                </a:lnTo>
                <a:lnTo>
                  <a:pt x="3126329" y="316381"/>
                </a:lnTo>
                <a:lnTo>
                  <a:pt x="3075857" y="328855"/>
                </a:lnTo>
                <a:lnTo>
                  <a:pt x="3022941" y="336573"/>
                </a:lnTo>
                <a:lnTo>
                  <a:pt x="2967990" y="339217"/>
                </a:lnTo>
                <a:lnTo>
                  <a:pt x="2141220" y="339217"/>
                </a:lnTo>
                <a:lnTo>
                  <a:pt x="2086268" y="341860"/>
                </a:lnTo>
                <a:lnTo>
                  <a:pt x="2033352" y="349578"/>
                </a:lnTo>
                <a:lnTo>
                  <a:pt x="1982880" y="362052"/>
                </a:lnTo>
                <a:lnTo>
                  <a:pt x="1935264" y="378965"/>
                </a:lnTo>
                <a:lnTo>
                  <a:pt x="1890916" y="399998"/>
                </a:lnTo>
                <a:lnTo>
                  <a:pt x="1850246" y="424834"/>
                </a:lnTo>
                <a:lnTo>
                  <a:pt x="1813665" y="453154"/>
                </a:lnTo>
                <a:lnTo>
                  <a:pt x="1781585" y="484640"/>
                </a:lnTo>
                <a:lnTo>
                  <a:pt x="1754415" y="518974"/>
                </a:lnTo>
                <a:lnTo>
                  <a:pt x="1732568" y="555839"/>
                </a:lnTo>
                <a:lnTo>
                  <a:pt x="1716454" y="594916"/>
                </a:lnTo>
                <a:lnTo>
                  <a:pt x="1706484" y="635887"/>
                </a:lnTo>
                <a:lnTo>
                  <a:pt x="1703070" y="678434"/>
                </a:lnTo>
                <a:lnTo>
                  <a:pt x="1699655" y="635887"/>
                </a:lnTo>
                <a:lnTo>
                  <a:pt x="1689685" y="594916"/>
                </a:lnTo>
                <a:lnTo>
                  <a:pt x="1673571" y="555839"/>
                </a:lnTo>
                <a:lnTo>
                  <a:pt x="1651724" y="518974"/>
                </a:lnTo>
                <a:lnTo>
                  <a:pt x="1624554" y="484640"/>
                </a:lnTo>
                <a:lnTo>
                  <a:pt x="1592474" y="453154"/>
                </a:lnTo>
                <a:lnTo>
                  <a:pt x="1555893" y="424834"/>
                </a:lnTo>
                <a:lnTo>
                  <a:pt x="1515223" y="399998"/>
                </a:lnTo>
                <a:lnTo>
                  <a:pt x="1470875" y="378965"/>
                </a:lnTo>
                <a:lnTo>
                  <a:pt x="1423259" y="362052"/>
                </a:lnTo>
                <a:lnTo>
                  <a:pt x="1372787" y="349578"/>
                </a:lnTo>
                <a:lnTo>
                  <a:pt x="1319871" y="341860"/>
                </a:lnTo>
                <a:lnTo>
                  <a:pt x="1264920" y="339217"/>
                </a:lnTo>
                <a:lnTo>
                  <a:pt x="438150" y="339217"/>
                </a:lnTo>
                <a:lnTo>
                  <a:pt x="383198" y="336573"/>
                </a:lnTo>
                <a:lnTo>
                  <a:pt x="330282" y="328855"/>
                </a:lnTo>
                <a:lnTo>
                  <a:pt x="279810" y="316381"/>
                </a:lnTo>
                <a:lnTo>
                  <a:pt x="232194" y="299468"/>
                </a:lnTo>
                <a:lnTo>
                  <a:pt x="187846" y="278435"/>
                </a:lnTo>
                <a:lnTo>
                  <a:pt x="147176" y="253599"/>
                </a:lnTo>
                <a:lnTo>
                  <a:pt x="110595" y="225279"/>
                </a:lnTo>
                <a:lnTo>
                  <a:pt x="78515" y="193793"/>
                </a:lnTo>
                <a:lnTo>
                  <a:pt x="51345" y="159459"/>
                </a:lnTo>
                <a:lnTo>
                  <a:pt x="29498" y="122594"/>
                </a:lnTo>
                <a:lnTo>
                  <a:pt x="13384" y="83517"/>
                </a:lnTo>
                <a:lnTo>
                  <a:pt x="3414" y="42546"/>
                </a:lnTo>
                <a:lnTo>
                  <a:pt x="0" y="0"/>
                </a:lnTo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699128" y="2739616"/>
            <a:ext cx="55245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US" sz="2800" spc="-4" dirty="0">
                <a:solidFill>
                  <a:srgbClr val="FFFFFF"/>
                </a:solidFill>
                <a:latin typeface="Gothic Uralic"/>
                <a:cs typeface="Gothic Uralic"/>
              </a:rPr>
              <a:t>Now we </a:t>
            </a:r>
            <a:r>
              <a:rPr lang="en-US" sz="2800" spc="-8" dirty="0">
                <a:solidFill>
                  <a:srgbClr val="FFFFFF"/>
                </a:solidFill>
                <a:latin typeface="Gothic Uralic"/>
                <a:cs typeface="Gothic Uralic"/>
              </a:rPr>
              <a:t>sort </a:t>
            </a:r>
            <a:r>
              <a:rPr lang="en-US" sz="2800" dirty="0">
                <a:solidFill>
                  <a:srgbClr val="FFFFFF"/>
                </a:solidFill>
                <a:latin typeface="Gothic Uralic"/>
                <a:cs typeface="Gothic Uralic"/>
              </a:rPr>
              <a:t>numbers </a:t>
            </a:r>
            <a:r>
              <a:rPr lang="en-US" sz="2800" spc="-4" dirty="0">
                <a:solidFill>
                  <a:srgbClr val="FFFFFF"/>
                </a:solidFill>
                <a:latin typeface="Gothic Uralic"/>
                <a:cs typeface="Gothic Uralic"/>
              </a:rPr>
              <a:t>less than</a:t>
            </a:r>
            <a:r>
              <a:rPr lang="en-US" sz="2800" spc="19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lang="en-US" sz="2800" dirty="0">
                <a:solidFill>
                  <a:srgbClr val="FFFF99"/>
                </a:solidFill>
                <a:latin typeface="Verdana"/>
                <a:cs typeface="Verdana"/>
              </a:rPr>
              <a:t>p</a:t>
            </a:r>
            <a:endParaRPr lang="en-US" sz="2800" dirty="0">
              <a:solidFill>
                <a:prstClr val="black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51237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21" y="457200"/>
            <a:ext cx="2713196" cy="118686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650" dirty="0" err="1" smtClean="0"/>
              <a:t>Q</a:t>
            </a:r>
            <a:r>
              <a:rPr spc="-4" dirty="0" err="1" smtClean="0"/>
              <a:t>ui</a:t>
            </a:r>
            <a:r>
              <a:rPr spc="-8" dirty="0" err="1" smtClean="0"/>
              <a:t>c</a:t>
            </a:r>
            <a:r>
              <a:rPr spc="-4" dirty="0" err="1" smtClean="0"/>
              <a:t>k</a:t>
            </a:r>
            <a:r>
              <a:rPr sz="7650" spc="-4" dirty="0" err="1" smtClean="0"/>
              <a:t>S</a:t>
            </a:r>
            <a:r>
              <a:rPr spc="-8" dirty="0" err="1" smtClean="0"/>
              <a:t>ort</a:t>
            </a:r>
            <a:endParaRPr sz="7650" dirty="0"/>
          </a:p>
        </p:txBody>
      </p:sp>
      <p:grpSp>
        <p:nvGrpSpPr>
          <p:cNvPr id="3" name="object 3"/>
          <p:cNvGrpSpPr/>
          <p:nvPr/>
        </p:nvGrpSpPr>
        <p:grpSpPr>
          <a:xfrm>
            <a:off x="2301621" y="3794759"/>
            <a:ext cx="601504" cy="600075"/>
            <a:chOff x="1246632" y="3846576"/>
            <a:chExt cx="802005" cy="800100"/>
          </a:xfrm>
          <a:solidFill>
            <a:srgbClr val="FF0000"/>
          </a:solidFill>
        </p:grpSpPr>
        <p:sp>
          <p:nvSpPr>
            <p:cNvPr id="4" name="object 4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EC515C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68117" y="3944302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7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31439" y="3794759"/>
            <a:ext cx="601504" cy="600075"/>
            <a:chOff x="2353055" y="3846576"/>
            <a:chExt cx="802005" cy="800100"/>
          </a:xfrm>
          <a:solidFill>
            <a:srgbClr val="92D050"/>
          </a:solidFill>
        </p:grpSpPr>
        <p:sp>
          <p:nvSpPr>
            <p:cNvPr id="8" name="object 8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2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2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2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2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298412" y="3944302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1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063866" y="5810279"/>
            <a:ext cx="600075" cy="600075"/>
            <a:chOff x="5676900" y="3902964"/>
            <a:chExt cx="800100" cy="800100"/>
          </a:xfrm>
          <a:solidFill>
            <a:srgbClr val="7030A0"/>
          </a:solidFill>
        </p:grpSpPr>
        <p:sp>
          <p:nvSpPr>
            <p:cNvPr id="12" name="object 12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229600" y="5963030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schemeClr val="bg1"/>
                </a:solidFill>
                <a:latin typeface="Tahoma"/>
                <a:cs typeface="Tahoma"/>
              </a:rPr>
              <a:t> 9</a:t>
            </a:r>
            <a:endParaRPr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962400" y="3794759"/>
            <a:ext cx="601504" cy="600075"/>
            <a:chOff x="3461003" y="3846576"/>
            <a:chExt cx="802005" cy="800100"/>
          </a:xfrm>
          <a:solidFill>
            <a:srgbClr val="92D050"/>
          </a:solidFill>
        </p:grpSpPr>
        <p:sp>
          <p:nvSpPr>
            <p:cNvPr id="16" name="object 16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129564" y="3944302"/>
            <a:ext cx="26908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dirty="0" smtClean="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794504" y="3810760"/>
            <a:ext cx="600075" cy="600075"/>
            <a:chOff x="4570476" y="3867911"/>
            <a:chExt cx="800100" cy="800100"/>
          </a:xfrm>
          <a:solidFill>
            <a:srgbClr val="FFC000"/>
          </a:solidFill>
        </p:grpSpPr>
        <p:sp>
          <p:nvSpPr>
            <p:cNvPr id="32" name="object 32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961000" y="3960304"/>
            <a:ext cx="268605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lang="en-IN" sz="2000" dirty="0" smtClean="0">
                <a:solidFill>
                  <a:schemeClr val="bg1"/>
                </a:solidFill>
                <a:latin typeface="Tahoma"/>
                <a:cs typeface="Tahoma"/>
              </a:rPr>
              <a:t>2</a:t>
            </a:r>
            <a:endParaRPr lang="en-IN" dirty="0" smtClean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4289" y="5322950"/>
            <a:ext cx="1866519" cy="640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10412" y="4394834"/>
            <a:ext cx="454914" cy="640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14358" y="6204961"/>
            <a:ext cx="1506379" cy="333746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2100" spc="86" dirty="0">
                <a:solidFill>
                  <a:srgbClr val="00C5BA"/>
                </a:solidFill>
                <a:latin typeface="Arial"/>
                <a:cs typeface="Arial"/>
              </a:rPr>
              <a:t></a:t>
            </a:r>
            <a:r>
              <a:rPr sz="2100" spc="86" dirty="0">
                <a:solidFill>
                  <a:srgbClr val="FFFFFF"/>
                </a:solidFill>
                <a:latin typeface="Gothic Uralic"/>
                <a:cs typeface="Gothic Uralic"/>
              </a:rPr>
              <a:t>Pivot 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=</a:t>
            </a:r>
            <a:r>
              <a:rPr sz="2100" spc="-12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lang="en-IN" sz="2100" spc="-120" dirty="0" smtClean="0">
                <a:solidFill>
                  <a:srgbClr val="FFFFFF"/>
                </a:solidFill>
                <a:latin typeface="Gothic Uralic"/>
                <a:cs typeface="Gothic Uralic"/>
              </a:rPr>
              <a:t> 7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80812" y="2557783"/>
            <a:ext cx="7259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Step:1 :  while( number[</a:t>
            </a:r>
            <a:r>
              <a:rPr lang="en-IN" sz="2400" dirty="0" err="1">
                <a:solidFill>
                  <a:schemeClr val="bg1"/>
                </a:solidFill>
              </a:rPr>
              <a:t>i</a:t>
            </a:r>
            <a:r>
              <a:rPr lang="en-IN" sz="2400" dirty="0">
                <a:solidFill>
                  <a:schemeClr val="bg1"/>
                </a:solidFill>
              </a:rPr>
              <a:t>] &lt; = number[pivot] &amp;&amp; I &lt;last) 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68117" y="4453264"/>
            <a:ext cx="429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61000" y="4405120"/>
            <a:ext cx="298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J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43009" y="5458965"/>
            <a:ext cx="3569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chemeClr val="bg1"/>
                </a:solidFill>
              </a:rPr>
              <a:t>7 &lt; = 7 ??</a:t>
            </a:r>
            <a:endParaRPr lang="en-IN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62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21" y="457200"/>
            <a:ext cx="2713196" cy="118686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650" dirty="0" err="1" smtClean="0"/>
              <a:t>Q</a:t>
            </a:r>
            <a:r>
              <a:rPr spc="-4" dirty="0" err="1" smtClean="0"/>
              <a:t>ui</a:t>
            </a:r>
            <a:r>
              <a:rPr spc="-8" dirty="0" err="1" smtClean="0"/>
              <a:t>c</a:t>
            </a:r>
            <a:r>
              <a:rPr spc="-4" dirty="0" err="1" smtClean="0"/>
              <a:t>k</a:t>
            </a:r>
            <a:r>
              <a:rPr sz="7650" spc="-4" dirty="0" err="1" smtClean="0"/>
              <a:t>S</a:t>
            </a:r>
            <a:r>
              <a:rPr spc="-8" dirty="0" err="1" smtClean="0"/>
              <a:t>ort</a:t>
            </a:r>
            <a:endParaRPr sz="7650" dirty="0"/>
          </a:p>
        </p:txBody>
      </p:sp>
      <p:grpSp>
        <p:nvGrpSpPr>
          <p:cNvPr id="3" name="object 3"/>
          <p:cNvGrpSpPr/>
          <p:nvPr/>
        </p:nvGrpSpPr>
        <p:grpSpPr>
          <a:xfrm>
            <a:off x="2301621" y="3794759"/>
            <a:ext cx="601504" cy="600075"/>
            <a:chOff x="1246632" y="3846576"/>
            <a:chExt cx="802005" cy="800100"/>
          </a:xfrm>
          <a:solidFill>
            <a:srgbClr val="FF0000"/>
          </a:solidFill>
        </p:grpSpPr>
        <p:sp>
          <p:nvSpPr>
            <p:cNvPr id="4" name="object 4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EC515C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68117" y="3944302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7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31439" y="3794759"/>
            <a:ext cx="601504" cy="600075"/>
            <a:chOff x="2353055" y="3846576"/>
            <a:chExt cx="802005" cy="800100"/>
          </a:xfrm>
          <a:solidFill>
            <a:srgbClr val="92D050"/>
          </a:solidFill>
        </p:grpSpPr>
        <p:sp>
          <p:nvSpPr>
            <p:cNvPr id="8" name="object 8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2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2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2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2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298412" y="3944302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1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063866" y="5810279"/>
            <a:ext cx="600075" cy="600075"/>
            <a:chOff x="5676900" y="3902964"/>
            <a:chExt cx="800100" cy="800100"/>
          </a:xfrm>
          <a:solidFill>
            <a:srgbClr val="7030A0"/>
          </a:solidFill>
        </p:grpSpPr>
        <p:sp>
          <p:nvSpPr>
            <p:cNvPr id="12" name="object 12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229600" y="5963030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schemeClr val="bg1"/>
                </a:solidFill>
                <a:latin typeface="Tahoma"/>
                <a:cs typeface="Tahoma"/>
              </a:rPr>
              <a:t> 9</a:t>
            </a:r>
            <a:endParaRPr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962400" y="3794759"/>
            <a:ext cx="601504" cy="600075"/>
            <a:chOff x="3461003" y="3846576"/>
            <a:chExt cx="802005" cy="800100"/>
          </a:xfrm>
          <a:solidFill>
            <a:srgbClr val="92D050"/>
          </a:solidFill>
        </p:grpSpPr>
        <p:sp>
          <p:nvSpPr>
            <p:cNvPr id="16" name="object 16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129564" y="3944302"/>
            <a:ext cx="26908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dirty="0" smtClean="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794504" y="3810760"/>
            <a:ext cx="600075" cy="600075"/>
            <a:chOff x="4570476" y="3867911"/>
            <a:chExt cx="800100" cy="800100"/>
          </a:xfrm>
          <a:solidFill>
            <a:srgbClr val="FFC000"/>
          </a:solidFill>
        </p:grpSpPr>
        <p:sp>
          <p:nvSpPr>
            <p:cNvPr id="32" name="object 32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961000" y="3960304"/>
            <a:ext cx="268605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lang="en-IN" sz="2000" dirty="0" smtClean="0">
                <a:solidFill>
                  <a:schemeClr val="bg1"/>
                </a:solidFill>
                <a:latin typeface="Tahoma"/>
                <a:cs typeface="Tahoma"/>
              </a:rPr>
              <a:t>2</a:t>
            </a:r>
            <a:endParaRPr lang="en-IN" dirty="0" smtClean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4289" y="5322950"/>
            <a:ext cx="1866519" cy="640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10412" y="4394834"/>
            <a:ext cx="454914" cy="640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14358" y="6204961"/>
            <a:ext cx="1506379" cy="333746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2100" spc="86" dirty="0">
                <a:solidFill>
                  <a:srgbClr val="00C5BA"/>
                </a:solidFill>
                <a:latin typeface="Arial"/>
                <a:cs typeface="Arial"/>
              </a:rPr>
              <a:t></a:t>
            </a:r>
            <a:r>
              <a:rPr sz="2100" spc="86" dirty="0">
                <a:solidFill>
                  <a:srgbClr val="FFFFFF"/>
                </a:solidFill>
                <a:latin typeface="Gothic Uralic"/>
                <a:cs typeface="Gothic Uralic"/>
              </a:rPr>
              <a:t>Pivot 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=</a:t>
            </a:r>
            <a:r>
              <a:rPr sz="2100" spc="-12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lang="en-IN" sz="2100" spc="-120" dirty="0" smtClean="0">
                <a:solidFill>
                  <a:srgbClr val="FFFFFF"/>
                </a:solidFill>
                <a:latin typeface="Gothic Uralic"/>
                <a:cs typeface="Gothic Uralic"/>
              </a:rPr>
              <a:t> 7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68117" y="4453264"/>
            <a:ext cx="429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61000" y="4405120"/>
            <a:ext cx="298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J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73275" y="2646924"/>
            <a:ext cx="3569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chemeClr val="bg1"/>
                </a:solidFill>
              </a:rPr>
              <a:t>7 &lt; = 7 ??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98748" y="5369981"/>
            <a:ext cx="19573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solidFill>
                  <a:schemeClr val="bg1"/>
                </a:solidFill>
              </a:rPr>
              <a:t>TRUE</a:t>
            </a:r>
            <a:endParaRPr lang="en-IN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95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21" y="457200"/>
            <a:ext cx="2713196" cy="118686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650" dirty="0" err="1" smtClean="0"/>
              <a:t>Q</a:t>
            </a:r>
            <a:r>
              <a:rPr spc="-4" dirty="0" err="1" smtClean="0"/>
              <a:t>ui</a:t>
            </a:r>
            <a:r>
              <a:rPr spc="-8" dirty="0" err="1" smtClean="0"/>
              <a:t>c</a:t>
            </a:r>
            <a:r>
              <a:rPr spc="-4" dirty="0" err="1" smtClean="0"/>
              <a:t>k</a:t>
            </a:r>
            <a:r>
              <a:rPr sz="7650" spc="-4" dirty="0" err="1" smtClean="0"/>
              <a:t>S</a:t>
            </a:r>
            <a:r>
              <a:rPr spc="-8" dirty="0" err="1" smtClean="0"/>
              <a:t>ort</a:t>
            </a:r>
            <a:endParaRPr sz="7650" dirty="0"/>
          </a:p>
        </p:txBody>
      </p:sp>
      <p:grpSp>
        <p:nvGrpSpPr>
          <p:cNvPr id="3" name="object 3"/>
          <p:cNvGrpSpPr/>
          <p:nvPr/>
        </p:nvGrpSpPr>
        <p:grpSpPr>
          <a:xfrm>
            <a:off x="2301621" y="3794759"/>
            <a:ext cx="601504" cy="600075"/>
            <a:chOff x="1246632" y="3846576"/>
            <a:chExt cx="802005" cy="800100"/>
          </a:xfrm>
          <a:solidFill>
            <a:srgbClr val="FF0000"/>
          </a:solidFill>
        </p:grpSpPr>
        <p:sp>
          <p:nvSpPr>
            <p:cNvPr id="4" name="object 4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EC515C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68117" y="3944302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7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31439" y="3794759"/>
            <a:ext cx="601504" cy="600075"/>
            <a:chOff x="2353055" y="3846576"/>
            <a:chExt cx="802005" cy="800100"/>
          </a:xfrm>
          <a:solidFill>
            <a:srgbClr val="92D050"/>
          </a:solidFill>
        </p:grpSpPr>
        <p:sp>
          <p:nvSpPr>
            <p:cNvPr id="8" name="object 8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2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2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2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2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298412" y="3944302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1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063866" y="5810279"/>
            <a:ext cx="600075" cy="600075"/>
            <a:chOff x="5676900" y="3902964"/>
            <a:chExt cx="800100" cy="800100"/>
          </a:xfrm>
          <a:solidFill>
            <a:srgbClr val="7030A0"/>
          </a:solidFill>
        </p:grpSpPr>
        <p:sp>
          <p:nvSpPr>
            <p:cNvPr id="12" name="object 12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229600" y="5963030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schemeClr val="bg1"/>
                </a:solidFill>
                <a:latin typeface="Tahoma"/>
                <a:cs typeface="Tahoma"/>
              </a:rPr>
              <a:t> 9</a:t>
            </a:r>
            <a:endParaRPr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962400" y="3794759"/>
            <a:ext cx="601504" cy="600075"/>
            <a:chOff x="3461003" y="3846576"/>
            <a:chExt cx="802005" cy="800100"/>
          </a:xfrm>
          <a:solidFill>
            <a:srgbClr val="92D050"/>
          </a:solidFill>
        </p:grpSpPr>
        <p:sp>
          <p:nvSpPr>
            <p:cNvPr id="16" name="object 16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129564" y="3944302"/>
            <a:ext cx="26908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dirty="0" smtClean="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794504" y="3810760"/>
            <a:ext cx="600075" cy="600075"/>
            <a:chOff x="4570476" y="3867911"/>
            <a:chExt cx="800100" cy="800100"/>
          </a:xfrm>
          <a:solidFill>
            <a:srgbClr val="FFC000"/>
          </a:solidFill>
        </p:grpSpPr>
        <p:sp>
          <p:nvSpPr>
            <p:cNvPr id="32" name="object 32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961000" y="3960304"/>
            <a:ext cx="268605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lang="en-IN" sz="2000" dirty="0" smtClean="0">
                <a:solidFill>
                  <a:schemeClr val="bg1"/>
                </a:solidFill>
                <a:latin typeface="Tahoma"/>
                <a:cs typeface="Tahoma"/>
              </a:rPr>
              <a:t>2</a:t>
            </a:r>
            <a:endParaRPr lang="en-IN" dirty="0" smtClean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4289" y="5322950"/>
            <a:ext cx="1866519" cy="640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10412" y="4394834"/>
            <a:ext cx="454914" cy="640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14358" y="6204961"/>
            <a:ext cx="1506379" cy="333746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2100" spc="86" dirty="0">
                <a:solidFill>
                  <a:srgbClr val="00C5BA"/>
                </a:solidFill>
                <a:latin typeface="Arial"/>
                <a:cs typeface="Arial"/>
              </a:rPr>
              <a:t></a:t>
            </a:r>
            <a:r>
              <a:rPr sz="2100" spc="86" dirty="0">
                <a:solidFill>
                  <a:srgbClr val="FFFFFF"/>
                </a:solidFill>
                <a:latin typeface="Gothic Uralic"/>
                <a:cs typeface="Gothic Uralic"/>
              </a:rPr>
              <a:t>Pivot 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=</a:t>
            </a:r>
            <a:r>
              <a:rPr sz="2100" spc="-12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lang="en-IN" sz="2100" spc="-120" dirty="0" smtClean="0">
                <a:solidFill>
                  <a:srgbClr val="FFFFFF"/>
                </a:solidFill>
                <a:latin typeface="Gothic Uralic"/>
                <a:cs typeface="Gothic Uralic"/>
              </a:rPr>
              <a:t> 7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97935" y="4453264"/>
            <a:ext cx="429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61000" y="4405120"/>
            <a:ext cx="298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J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09627" y="2759063"/>
            <a:ext cx="3569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chemeClr val="bg1"/>
                </a:solidFill>
              </a:rPr>
              <a:t>I ++</a:t>
            </a:r>
            <a:endParaRPr lang="en-IN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31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21" y="457200"/>
            <a:ext cx="2713196" cy="118686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650" dirty="0" err="1" smtClean="0"/>
              <a:t>Q</a:t>
            </a:r>
            <a:r>
              <a:rPr spc="-4" dirty="0" err="1" smtClean="0"/>
              <a:t>ui</a:t>
            </a:r>
            <a:r>
              <a:rPr spc="-8" dirty="0" err="1" smtClean="0"/>
              <a:t>c</a:t>
            </a:r>
            <a:r>
              <a:rPr spc="-4" dirty="0" err="1" smtClean="0"/>
              <a:t>k</a:t>
            </a:r>
            <a:r>
              <a:rPr sz="7650" spc="-4" dirty="0" err="1" smtClean="0"/>
              <a:t>S</a:t>
            </a:r>
            <a:r>
              <a:rPr spc="-8" dirty="0" err="1" smtClean="0"/>
              <a:t>ort</a:t>
            </a:r>
            <a:endParaRPr sz="7650" dirty="0"/>
          </a:p>
        </p:txBody>
      </p:sp>
      <p:grpSp>
        <p:nvGrpSpPr>
          <p:cNvPr id="3" name="object 3"/>
          <p:cNvGrpSpPr/>
          <p:nvPr/>
        </p:nvGrpSpPr>
        <p:grpSpPr>
          <a:xfrm>
            <a:off x="2301621" y="3794759"/>
            <a:ext cx="601504" cy="600075"/>
            <a:chOff x="1246632" y="3846576"/>
            <a:chExt cx="802005" cy="800100"/>
          </a:xfrm>
          <a:solidFill>
            <a:srgbClr val="FF0000"/>
          </a:solidFill>
        </p:grpSpPr>
        <p:sp>
          <p:nvSpPr>
            <p:cNvPr id="4" name="object 4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EC515C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68117" y="3944302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7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31439" y="3794759"/>
            <a:ext cx="601504" cy="600075"/>
            <a:chOff x="2353055" y="3846576"/>
            <a:chExt cx="802005" cy="800100"/>
          </a:xfrm>
          <a:solidFill>
            <a:srgbClr val="92D050"/>
          </a:solidFill>
        </p:grpSpPr>
        <p:sp>
          <p:nvSpPr>
            <p:cNvPr id="8" name="object 8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2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2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2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2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298412" y="3944302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1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063866" y="5810279"/>
            <a:ext cx="600075" cy="600075"/>
            <a:chOff x="5676900" y="3902964"/>
            <a:chExt cx="800100" cy="800100"/>
          </a:xfrm>
          <a:solidFill>
            <a:srgbClr val="7030A0"/>
          </a:solidFill>
        </p:grpSpPr>
        <p:sp>
          <p:nvSpPr>
            <p:cNvPr id="12" name="object 12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229600" y="5963030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schemeClr val="bg1"/>
                </a:solidFill>
                <a:latin typeface="Tahoma"/>
                <a:cs typeface="Tahoma"/>
              </a:rPr>
              <a:t> 9</a:t>
            </a:r>
            <a:endParaRPr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962400" y="3794759"/>
            <a:ext cx="601504" cy="600075"/>
            <a:chOff x="3461003" y="3846576"/>
            <a:chExt cx="802005" cy="800100"/>
          </a:xfrm>
          <a:solidFill>
            <a:srgbClr val="92D050"/>
          </a:solidFill>
        </p:grpSpPr>
        <p:sp>
          <p:nvSpPr>
            <p:cNvPr id="16" name="object 16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129564" y="3944302"/>
            <a:ext cx="26908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dirty="0" smtClean="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794504" y="3810760"/>
            <a:ext cx="600075" cy="600075"/>
            <a:chOff x="4570476" y="3867911"/>
            <a:chExt cx="800100" cy="800100"/>
          </a:xfrm>
          <a:solidFill>
            <a:srgbClr val="FFC000"/>
          </a:solidFill>
        </p:grpSpPr>
        <p:sp>
          <p:nvSpPr>
            <p:cNvPr id="32" name="object 32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961000" y="3960304"/>
            <a:ext cx="268605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lang="en-IN" sz="2000" dirty="0" smtClean="0">
                <a:solidFill>
                  <a:schemeClr val="bg1"/>
                </a:solidFill>
                <a:latin typeface="Tahoma"/>
                <a:cs typeface="Tahoma"/>
              </a:rPr>
              <a:t>2</a:t>
            </a:r>
            <a:endParaRPr lang="en-IN" dirty="0" smtClean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4289" y="5322950"/>
            <a:ext cx="1866519" cy="640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10412" y="4394834"/>
            <a:ext cx="454914" cy="640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14358" y="6204961"/>
            <a:ext cx="1506379" cy="333746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2100" spc="86" dirty="0">
                <a:solidFill>
                  <a:srgbClr val="00C5BA"/>
                </a:solidFill>
                <a:latin typeface="Arial"/>
                <a:cs typeface="Arial"/>
              </a:rPr>
              <a:t></a:t>
            </a:r>
            <a:r>
              <a:rPr sz="2100" spc="86" dirty="0">
                <a:solidFill>
                  <a:srgbClr val="FFFFFF"/>
                </a:solidFill>
                <a:latin typeface="Gothic Uralic"/>
                <a:cs typeface="Gothic Uralic"/>
              </a:rPr>
              <a:t>Pivot 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=</a:t>
            </a:r>
            <a:r>
              <a:rPr sz="2100" spc="-12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lang="en-IN" sz="2100" spc="-120" dirty="0" smtClean="0">
                <a:solidFill>
                  <a:srgbClr val="FFFFFF"/>
                </a:solidFill>
                <a:latin typeface="Gothic Uralic"/>
                <a:cs typeface="Gothic Uralic"/>
              </a:rPr>
              <a:t> 7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97935" y="4453264"/>
            <a:ext cx="429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61000" y="4405120"/>
            <a:ext cx="298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J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5419" y="2538793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Step:1 :  while( number[</a:t>
            </a:r>
            <a:r>
              <a:rPr lang="en-IN" sz="2400" dirty="0" err="1">
                <a:solidFill>
                  <a:schemeClr val="bg1"/>
                </a:solidFill>
              </a:rPr>
              <a:t>i</a:t>
            </a:r>
            <a:r>
              <a:rPr lang="en-IN" sz="2400" dirty="0">
                <a:solidFill>
                  <a:schemeClr val="bg1"/>
                </a:solidFill>
              </a:rPr>
              <a:t>] &lt; = number[pivot] &amp;&amp; I &lt;last) </a:t>
            </a:r>
          </a:p>
          <a:p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29218" y="5574993"/>
            <a:ext cx="3198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chemeClr val="bg1"/>
                </a:solidFill>
              </a:rPr>
              <a:t>1 &lt; = 7 ??</a:t>
            </a:r>
            <a:endParaRPr lang="en-IN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2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81000"/>
            <a:ext cx="7620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94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21" y="457200"/>
            <a:ext cx="2713196" cy="118686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650" dirty="0" err="1" smtClean="0"/>
              <a:t>Q</a:t>
            </a:r>
            <a:r>
              <a:rPr spc="-4" dirty="0" err="1" smtClean="0"/>
              <a:t>ui</a:t>
            </a:r>
            <a:r>
              <a:rPr spc="-8" dirty="0" err="1" smtClean="0"/>
              <a:t>c</a:t>
            </a:r>
            <a:r>
              <a:rPr spc="-4" dirty="0" err="1" smtClean="0"/>
              <a:t>k</a:t>
            </a:r>
            <a:r>
              <a:rPr sz="7650" spc="-4" dirty="0" err="1" smtClean="0"/>
              <a:t>S</a:t>
            </a:r>
            <a:r>
              <a:rPr spc="-8" dirty="0" err="1" smtClean="0"/>
              <a:t>ort</a:t>
            </a:r>
            <a:endParaRPr sz="7650" dirty="0"/>
          </a:p>
        </p:txBody>
      </p:sp>
      <p:grpSp>
        <p:nvGrpSpPr>
          <p:cNvPr id="3" name="object 3"/>
          <p:cNvGrpSpPr/>
          <p:nvPr/>
        </p:nvGrpSpPr>
        <p:grpSpPr>
          <a:xfrm>
            <a:off x="2301621" y="3794759"/>
            <a:ext cx="601504" cy="600075"/>
            <a:chOff x="1246632" y="3846576"/>
            <a:chExt cx="802005" cy="800100"/>
          </a:xfrm>
          <a:solidFill>
            <a:srgbClr val="FF0000"/>
          </a:solidFill>
        </p:grpSpPr>
        <p:sp>
          <p:nvSpPr>
            <p:cNvPr id="4" name="object 4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EC515C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68117" y="3944302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7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31439" y="3794759"/>
            <a:ext cx="601504" cy="600075"/>
            <a:chOff x="2353055" y="3846576"/>
            <a:chExt cx="802005" cy="800100"/>
          </a:xfrm>
          <a:solidFill>
            <a:srgbClr val="92D050"/>
          </a:solidFill>
        </p:grpSpPr>
        <p:sp>
          <p:nvSpPr>
            <p:cNvPr id="8" name="object 8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2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2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2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2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298412" y="3944302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1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063866" y="5810279"/>
            <a:ext cx="600075" cy="600075"/>
            <a:chOff x="5676900" y="3902964"/>
            <a:chExt cx="800100" cy="800100"/>
          </a:xfrm>
          <a:solidFill>
            <a:srgbClr val="7030A0"/>
          </a:solidFill>
        </p:grpSpPr>
        <p:sp>
          <p:nvSpPr>
            <p:cNvPr id="12" name="object 12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229600" y="5963030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schemeClr val="bg1"/>
                </a:solidFill>
                <a:latin typeface="Tahoma"/>
                <a:cs typeface="Tahoma"/>
              </a:rPr>
              <a:t> 9</a:t>
            </a:r>
            <a:endParaRPr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962400" y="3794759"/>
            <a:ext cx="601504" cy="600075"/>
            <a:chOff x="3461003" y="3846576"/>
            <a:chExt cx="802005" cy="800100"/>
          </a:xfrm>
          <a:solidFill>
            <a:srgbClr val="92D050"/>
          </a:solidFill>
        </p:grpSpPr>
        <p:sp>
          <p:nvSpPr>
            <p:cNvPr id="16" name="object 16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129564" y="3944302"/>
            <a:ext cx="26908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dirty="0" smtClean="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794504" y="3810760"/>
            <a:ext cx="600075" cy="600075"/>
            <a:chOff x="4570476" y="3867911"/>
            <a:chExt cx="800100" cy="800100"/>
          </a:xfrm>
          <a:solidFill>
            <a:srgbClr val="FFC000"/>
          </a:solidFill>
        </p:grpSpPr>
        <p:sp>
          <p:nvSpPr>
            <p:cNvPr id="32" name="object 32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961000" y="3960304"/>
            <a:ext cx="268605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lang="en-IN" sz="2000" dirty="0" smtClean="0">
                <a:solidFill>
                  <a:schemeClr val="bg1"/>
                </a:solidFill>
                <a:latin typeface="Tahoma"/>
                <a:cs typeface="Tahoma"/>
              </a:rPr>
              <a:t>2</a:t>
            </a:r>
            <a:endParaRPr lang="en-IN" dirty="0" smtClean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4289" y="5322950"/>
            <a:ext cx="1866519" cy="640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10412" y="4394834"/>
            <a:ext cx="454914" cy="640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14358" y="6204961"/>
            <a:ext cx="1506379" cy="333746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2100" spc="86" dirty="0">
                <a:solidFill>
                  <a:srgbClr val="00C5BA"/>
                </a:solidFill>
                <a:latin typeface="Arial"/>
                <a:cs typeface="Arial"/>
              </a:rPr>
              <a:t></a:t>
            </a:r>
            <a:r>
              <a:rPr sz="2100" spc="86" dirty="0">
                <a:solidFill>
                  <a:srgbClr val="FFFFFF"/>
                </a:solidFill>
                <a:latin typeface="Gothic Uralic"/>
                <a:cs typeface="Gothic Uralic"/>
              </a:rPr>
              <a:t>Pivot 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=</a:t>
            </a:r>
            <a:r>
              <a:rPr sz="2100" spc="-12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lang="en-IN" sz="2100" spc="-120" dirty="0" smtClean="0">
                <a:solidFill>
                  <a:srgbClr val="FFFFFF"/>
                </a:solidFill>
                <a:latin typeface="Gothic Uralic"/>
                <a:cs typeface="Gothic Uralic"/>
              </a:rPr>
              <a:t> 7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97935" y="4453264"/>
            <a:ext cx="429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61000" y="4405120"/>
            <a:ext cx="298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J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07926" y="2399103"/>
            <a:ext cx="3198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chemeClr val="bg1"/>
                </a:solidFill>
              </a:rPr>
              <a:t>1 &lt; = 7 ??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56192" y="5354329"/>
            <a:ext cx="1823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 smtClean="0">
                <a:solidFill>
                  <a:schemeClr val="bg1"/>
                </a:solidFill>
              </a:rPr>
              <a:t>TRUE</a:t>
            </a:r>
            <a:endParaRPr lang="en-IN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9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21" y="457200"/>
            <a:ext cx="2713196" cy="118686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650" dirty="0" err="1" smtClean="0"/>
              <a:t>Q</a:t>
            </a:r>
            <a:r>
              <a:rPr spc="-4" dirty="0" err="1" smtClean="0"/>
              <a:t>ui</a:t>
            </a:r>
            <a:r>
              <a:rPr spc="-8" dirty="0" err="1" smtClean="0"/>
              <a:t>c</a:t>
            </a:r>
            <a:r>
              <a:rPr spc="-4" dirty="0" err="1" smtClean="0"/>
              <a:t>k</a:t>
            </a:r>
            <a:r>
              <a:rPr sz="7650" spc="-4" dirty="0" err="1" smtClean="0"/>
              <a:t>S</a:t>
            </a:r>
            <a:r>
              <a:rPr spc="-8" dirty="0" err="1" smtClean="0"/>
              <a:t>ort</a:t>
            </a:r>
            <a:endParaRPr sz="7650" dirty="0"/>
          </a:p>
        </p:txBody>
      </p:sp>
      <p:grpSp>
        <p:nvGrpSpPr>
          <p:cNvPr id="3" name="object 3"/>
          <p:cNvGrpSpPr/>
          <p:nvPr/>
        </p:nvGrpSpPr>
        <p:grpSpPr>
          <a:xfrm>
            <a:off x="2301621" y="3794759"/>
            <a:ext cx="601504" cy="600075"/>
            <a:chOff x="1246632" y="3846576"/>
            <a:chExt cx="802005" cy="800100"/>
          </a:xfrm>
          <a:solidFill>
            <a:srgbClr val="FF0000"/>
          </a:solidFill>
        </p:grpSpPr>
        <p:sp>
          <p:nvSpPr>
            <p:cNvPr id="4" name="object 4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EC515C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68117" y="3944302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7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31439" y="3794759"/>
            <a:ext cx="601504" cy="600075"/>
            <a:chOff x="2353055" y="3846576"/>
            <a:chExt cx="802005" cy="800100"/>
          </a:xfrm>
          <a:solidFill>
            <a:srgbClr val="92D050"/>
          </a:solidFill>
        </p:grpSpPr>
        <p:sp>
          <p:nvSpPr>
            <p:cNvPr id="8" name="object 8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2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2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2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2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298412" y="3944302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1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063866" y="5810279"/>
            <a:ext cx="600075" cy="600075"/>
            <a:chOff x="5676900" y="3902964"/>
            <a:chExt cx="800100" cy="800100"/>
          </a:xfrm>
          <a:solidFill>
            <a:srgbClr val="7030A0"/>
          </a:solidFill>
        </p:grpSpPr>
        <p:sp>
          <p:nvSpPr>
            <p:cNvPr id="12" name="object 12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229600" y="5963030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schemeClr val="bg1"/>
                </a:solidFill>
                <a:latin typeface="Tahoma"/>
                <a:cs typeface="Tahoma"/>
              </a:rPr>
              <a:t> 9</a:t>
            </a:r>
            <a:endParaRPr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962400" y="3794759"/>
            <a:ext cx="601504" cy="600075"/>
            <a:chOff x="3461003" y="3846576"/>
            <a:chExt cx="802005" cy="800100"/>
          </a:xfrm>
          <a:solidFill>
            <a:srgbClr val="92D050"/>
          </a:solidFill>
        </p:grpSpPr>
        <p:sp>
          <p:nvSpPr>
            <p:cNvPr id="16" name="object 16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129564" y="3944302"/>
            <a:ext cx="26908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dirty="0" smtClean="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794504" y="3810760"/>
            <a:ext cx="600075" cy="600075"/>
            <a:chOff x="4570476" y="3867911"/>
            <a:chExt cx="800100" cy="800100"/>
          </a:xfrm>
          <a:solidFill>
            <a:srgbClr val="FFC000"/>
          </a:solidFill>
        </p:grpSpPr>
        <p:sp>
          <p:nvSpPr>
            <p:cNvPr id="32" name="object 32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961000" y="3960304"/>
            <a:ext cx="268605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lang="en-IN" sz="2000" dirty="0" smtClean="0">
                <a:solidFill>
                  <a:schemeClr val="bg1"/>
                </a:solidFill>
                <a:latin typeface="Tahoma"/>
                <a:cs typeface="Tahoma"/>
              </a:rPr>
              <a:t>2</a:t>
            </a:r>
            <a:endParaRPr lang="en-IN" dirty="0" smtClean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4289" y="5322950"/>
            <a:ext cx="1866519" cy="640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10412" y="4394834"/>
            <a:ext cx="454914" cy="640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14358" y="6204961"/>
            <a:ext cx="1506379" cy="333746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2100" spc="86" dirty="0">
                <a:solidFill>
                  <a:srgbClr val="00C5BA"/>
                </a:solidFill>
                <a:latin typeface="Arial"/>
                <a:cs typeface="Arial"/>
              </a:rPr>
              <a:t></a:t>
            </a:r>
            <a:r>
              <a:rPr sz="2100" spc="86" dirty="0">
                <a:solidFill>
                  <a:srgbClr val="FFFFFF"/>
                </a:solidFill>
                <a:latin typeface="Gothic Uralic"/>
                <a:cs typeface="Gothic Uralic"/>
              </a:rPr>
              <a:t>Pivot 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=</a:t>
            </a:r>
            <a:r>
              <a:rPr sz="2100" spc="-12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lang="en-IN" sz="2100" spc="-120" dirty="0" smtClean="0">
                <a:solidFill>
                  <a:srgbClr val="FFFFFF"/>
                </a:solidFill>
                <a:latin typeface="Gothic Uralic"/>
                <a:cs typeface="Gothic Uralic"/>
              </a:rPr>
              <a:t> 7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75034" y="4405120"/>
            <a:ext cx="429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61000" y="4405120"/>
            <a:ext cx="298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J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07170" y="2767267"/>
            <a:ext cx="3198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chemeClr val="bg1"/>
                </a:solidFill>
              </a:rPr>
              <a:t>I ++</a:t>
            </a:r>
            <a:endParaRPr lang="en-IN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53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21" y="457200"/>
            <a:ext cx="2713196" cy="118686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650" dirty="0" err="1" smtClean="0"/>
              <a:t>Q</a:t>
            </a:r>
            <a:r>
              <a:rPr spc="-4" dirty="0" err="1" smtClean="0"/>
              <a:t>ui</a:t>
            </a:r>
            <a:r>
              <a:rPr spc="-8" dirty="0" err="1" smtClean="0"/>
              <a:t>c</a:t>
            </a:r>
            <a:r>
              <a:rPr spc="-4" dirty="0" err="1" smtClean="0"/>
              <a:t>k</a:t>
            </a:r>
            <a:r>
              <a:rPr sz="7650" spc="-4" dirty="0" err="1" smtClean="0"/>
              <a:t>S</a:t>
            </a:r>
            <a:r>
              <a:rPr spc="-8" dirty="0" err="1" smtClean="0"/>
              <a:t>ort</a:t>
            </a:r>
            <a:endParaRPr sz="7650" dirty="0"/>
          </a:p>
        </p:txBody>
      </p:sp>
      <p:grpSp>
        <p:nvGrpSpPr>
          <p:cNvPr id="3" name="object 3"/>
          <p:cNvGrpSpPr/>
          <p:nvPr/>
        </p:nvGrpSpPr>
        <p:grpSpPr>
          <a:xfrm>
            <a:off x="2301621" y="3794759"/>
            <a:ext cx="601504" cy="600075"/>
            <a:chOff x="1246632" y="3846576"/>
            <a:chExt cx="802005" cy="800100"/>
          </a:xfrm>
          <a:solidFill>
            <a:srgbClr val="FF0000"/>
          </a:solidFill>
        </p:grpSpPr>
        <p:sp>
          <p:nvSpPr>
            <p:cNvPr id="4" name="object 4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EC515C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68117" y="3944302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7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31439" y="3794759"/>
            <a:ext cx="601504" cy="600075"/>
            <a:chOff x="2353055" y="3846576"/>
            <a:chExt cx="802005" cy="800100"/>
          </a:xfrm>
          <a:solidFill>
            <a:srgbClr val="92D050"/>
          </a:solidFill>
        </p:grpSpPr>
        <p:sp>
          <p:nvSpPr>
            <p:cNvPr id="8" name="object 8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2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2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2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2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298412" y="3944302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1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063866" y="5810279"/>
            <a:ext cx="600075" cy="600075"/>
            <a:chOff x="5676900" y="3902964"/>
            <a:chExt cx="800100" cy="800100"/>
          </a:xfrm>
          <a:solidFill>
            <a:srgbClr val="7030A0"/>
          </a:solidFill>
        </p:grpSpPr>
        <p:sp>
          <p:nvSpPr>
            <p:cNvPr id="12" name="object 12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229600" y="5963030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schemeClr val="bg1"/>
                </a:solidFill>
                <a:latin typeface="Tahoma"/>
                <a:cs typeface="Tahoma"/>
              </a:rPr>
              <a:t> 9</a:t>
            </a:r>
            <a:endParaRPr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962400" y="3794759"/>
            <a:ext cx="601504" cy="600075"/>
            <a:chOff x="3461003" y="3846576"/>
            <a:chExt cx="802005" cy="800100"/>
          </a:xfrm>
          <a:solidFill>
            <a:srgbClr val="92D050"/>
          </a:solidFill>
        </p:grpSpPr>
        <p:sp>
          <p:nvSpPr>
            <p:cNvPr id="16" name="object 16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129564" y="3944302"/>
            <a:ext cx="26908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dirty="0" smtClean="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794504" y="3810760"/>
            <a:ext cx="600075" cy="600075"/>
            <a:chOff x="4570476" y="3867911"/>
            <a:chExt cx="800100" cy="800100"/>
          </a:xfrm>
          <a:solidFill>
            <a:srgbClr val="FFC000"/>
          </a:solidFill>
        </p:grpSpPr>
        <p:sp>
          <p:nvSpPr>
            <p:cNvPr id="32" name="object 32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961000" y="3960304"/>
            <a:ext cx="268605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lang="en-IN" sz="2000" dirty="0" smtClean="0">
                <a:solidFill>
                  <a:schemeClr val="bg1"/>
                </a:solidFill>
                <a:latin typeface="Tahoma"/>
                <a:cs typeface="Tahoma"/>
              </a:rPr>
              <a:t>2</a:t>
            </a:r>
            <a:endParaRPr lang="en-IN" dirty="0" smtClean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4289" y="5322950"/>
            <a:ext cx="1866519" cy="640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10412" y="4394834"/>
            <a:ext cx="454914" cy="640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14358" y="6204961"/>
            <a:ext cx="1506379" cy="333746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2100" spc="86" dirty="0">
                <a:solidFill>
                  <a:srgbClr val="00C5BA"/>
                </a:solidFill>
                <a:latin typeface="Arial"/>
                <a:cs typeface="Arial"/>
              </a:rPr>
              <a:t></a:t>
            </a:r>
            <a:r>
              <a:rPr sz="2100" spc="86" dirty="0">
                <a:solidFill>
                  <a:srgbClr val="FFFFFF"/>
                </a:solidFill>
                <a:latin typeface="Gothic Uralic"/>
                <a:cs typeface="Gothic Uralic"/>
              </a:rPr>
              <a:t>Pivot 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=</a:t>
            </a:r>
            <a:r>
              <a:rPr sz="2100" spc="-12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lang="en-IN" sz="2100" spc="-120" dirty="0" smtClean="0">
                <a:solidFill>
                  <a:srgbClr val="FFFFFF"/>
                </a:solidFill>
                <a:latin typeface="Gothic Uralic"/>
                <a:cs typeface="Gothic Uralic"/>
              </a:rPr>
              <a:t> 7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75034" y="4405120"/>
            <a:ext cx="429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61000" y="4405120"/>
            <a:ext cx="298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J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2973" y="2491436"/>
            <a:ext cx="74203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Step:1 :  while( number[</a:t>
            </a:r>
            <a:r>
              <a:rPr lang="en-IN" sz="2400" dirty="0" err="1">
                <a:solidFill>
                  <a:schemeClr val="bg1"/>
                </a:solidFill>
              </a:rPr>
              <a:t>i</a:t>
            </a:r>
            <a:r>
              <a:rPr lang="en-IN" sz="2400" dirty="0">
                <a:solidFill>
                  <a:schemeClr val="bg1"/>
                </a:solidFill>
              </a:rPr>
              <a:t>] &lt; = number[pivot] &amp;&amp; I &lt;last) </a:t>
            </a:r>
            <a:endParaRPr lang="en-IN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2897410" y="5486400"/>
            <a:ext cx="2588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chemeClr val="bg1"/>
                </a:solidFill>
              </a:rPr>
              <a:t>8 &lt; = 7 ??</a:t>
            </a:r>
            <a:endParaRPr lang="en-IN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95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21" y="457200"/>
            <a:ext cx="2713196" cy="118686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650" dirty="0" err="1" smtClean="0"/>
              <a:t>Q</a:t>
            </a:r>
            <a:r>
              <a:rPr spc="-4" dirty="0" err="1" smtClean="0"/>
              <a:t>ui</a:t>
            </a:r>
            <a:r>
              <a:rPr spc="-8" dirty="0" err="1" smtClean="0"/>
              <a:t>c</a:t>
            </a:r>
            <a:r>
              <a:rPr spc="-4" dirty="0" err="1" smtClean="0"/>
              <a:t>k</a:t>
            </a:r>
            <a:r>
              <a:rPr sz="7650" spc="-4" dirty="0" err="1" smtClean="0"/>
              <a:t>S</a:t>
            </a:r>
            <a:r>
              <a:rPr spc="-8" dirty="0" err="1" smtClean="0"/>
              <a:t>ort</a:t>
            </a:r>
            <a:endParaRPr sz="7650" dirty="0"/>
          </a:p>
        </p:txBody>
      </p:sp>
      <p:grpSp>
        <p:nvGrpSpPr>
          <p:cNvPr id="3" name="object 3"/>
          <p:cNvGrpSpPr/>
          <p:nvPr/>
        </p:nvGrpSpPr>
        <p:grpSpPr>
          <a:xfrm>
            <a:off x="2301621" y="3794759"/>
            <a:ext cx="601504" cy="600075"/>
            <a:chOff x="1246632" y="3846576"/>
            <a:chExt cx="802005" cy="800100"/>
          </a:xfrm>
          <a:solidFill>
            <a:srgbClr val="FF0000"/>
          </a:solidFill>
        </p:grpSpPr>
        <p:sp>
          <p:nvSpPr>
            <p:cNvPr id="4" name="object 4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EC515C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68117" y="3944302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7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31439" y="3794759"/>
            <a:ext cx="601504" cy="600075"/>
            <a:chOff x="2353055" y="3846576"/>
            <a:chExt cx="802005" cy="800100"/>
          </a:xfrm>
          <a:solidFill>
            <a:srgbClr val="92D050"/>
          </a:solidFill>
        </p:grpSpPr>
        <p:sp>
          <p:nvSpPr>
            <p:cNvPr id="8" name="object 8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2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2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2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2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298412" y="3944302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1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063866" y="5810279"/>
            <a:ext cx="600075" cy="600075"/>
            <a:chOff x="5676900" y="3902964"/>
            <a:chExt cx="800100" cy="800100"/>
          </a:xfrm>
          <a:solidFill>
            <a:srgbClr val="7030A0"/>
          </a:solidFill>
        </p:grpSpPr>
        <p:sp>
          <p:nvSpPr>
            <p:cNvPr id="12" name="object 12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229600" y="5963030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schemeClr val="bg1"/>
                </a:solidFill>
                <a:latin typeface="Tahoma"/>
                <a:cs typeface="Tahoma"/>
              </a:rPr>
              <a:t> 9</a:t>
            </a:r>
            <a:endParaRPr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962400" y="3794759"/>
            <a:ext cx="601504" cy="600075"/>
            <a:chOff x="3461003" y="3846576"/>
            <a:chExt cx="802005" cy="800100"/>
          </a:xfrm>
          <a:solidFill>
            <a:srgbClr val="92D050"/>
          </a:solidFill>
        </p:grpSpPr>
        <p:sp>
          <p:nvSpPr>
            <p:cNvPr id="16" name="object 16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129564" y="3944302"/>
            <a:ext cx="26908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dirty="0" smtClean="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794504" y="3810760"/>
            <a:ext cx="600075" cy="600075"/>
            <a:chOff x="4570476" y="3867911"/>
            <a:chExt cx="800100" cy="800100"/>
          </a:xfrm>
          <a:solidFill>
            <a:srgbClr val="FFC000"/>
          </a:solidFill>
        </p:grpSpPr>
        <p:sp>
          <p:nvSpPr>
            <p:cNvPr id="32" name="object 32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961000" y="3960304"/>
            <a:ext cx="268605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lang="en-IN" sz="2000" dirty="0" smtClean="0">
                <a:solidFill>
                  <a:schemeClr val="bg1"/>
                </a:solidFill>
                <a:latin typeface="Tahoma"/>
                <a:cs typeface="Tahoma"/>
              </a:rPr>
              <a:t>2</a:t>
            </a:r>
            <a:endParaRPr lang="en-IN" dirty="0" smtClean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4289" y="5322950"/>
            <a:ext cx="1866519" cy="640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10412" y="4394834"/>
            <a:ext cx="454914" cy="640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14358" y="6204961"/>
            <a:ext cx="1506379" cy="333746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2100" spc="86" dirty="0">
                <a:solidFill>
                  <a:srgbClr val="00C5BA"/>
                </a:solidFill>
                <a:latin typeface="Arial"/>
                <a:cs typeface="Arial"/>
              </a:rPr>
              <a:t></a:t>
            </a:r>
            <a:r>
              <a:rPr sz="2100" spc="86" dirty="0">
                <a:solidFill>
                  <a:srgbClr val="FFFFFF"/>
                </a:solidFill>
                <a:latin typeface="Gothic Uralic"/>
                <a:cs typeface="Gothic Uralic"/>
              </a:rPr>
              <a:t>Pivot 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=</a:t>
            </a:r>
            <a:r>
              <a:rPr sz="2100" spc="-12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lang="en-IN" sz="2100" spc="-120" dirty="0" smtClean="0">
                <a:solidFill>
                  <a:srgbClr val="FFFFFF"/>
                </a:solidFill>
                <a:latin typeface="Gothic Uralic"/>
                <a:cs typeface="Gothic Uralic"/>
              </a:rPr>
              <a:t> 7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75034" y="4405120"/>
            <a:ext cx="429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61000" y="4405120"/>
            <a:ext cx="298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J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35069" y="2646924"/>
            <a:ext cx="2588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chemeClr val="bg1"/>
                </a:solidFill>
              </a:rPr>
              <a:t>8 &lt; = 7 ??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12462" y="5120714"/>
            <a:ext cx="2491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solidFill>
                  <a:schemeClr val="bg1"/>
                </a:solidFill>
              </a:rPr>
              <a:t>FALSE</a:t>
            </a:r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48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21" y="457200"/>
            <a:ext cx="2713196" cy="118686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650" dirty="0" err="1" smtClean="0"/>
              <a:t>Q</a:t>
            </a:r>
            <a:r>
              <a:rPr spc="-4" dirty="0" err="1" smtClean="0"/>
              <a:t>ui</a:t>
            </a:r>
            <a:r>
              <a:rPr spc="-8" dirty="0" err="1" smtClean="0"/>
              <a:t>c</a:t>
            </a:r>
            <a:r>
              <a:rPr spc="-4" dirty="0" err="1" smtClean="0"/>
              <a:t>k</a:t>
            </a:r>
            <a:r>
              <a:rPr sz="7650" spc="-4" dirty="0" err="1" smtClean="0"/>
              <a:t>S</a:t>
            </a:r>
            <a:r>
              <a:rPr spc="-8" dirty="0" err="1" smtClean="0"/>
              <a:t>ort</a:t>
            </a:r>
            <a:endParaRPr sz="7650" dirty="0"/>
          </a:p>
        </p:txBody>
      </p:sp>
      <p:grpSp>
        <p:nvGrpSpPr>
          <p:cNvPr id="3" name="object 3"/>
          <p:cNvGrpSpPr/>
          <p:nvPr/>
        </p:nvGrpSpPr>
        <p:grpSpPr>
          <a:xfrm>
            <a:off x="2301621" y="3794759"/>
            <a:ext cx="601504" cy="600075"/>
            <a:chOff x="1246632" y="3846576"/>
            <a:chExt cx="802005" cy="800100"/>
          </a:xfrm>
          <a:solidFill>
            <a:srgbClr val="FF0000"/>
          </a:solidFill>
        </p:grpSpPr>
        <p:sp>
          <p:nvSpPr>
            <p:cNvPr id="4" name="object 4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EC515C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68117" y="3944302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7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31439" y="3794759"/>
            <a:ext cx="601504" cy="600075"/>
            <a:chOff x="2353055" y="3846576"/>
            <a:chExt cx="802005" cy="800100"/>
          </a:xfrm>
          <a:solidFill>
            <a:srgbClr val="92D050"/>
          </a:solidFill>
        </p:grpSpPr>
        <p:sp>
          <p:nvSpPr>
            <p:cNvPr id="8" name="object 8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2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2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2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2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298412" y="3944302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1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063866" y="5810279"/>
            <a:ext cx="600075" cy="600075"/>
            <a:chOff x="5676900" y="3902964"/>
            <a:chExt cx="800100" cy="800100"/>
          </a:xfrm>
          <a:solidFill>
            <a:srgbClr val="7030A0"/>
          </a:solidFill>
        </p:grpSpPr>
        <p:sp>
          <p:nvSpPr>
            <p:cNvPr id="12" name="object 12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229600" y="5963030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schemeClr val="bg1"/>
                </a:solidFill>
                <a:latin typeface="Tahoma"/>
                <a:cs typeface="Tahoma"/>
              </a:rPr>
              <a:t> 9</a:t>
            </a:r>
            <a:endParaRPr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962400" y="3794759"/>
            <a:ext cx="601504" cy="600075"/>
            <a:chOff x="3461003" y="3846576"/>
            <a:chExt cx="802005" cy="800100"/>
          </a:xfrm>
          <a:solidFill>
            <a:srgbClr val="92D050"/>
          </a:solidFill>
        </p:grpSpPr>
        <p:sp>
          <p:nvSpPr>
            <p:cNvPr id="16" name="object 16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129564" y="3944302"/>
            <a:ext cx="26908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dirty="0" smtClean="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794504" y="3810760"/>
            <a:ext cx="600075" cy="600075"/>
            <a:chOff x="4570476" y="3867911"/>
            <a:chExt cx="800100" cy="800100"/>
          </a:xfrm>
          <a:solidFill>
            <a:srgbClr val="FFC000"/>
          </a:solidFill>
        </p:grpSpPr>
        <p:sp>
          <p:nvSpPr>
            <p:cNvPr id="32" name="object 32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961000" y="3960304"/>
            <a:ext cx="268605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lang="en-IN" sz="2000" dirty="0" smtClean="0">
                <a:solidFill>
                  <a:schemeClr val="bg1"/>
                </a:solidFill>
                <a:latin typeface="Tahoma"/>
                <a:cs typeface="Tahoma"/>
              </a:rPr>
              <a:t>2</a:t>
            </a:r>
            <a:endParaRPr lang="en-IN" dirty="0" smtClean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4289" y="5322950"/>
            <a:ext cx="1866519" cy="640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10412" y="4394834"/>
            <a:ext cx="454914" cy="640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14358" y="6204961"/>
            <a:ext cx="1506379" cy="333746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2100" spc="86" dirty="0">
                <a:solidFill>
                  <a:srgbClr val="00C5BA"/>
                </a:solidFill>
                <a:latin typeface="Arial"/>
                <a:cs typeface="Arial"/>
              </a:rPr>
              <a:t></a:t>
            </a:r>
            <a:r>
              <a:rPr sz="2100" spc="86" dirty="0">
                <a:solidFill>
                  <a:srgbClr val="FFFFFF"/>
                </a:solidFill>
                <a:latin typeface="Gothic Uralic"/>
                <a:cs typeface="Gothic Uralic"/>
              </a:rPr>
              <a:t>Pivot 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=</a:t>
            </a:r>
            <a:r>
              <a:rPr sz="2100" spc="-12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lang="en-IN" sz="2100" spc="-120" dirty="0" smtClean="0">
                <a:solidFill>
                  <a:srgbClr val="FFFFFF"/>
                </a:solidFill>
                <a:latin typeface="Gothic Uralic"/>
                <a:cs typeface="Gothic Uralic"/>
              </a:rPr>
              <a:t> 7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75034" y="4405120"/>
            <a:ext cx="429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61000" y="4405120"/>
            <a:ext cx="298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J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42659" y="2867495"/>
            <a:ext cx="2588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chemeClr val="bg1"/>
                </a:solidFill>
              </a:rPr>
              <a:t>8 &lt; = 7 ??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85717" y="2836717"/>
            <a:ext cx="2491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solidFill>
                  <a:schemeClr val="bg1"/>
                </a:solidFill>
              </a:rPr>
              <a:t>FALSE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28988" y="2175626"/>
            <a:ext cx="726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Step:1 :  while( number[</a:t>
            </a:r>
            <a:r>
              <a:rPr lang="en-IN" sz="2400" dirty="0" err="1">
                <a:solidFill>
                  <a:schemeClr val="bg1"/>
                </a:solidFill>
              </a:rPr>
              <a:t>i</a:t>
            </a:r>
            <a:r>
              <a:rPr lang="en-IN" sz="2400" dirty="0">
                <a:solidFill>
                  <a:schemeClr val="bg1"/>
                </a:solidFill>
              </a:rPr>
              <a:t>] &lt; = number[pivot] &amp;&amp; I &lt;last) </a:t>
            </a:r>
            <a:endParaRPr lang="en-IN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3187952" y="5603316"/>
            <a:ext cx="3511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chemeClr val="bg1"/>
                </a:solidFill>
              </a:rPr>
              <a:t>STEP 1 FAILS</a:t>
            </a:r>
            <a:endParaRPr lang="en-IN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94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21" y="457200"/>
            <a:ext cx="2713196" cy="118686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650" dirty="0" err="1" smtClean="0"/>
              <a:t>Q</a:t>
            </a:r>
            <a:r>
              <a:rPr spc="-4" dirty="0" err="1" smtClean="0"/>
              <a:t>ui</a:t>
            </a:r>
            <a:r>
              <a:rPr spc="-8" dirty="0" err="1" smtClean="0"/>
              <a:t>c</a:t>
            </a:r>
            <a:r>
              <a:rPr spc="-4" dirty="0" err="1" smtClean="0"/>
              <a:t>k</a:t>
            </a:r>
            <a:r>
              <a:rPr sz="7650" spc="-4" dirty="0" err="1" smtClean="0"/>
              <a:t>S</a:t>
            </a:r>
            <a:r>
              <a:rPr spc="-8" dirty="0" err="1" smtClean="0"/>
              <a:t>ort</a:t>
            </a:r>
            <a:endParaRPr sz="7650" dirty="0"/>
          </a:p>
        </p:txBody>
      </p:sp>
      <p:grpSp>
        <p:nvGrpSpPr>
          <p:cNvPr id="3" name="object 3"/>
          <p:cNvGrpSpPr/>
          <p:nvPr/>
        </p:nvGrpSpPr>
        <p:grpSpPr>
          <a:xfrm>
            <a:off x="2301621" y="3794759"/>
            <a:ext cx="601504" cy="600075"/>
            <a:chOff x="1246632" y="3846576"/>
            <a:chExt cx="802005" cy="800100"/>
          </a:xfrm>
          <a:solidFill>
            <a:srgbClr val="FF0000"/>
          </a:solidFill>
        </p:grpSpPr>
        <p:sp>
          <p:nvSpPr>
            <p:cNvPr id="4" name="object 4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EC515C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68117" y="3944302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7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31439" y="3794759"/>
            <a:ext cx="601504" cy="600075"/>
            <a:chOff x="2353055" y="3846576"/>
            <a:chExt cx="802005" cy="800100"/>
          </a:xfrm>
          <a:solidFill>
            <a:srgbClr val="92D050"/>
          </a:solidFill>
        </p:grpSpPr>
        <p:sp>
          <p:nvSpPr>
            <p:cNvPr id="8" name="object 8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2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2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2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2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298412" y="3944302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1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063866" y="5810279"/>
            <a:ext cx="600075" cy="600075"/>
            <a:chOff x="5676900" y="3902964"/>
            <a:chExt cx="800100" cy="800100"/>
          </a:xfrm>
          <a:solidFill>
            <a:srgbClr val="7030A0"/>
          </a:solidFill>
        </p:grpSpPr>
        <p:sp>
          <p:nvSpPr>
            <p:cNvPr id="12" name="object 12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229600" y="5963030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schemeClr val="bg1"/>
                </a:solidFill>
                <a:latin typeface="Tahoma"/>
                <a:cs typeface="Tahoma"/>
              </a:rPr>
              <a:t> 9</a:t>
            </a:r>
            <a:endParaRPr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962400" y="3794759"/>
            <a:ext cx="601504" cy="600075"/>
            <a:chOff x="3461003" y="3846576"/>
            <a:chExt cx="802005" cy="800100"/>
          </a:xfrm>
          <a:solidFill>
            <a:srgbClr val="92D050"/>
          </a:solidFill>
        </p:grpSpPr>
        <p:sp>
          <p:nvSpPr>
            <p:cNvPr id="16" name="object 16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129564" y="3944302"/>
            <a:ext cx="26908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dirty="0" smtClean="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794504" y="3810760"/>
            <a:ext cx="600075" cy="600075"/>
            <a:chOff x="4570476" y="3867911"/>
            <a:chExt cx="800100" cy="800100"/>
          </a:xfrm>
          <a:solidFill>
            <a:srgbClr val="FFC000"/>
          </a:solidFill>
        </p:grpSpPr>
        <p:sp>
          <p:nvSpPr>
            <p:cNvPr id="32" name="object 32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961000" y="3960304"/>
            <a:ext cx="268605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lang="en-IN" sz="2000" dirty="0" smtClean="0">
                <a:solidFill>
                  <a:schemeClr val="bg1"/>
                </a:solidFill>
                <a:latin typeface="Tahoma"/>
                <a:cs typeface="Tahoma"/>
              </a:rPr>
              <a:t>2</a:t>
            </a:r>
            <a:endParaRPr lang="en-IN" dirty="0" smtClean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4289" y="5322950"/>
            <a:ext cx="1866519" cy="640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10412" y="4394834"/>
            <a:ext cx="454914" cy="640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14358" y="6204961"/>
            <a:ext cx="1506379" cy="333746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2100" spc="86" dirty="0">
                <a:solidFill>
                  <a:srgbClr val="00C5BA"/>
                </a:solidFill>
                <a:latin typeface="Arial"/>
                <a:cs typeface="Arial"/>
              </a:rPr>
              <a:t></a:t>
            </a:r>
            <a:r>
              <a:rPr sz="2100" spc="86" dirty="0">
                <a:solidFill>
                  <a:srgbClr val="FFFFFF"/>
                </a:solidFill>
                <a:latin typeface="Gothic Uralic"/>
                <a:cs typeface="Gothic Uralic"/>
              </a:rPr>
              <a:t>Pivot 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=</a:t>
            </a:r>
            <a:r>
              <a:rPr sz="2100" spc="-12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lang="en-IN" sz="2100" spc="-120" dirty="0" smtClean="0">
                <a:solidFill>
                  <a:srgbClr val="FFFFFF"/>
                </a:solidFill>
                <a:latin typeface="Gothic Uralic"/>
                <a:cs typeface="Gothic Uralic"/>
              </a:rPr>
              <a:t> 7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75034" y="4405120"/>
            <a:ext cx="429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61000" y="4405120"/>
            <a:ext cx="298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J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1700" y="2280042"/>
            <a:ext cx="9257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Step:2 :  while( number [ j ]  &gt; number [pivot] )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94438" y="5696753"/>
            <a:ext cx="3627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solidFill>
                  <a:schemeClr val="bg1"/>
                </a:solidFill>
              </a:rPr>
              <a:t>2  &gt; = 7 ??</a:t>
            </a:r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6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21" y="457200"/>
            <a:ext cx="2713196" cy="118686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650" dirty="0" err="1" smtClean="0"/>
              <a:t>Q</a:t>
            </a:r>
            <a:r>
              <a:rPr spc="-4" dirty="0" err="1" smtClean="0"/>
              <a:t>ui</a:t>
            </a:r>
            <a:r>
              <a:rPr spc="-8" dirty="0" err="1" smtClean="0"/>
              <a:t>c</a:t>
            </a:r>
            <a:r>
              <a:rPr spc="-4" dirty="0" err="1" smtClean="0"/>
              <a:t>k</a:t>
            </a:r>
            <a:r>
              <a:rPr sz="7650" spc="-4" dirty="0" err="1" smtClean="0"/>
              <a:t>S</a:t>
            </a:r>
            <a:r>
              <a:rPr spc="-8" dirty="0" err="1" smtClean="0"/>
              <a:t>ort</a:t>
            </a:r>
            <a:endParaRPr sz="7650" dirty="0"/>
          </a:p>
        </p:txBody>
      </p:sp>
      <p:grpSp>
        <p:nvGrpSpPr>
          <p:cNvPr id="3" name="object 3"/>
          <p:cNvGrpSpPr/>
          <p:nvPr/>
        </p:nvGrpSpPr>
        <p:grpSpPr>
          <a:xfrm>
            <a:off x="2301621" y="3794759"/>
            <a:ext cx="601504" cy="600075"/>
            <a:chOff x="1246632" y="3846576"/>
            <a:chExt cx="802005" cy="800100"/>
          </a:xfrm>
          <a:solidFill>
            <a:srgbClr val="FF0000"/>
          </a:solidFill>
        </p:grpSpPr>
        <p:sp>
          <p:nvSpPr>
            <p:cNvPr id="4" name="object 4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EC515C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68117" y="3944302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7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31439" y="3794759"/>
            <a:ext cx="601504" cy="600075"/>
            <a:chOff x="2353055" y="3846576"/>
            <a:chExt cx="802005" cy="800100"/>
          </a:xfrm>
          <a:solidFill>
            <a:srgbClr val="92D050"/>
          </a:solidFill>
        </p:grpSpPr>
        <p:sp>
          <p:nvSpPr>
            <p:cNvPr id="8" name="object 8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2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2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2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2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298412" y="3944302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1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063866" y="5810279"/>
            <a:ext cx="600075" cy="600075"/>
            <a:chOff x="5676900" y="3902964"/>
            <a:chExt cx="800100" cy="800100"/>
          </a:xfrm>
          <a:solidFill>
            <a:srgbClr val="7030A0"/>
          </a:solidFill>
        </p:grpSpPr>
        <p:sp>
          <p:nvSpPr>
            <p:cNvPr id="12" name="object 12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229600" y="5963030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schemeClr val="bg1"/>
                </a:solidFill>
                <a:latin typeface="Tahoma"/>
                <a:cs typeface="Tahoma"/>
              </a:rPr>
              <a:t> 9</a:t>
            </a:r>
            <a:endParaRPr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962400" y="3794759"/>
            <a:ext cx="601504" cy="600075"/>
            <a:chOff x="3461003" y="3846576"/>
            <a:chExt cx="802005" cy="800100"/>
          </a:xfrm>
          <a:solidFill>
            <a:srgbClr val="92D050"/>
          </a:solidFill>
        </p:grpSpPr>
        <p:sp>
          <p:nvSpPr>
            <p:cNvPr id="16" name="object 16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129564" y="3944302"/>
            <a:ext cx="26908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dirty="0" smtClean="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794504" y="3810760"/>
            <a:ext cx="600075" cy="600075"/>
            <a:chOff x="4570476" y="3867911"/>
            <a:chExt cx="800100" cy="800100"/>
          </a:xfrm>
          <a:solidFill>
            <a:srgbClr val="FFC000"/>
          </a:solidFill>
        </p:grpSpPr>
        <p:sp>
          <p:nvSpPr>
            <p:cNvPr id="32" name="object 32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961000" y="3960304"/>
            <a:ext cx="268605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lang="en-IN" sz="2000" dirty="0" smtClean="0">
                <a:solidFill>
                  <a:schemeClr val="bg1"/>
                </a:solidFill>
                <a:latin typeface="Tahoma"/>
                <a:cs typeface="Tahoma"/>
              </a:rPr>
              <a:t>2</a:t>
            </a:r>
            <a:endParaRPr lang="en-IN" dirty="0" smtClean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4289" y="5322950"/>
            <a:ext cx="1866519" cy="640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10412" y="4394834"/>
            <a:ext cx="454914" cy="640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14358" y="6204961"/>
            <a:ext cx="1506379" cy="333746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2100" spc="86" dirty="0">
                <a:solidFill>
                  <a:srgbClr val="00C5BA"/>
                </a:solidFill>
                <a:latin typeface="Arial"/>
                <a:cs typeface="Arial"/>
              </a:rPr>
              <a:t></a:t>
            </a:r>
            <a:r>
              <a:rPr sz="2100" spc="86" dirty="0">
                <a:solidFill>
                  <a:srgbClr val="FFFFFF"/>
                </a:solidFill>
                <a:latin typeface="Gothic Uralic"/>
                <a:cs typeface="Gothic Uralic"/>
              </a:rPr>
              <a:t>Pivot 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=</a:t>
            </a:r>
            <a:r>
              <a:rPr sz="2100" spc="-12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lang="en-IN" sz="2100" spc="-120" dirty="0" smtClean="0">
                <a:solidFill>
                  <a:srgbClr val="FFFFFF"/>
                </a:solidFill>
                <a:latin typeface="Gothic Uralic"/>
                <a:cs typeface="Gothic Uralic"/>
              </a:rPr>
              <a:t> 7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75034" y="4405120"/>
            <a:ext cx="429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61000" y="4405120"/>
            <a:ext cx="298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J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83468" y="2665505"/>
            <a:ext cx="3627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solidFill>
                  <a:schemeClr val="bg1"/>
                </a:solidFill>
              </a:rPr>
              <a:t>2  &gt; = 7 ??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3454613" y="2885322"/>
            <a:ext cx="1954761" cy="330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715000" y="2696282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chemeClr val="bg1"/>
                </a:solidFill>
              </a:rPr>
              <a:t>FALSE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53964" y="5616183"/>
            <a:ext cx="3712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chemeClr val="bg1"/>
                </a:solidFill>
              </a:rPr>
              <a:t>STEP 2 FAILS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78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21" y="457200"/>
            <a:ext cx="2713196" cy="118686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650" dirty="0" err="1" smtClean="0"/>
              <a:t>Q</a:t>
            </a:r>
            <a:r>
              <a:rPr spc="-4" dirty="0" err="1" smtClean="0"/>
              <a:t>ui</a:t>
            </a:r>
            <a:r>
              <a:rPr spc="-8" dirty="0" err="1" smtClean="0"/>
              <a:t>c</a:t>
            </a:r>
            <a:r>
              <a:rPr spc="-4" dirty="0" err="1" smtClean="0"/>
              <a:t>k</a:t>
            </a:r>
            <a:r>
              <a:rPr sz="7650" spc="-4" dirty="0" err="1" smtClean="0"/>
              <a:t>S</a:t>
            </a:r>
            <a:r>
              <a:rPr spc="-8" dirty="0" err="1" smtClean="0"/>
              <a:t>ort</a:t>
            </a:r>
            <a:endParaRPr sz="7650" dirty="0"/>
          </a:p>
        </p:txBody>
      </p:sp>
      <p:grpSp>
        <p:nvGrpSpPr>
          <p:cNvPr id="3" name="object 3"/>
          <p:cNvGrpSpPr/>
          <p:nvPr/>
        </p:nvGrpSpPr>
        <p:grpSpPr>
          <a:xfrm>
            <a:off x="2301621" y="3794759"/>
            <a:ext cx="601504" cy="600075"/>
            <a:chOff x="1246632" y="3846576"/>
            <a:chExt cx="802005" cy="800100"/>
          </a:xfrm>
          <a:solidFill>
            <a:srgbClr val="FF0000"/>
          </a:solidFill>
        </p:grpSpPr>
        <p:sp>
          <p:nvSpPr>
            <p:cNvPr id="4" name="object 4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EC515C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68117" y="3944302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7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31439" y="3794759"/>
            <a:ext cx="601504" cy="600075"/>
            <a:chOff x="2353055" y="3846576"/>
            <a:chExt cx="802005" cy="800100"/>
          </a:xfrm>
          <a:solidFill>
            <a:srgbClr val="92D050"/>
          </a:solidFill>
        </p:grpSpPr>
        <p:sp>
          <p:nvSpPr>
            <p:cNvPr id="8" name="object 8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2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2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2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2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298412" y="3944302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1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063866" y="5810279"/>
            <a:ext cx="600075" cy="600075"/>
            <a:chOff x="5676900" y="3902964"/>
            <a:chExt cx="800100" cy="800100"/>
          </a:xfrm>
          <a:solidFill>
            <a:srgbClr val="7030A0"/>
          </a:solidFill>
        </p:grpSpPr>
        <p:sp>
          <p:nvSpPr>
            <p:cNvPr id="12" name="object 12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229600" y="5963030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schemeClr val="bg1"/>
                </a:solidFill>
                <a:latin typeface="Tahoma"/>
                <a:cs typeface="Tahoma"/>
              </a:rPr>
              <a:t> 9</a:t>
            </a:r>
            <a:endParaRPr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962400" y="3794759"/>
            <a:ext cx="601504" cy="600075"/>
            <a:chOff x="3461003" y="3846576"/>
            <a:chExt cx="802005" cy="800100"/>
          </a:xfrm>
          <a:solidFill>
            <a:srgbClr val="92D050"/>
          </a:solidFill>
        </p:grpSpPr>
        <p:sp>
          <p:nvSpPr>
            <p:cNvPr id="16" name="object 16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129564" y="3944302"/>
            <a:ext cx="26908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dirty="0" smtClean="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794504" y="3810760"/>
            <a:ext cx="600075" cy="600075"/>
            <a:chOff x="4570476" y="3867911"/>
            <a:chExt cx="800100" cy="800100"/>
          </a:xfrm>
          <a:solidFill>
            <a:srgbClr val="FFC000"/>
          </a:solidFill>
        </p:grpSpPr>
        <p:sp>
          <p:nvSpPr>
            <p:cNvPr id="32" name="object 32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961000" y="3960304"/>
            <a:ext cx="268605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lang="en-IN" sz="2000" dirty="0" smtClean="0">
                <a:solidFill>
                  <a:schemeClr val="bg1"/>
                </a:solidFill>
                <a:latin typeface="Tahoma"/>
                <a:cs typeface="Tahoma"/>
              </a:rPr>
              <a:t>2</a:t>
            </a:r>
            <a:endParaRPr lang="en-IN" dirty="0" smtClean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4289" y="5322950"/>
            <a:ext cx="1866519" cy="640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10412" y="4394834"/>
            <a:ext cx="454914" cy="640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14358" y="6204961"/>
            <a:ext cx="1506379" cy="333746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2100" spc="86" dirty="0">
                <a:solidFill>
                  <a:srgbClr val="00C5BA"/>
                </a:solidFill>
                <a:latin typeface="Arial"/>
                <a:cs typeface="Arial"/>
              </a:rPr>
              <a:t></a:t>
            </a:r>
            <a:r>
              <a:rPr sz="2100" spc="86" dirty="0">
                <a:solidFill>
                  <a:srgbClr val="FFFFFF"/>
                </a:solidFill>
                <a:latin typeface="Gothic Uralic"/>
                <a:cs typeface="Gothic Uralic"/>
              </a:rPr>
              <a:t>Pivot 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=</a:t>
            </a:r>
            <a:r>
              <a:rPr sz="2100" spc="-12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lang="en-IN" sz="2100" spc="-120" dirty="0" smtClean="0">
                <a:solidFill>
                  <a:srgbClr val="FFFFFF"/>
                </a:solidFill>
                <a:latin typeface="Gothic Uralic"/>
                <a:cs typeface="Gothic Uralic"/>
              </a:rPr>
              <a:t> 7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75034" y="4405120"/>
            <a:ext cx="429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61000" y="4405120"/>
            <a:ext cx="298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J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3989" y="2354086"/>
            <a:ext cx="7231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bg1"/>
                </a:solidFill>
              </a:rPr>
              <a:t>STEP 3 : IF ( J &gt; I )  -   SWAP number[</a:t>
            </a:r>
            <a:r>
              <a:rPr lang="en-IN" sz="2400" dirty="0" err="1" smtClean="0">
                <a:solidFill>
                  <a:schemeClr val="bg1"/>
                </a:solidFill>
              </a:rPr>
              <a:t>i</a:t>
            </a:r>
            <a:r>
              <a:rPr lang="en-IN" sz="2400" dirty="0" smtClean="0">
                <a:solidFill>
                  <a:schemeClr val="bg1"/>
                </a:solidFill>
              </a:rPr>
              <a:t>] and number[j]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85151" y="5567643"/>
            <a:ext cx="3359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chemeClr val="bg1"/>
                </a:solidFill>
              </a:rPr>
              <a:t>TRUE - SWAP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59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21" y="457200"/>
            <a:ext cx="2713196" cy="118686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650" dirty="0" err="1" smtClean="0"/>
              <a:t>Q</a:t>
            </a:r>
            <a:r>
              <a:rPr spc="-4" dirty="0" err="1" smtClean="0"/>
              <a:t>ui</a:t>
            </a:r>
            <a:r>
              <a:rPr spc="-8" dirty="0" err="1" smtClean="0"/>
              <a:t>c</a:t>
            </a:r>
            <a:r>
              <a:rPr spc="-4" dirty="0" err="1" smtClean="0"/>
              <a:t>k</a:t>
            </a:r>
            <a:r>
              <a:rPr sz="7650" spc="-4" dirty="0" err="1" smtClean="0"/>
              <a:t>S</a:t>
            </a:r>
            <a:r>
              <a:rPr spc="-8" dirty="0" err="1" smtClean="0"/>
              <a:t>ort</a:t>
            </a:r>
            <a:endParaRPr sz="7650" dirty="0"/>
          </a:p>
        </p:txBody>
      </p:sp>
      <p:grpSp>
        <p:nvGrpSpPr>
          <p:cNvPr id="3" name="object 3"/>
          <p:cNvGrpSpPr/>
          <p:nvPr/>
        </p:nvGrpSpPr>
        <p:grpSpPr>
          <a:xfrm>
            <a:off x="2301621" y="3794759"/>
            <a:ext cx="601504" cy="600075"/>
            <a:chOff x="1246632" y="3846576"/>
            <a:chExt cx="802005" cy="800100"/>
          </a:xfrm>
          <a:solidFill>
            <a:srgbClr val="FF0000"/>
          </a:solidFill>
        </p:grpSpPr>
        <p:sp>
          <p:nvSpPr>
            <p:cNvPr id="4" name="object 4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EC515C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68117" y="3944302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7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31439" y="3794759"/>
            <a:ext cx="601504" cy="600075"/>
            <a:chOff x="2353055" y="3846576"/>
            <a:chExt cx="802005" cy="800100"/>
          </a:xfrm>
          <a:solidFill>
            <a:srgbClr val="92D050"/>
          </a:solidFill>
        </p:grpSpPr>
        <p:sp>
          <p:nvSpPr>
            <p:cNvPr id="8" name="object 8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2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2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2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2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298412" y="3944302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1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063866" y="5810279"/>
            <a:ext cx="600075" cy="600075"/>
            <a:chOff x="5676900" y="3902964"/>
            <a:chExt cx="800100" cy="800100"/>
          </a:xfrm>
          <a:solidFill>
            <a:srgbClr val="7030A0"/>
          </a:solidFill>
        </p:grpSpPr>
        <p:sp>
          <p:nvSpPr>
            <p:cNvPr id="12" name="object 12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229600" y="5963030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schemeClr val="bg1"/>
                </a:solidFill>
                <a:latin typeface="Tahoma"/>
                <a:cs typeface="Tahoma"/>
              </a:rPr>
              <a:t> 9</a:t>
            </a:r>
            <a:endParaRPr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962400" y="3794759"/>
            <a:ext cx="601504" cy="600075"/>
            <a:chOff x="3461003" y="3846576"/>
            <a:chExt cx="802005" cy="800100"/>
          </a:xfrm>
          <a:solidFill>
            <a:srgbClr val="92D050"/>
          </a:solidFill>
        </p:grpSpPr>
        <p:sp>
          <p:nvSpPr>
            <p:cNvPr id="16" name="object 16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129564" y="3944302"/>
            <a:ext cx="26908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dirty="0" smtClean="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794504" y="3810760"/>
            <a:ext cx="600075" cy="600075"/>
            <a:chOff x="4570476" y="3867911"/>
            <a:chExt cx="800100" cy="800100"/>
          </a:xfrm>
          <a:solidFill>
            <a:srgbClr val="FFC000"/>
          </a:solidFill>
        </p:grpSpPr>
        <p:sp>
          <p:nvSpPr>
            <p:cNvPr id="32" name="object 32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961000" y="3960304"/>
            <a:ext cx="268605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lang="en-IN" sz="2000" dirty="0" smtClean="0">
                <a:solidFill>
                  <a:schemeClr val="bg1"/>
                </a:solidFill>
                <a:latin typeface="Tahoma"/>
                <a:cs typeface="Tahoma"/>
              </a:rPr>
              <a:t>2</a:t>
            </a:r>
            <a:endParaRPr lang="en-IN" dirty="0" smtClean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4289" y="5322950"/>
            <a:ext cx="1866519" cy="640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10412" y="4394834"/>
            <a:ext cx="454914" cy="640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14358" y="6204961"/>
            <a:ext cx="1506379" cy="333746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2100" spc="86" dirty="0">
                <a:solidFill>
                  <a:srgbClr val="00C5BA"/>
                </a:solidFill>
                <a:latin typeface="Arial"/>
                <a:cs typeface="Arial"/>
              </a:rPr>
              <a:t></a:t>
            </a:r>
            <a:r>
              <a:rPr sz="2100" spc="86" dirty="0">
                <a:solidFill>
                  <a:srgbClr val="FFFFFF"/>
                </a:solidFill>
                <a:latin typeface="Gothic Uralic"/>
                <a:cs typeface="Gothic Uralic"/>
              </a:rPr>
              <a:t>Pivot 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=</a:t>
            </a:r>
            <a:r>
              <a:rPr sz="2100" spc="-12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lang="en-IN" sz="2100" spc="-120" dirty="0" smtClean="0">
                <a:solidFill>
                  <a:srgbClr val="FFFFFF"/>
                </a:solidFill>
                <a:latin typeface="Gothic Uralic"/>
                <a:cs typeface="Gothic Uralic"/>
              </a:rPr>
              <a:t> 7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75034" y="4405120"/>
            <a:ext cx="429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61000" y="4405120"/>
            <a:ext cx="298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J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30" name="object 44"/>
          <p:cNvSpPr/>
          <p:nvPr/>
        </p:nvSpPr>
        <p:spPr>
          <a:xfrm>
            <a:off x="4085300" y="2966041"/>
            <a:ext cx="1100041" cy="804863"/>
          </a:xfrm>
          <a:custGeom>
            <a:avLst/>
            <a:gdLst/>
            <a:ahLst/>
            <a:cxnLst/>
            <a:rect l="l" t="t" r="r" b="b"/>
            <a:pathLst>
              <a:path w="7265670" h="1073150">
                <a:moveTo>
                  <a:pt x="28193" y="989838"/>
                </a:moveTo>
                <a:lnTo>
                  <a:pt x="17698" y="991320"/>
                </a:lnTo>
                <a:lnTo>
                  <a:pt x="8905" y="996553"/>
                </a:lnTo>
                <a:lnTo>
                  <a:pt x="2708" y="1004714"/>
                </a:lnTo>
                <a:lnTo>
                  <a:pt x="0" y="1014983"/>
                </a:lnTo>
                <a:lnTo>
                  <a:pt x="1535" y="1025479"/>
                </a:lnTo>
                <a:lnTo>
                  <a:pt x="6762" y="1034272"/>
                </a:lnTo>
                <a:lnTo>
                  <a:pt x="14894" y="1040469"/>
                </a:lnTo>
                <a:lnTo>
                  <a:pt x="25145" y="1043177"/>
                </a:lnTo>
                <a:lnTo>
                  <a:pt x="35641" y="1041642"/>
                </a:lnTo>
                <a:lnTo>
                  <a:pt x="44434" y="1036415"/>
                </a:lnTo>
                <a:lnTo>
                  <a:pt x="50631" y="1028283"/>
                </a:lnTo>
                <a:lnTo>
                  <a:pt x="53339" y="1018032"/>
                </a:lnTo>
                <a:lnTo>
                  <a:pt x="51804" y="1007536"/>
                </a:lnTo>
                <a:lnTo>
                  <a:pt x="46577" y="998743"/>
                </a:lnTo>
                <a:lnTo>
                  <a:pt x="38445" y="992546"/>
                </a:lnTo>
                <a:lnTo>
                  <a:pt x="28193" y="989838"/>
                </a:lnTo>
                <a:close/>
              </a:path>
              <a:path w="7265670" h="1073150">
                <a:moveTo>
                  <a:pt x="53895" y="887184"/>
                </a:moveTo>
                <a:lnTo>
                  <a:pt x="43751" y="888539"/>
                </a:lnTo>
                <a:lnTo>
                  <a:pt x="34845" y="893585"/>
                </a:lnTo>
                <a:lnTo>
                  <a:pt x="28320" y="901954"/>
                </a:lnTo>
                <a:lnTo>
                  <a:pt x="25636" y="912318"/>
                </a:lnTo>
                <a:lnTo>
                  <a:pt x="27035" y="922448"/>
                </a:lnTo>
                <a:lnTo>
                  <a:pt x="32125" y="931316"/>
                </a:lnTo>
                <a:lnTo>
                  <a:pt x="40512" y="937768"/>
                </a:lnTo>
                <a:lnTo>
                  <a:pt x="50732" y="940472"/>
                </a:lnTo>
                <a:lnTo>
                  <a:pt x="60832" y="939117"/>
                </a:lnTo>
                <a:lnTo>
                  <a:pt x="69695" y="934071"/>
                </a:lnTo>
                <a:lnTo>
                  <a:pt x="76200" y="925702"/>
                </a:lnTo>
                <a:lnTo>
                  <a:pt x="78904" y="915338"/>
                </a:lnTo>
                <a:lnTo>
                  <a:pt x="77549" y="905208"/>
                </a:lnTo>
                <a:lnTo>
                  <a:pt x="72503" y="896340"/>
                </a:lnTo>
                <a:lnTo>
                  <a:pt x="64134" y="889888"/>
                </a:lnTo>
                <a:lnTo>
                  <a:pt x="53895" y="887184"/>
                </a:lnTo>
                <a:close/>
              </a:path>
              <a:path w="7265670" h="1073150">
                <a:moveTo>
                  <a:pt x="111537" y="799528"/>
                </a:moveTo>
                <a:lnTo>
                  <a:pt x="101572" y="801897"/>
                </a:lnTo>
                <a:lnTo>
                  <a:pt x="92963" y="808101"/>
                </a:lnTo>
                <a:lnTo>
                  <a:pt x="87451" y="817262"/>
                </a:lnTo>
                <a:lnTo>
                  <a:pt x="113680" y="852868"/>
                </a:lnTo>
                <a:lnTo>
                  <a:pt x="123616" y="850499"/>
                </a:lnTo>
                <a:lnTo>
                  <a:pt x="132206" y="844295"/>
                </a:lnTo>
                <a:lnTo>
                  <a:pt x="137719" y="835205"/>
                </a:lnTo>
                <a:lnTo>
                  <a:pt x="139255" y="825103"/>
                </a:lnTo>
                <a:lnTo>
                  <a:pt x="136886" y="815167"/>
                </a:lnTo>
                <a:lnTo>
                  <a:pt x="130682" y="806576"/>
                </a:lnTo>
                <a:lnTo>
                  <a:pt x="121646" y="801064"/>
                </a:lnTo>
                <a:lnTo>
                  <a:pt x="111537" y="799528"/>
                </a:lnTo>
                <a:close/>
              </a:path>
              <a:path w="7265670" h="1073150">
                <a:moveTo>
                  <a:pt x="192833" y="726503"/>
                </a:moveTo>
                <a:lnTo>
                  <a:pt x="182620" y="727432"/>
                </a:lnTo>
                <a:lnTo>
                  <a:pt x="173227" y="732408"/>
                </a:lnTo>
                <a:lnTo>
                  <a:pt x="166506" y="740586"/>
                </a:lnTo>
                <a:lnTo>
                  <a:pt x="163560" y="750395"/>
                </a:lnTo>
                <a:lnTo>
                  <a:pt x="164494" y="760608"/>
                </a:lnTo>
                <a:lnTo>
                  <a:pt x="169418" y="770001"/>
                </a:lnTo>
                <a:lnTo>
                  <a:pt x="177649" y="776666"/>
                </a:lnTo>
                <a:lnTo>
                  <a:pt x="187451" y="779605"/>
                </a:lnTo>
                <a:lnTo>
                  <a:pt x="197635" y="778662"/>
                </a:lnTo>
                <a:lnTo>
                  <a:pt x="207009" y="773683"/>
                </a:lnTo>
                <a:lnTo>
                  <a:pt x="213731" y="765508"/>
                </a:lnTo>
                <a:lnTo>
                  <a:pt x="216677" y="755713"/>
                </a:lnTo>
                <a:lnTo>
                  <a:pt x="215743" y="745537"/>
                </a:lnTo>
                <a:lnTo>
                  <a:pt x="210819" y="736219"/>
                </a:lnTo>
                <a:lnTo>
                  <a:pt x="202642" y="729480"/>
                </a:lnTo>
                <a:lnTo>
                  <a:pt x="192833" y="726503"/>
                </a:lnTo>
                <a:close/>
              </a:path>
              <a:path w="7265670" h="1073150">
                <a:moveTo>
                  <a:pt x="271647" y="663888"/>
                </a:moveTo>
                <a:lnTo>
                  <a:pt x="261746" y="667766"/>
                </a:lnTo>
                <a:lnTo>
                  <a:pt x="254194" y="675237"/>
                </a:lnTo>
                <a:lnTo>
                  <a:pt x="250189" y="684672"/>
                </a:lnTo>
                <a:lnTo>
                  <a:pt x="249995" y="694894"/>
                </a:lnTo>
                <a:lnTo>
                  <a:pt x="253872" y="704723"/>
                </a:lnTo>
                <a:lnTo>
                  <a:pt x="261344" y="712275"/>
                </a:lnTo>
                <a:lnTo>
                  <a:pt x="270779" y="716280"/>
                </a:lnTo>
                <a:lnTo>
                  <a:pt x="281001" y="716474"/>
                </a:lnTo>
                <a:lnTo>
                  <a:pt x="290829" y="712597"/>
                </a:lnTo>
                <a:lnTo>
                  <a:pt x="290829" y="712469"/>
                </a:lnTo>
                <a:lnTo>
                  <a:pt x="298436" y="705072"/>
                </a:lnTo>
                <a:lnTo>
                  <a:pt x="302434" y="695674"/>
                </a:lnTo>
                <a:lnTo>
                  <a:pt x="302599" y="685466"/>
                </a:lnTo>
                <a:lnTo>
                  <a:pt x="298703" y="675639"/>
                </a:lnTo>
                <a:lnTo>
                  <a:pt x="291304" y="668087"/>
                </a:lnTo>
                <a:lnTo>
                  <a:pt x="281892" y="664082"/>
                </a:lnTo>
                <a:lnTo>
                  <a:pt x="271647" y="663888"/>
                </a:lnTo>
                <a:close/>
              </a:path>
              <a:path w="7265670" h="1073150">
                <a:moveTo>
                  <a:pt x="364345" y="608322"/>
                </a:moveTo>
                <a:lnTo>
                  <a:pt x="354329" y="611632"/>
                </a:lnTo>
                <a:lnTo>
                  <a:pt x="346281" y="618630"/>
                </a:lnTo>
                <a:lnTo>
                  <a:pt x="341788" y="627808"/>
                </a:lnTo>
                <a:lnTo>
                  <a:pt x="341058" y="638010"/>
                </a:lnTo>
                <a:lnTo>
                  <a:pt x="344423" y="648080"/>
                </a:lnTo>
                <a:lnTo>
                  <a:pt x="351367" y="656076"/>
                </a:lnTo>
                <a:lnTo>
                  <a:pt x="360537" y="660606"/>
                </a:lnTo>
                <a:lnTo>
                  <a:pt x="370730" y="661350"/>
                </a:lnTo>
                <a:lnTo>
                  <a:pt x="380745" y="657987"/>
                </a:lnTo>
                <a:lnTo>
                  <a:pt x="388794" y="650988"/>
                </a:lnTo>
                <a:lnTo>
                  <a:pt x="393287" y="641810"/>
                </a:lnTo>
                <a:lnTo>
                  <a:pt x="394017" y="631608"/>
                </a:lnTo>
                <a:lnTo>
                  <a:pt x="390651" y="621538"/>
                </a:lnTo>
                <a:lnTo>
                  <a:pt x="383708" y="613560"/>
                </a:lnTo>
                <a:lnTo>
                  <a:pt x="374538" y="609060"/>
                </a:lnTo>
                <a:lnTo>
                  <a:pt x="364345" y="608322"/>
                </a:lnTo>
                <a:close/>
              </a:path>
              <a:path w="7265670" h="1073150">
                <a:moveTo>
                  <a:pt x="460704" y="558603"/>
                </a:moveTo>
                <a:lnTo>
                  <a:pt x="450469" y="561213"/>
                </a:lnTo>
                <a:lnTo>
                  <a:pt x="450341" y="561213"/>
                </a:lnTo>
                <a:lnTo>
                  <a:pt x="441934" y="567646"/>
                </a:lnTo>
                <a:lnTo>
                  <a:pt x="436800" y="576484"/>
                </a:lnTo>
                <a:lnTo>
                  <a:pt x="435357" y="586609"/>
                </a:lnTo>
                <a:lnTo>
                  <a:pt x="438022" y="596900"/>
                </a:lnTo>
                <a:lnTo>
                  <a:pt x="444400" y="605307"/>
                </a:lnTo>
                <a:lnTo>
                  <a:pt x="453231" y="610441"/>
                </a:lnTo>
                <a:lnTo>
                  <a:pt x="463347" y="611884"/>
                </a:lnTo>
                <a:lnTo>
                  <a:pt x="473582" y="609219"/>
                </a:lnTo>
                <a:lnTo>
                  <a:pt x="482117" y="602841"/>
                </a:lnTo>
                <a:lnTo>
                  <a:pt x="487251" y="594010"/>
                </a:lnTo>
                <a:lnTo>
                  <a:pt x="488694" y="583894"/>
                </a:lnTo>
                <a:lnTo>
                  <a:pt x="486028" y="573659"/>
                </a:lnTo>
                <a:lnTo>
                  <a:pt x="479651" y="565195"/>
                </a:lnTo>
                <a:lnTo>
                  <a:pt x="470820" y="560054"/>
                </a:lnTo>
                <a:lnTo>
                  <a:pt x="460704" y="558603"/>
                </a:lnTo>
                <a:close/>
              </a:path>
              <a:path w="7265670" h="1073150">
                <a:moveTo>
                  <a:pt x="558468" y="513588"/>
                </a:moveTo>
                <a:lnTo>
                  <a:pt x="548132" y="515874"/>
                </a:lnTo>
                <a:lnTo>
                  <a:pt x="539416" y="521977"/>
                </a:lnTo>
                <a:lnTo>
                  <a:pt x="533939" y="530605"/>
                </a:lnTo>
                <a:lnTo>
                  <a:pt x="532129" y="540662"/>
                </a:lnTo>
                <a:lnTo>
                  <a:pt x="534415" y="551052"/>
                </a:lnTo>
                <a:lnTo>
                  <a:pt x="540464" y="559694"/>
                </a:lnTo>
                <a:lnTo>
                  <a:pt x="549084" y="565134"/>
                </a:lnTo>
                <a:lnTo>
                  <a:pt x="559133" y="566929"/>
                </a:lnTo>
                <a:lnTo>
                  <a:pt x="569468" y="564641"/>
                </a:lnTo>
                <a:lnTo>
                  <a:pt x="578238" y="558593"/>
                </a:lnTo>
                <a:lnTo>
                  <a:pt x="583691" y="549973"/>
                </a:lnTo>
                <a:lnTo>
                  <a:pt x="585525" y="539924"/>
                </a:lnTo>
                <a:lnTo>
                  <a:pt x="583310" y="529589"/>
                </a:lnTo>
                <a:lnTo>
                  <a:pt x="577189" y="520874"/>
                </a:lnTo>
                <a:lnTo>
                  <a:pt x="568531" y="515397"/>
                </a:lnTo>
                <a:lnTo>
                  <a:pt x="558468" y="513588"/>
                </a:lnTo>
                <a:close/>
              </a:path>
              <a:path w="7265670" h="1073150">
                <a:moveTo>
                  <a:pt x="657754" y="472307"/>
                </a:moveTo>
                <a:lnTo>
                  <a:pt x="647319" y="474217"/>
                </a:lnTo>
                <a:lnTo>
                  <a:pt x="638442" y="480010"/>
                </a:lnTo>
                <a:lnTo>
                  <a:pt x="632698" y="488457"/>
                </a:lnTo>
                <a:lnTo>
                  <a:pt x="630549" y="498453"/>
                </a:lnTo>
                <a:lnTo>
                  <a:pt x="632459" y="508888"/>
                </a:lnTo>
                <a:lnTo>
                  <a:pt x="638252" y="517711"/>
                </a:lnTo>
                <a:lnTo>
                  <a:pt x="646699" y="523462"/>
                </a:lnTo>
                <a:lnTo>
                  <a:pt x="656695" y="525641"/>
                </a:lnTo>
                <a:lnTo>
                  <a:pt x="667131" y="523748"/>
                </a:lnTo>
                <a:lnTo>
                  <a:pt x="676007" y="517955"/>
                </a:lnTo>
                <a:lnTo>
                  <a:pt x="681751" y="509508"/>
                </a:lnTo>
                <a:lnTo>
                  <a:pt x="683900" y="499512"/>
                </a:lnTo>
                <a:lnTo>
                  <a:pt x="681989" y="489076"/>
                </a:lnTo>
                <a:lnTo>
                  <a:pt x="676197" y="480200"/>
                </a:lnTo>
                <a:lnTo>
                  <a:pt x="667750" y="474456"/>
                </a:lnTo>
                <a:lnTo>
                  <a:pt x="657754" y="472307"/>
                </a:lnTo>
                <a:close/>
              </a:path>
              <a:path w="7265670" h="1073150">
                <a:moveTo>
                  <a:pt x="758257" y="434074"/>
                </a:moveTo>
                <a:lnTo>
                  <a:pt x="747776" y="435610"/>
                </a:lnTo>
                <a:lnTo>
                  <a:pt x="738739" y="441217"/>
                </a:lnTo>
                <a:lnTo>
                  <a:pt x="732726" y="449484"/>
                </a:lnTo>
                <a:lnTo>
                  <a:pt x="730238" y="459418"/>
                </a:lnTo>
                <a:lnTo>
                  <a:pt x="731773" y="469900"/>
                </a:lnTo>
                <a:lnTo>
                  <a:pt x="737308" y="478934"/>
                </a:lnTo>
                <a:lnTo>
                  <a:pt x="745569" y="484933"/>
                </a:lnTo>
                <a:lnTo>
                  <a:pt x="755473" y="487384"/>
                </a:lnTo>
                <a:lnTo>
                  <a:pt x="765937" y="485775"/>
                </a:lnTo>
                <a:lnTo>
                  <a:pt x="775098" y="480240"/>
                </a:lnTo>
                <a:lnTo>
                  <a:pt x="781097" y="471979"/>
                </a:lnTo>
                <a:lnTo>
                  <a:pt x="783548" y="462075"/>
                </a:lnTo>
                <a:lnTo>
                  <a:pt x="781938" y="451612"/>
                </a:lnTo>
                <a:lnTo>
                  <a:pt x="776458" y="442575"/>
                </a:lnTo>
                <a:lnTo>
                  <a:pt x="768191" y="436562"/>
                </a:lnTo>
                <a:lnTo>
                  <a:pt x="758257" y="434074"/>
                </a:lnTo>
                <a:close/>
              </a:path>
              <a:path w="7265670" h="1073150">
                <a:moveTo>
                  <a:pt x="859633" y="398615"/>
                </a:moveTo>
                <a:lnTo>
                  <a:pt x="849121" y="399923"/>
                </a:lnTo>
                <a:lnTo>
                  <a:pt x="839928" y="405219"/>
                </a:lnTo>
                <a:lnTo>
                  <a:pt x="833675" y="413337"/>
                </a:lnTo>
                <a:lnTo>
                  <a:pt x="830923" y="423193"/>
                </a:lnTo>
                <a:lnTo>
                  <a:pt x="832231" y="433704"/>
                </a:lnTo>
                <a:lnTo>
                  <a:pt x="837453" y="442880"/>
                </a:lnTo>
                <a:lnTo>
                  <a:pt x="845534" y="449103"/>
                </a:lnTo>
                <a:lnTo>
                  <a:pt x="855376" y="451850"/>
                </a:lnTo>
                <a:lnTo>
                  <a:pt x="865885" y="450596"/>
                </a:lnTo>
                <a:lnTo>
                  <a:pt x="866013" y="450596"/>
                </a:lnTo>
                <a:lnTo>
                  <a:pt x="875188" y="445299"/>
                </a:lnTo>
                <a:lnTo>
                  <a:pt x="881411" y="437181"/>
                </a:lnTo>
                <a:lnTo>
                  <a:pt x="884158" y="427325"/>
                </a:lnTo>
                <a:lnTo>
                  <a:pt x="882903" y="416813"/>
                </a:lnTo>
                <a:lnTo>
                  <a:pt x="877607" y="407620"/>
                </a:lnTo>
                <a:lnTo>
                  <a:pt x="869489" y="401367"/>
                </a:lnTo>
                <a:lnTo>
                  <a:pt x="859633" y="398615"/>
                </a:lnTo>
                <a:close/>
              </a:path>
              <a:path w="7265670" h="1073150">
                <a:moveTo>
                  <a:pt x="961717" y="366017"/>
                </a:moveTo>
                <a:lnTo>
                  <a:pt x="951229" y="367157"/>
                </a:lnTo>
                <a:lnTo>
                  <a:pt x="941865" y="372215"/>
                </a:lnTo>
                <a:lnTo>
                  <a:pt x="935497" y="380190"/>
                </a:lnTo>
                <a:lnTo>
                  <a:pt x="932582" y="389999"/>
                </a:lnTo>
                <a:lnTo>
                  <a:pt x="933703" y="400558"/>
                </a:lnTo>
                <a:lnTo>
                  <a:pt x="938762" y="409795"/>
                </a:lnTo>
                <a:lnTo>
                  <a:pt x="946737" y="416163"/>
                </a:lnTo>
                <a:lnTo>
                  <a:pt x="956546" y="419078"/>
                </a:lnTo>
                <a:lnTo>
                  <a:pt x="967104" y="417957"/>
                </a:lnTo>
                <a:lnTo>
                  <a:pt x="976415" y="412898"/>
                </a:lnTo>
                <a:lnTo>
                  <a:pt x="982821" y="404923"/>
                </a:lnTo>
                <a:lnTo>
                  <a:pt x="985750" y="395114"/>
                </a:lnTo>
                <a:lnTo>
                  <a:pt x="984631" y="384555"/>
                </a:lnTo>
                <a:lnTo>
                  <a:pt x="979501" y="375265"/>
                </a:lnTo>
                <a:lnTo>
                  <a:pt x="971502" y="368903"/>
                </a:lnTo>
                <a:lnTo>
                  <a:pt x="961717" y="366017"/>
                </a:lnTo>
                <a:close/>
              </a:path>
              <a:path w="7265670" h="1073150">
                <a:moveTo>
                  <a:pt x="1064434" y="335057"/>
                </a:moveTo>
                <a:lnTo>
                  <a:pt x="1053845" y="335914"/>
                </a:lnTo>
                <a:lnTo>
                  <a:pt x="1044469" y="340788"/>
                </a:lnTo>
                <a:lnTo>
                  <a:pt x="1037891" y="348614"/>
                </a:lnTo>
                <a:lnTo>
                  <a:pt x="1034718" y="358346"/>
                </a:lnTo>
                <a:lnTo>
                  <a:pt x="1035557" y="368935"/>
                </a:lnTo>
                <a:lnTo>
                  <a:pt x="1040449" y="378311"/>
                </a:lnTo>
                <a:lnTo>
                  <a:pt x="1048305" y="384889"/>
                </a:lnTo>
                <a:lnTo>
                  <a:pt x="1058042" y="388062"/>
                </a:lnTo>
                <a:lnTo>
                  <a:pt x="1068577" y="387223"/>
                </a:lnTo>
                <a:lnTo>
                  <a:pt x="1078061" y="382277"/>
                </a:lnTo>
                <a:lnTo>
                  <a:pt x="1084595" y="374427"/>
                </a:lnTo>
                <a:lnTo>
                  <a:pt x="1087725" y="364720"/>
                </a:lnTo>
                <a:lnTo>
                  <a:pt x="1086865" y="354202"/>
                </a:lnTo>
                <a:lnTo>
                  <a:pt x="1081992" y="344773"/>
                </a:lnTo>
                <a:lnTo>
                  <a:pt x="1074165" y="338200"/>
                </a:lnTo>
                <a:lnTo>
                  <a:pt x="1064434" y="335057"/>
                </a:lnTo>
                <a:close/>
              </a:path>
              <a:path w="7265670" h="1073150">
                <a:moveTo>
                  <a:pt x="1167661" y="305927"/>
                </a:moveTo>
                <a:lnTo>
                  <a:pt x="1157096" y="306577"/>
                </a:lnTo>
                <a:lnTo>
                  <a:pt x="1147603" y="311284"/>
                </a:lnTo>
                <a:lnTo>
                  <a:pt x="1140872" y="318992"/>
                </a:lnTo>
                <a:lnTo>
                  <a:pt x="1137523" y="328652"/>
                </a:lnTo>
                <a:lnTo>
                  <a:pt x="1138173" y="339216"/>
                </a:lnTo>
                <a:lnTo>
                  <a:pt x="1142809" y="348710"/>
                </a:lnTo>
                <a:lnTo>
                  <a:pt x="1150493" y="355441"/>
                </a:lnTo>
                <a:lnTo>
                  <a:pt x="1160176" y="358790"/>
                </a:lnTo>
                <a:lnTo>
                  <a:pt x="1170813" y="358139"/>
                </a:lnTo>
                <a:lnTo>
                  <a:pt x="1180306" y="353433"/>
                </a:lnTo>
                <a:lnTo>
                  <a:pt x="1187037" y="345725"/>
                </a:lnTo>
                <a:lnTo>
                  <a:pt x="1190386" y="336065"/>
                </a:lnTo>
                <a:lnTo>
                  <a:pt x="1189735" y="325500"/>
                </a:lnTo>
                <a:lnTo>
                  <a:pt x="1185029" y="316007"/>
                </a:lnTo>
                <a:lnTo>
                  <a:pt x="1177321" y="309276"/>
                </a:lnTo>
                <a:lnTo>
                  <a:pt x="1167661" y="305927"/>
                </a:lnTo>
                <a:close/>
              </a:path>
              <a:path w="7265670" h="1073150">
                <a:moveTo>
                  <a:pt x="1270910" y="278731"/>
                </a:moveTo>
                <a:lnTo>
                  <a:pt x="1260347" y="279400"/>
                </a:lnTo>
                <a:lnTo>
                  <a:pt x="1250727" y="284035"/>
                </a:lnTo>
                <a:lnTo>
                  <a:pt x="1243996" y="291719"/>
                </a:lnTo>
                <a:lnTo>
                  <a:pt x="1240647" y="301402"/>
                </a:lnTo>
                <a:lnTo>
                  <a:pt x="1241297" y="312038"/>
                </a:lnTo>
                <a:lnTo>
                  <a:pt x="1246004" y="321514"/>
                </a:lnTo>
                <a:lnTo>
                  <a:pt x="1253712" y="328215"/>
                </a:lnTo>
                <a:lnTo>
                  <a:pt x="1263372" y="331559"/>
                </a:lnTo>
                <a:lnTo>
                  <a:pt x="1273937" y="330962"/>
                </a:lnTo>
                <a:lnTo>
                  <a:pt x="1283483" y="326201"/>
                </a:lnTo>
                <a:lnTo>
                  <a:pt x="1290208" y="318531"/>
                </a:lnTo>
                <a:lnTo>
                  <a:pt x="1293528" y="308885"/>
                </a:lnTo>
                <a:lnTo>
                  <a:pt x="1292859" y="298323"/>
                </a:lnTo>
                <a:lnTo>
                  <a:pt x="1288226" y="288776"/>
                </a:lnTo>
                <a:lnTo>
                  <a:pt x="1280556" y="282051"/>
                </a:lnTo>
                <a:lnTo>
                  <a:pt x="1270910" y="278731"/>
                </a:lnTo>
                <a:close/>
              </a:path>
              <a:path w="7265670" h="1073150">
                <a:moveTo>
                  <a:pt x="1375082" y="253283"/>
                </a:moveTo>
                <a:lnTo>
                  <a:pt x="1364487" y="253746"/>
                </a:lnTo>
                <a:lnTo>
                  <a:pt x="1354822" y="258214"/>
                </a:lnTo>
                <a:lnTo>
                  <a:pt x="1347962" y="265779"/>
                </a:lnTo>
                <a:lnTo>
                  <a:pt x="1344412" y="275391"/>
                </a:lnTo>
                <a:lnTo>
                  <a:pt x="1344802" y="286003"/>
                </a:lnTo>
                <a:lnTo>
                  <a:pt x="1349325" y="295542"/>
                </a:lnTo>
                <a:lnTo>
                  <a:pt x="1356883" y="302402"/>
                </a:lnTo>
                <a:lnTo>
                  <a:pt x="1366466" y="305952"/>
                </a:lnTo>
                <a:lnTo>
                  <a:pt x="1377060" y="305562"/>
                </a:lnTo>
                <a:lnTo>
                  <a:pt x="1386673" y="301039"/>
                </a:lnTo>
                <a:lnTo>
                  <a:pt x="1393570" y="293481"/>
                </a:lnTo>
                <a:lnTo>
                  <a:pt x="1397134" y="283898"/>
                </a:lnTo>
                <a:lnTo>
                  <a:pt x="1396745" y="273303"/>
                </a:lnTo>
                <a:lnTo>
                  <a:pt x="1392223" y="263693"/>
                </a:lnTo>
                <a:lnTo>
                  <a:pt x="1384665" y="256809"/>
                </a:lnTo>
                <a:lnTo>
                  <a:pt x="1375082" y="253283"/>
                </a:lnTo>
                <a:close/>
              </a:path>
              <a:path w="7265670" h="1073150">
                <a:moveTo>
                  <a:pt x="1479577" y="229360"/>
                </a:moveTo>
                <a:lnTo>
                  <a:pt x="1469008" y="229615"/>
                </a:lnTo>
                <a:lnTo>
                  <a:pt x="1459226" y="233898"/>
                </a:lnTo>
                <a:lnTo>
                  <a:pt x="1452213" y="241300"/>
                </a:lnTo>
                <a:lnTo>
                  <a:pt x="1448486" y="250797"/>
                </a:lnTo>
                <a:lnTo>
                  <a:pt x="1448688" y="261365"/>
                </a:lnTo>
                <a:lnTo>
                  <a:pt x="1452991" y="271095"/>
                </a:lnTo>
                <a:lnTo>
                  <a:pt x="1460436" y="278145"/>
                </a:lnTo>
                <a:lnTo>
                  <a:pt x="1469977" y="281886"/>
                </a:lnTo>
                <a:lnTo>
                  <a:pt x="1480566" y="281686"/>
                </a:lnTo>
                <a:lnTo>
                  <a:pt x="1490239" y="277330"/>
                </a:lnTo>
                <a:lnTo>
                  <a:pt x="1497282" y="269890"/>
                </a:lnTo>
                <a:lnTo>
                  <a:pt x="1501014" y="260379"/>
                </a:lnTo>
                <a:lnTo>
                  <a:pt x="1500758" y="249809"/>
                </a:lnTo>
                <a:lnTo>
                  <a:pt x="1496476" y="240135"/>
                </a:lnTo>
                <a:lnTo>
                  <a:pt x="1489074" y="233092"/>
                </a:lnTo>
                <a:lnTo>
                  <a:pt x="1479577" y="229360"/>
                </a:lnTo>
                <a:close/>
              </a:path>
              <a:path w="7265670" h="1073150">
                <a:moveTo>
                  <a:pt x="1584275" y="206742"/>
                </a:moveTo>
                <a:lnTo>
                  <a:pt x="1552829" y="238251"/>
                </a:lnTo>
                <a:lnTo>
                  <a:pt x="1557018" y="247969"/>
                </a:lnTo>
                <a:lnTo>
                  <a:pt x="1564338" y="255127"/>
                </a:lnTo>
                <a:lnTo>
                  <a:pt x="1573778" y="259022"/>
                </a:lnTo>
                <a:lnTo>
                  <a:pt x="1584324" y="258952"/>
                </a:lnTo>
                <a:lnTo>
                  <a:pt x="1594169" y="254837"/>
                </a:lnTo>
                <a:lnTo>
                  <a:pt x="1601327" y="247554"/>
                </a:lnTo>
                <a:lnTo>
                  <a:pt x="1605171" y="238251"/>
                </a:lnTo>
                <a:lnTo>
                  <a:pt x="1605153" y="227584"/>
                </a:lnTo>
                <a:lnTo>
                  <a:pt x="1601035" y="217810"/>
                </a:lnTo>
                <a:lnTo>
                  <a:pt x="1593738" y="210645"/>
                </a:lnTo>
                <a:lnTo>
                  <a:pt x="1584275" y="206742"/>
                </a:lnTo>
                <a:close/>
              </a:path>
              <a:path w="7265670" h="1073150">
                <a:moveTo>
                  <a:pt x="1688923" y="185406"/>
                </a:moveTo>
                <a:lnTo>
                  <a:pt x="1657476" y="216915"/>
                </a:lnTo>
                <a:lnTo>
                  <a:pt x="1661594" y="226633"/>
                </a:lnTo>
                <a:lnTo>
                  <a:pt x="1668891" y="233791"/>
                </a:lnTo>
                <a:lnTo>
                  <a:pt x="1678354" y="237686"/>
                </a:lnTo>
                <a:lnTo>
                  <a:pt x="1688972" y="237616"/>
                </a:lnTo>
                <a:lnTo>
                  <a:pt x="1698746" y="233501"/>
                </a:lnTo>
                <a:lnTo>
                  <a:pt x="1705911" y="226218"/>
                </a:lnTo>
                <a:lnTo>
                  <a:pt x="1709763" y="216915"/>
                </a:lnTo>
                <a:lnTo>
                  <a:pt x="1709800" y="206248"/>
                </a:lnTo>
                <a:lnTo>
                  <a:pt x="1705683" y="196474"/>
                </a:lnTo>
                <a:lnTo>
                  <a:pt x="1698386" y="189309"/>
                </a:lnTo>
                <a:lnTo>
                  <a:pt x="1688923" y="185406"/>
                </a:lnTo>
                <a:close/>
              </a:path>
              <a:path w="7265670" h="1073150">
                <a:moveTo>
                  <a:pt x="1783587" y="165480"/>
                </a:moveTo>
                <a:lnTo>
                  <a:pt x="1783474" y="165653"/>
                </a:lnTo>
                <a:lnTo>
                  <a:pt x="1773771" y="169558"/>
                </a:lnTo>
                <a:lnTo>
                  <a:pt x="1766490" y="176736"/>
                </a:lnTo>
                <a:lnTo>
                  <a:pt x="1762424" y="186128"/>
                </a:lnTo>
                <a:lnTo>
                  <a:pt x="1762251" y="196723"/>
                </a:lnTo>
                <a:lnTo>
                  <a:pt x="1766202" y="206537"/>
                </a:lnTo>
                <a:lnTo>
                  <a:pt x="1773380" y="213804"/>
                </a:lnTo>
                <a:lnTo>
                  <a:pt x="1782772" y="217832"/>
                </a:lnTo>
                <a:lnTo>
                  <a:pt x="1793367" y="217932"/>
                </a:lnTo>
                <a:lnTo>
                  <a:pt x="1803308" y="213981"/>
                </a:lnTo>
                <a:lnTo>
                  <a:pt x="1810575" y="206803"/>
                </a:lnTo>
                <a:lnTo>
                  <a:pt x="1814603" y="197411"/>
                </a:lnTo>
                <a:lnTo>
                  <a:pt x="1814703" y="186816"/>
                </a:lnTo>
                <a:lnTo>
                  <a:pt x="1810752" y="177000"/>
                </a:lnTo>
                <a:lnTo>
                  <a:pt x="1803574" y="169719"/>
                </a:lnTo>
                <a:lnTo>
                  <a:pt x="1794182" y="165653"/>
                </a:lnTo>
                <a:lnTo>
                  <a:pt x="1783587" y="165480"/>
                </a:lnTo>
                <a:close/>
              </a:path>
              <a:path w="7265670" h="1073150">
                <a:moveTo>
                  <a:pt x="1889124" y="146685"/>
                </a:moveTo>
                <a:lnTo>
                  <a:pt x="1879193" y="150578"/>
                </a:lnTo>
                <a:lnTo>
                  <a:pt x="1871773" y="157606"/>
                </a:lnTo>
                <a:lnTo>
                  <a:pt x="1867568" y="166921"/>
                </a:lnTo>
                <a:lnTo>
                  <a:pt x="1867281" y="177546"/>
                </a:lnTo>
                <a:lnTo>
                  <a:pt x="1871065" y="187406"/>
                </a:lnTo>
                <a:lnTo>
                  <a:pt x="1878123" y="194802"/>
                </a:lnTo>
                <a:lnTo>
                  <a:pt x="1887444" y="199030"/>
                </a:lnTo>
                <a:lnTo>
                  <a:pt x="1898015" y="199389"/>
                </a:lnTo>
                <a:lnTo>
                  <a:pt x="1907946" y="195550"/>
                </a:lnTo>
                <a:lnTo>
                  <a:pt x="1915366" y="188483"/>
                </a:lnTo>
                <a:lnTo>
                  <a:pt x="1919571" y="179155"/>
                </a:lnTo>
                <a:lnTo>
                  <a:pt x="1919858" y="168528"/>
                </a:lnTo>
                <a:lnTo>
                  <a:pt x="1916074" y="158668"/>
                </a:lnTo>
                <a:lnTo>
                  <a:pt x="1909016" y="151272"/>
                </a:lnTo>
                <a:lnTo>
                  <a:pt x="1899695" y="147044"/>
                </a:lnTo>
                <a:lnTo>
                  <a:pt x="1889124" y="146685"/>
                </a:lnTo>
                <a:close/>
              </a:path>
              <a:path w="7265670" h="1073150">
                <a:moveTo>
                  <a:pt x="1994788" y="129032"/>
                </a:moveTo>
                <a:lnTo>
                  <a:pt x="1984813" y="132631"/>
                </a:lnTo>
                <a:lnTo>
                  <a:pt x="1977278" y="139541"/>
                </a:lnTo>
                <a:lnTo>
                  <a:pt x="1972911" y="148784"/>
                </a:lnTo>
                <a:lnTo>
                  <a:pt x="1972436" y="159385"/>
                </a:lnTo>
                <a:lnTo>
                  <a:pt x="1976108" y="169342"/>
                </a:lnTo>
                <a:lnTo>
                  <a:pt x="1983041" y="176847"/>
                </a:lnTo>
                <a:lnTo>
                  <a:pt x="1992260" y="181209"/>
                </a:lnTo>
                <a:lnTo>
                  <a:pt x="2002790" y="181737"/>
                </a:lnTo>
                <a:lnTo>
                  <a:pt x="2012821" y="178063"/>
                </a:lnTo>
                <a:lnTo>
                  <a:pt x="2020331" y="171116"/>
                </a:lnTo>
                <a:lnTo>
                  <a:pt x="2024723" y="161859"/>
                </a:lnTo>
                <a:lnTo>
                  <a:pt x="2025269" y="151257"/>
                </a:lnTo>
                <a:lnTo>
                  <a:pt x="2021595" y="141354"/>
                </a:lnTo>
                <a:lnTo>
                  <a:pt x="2014648" y="133858"/>
                </a:lnTo>
                <a:lnTo>
                  <a:pt x="2005391" y="129504"/>
                </a:lnTo>
                <a:lnTo>
                  <a:pt x="1994788" y="129032"/>
                </a:lnTo>
                <a:close/>
              </a:path>
              <a:path w="7265670" h="1073150">
                <a:moveTo>
                  <a:pt x="2100325" y="112902"/>
                </a:moveTo>
                <a:lnTo>
                  <a:pt x="2090350" y="116574"/>
                </a:lnTo>
                <a:lnTo>
                  <a:pt x="2082815" y="123507"/>
                </a:lnTo>
                <a:lnTo>
                  <a:pt x="2078448" y="132726"/>
                </a:lnTo>
                <a:lnTo>
                  <a:pt x="2077973" y="143255"/>
                </a:lnTo>
                <a:lnTo>
                  <a:pt x="2081591" y="153231"/>
                </a:lnTo>
                <a:lnTo>
                  <a:pt x="2088530" y="160766"/>
                </a:lnTo>
                <a:lnTo>
                  <a:pt x="2097780" y="165133"/>
                </a:lnTo>
                <a:lnTo>
                  <a:pt x="2108326" y="165608"/>
                </a:lnTo>
                <a:lnTo>
                  <a:pt x="2108454" y="165608"/>
                </a:lnTo>
                <a:lnTo>
                  <a:pt x="2118356" y="161990"/>
                </a:lnTo>
                <a:lnTo>
                  <a:pt x="2125853" y="155051"/>
                </a:lnTo>
                <a:lnTo>
                  <a:pt x="2130206" y="145801"/>
                </a:lnTo>
                <a:lnTo>
                  <a:pt x="2130679" y="135254"/>
                </a:lnTo>
                <a:lnTo>
                  <a:pt x="2127079" y="125279"/>
                </a:lnTo>
                <a:lnTo>
                  <a:pt x="2120169" y="117744"/>
                </a:lnTo>
                <a:lnTo>
                  <a:pt x="2110926" y="113377"/>
                </a:lnTo>
                <a:lnTo>
                  <a:pt x="2100325" y="112902"/>
                </a:lnTo>
                <a:close/>
              </a:path>
              <a:path w="7265670" h="1073150">
                <a:moveTo>
                  <a:pt x="2206371" y="97789"/>
                </a:moveTo>
                <a:lnTo>
                  <a:pt x="2196369" y="101222"/>
                </a:lnTo>
                <a:lnTo>
                  <a:pt x="2188749" y="108013"/>
                </a:lnTo>
                <a:lnTo>
                  <a:pt x="2184225" y="117185"/>
                </a:lnTo>
                <a:lnTo>
                  <a:pt x="2183510" y="127762"/>
                </a:lnTo>
                <a:lnTo>
                  <a:pt x="2187017" y="137781"/>
                </a:lnTo>
                <a:lnTo>
                  <a:pt x="2193845" y="145430"/>
                </a:lnTo>
                <a:lnTo>
                  <a:pt x="2203031" y="149961"/>
                </a:lnTo>
                <a:lnTo>
                  <a:pt x="2213610" y="150622"/>
                </a:lnTo>
                <a:lnTo>
                  <a:pt x="2223629" y="147115"/>
                </a:lnTo>
                <a:lnTo>
                  <a:pt x="2231278" y="140287"/>
                </a:lnTo>
                <a:lnTo>
                  <a:pt x="2235809" y="131101"/>
                </a:lnTo>
                <a:lnTo>
                  <a:pt x="2236470" y="120523"/>
                </a:lnTo>
                <a:lnTo>
                  <a:pt x="2232963" y="110523"/>
                </a:lnTo>
                <a:lnTo>
                  <a:pt x="2226135" y="102917"/>
                </a:lnTo>
                <a:lnTo>
                  <a:pt x="2216949" y="98430"/>
                </a:lnTo>
                <a:lnTo>
                  <a:pt x="2206371" y="97789"/>
                </a:lnTo>
                <a:close/>
              </a:path>
              <a:path w="7265670" h="1073150">
                <a:moveTo>
                  <a:pt x="2312543" y="83438"/>
                </a:moveTo>
                <a:lnTo>
                  <a:pt x="2302500" y="86778"/>
                </a:lnTo>
                <a:lnTo>
                  <a:pt x="2294778" y="93487"/>
                </a:lnTo>
                <a:lnTo>
                  <a:pt x="2290129" y="102602"/>
                </a:lnTo>
                <a:lnTo>
                  <a:pt x="2289301" y="113157"/>
                </a:lnTo>
                <a:lnTo>
                  <a:pt x="2292621" y="123199"/>
                </a:lnTo>
                <a:lnTo>
                  <a:pt x="2299287" y="130921"/>
                </a:lnTo>
                <a:lnTo>
                  <a:pt x="2308357" y="135570"/>
                </a:lnTo>
                <a:lnTo>
                  <a:pt x="2318893" y="136398"/>
                </a:lnTo>
                <a:lnTo>
                  <a:pt x="2329062" y="133058"/>
                </a:lnTo>
                <a:lnTo>
                  <a:pt x="2336784" y="126349"/>
                </a:lnTo>
                <a:lnTo>
                  <a:pt x="2341433" y="117234"/>
                </a:lnTo>
                <a:lnTo>
                  <a:pt x="2342260" y="106679"/>
                </a:lnTo>
                <a:lnTo>
                  <a:pt x="2338939" y="96637"/>
                </a:lnTo>
                <a:lnTo>
                  <a:pt x="2332259" y="88915"/>
                </a:lnTo>
                <a:lnTo>
                  <a:pt x="2323151" y="84266"/>
                </a:lnTo>
                <a:lnTo>
                  <a:pt x="2312543" y="83438"/>
                </a:lnTo>
                <a:close/>
              </a:path>
              <a:path w="7265670" h="1073150">
                <a:moveTo>
                  <a:pt x="2418587" y="70738"/>
                </a:moveTo>
                <a:lnTo>
                  <a:pt x="2408418" y="74058"/>
                </a:lnTo>
                <a:lnTo>
                  <a:pt x="2400696" y="80724"/>
                </a:lnTo>
                <a:lnTo>
                  <a:pt x="2396047" y="89794"/>
                </a:lnTo>
                <a:lnTo>
                  <a:pt x="2395220" y="100329"/>
                </a:lnTo>
                <a:lnTo>
                  <a:pt x="2398559" y="110446"/>
                </a:lnTo>
                <a:lnTo>
                  <a:pt x="2405268" y="118205"/>
                </a:lnTo>
                <a:lnTo>
                  <a:pt x="2414383" y="122868"/>
                </a:lnTo>
                <a:lnTo>
                  <a:pt x="2424937" y="123698"/>
                </a:lnTo>
                <a:lnTo>
                  <a:pt x="2434982" y="120358"/>
                </a:lnTo>
                <a:lnTo>
                  <a:pt x="2442718" y="113649"/>
                </a:lnTo>
                <a:lnTo>
                  <a:pt x="2447405" y="104534"/>
                </a:lnTo>
                <a:lnTo>
                  <a:pt x="2448306" y="93979"/>
                </a:lnTo>
                <a:lnTo>
                  <a:pt x="2444966" y="83937"/>
                </a:lnTo>
                <a:lnTo>
                  <a:pt x="2438257" y="76215"/>
                </a:lnTo>
                <a:lnTo>
                  <a:pt x="2429142" y="71566"/>
                </a:lnTo>
                <a:lnTo>
                  <a:pt x="2418587" y="70738"/>
                </a:lnTo>
                <a:close/>
              </a:path>
              <a:path w="7265670" h="1073150">
                <a:moveTo>
                  <a:pt x="2525013" y="58927"/>
                </a:moveTo>
                <a:lnTo>
                  <a:pt x="2514873" y="62101"/>
                </a:lnTo>
                <a:lnTo>
                  <a:pt x="2507043" y="68691"/>
                </a:lnTo>
                <a:lnTo>
                  <a:pt x="2502261" y="77733"/>
                </a:lnTo>
                <a:lnTo>
                  <a:pt x="2501265" y="88264"/>
                </a:lnTo>
                <a:lnTo>
                  <a:pt x="2504438" y="98351"/>
                </a:lnTo>
                <a:lnTo>
                  <a:pt x="2511028" y="106187"/>
                </a:lnTo>
                <a:lnTo>
                  <a:pt x="2520070" y="110999"/>
                </a:lnTo>
                <a:lnTo>
                  <a:pt x="2530601" y="112013"/>
                </a:lnTo>
                <a:lnTo>
                  <a:pt x="2530729" y="112013"/>
                </a:lnTo>
                <a:lnTo>
                  <a:pt x="2540795" y="108787"/>
                </a:lnTo>
                <a:lnTo>
                  <a:pt x="2548588" y="102203"/>
                </a:lnTo>
                <a:lnTo>
                  <a:pt x="2553356" y="93190"/>
                </a:lnTo>
                <a:lnTo>
                  <a:pt x="2554350" y="82676"/>
                </a:lnTo>
                <a:lnTo>
                  <a:pt x="2551195" y="72536"/>
                </a:lnTo>
                <a:lnTo>
                  <a:pt x="2544635" y="64706"/>
                </a:lnTo>
                <a:lnTo>
                  <a:pt x="2535598" y="59924"/>
                </a:lnTo>
                <a:lnTo>
                  <a:pt x="2525013" y="58927"/>
                </a:lnTo>
                <a:close/>
              </a:path>
              <a:path w="7265670" h="1073150">
                <a:moveTo>
                  <a:pt x="2631694" y="47878"/>
                </a:moveTo>
                <a:lnTo>
                  <a:pt x="2621438" y="50885"/>
                </a:lnTo>
                <a:lnTo>
                  <a:pt x="2613501" y="57356"/>
                </a:lnTo>
                <a:lnTo>
                  <a:pt x="2608564" y="66327"/>
                </a:lnTo>
                <a:lnTo>
                  <a:pt x="2607436" y="76835"/>
                </a:lnTo>
                <a:lnTo>
                  <a:pt x="2610425" y="87016"/>
                </a:lnTo>
                <a:lnTo>
                  <a:pt x="2616866" y="94948"/>
                </a:lnTo>
                <a:lnTo>
                  <a:pt x="2625832" y="99855"/>
                </a:lnTo>
                <a:lnTo>
                  <a:pt x="2636393" y="100964"/>
                </a:lnTo>
                <a:lnTo>
                  <a:pt x="2646574" y="97978"/>
                </a:lnTo>
                <a:lnTo>
                  <a:pt x="2654506" y="91551"/>
                </a:lnTo>
                <a:lnTo>
                  <a:pt x="2659413" y="82623"/>
                </a:lnTo>
                <a:lnTo>
                  <a:pt x="2660522" y="72136"/>
                </a:lnTo>
                <a:lnTo>
                  <a:pt x="2657536" y="61952"/>
                </a:lnTo>
                <a:lnTo>
                  <a:pt x="2651109" y="54006"/>
                </a:lnTo>
                <a:lnTo>
                  <a:pt x="2642181" y="49061"/>
                </a:lnTo>
                <a:lnTo>
                  <a:pt x="2631694" y="47878"/>
                </a:lnTo>
                <a:close/>
              </a:path>
              <a:path w="7265670" h="1073150">
                <a:moveTo>
                  <a:pt x="2737993" y="38480"/>
                </a:moveTo>
                <a:lnTo>
                  <a:pt x="2727755" y="41467"/>
                </a:lnTo>
                <a:lnTo>
                  <a:pt x="2719847" y="47894"/>
                </a:lnTo>
                <a:lnTo>
                  <a:pt x="2714916" y="56822"/>
                </a:lnTo>
                <a:lnTo>
                  <a:pt x="2713735" y="67310"/>
                </a:lnTo>
                <a:lnTo>
                  <a:pt x="2716724" y="77493"/>
                </a:lnTo>
                <a:lnTo>
                  <a:pt x="2723165" y="85439"/>
                </a:lnTo>
                <a:lnTo>
                  <a:pt x="2732131" y="90384"/>
                </a:lnTo>
                <a:lnTo>
                  <a:pt x="2742692" y="91566"/>
                </a:lnTo>
                <a:lnTo>
                  <a:pt x="2752875" y="88560"/>
                </a:lnTo>
                <a:lnTo>
                  <a:pt x="2760821" y="82089"/>
                </a:lnTo>
                <a:lnTo>
                  <a:pt x="2765766" y="73118"/>
                </a:lnTo>
                <a:lnTo>
                  <a:pt x="2766948" y="62611"/>
                </a:lnTo>
                <a:lnTo>
                  <a:pt x="2763889" y="52429"/>
                </a:lnTo>
                <a:lnTo>
                  <a:pt x="2757423" y="44497"/>
                </a:lnTo>
                <a:lnTo>
                  <a:pt x="2748482" y="39590"/>
                </a:lnTo>
                <a:lnTo>
                  <a:pt x="2737993" y="38480"/>
                </a:lnTo>
                <a:close/>
              </a:path>
              <a:path w="7265670" h="1073150">
                <a:moveTo>
                  <a:pt x="2844799" y="29845"/>
                </a:moveTo>
                <a:lnTo>
                  <a:pt x="2834465" y="32720"/>
                </a:lnTo>
                <a:lnTo>
                  <a:pt x="2826448" y="39036"/>
                </a:lnTo>
                <a:lnTo>
                  <a:pt x="2821384" y="47900"/>
                </a:lnTo>
                <a:lnTo>
                  <a:pt x="2820035" y="58420"/>
                </a:lnTo>
                <a:lnTo>
                  <a:pt x="2822928" y="68645"/>
                </a:lnTo>
                <a:lnTo>
                  <a:pt x="2829274" y="76692"/>
                </a:lnTo>
                <a:lnTo>
                  <a:pt x="2838144" y="81762"/>
                </a:lnTo>
                <a:lnTo>
                  <a:pt x="2848610" y="83058"/>
                </a:lnTo>
                <a:lnTo>
                  <a:pt x="2858891" y="80182"/>
                </a:lnTo>
                <a:lnTo>
                  <a:pt x="2866913" y="73866"/>
                </a:lnTo>
                <a:lnTo>
                  <a:pt x="2872007" y="65002"/>
                </a:lnTo>
                <a:lnTo>
                  <a:pt x="2873374" y="54483"/>
                </a:lnTo>
                <a:lnTo>
                  <a:pt x="2870481" y="44257"/>
                </a:lnTo>
                <a:lnTo>
                  <a:pt x="2864135" y="36210"/>
                </a:lnTo>
                <a:lnTo>
                  <a:pt x="2855265" y="31140"/>
                </a:lnTo>
                <a:lnTo>
                  <a:pt x="2844799" y="29845"/>
                </a:lnTo>
                <a:close/>
              </a:path>
              <a:path w="7265670" h="1073150">
                <a:moveTo>
                  <a:pt x="2951607" y="22098"/>
                </a:moveTo>
                <a:lnTo>
                  <a:pt x="2941337" y="24751"/>
                </a:lnTo>
                <a:lnTo>
                  <a:pt x="2933176" y="30940"/>
                </a:lnTo>
                <a:lnTo>
                  <a:pt x="2927943" y="39725"/>
                </a:lnTo>
                <a:lnTo>
                  <a:pt x="2926460" y="50164"/>
                </a:lnTo>
                <a:lnTo>
                  <a:pt x="2929169" y="60434"/>
                </a:lnTo>
                <a:lnTo>
                  <a:pt x="2935366" y="68595"/>
                </a:lnTo>
                <a:lnTo>
                  <a:pt x="2944159" y="73828"/>
                </a:lnTo>
                <a:lnTo>
                  <a:pt x="2954655" y="75311"/>
                </a:lnTo>
                <a:lnTo>
                  <a:pt x="2964977" y="72602"/>
                </a:lnTo>
                <a:lnTo>
                  <a:pt x="2973101" y="66405"/>
                </a:lnTo>
                <a:lnTo>
                  <a:pt x="2978320" y="57612"/>
                </a:lnTo>
                <a:lnTo>
                  <a:pt x="2979800" y="47116"/>
                </a:lnTo>
                <a:lnTo>
                  <a:pt x="2977092" y="36867"/>
                </a:lnTo>
                <a:lnTo>
                  <a:pt x="2970895" y="28749"/>
                </a:lnTo>
                <a:lnTo>
                  <a:pt x="2962102" y="23560"/>
                </a:lnTo>
                <a:lnTo>
                  <a:pt x="2951607" y="22098"/>
                </a:lnTo>
                <a:close/>
              </a:path>
              <a:path w="7265670" h="1073150">
                <a:moveTo>
                  <a:pt x="3058160" y="15875"/>
                </a:moveTo>
                <a:lnTo>
                  <a:pt x="3047890" y="18583"/>
                </a:lnTo>
                <a:lnTo>
                  <a:pt x="3039729" y="24780"/>
                </a:lnTo>
                <a:lnTo>
                  <a:pt x="3034496" y="33573"/>
                </a:lnTo>
                <a:lnTo>
                  <a:pt x="3033013" y="44069"/>
                </a:lnTo>
                <a:lnTo>
                  <a:pt x="3035722" y="54318"/>
                </a:lnTo>
                <a:lnTo>
                  <a:pt x="3041919" y="62436"/>
                </a:lnTo>
                <a:lnTo>
                  <a:pt x="3050712" y="67625"/>
                </a:lnTo>
                <a:lnTo>
                  <a:pt x="3061208" y="69087"/>
                </a:lnTo>
                <a:lnTo>
                  <a:pt x="3071530" y="66432"/>
                </a:lnTo>
                <a:lnTo>
                  <a:pt x="3079654" y="60229"/>
                </a:lnTo>
                <a:lnTo>
                  <a:pt x="3084873" y="51407"/>
                </a:lnTo>
                <a:lnTo>
                  <a:pt x="3086354" y="40894"/>
                </a:lnTo>
                <a:lnTo>
                  <a:pt x="3083645" y="30698"/>
                </a:lnTo>
                <a:lnTo>
                  <a:pt x="3077448" y="22574"/>
                </a:lnTo>
                <a:lnTo>
                  <a:pt x="3068655" y="17355"/>
                </a:lnTo>
                <a:lnTo>
                  <a:pt x="3058160" y="15875"/>
                </a:lnTo>
                <a:close/>
              </a:path>
              <a:path w="7265670" h="1073150">
                <a:moveTo>
                  <a:pt x="3165221" y="10413"/>
                </a:moveTo>
                <a:lnTo>
                  <a:pt x="3154818" y="12955"/>
                </a:lnTo>
                <a:lnTo>
                  <a:pt x="3146615" y="19034"/>
                </a:lnTo>
                <a:lnTo>
                  <a:pt x="3141269" y="27755"/>
                </a:lnTo>
                <a:lnTo>
                  <a:pt x="3139567" y="38226"/>
                </a:lnTo>
                <a:lnTo>
                  <a:pt x="3142108" y="48519"/>
                </a:lnTo>
                <a:lnTo>
                  <a:pt x="3148187" y="56753"/>
                </a:lnTo>
                <a:lnTo>
                  <a:pt x="3156908" y="62104"/>
                </a:lnTo>
                <a:lnTo>
                  <a:pt x="3167380" y="63753"/>
                </a:lnTo>
                <a:lnTo>
                  <a:pt x="3177726" y="61212"/>
                </a:lnTo>
                <a:lnTo>
                  <a:pt x="3185922" y="55133"/>
                </a:lnTo>
                <a:lnTo>
                  <a:pt x="3191259" y="46412"/>
                </a:lnTo>
                <a:lnTo>
                  <a:pt x="3192907" y="35940"/>
                </a:lnTo>
                <a:lnTo>
                  <a:pt x="3190438" y="25648"/>
                </a:lnTo>
                <a:lnTo>
                  <a:pt x="3184398" y="17414"/>
                </a:lnTo>
                <a:lnTo>
                  <a:pt x="3175690" y="12063"/>
                </a:lnTo>
                <a:lnTo>
                  <a:pt x="3165221" y="10413"/>
                </a:lnTo>
                <a:close/>
              </a:path>
              <a:path w="7265670" h="1073150">
                <a:moveTo>
                  <a:pt x="3271774" y="6096"/>
                </a:moveTo>
                <a:lnTo>
                  <a:pt x="3261481" y="8564"/>
                </a:lnTo>
                <a:lnTo>
                  <a:pt x="3253247" y="14604"/>
                </a:lnTo>
                <a:lnTo>
                  <a:pt x="3247896" y="23312"/>
                </a:lnTo>
                <a:lnTo>
                  <a:pt x="3246247" y="33782"/>
                </a:lnTo>
                <a:lnTo>
                  <a:pt x="3248788" y="44074"/>
                </a:lnTo>
                <a:lnTo>
                  <a:pt x="3254867" y="52308"/>
                </a:lnTo>
                <a:lnTo>
                  <a:pt x="3263588" y="57659"/>
                </a:lnTo>
                <a:lnTo>
                  <a:pt x="3274059" y="59309"/>
                </a:lnTo>
                <a:lnTo>
                  <a:pt x="3284352" y="56767"/>
                </a:lnTo>
                <a:lnTo>
                  <a:pt x="3292586" y="50688"/>
                </a:lnTo>
                <a:lnTo>
                  <a:pt x="3297937" y="41967"/>
                </a:lnTo>
                <a:lnTo>
                  <a:pt x="3299586" y="31496"/>
                </a:lnTo>
                <a:lnTo>
                  <a:pt x="3297045" y="21276"/>
                </a:lnTo>
                <a:lnTo>
                  <a:pt x="3290966" y="13081"/>
                </a:lnTo>
                <a:lnTo>
                  <a:pt x="3282245" y="7743"/>
                </a:lnTo>
                <a:lnTo>
                  <a:pt x="3271774" y="6096"/>
                </a:lnTo>
                <a:close/>
              </a:path>
              <a:path w="7265670" h="1073150">
                <a:moveTo>
                  <a:pt x="3378961" y="3048"/>
                </a:moveTo>
                <a:lnTo>
                  <a:pt x="3368625" y="5423"/>
                </a:lnTo>
                <a:lnTo>
                  <a:pt x="3360277" y="11382"/>
                </a:lnTo>
                <a:lnTo>
                  <a:pt x="3354762" y="20032"/>
                </a:lnTo>
                <a:lnTo>
                  <a:pt x="3352927" y="30479"/>
                </a:lnTo>
                <a:lnTo>
                  <a:pt x="3355282" y="40796"/>
                </a:lnTo>
                <a:lnTo>
                  <a:pt x="3361197" y="49101"/>
                </a:lnTo>
                <a:lnTo>
                  <a:pt x="3369804" y="54572"/>
                </a:lnTo>
                <a:lnTo>
                  <a:pt x="3380231" y="56387"/>
                </a:lnTo>
                <a:lnTo>
                  <a:pt x="3390675" y="54032"/>
                </a:lnTo>
                <a:lnTo>
                  <a:pt x="3398980" y="48117"/>
                </a:lnTo>
                <a:lnTo>
                  <a:pt x="3404451" y="39510"/>
                </a:lnTo>
                <a:lnTo>
                  <a:pt x="3406267" y="29083"/>
                </a:lnTo>
                <a:lnTo>
                  <a:pt x="3403911" y="18746"/>
                </a:lnTo>
                <a:lnTo>
                  <a:pt x="3397996" y="10398"/>
                </a:lnTo>
                <a:lnTo>
                  <a:pt x="3389389" y="4883"/>
                </a:lnTo>
                <a:lnTo>
                  <a:pt x="3378961" y="3048"/>
                </a:lnTo>
                <a:close/>
              </a:path>
              <a:path w="7265670" h="1073150">
                <a:moveTo>
                  <a:pt x="3486150" y="888"/>
                </a:moveTo>
                <a:lnTo>
                  <a:pt x="3475662" y="3077"/>
                </a:lnTo>
                <a:lnTo>
                  <a:pt x="3467242" y="8874"/>
                </a:lnTo>
                <a:lnTo>
                  <a:pt x="3461609" y="17408"/>
                </a:lnTo>
                <a:lnTo>
                  <a:pt x="3459606" y="27812"/>
                </a:lnTo>
                <a:lnTo>
                  <a:pt x="3461795" y="38173"/>
                </a:lnTo>
                <a:lnTo>
                  <a:pt x="3467592" y="46593"/>
                </a:lnTo>
                <a:lnTo>
                  <a:pt x="3476126" y="52226"/>
                </a:lnTo>
                <a:lnTo>
                  <a:pt x="3486530" y="54228"/>
                </a:lnTo>
                <a:lnTo>
                  <a:pt x="3497018" y="52040"/>
                </a:lnTo>
                <a:lnTo>
                  <a:pt x="3505438" y="46243"/>
                </a:lnTo>
                <a:lnTo>
                  <a:pt x="3511071" y="37709"/>
                </a:lnTo>
                <a:lnTo>
                  <a:pt x="3513074" y="27304"/>
                </a:lnTo>
                <a:lnTo>
                  <a:pt x="3510885" y="16944"/>
                </a:lnTo>
                <a:lnTo>
                  <a:pt x="3505088" y="8524"/>
                </a:lnTo>
                <a:lnTo>
                  <a:pt x="3496554" y="2891"/>
                </a:lnTo>
                <a:lnTo>
                  <a:pt x="3486150" y="888"/>
                </a:lnTo>
                <a:close/>
              </a:path>
              <a:path w="7265670" h="1073150">
                <a:moveTo>
                  <a:pt x="3592829" y="0"/>
                </a:moveTo>
                <a:lnTo>
                  <a:pt x="3582469" y="2188"/>
                </a:lnTo>
                <a:lnTo>
                  <a:pt x="3574049" y="7985"/>
                </a:lnTo>
                <a:lnTo>
                  <a:pt x="3568416" y="16519"/>
                </a:lnTo>
                <a:lnTo>
                  <a:pt x="3566413" y="26924"/>
                </a:lnTo>
                <a:lnTo>
                  <a:pt x="3568602" y="37284"/>
                </a:lnTo>
                <a:lnTo>
                  <a:pt x="3574399" y="45704"/>
                </a:lnTo>
                <a:lnTo>
                  <a:pt x="3582933" y="51337"/>
                </a:lnTo>
                <a:lnTo>
                  <a:pt x="3593337" y="53339"/>
                </a:lnTo>
                <a:lnTo>
                  <a:pt x="3603698" y="51151"/>
                </a:lnTo>
                <a:lnTo>
                  <a:pt x="3612118" y="45354"/>
                </a:lnTo>
                <a:lnTo>
                  <a:pt x="3617751" y="36820"/>
                </a:lnTo>
                <a:lnTo>
                  <a:pt x="3619754" y="26415"/>
                </a:lnTo>
                <a:lnTo>
                  <a:pt x="3617565" y="16055"/>
                </a:lnTo>
                <a:lnTo>
                  <a:pt x="3611768" y="7635"/>
                </a:lnTo>
                <a:lnTo>
                  <a:pt x="3603234" y="2002"/>
                </a:lnTo>
                <a:lnTo>
                  <a:pt x="3592829" y="0"/>
                </a:lnTo>
                <a:close/>
              </a:path>
              <a:path w="7265670" h="1073150">
                <a:moveTo>
                  <a:pt x="3700018" y="380"/>
                </a:moveTo>
                <a:lnTo>
                  <a:pt x="3689613" y="2383"/>
                </a:lnTo>
                <a:lnTo>
                  <a:pt x="3681079" y="8016"/>
                </a:lnTo>
                <a:lnTo>
                  <a:pt x="3675282" y="16436"/>
                </a:lnTo>
                <a:lnTo>
                  <a:pt x="3673094" y="26797"/>
                </a:lnTo>
                <a:lnTo>
                  <a:pt x="3675096" y="37201"/>
                </a:lnTo>
                <a:lnTo>
                  <a:pt x="3680729" y="45735"/>
                </a:lnTo>
                <a:lnTo>
                  <a:pt x="3689149" y="51532"/>
                </a:lnTo>
                <a:lnTo>
                  <a:pt x="3699509" y="53721"/>
                </a:lnTo>
                <a:lnTo>
                  <a:pt x="3710021" y="51718"/>
                </a:lnTo>
                <a:lnTo>
                  <a:pt x="3718512" y="46085"/>
                </a:lnTo>
                <a:lnTo>
                  <a:pt x="3724265" y="37665"/>
                </a:lnTo>
                <a:lnTo>
                  <a:pt x="3726433" y="27304"/>
                </a:lnTo>
                <a:lnTo>
                  <a:pt x="3724431" y="16900"/>
                </a:lnTo>
                <a:lnTo>
                  <a:pt x="3718798" y="8366"/>
                </a:lnTo>
                <a:lnTo>
                  <a:pt x="3710378" y="2569"/>
                </a:lnTo>
                <a:lnTo>
                  <a:pt x="3700018" y="380"/>
                </a:lnTo>
                <a:close/>
              </a:path>
              <a:path w="7265670" h="1073150">
                <a:moveTo>
                  <a:pt x="3807205" y="1650"/>
                </a:moveTo>
                <a:lnTo>
                  <a:pt x="3796758" y="3466"/>
                </a:lnTo>
                <a:lnTo>
                  <a:pt x="3788108" y="8937"/>
                </a:lnTo>
                <a:lnTo>
                  <a:pt x="3782149" y="17242"/>
                </a:lnTo>
                <a:lnTo>
                  <a:pt x="3779774" y="27559"/>
                </a:lnTo>
                <a:lnTo>
                  <a:pt x="3781609" y="38006"/>
                </a:lnTo>
                <a:lnTo>
                  <a:pt x="3787124" y="46656"/>
                </a:lnTo>
                <a:lnTo>
                  <a:pt x="3795472" y="52615"/>
                </a:lnTo>
                <a:lnTo>
                  <a:pt x="3805808" y="54990"/>
                </a:lnTo>
                <a:lnTo>
                  <a:pt x="3816256" y="53155"/>
                </a:lnTo>
                <a:lnTo>
                  <a:pt x="3824906" y="47640"/>
                </a:lnTo>
                <a:lnTo>
                  <a:pt x="3830865" y="39292"/>
                </a:lnTo>
                <a:lnTo>
                  <a:pt x="3833241" y="28955"/>
                </a:lnTo>
                <a:lnTo>
                  <a:pt x="3831405" y="18528"/>
                </a:lnTo>
                <a:lnTo>
                  <a:pt x="3825890" y="9921"/>
                </a:lnTo>
                <a:lnTo>
                  <a:pt x="3817542" y="4006"/>
                </a:lnTo>
                <a:lnTo>
                  <a:pt x="3807205" y="1650"/>
                </a:lnTo>
                <a:close/>
              </a:path>
              <a:path w="7265670" h="1073150">
                <a:moveTo>
                  <a:pt x="3913885" y="4445"/>
                </a:moveTo>
                <a:lnTo>
                  <a:pt x="3903458" y="6280"/>
                </a:lnTo>
                <a:lnTo>
                  <a:pt x="3894851" y="11795"/>
                </a:lnTo>
                <a:lnTo>
                  <a:pt x="3888936" y="20143"/>
                </a:lnTo>
                <a:lnTo>
                  <a:pt x="3886580" y="30479"/>
                </a:lnTo>
                <a:lnTo>
                  <a:pt x="3888396" y="40907"/>
                </a:lnTo>
                <a:lnTo>
                  <a:pt x="3893867" y="49514"/>
                </a:lnTo>
                <a:lnTo>
                  <a:pt x="3902172" y="55429"/>
                </a:lnTo>
                <a:lnTo>
                  <a:pt x="3912488" y="57785"/>
                </a:lnTo>
                <a:lnTo>
                  <a:pt x="3922936" y="55949"/>
                </a:lnTo>
                <a:lnTo>
                  <a:pt x="3931586" y="50434"/>
                </a:lnTo>
                <a:lnTo>
                  <a:pt x="3937545" y="42086"/>
                </a:lnTo>
                <a:lnTo>
                  <a:pt x="3939921" y="31750"/>
                </a:lnTo>
                <a:lnTo>
                  <a:pt x="3938085" y="21375"/>
                </a:lnTo>
                <a:lnTo>
                  <a:pt x="3932570" y="12763"/>
                </a:lnTo>
                <a:lnTo>
                  <a:pt x="3924222" y="6818"/>
                </a:lnTo>
                <a:lnTo>
                  <a:pt x="3913885" y="4445"/>
                </a:lnTo>
                <a:close/>
              </a:path>
              <a:path w="7265670" h="1073150">
                <a:moveTo>
                  <a:pt x="4021074" y="8382"/>
                </a:moveTo>
                <a:lnTo>
                  <a:pt x="4010548" y="10011"/>
                </a:lnTo>
                <a:lnTo>
                  <a:pt x="4001865" y="15319"/>
                </a:lnTo>
                <a:lnTo>
                  <a:pt x="3995801" y="23508"/>
                </a:lnTo>
                <a:lnTo>
                  <a:pt x="3993260" y="33782"/>
                </a:lnTo>
                <a:lnTo>
                  <a:pt x="3994836" y="44253"/>
                </a:lnTo>
                <a:lnTo>
                  <a:pt x="4000150" y="52974"/>
                </a:lnTo>
                <a:lnTo>
                  <a:pt x="4008370" y="59053"/>
                </a:lnTo>
                <a:lnTo>
                  <a:pt x="4018660" y="61595"/>
                </a:lnTo>
                <a:lnTo>
                  <a:pt x="4029259" y="59947"/>
                </a:lnTo>
                <a:lnTo>
                  <a:pt x="4037980" y="54609"/>
                </a:lnTo>
                <a:lnTo>
                  <a:pt x="4044059" y="46414"/>
                </a:lnTo>
                <a:lnTo>
                  <a:pt x="4046601" y="36195"/>
                </a:lnTo>
                <a:lnTo>
                  <a:pt x="4044951" y="25723"/>
                </a:lnTo>
                <a:lnTo>
                  <a:pt x="4039600" y="17002"/>
                </a:lnTo>
                <a:lnTo>
                  <a:pt x="4031366" y="10923"/>
                </a:lnTo>
                <a:lnTo>
                  <a:pt x="4021074" y="8382"/>
                </a:lnTo>
                <a:close/>
              </a:path>
              <a:path w="7265670" h="1073150">
                <a:moveTo>
                  <a:pt x="4127627" y="12953"/>
                </a:moveTo>
                <a:lnTo>
                  <a:pt x="4117155" y="14603"/>
                </a:lnTo>
                <a:lnTo>
                  <a:pt x="4108434" y="19954"/>
                </a:lnTo>
                <a:lnTo>
                  <a:pt x="4102355" y="28188"/>
                </a:lnTo>
                <a:lnTo>
                  <a:pt x="4099813" y="38480"/>
                </a:lnTo>
                <a:lnTo>
                  <a:pt x="4101463" y="48952"/>
                </a:lnTo>
                <a:lnTo>
                  <a:pt x="4106814" y="57673"/>
                </a:lnTo>
                <a:lnTo>
                  <a:pt x="4115048" y="63752"/>
                </a:lnTo>
                <a:lnTo>
                  <a:pt x="4125341" y="66294"/>
                </a:lnTo>
                <a:lnTo>
                  <a:pt x="4135812" y="64644"/>
                </a:lnTo>
                <a:lnTo>
                  <a:pt x="4144533" y="59293"/>
                </a:lnTo>
                <a:lnTo>
                  <a:pt x="4150612" y="51059"/>
                </a:lnTo>
                <a:lnTo>
                  <a:pt x="4153154" y="40766"/>
                </a:lnTo>
                <a:lnTo>
                  <a:pt x="4151504" y="30295"/>
                </a:lnTo>
                <a:lnTo>
                  <a:pt x="4146153" y="21574"/>
                </a:lnTo>
                <a:lnTo>
                  <a:pt x="4137919" y="15495"/>
                </a:lnTo>
                <a:lnTo>
                  <a:pt x="4127627" y="12953"/>
                </a:lnTo>
                <a:close/>
              </a:path>
              <a:path w="7265670" h="1073150">
                <a:moveTo>
                  <a:pt x="4234687" y="19558"/>
                </a:moveTo>
                <a:lnTo>
                  <a:pt x="4224172" y="21018"/>
                </a:lnTo>
                <a:lnTo>
                  <a:pt x="4215336" y="26193"/>
                </a:lnTo>
                <a:lnTo>
                  <a:pt x="4209095" y="34274"/>
                </a:lnTo>
                <a:lnTo>
                  <a:pt x="4206367" y="44450"/>
                </a:lnTo>
                <a:lnTo>
                  <a:pt x="4207829" y="54965"/>
                </a:lnTo>
                <a:lnTo>
                  <a:pt x="4213018" y="63801"/>
                </a:lnTo>
                <a:lnTo>
                  <a:pt x="4221136" y="70042"/>
                </a:lnTo>
                <a:lnTo>
                  <a:pt x="4231385" y="72771"/>
                </a:lnTo>
                <a:lnTo>
                  <a:pt x="4241901" y="71308"/>
                </a:lnTo>
                <a:lnTo>
                  <a:pt x="4250737" y="66119"/>
                </a:lnTo>
                <a:lnTo>
                  <a:pt x="4256978" y="58001"/>
                </a:lnTo>
                <a:lnTo>
                  <a:pt x="4259707" y="47751"/>
                </a:lnTo>
                <a:lnTo>
                  <a:pt x="4258244" y="37256"/>
                </a:lnTo>
                <a:lnTo>
                  <a:pt x="4253055" y="28463"/>
                </a:lnTo>
                <a:lnTo>
                  <a:pt x="4244937" y="22266"/>
                </a:lnTo>
                <a:lnTo>
                  <a:pt x="4234687" y="19558"/>
                </a:lnTo>
                <a:close/>
              </a:path>
              <a:path w="7265670" h="1073150">
                <a:moveTo>
                  <a:pt x="4341622" y="26797"/>
                </a:moveTo>
                <a:lnTo>
                  <a:pt x="4331029" y="28072"/>
                </a:lnTo>
                <a:lnTo>
                  <a:pt x="4322159" y="33099"/>
                </a:lnTo>
                <a:lnTo>
                  <a:pt x="4315813" y="41102"/>
                </a:lnTo>
                <a:lnTo>
                  <a:pt x="4312920" y="51308"/>
                </a:lnTo>
                <a:lnTo>
                  <a:pt x="4314213" y="61847"/>
                </a:lnTo>
                <a:lnTo>
                  <a:pt x="4319270" y="70754"/>
                </a:lnTo>
                <a:lnTo>
                  <a:pt x="4327278" y="77114"/>
                </a:lnTo>
                <a:lnTo>
                  <a:pt x="4337431" y="80010"/>
                </a:lnTo>
                <a:lnTo>
                  <a:pt x="4348023" y="78660"/>
                </a:lnTo>
                <a:lnTo>
                  <a:pt x="4356893" y="73596"/>
                </a:lnTo>
                <a:lnTo>
                  <a:pt x="4363239" y="65579"/>
                </a:lnTo>
                <a:lnTo>
                  <a:pt x="4366133" y="55372"/>
                </a:lnTo>
                <a:lnTo>
                  <a:pt x="4364839" y="44906"/>
                </a:lnTo>
                <a:lnTo>
                  <a:pt x="4359783" y="36036"/>
                </a:lnTo>
                <a:lnTo>
                  <a:pt x="4351774" y="29690"/>
                </a:lnTo>
                <a:lnTo>
                  <a:pt x="4341622" y="26797"/>
                </a:lnTo>
                <a:close/>
              </a:path>
              <a:path w="7265670" h="1073150">
                <a:moveTo>
                  <a:pt x="4447921" y="34925"/>
                </a:moveTo>
                <a:lnTo>
                  <a:pt x="4437455" y="36274"/>
                </a:lnTo>
                <a:lnTo>
                  <a:pt x="4428585" y="41338"/>
                </a:lnTo>
                <a:lnTo>
                  <a:pt x="4422239" y="49355"/>
                </a:lnTo>
                <a:lnTo>
                  <a:pt x="4419346" y="59562"/>
                </a:lnTo>
                <a:lnTo>
                  <a:pt x="4420621" y="70028"/>
                </a:lnTo>
                <a:lnTo>
                  <a:pt x="4425648" y="78898"/>
                </a:lnTo>
                <a:lnTo>
                  <a:pt x="4433651" y="85244"/>
                </a:lnTo>
                <a:lnTo>
                  <a:pt x="4443857" y="88137"/>
                </a:lnTo>
                <a:lnTo>
                  <a:pt x="4454449" y="86862"/>
                </a:lnTo>
                <a:lnTo>
                  <a:pt x="4463319" y="81835"/>
                </a:lnTo>
                <a:lnTo>
                  <a:pt x="4469665" y="73832"/>
                </a:lnTo>
                <a:lnTo>
                  <a:pt x="4472558" y="63626"/>
                </a:lnTo>
                <a:lnTo>
                  <a:pt x="4471265" y="53089"/>
                </a:lnTo>
                <a:lnTo>
                  <a:pt x="4466208" y="44196"/>
                </a:lnTo>
                <a:lnTo>
                  <a:pt x="4458200" y="37873"/>
                </a:lnTo>
                <a:lnTo>
                  <a:pt x="4448048" y="35051"/>
                </a:lnTo>
                <a:close/>
              </a:path>
              <a:path w="7265670" h="1073150">
                <a:moveTo>
                  <a:pt x="4554728" y="44830"/>
                </a:moveTo>
                <a:lnTo>
                  <a:pt x="4544165" y="45938"/>
                </a:lnTo>
                <a:lnTo>
                  <a:pt x="4535185" y="50831"/>
                </a:lnTo>
                <a:lnTo>
                  <a:pt x="4528706" y="58725"/>
                </a:lnTo>
                <a:lnTo>
                  <a:pt x="4525645" y="68834"/>
                </a:lnTo>
                <a:lnTo>
                  <a:pt x="4526752" y="79396"/>
                </a:lnTo>
                <a:lnTo>
                  <a:pt x="4531645" y="88376"/>
                </a:lnTo>
                <a:lnTo>
                  <a:pt x="4539539" y="94855"/>
                </a:lnTo>
                <a:lnTo>
                  <a:pt x="4549648" y="97916"/>
                </a:lnTo>
                <a:lnTo>
                  <a:pt x="4560284" y="96809"/>
                </a:lnTo>
                <a:lnTo>
                  <a:pt x="4569269" y="91916"/>
                </a:lnTo>
                <a:lnTo>
                  <a:pt x="4575778" y="84022"/>
                </a:lnTo>
                <a:lnTo>
                  <a:pt x="4578858" y="73913"/>
                </a:lnTo>
                <a:lnTo>
                  <a:pt x="4577695" y="63351"/>
                </a:lnTo>
                <a:lnTo>
                  <a:pt x="4572793" y="54371"/>
                </a:lnTo>
                <a:lnTo>
                  <a:pt x="4564891" y="47892"/>
                </a:lnTo>
                <a:lnTo>
                  <a:pt x="4554728" y="44830"/>
                </a:lnTo>
                <a:close/>
              </a:path>
              <a:path w="7265670" h="1073150">
                <a:moveTo>
                  <a:pt x="4661408" y="55499"/>
                </a:moveTo>
                <a:lnTo>
                  <a:pt x="4650749" y="56419"/>
                </a:lnTo>
                <a:lnTo>
                  <a:pt x="4641707" y="61150"/>
                </a:lnTo>
                <a:lnTo>
                  <a:pt x="4635117" y="68929"/>
                </a:lnTo>
                <a:lnTo>
                  <a:pt x="4631944" y="78994"/>
                </a:lnTo>
                <a:lnTo>
                  <a:pt x="4632864" y="89580"/>
                </a:lnTo>
                <a:lnTo>
                  <a:pt x="4637595" y="98631"/>
                </a:lnTo>
                <a:lnTo>
                  <a:pt x="4645374" y="105229"/>
                </a:lnTo>
                <a:lnTo>
                  <a:pt x="4655439" y="108458"/>
                </a:lnTo>
                <a:lnTo>
                  <a:pt x="4666097" y="107517"/>
                </a:lnTo>
                <a:lnTo>
                  <a:pt x="4675139" y="102742"/>
                </a:lnTo>
                <a:lnTo>
                  <a:pt x="4681729" y="94920"/>
                </a:lnTo>
                <a:lnTo>
                  <a:pt x="4684903" y="84836"/>
                </a:lnTo>
                <a:lnTo>
                  <a:pt x="4683982" y="74304"/>
                </a:lnTo>
                <a:lnTo>
                  <a:pt x="4679251" y="65262"/>
                </a:lnTo>
                <a:lnTo>
                  <a:pt x="4671472" y="58672"/>
                </a:lnTo>
                <a:lnTo>
                  <a:pt x="4661408" y="55499"/>
                </a:lnTo>
                <a:close/>
              </a:path>
              <a:path w="7265670" h="1073150">
                <a:moveTo>
                  <a:pt x="4767453" y="67183"/>
                </a:moveTo>
                <a:lnTo>
                  <a:pt x="4756866" y="68123"/>
                </a:lnTo>
                <a:lnTo>
                  <a:pt x="4747815" y="72898"/>
                </a:lnTo>
                <a:lnTo>
                  <a:pt x="4741217" y="80720"/>
                </a:lnTo>
                <a:lnTo>
                  <a:pt x="4737989" y="90804"/>
                </a:lnTo>
                <a:lnTo>
                  <a:pt x="4738911" y="101338"/>
                </a:lnTo>
                <a:lnTo>
                  <a:pt x="4743656" y="110394"/>
                </a:lnTo>
                <a:lnTo>
                  <a:pt x="4751472" y="117022"/>
                </a:lnTo>
                <a:lnTo>
                  <a:pt x="4761611" y="120269"/>
                </a:lnTo>
                <a:lnTo>
                  <a:pt x="4772144" y="119274"/>
                </a:lnTo>
                <a:lnTo>
                  <a:pt x="4781200" y="114506"/>
                </a:lnTo>
                <a:lnTo>
                  <a:pt x="4787828" y="106713"/>
                </a:lnTo>
                <a:lnTo>
                  <a:pt x="4791075" y="96647"/>
                </a:lnTo>
                <a:lnTo>
                  <a:pt x="4790080" y="86060"/>
                </a:lnTo>
                <a:lnTo>
                  <a:pt x="4785312" y="77009"/>
                </a:lnTo>
                <a:lnTo>
                  <a:pt x="4777519" y="70411"/>
                </a:lnTo>
                <a:lnTo>
                  <a:pt x="4767453" y="67183"/>
                </a:lnTo>
                <a:close/>
              </a:path>
              <a:path w="7265670" h="1073150">
                <a:moveTo>
                  <a:pt x="4873879" y="80390"/>
                </a:moveTo>
                <a:lnTo>
                  <a:pt x="4863195" y="81145"/>
                </a:lnTo>
                <a:lnTo>
                  <a:pt x="4854067" y="85756"/>
                </a:lnTo>
                <a:lnTo>
                  <a:pt x="4847320" y="93464"/>
                </a:lnTo>
                <a:lnTo>
                  <a:pt x="4843907" y="103504"/>
                </a:lnTo>
                <a:lnTo>
                  <a:pt x="4844714" y="114061"/>
                </a:lnTo>
                <a:lnTo>
                  <a:pt x="4849320" y="123189"/>
                </a:lnTo>
                <a:lnTo>
                  <a:pt x="4856997" y="129936"/>
                </a:lnTo>
                <a:lnTo>
                  <a:pt x="4867021" y="133350"/>
                </a:lnTo>
                <a:lnTo>
                  <a:pt x="4877702" y="132542"/>
                </a:lnTo>
                <a:lnTo>
                  <a:pt x="4886817" y="127936"/>
                </a:lnTo>
                <a:lnTo>
                  <a:pt x="4893526" y="120259"/>
                </a:lnTo>
                <a:lnTo>
                  <a:pt x="4896866" y="110236"/>
                </a:lnTo>
                <a:lnTo>
                  <a:pt x="4896131" y="99679"/>
                </a:lnTo>
                <a:lnTo>
                  <a:pt x="4891563" y="90550"/>
                </a:lnTo>
                <a:lnTo>
                  <a:pt x="4883900" y="83804"/>
                </a:lnTo>
                <a:lnTo>
                  <a:pt x="4873879" y="80390"/>
                </a:lnTo>
                <a:close/>
              </a:path>
              <a:path w="7265670" h="1073150">
                <a:moveTo>
                  <a:pt x="4980051" y="94487"/>
                </a:moveTo>
                <a:lnTo>
                  <a:pt x="4969452" y="95055"/>
                </a:lnTo>
                <a:lnTo>
                  <a:pt x="4960223" y="99504"/>
                </a:lnTo>
                <a:lnTo>
                  <a:pt x="4953351" y="107096"/>
                </a:lnTo>
                <a:lnTo>
                  <a:pt x="4949825" y="117094"/>
                </a:lnTo>
                <a:lnTo>
                  <a:pt x="4950392" y="127619"/>
                </a:lnTo>
                <a:lnTo>
                  <a:pt x="4954841" y="136810"/>
                </a:lnTo>
                <a:lnTo>
                  <a:pt x="4962433" y="143668"/>
                </a:lnTo>
                <a:lnTo>
                  <a:pt x="4972431" y="147192"/>
                </a:lnTo>
                <a:lnTo>
                  <a:pt x="4983011" y="146625"/>
                </a:lnTo>
                <a:lnTo>
                  <a:pt x="4992211" y="142176"/>
                </a:lnTo>
                <a:lnTo>
                  <a:pt x="4999077" y="134584"/>
                </a:lnTo>
                <a:lnTo>
                  <a:pt x="5002657" y="124587"/>
                </a:lnTo>
                <a:lnTo>
                  <a:pt x="5002089" y="114061"/>
                </a:lnTo>
                <a:lnTo>
                  <a:pt x="4997640" y="104870"/>
                </a:lnTo>
                <a:lnTo>
                  <a:pt x="4990048" y="98012"/>
                </a:lnTo>
                <a:lnTo>
                  <a:pt x="4980051" y="94487"/>
                </a:lnTo>
                <a:close/>
              </a:path>
              <a:path w="7265670" h="1073150">
                <a:moveTo>
                  <a:pt x="5085715" y="109600"/>
                </a:moveTo>
                <a:lnTo>
                  <a:pt x="5075116" y="110239"/>
                </a:lnTo>
                <a:lnTo>
                  <a:pt x="5065887" y="114712"/>
                </a:lnTo>
                <a:lnTo>
                  <a:pt x="5059015" y="122281"/>
                </a:lnTo>
                <a:lnTo>
                  <a:pt x="5055489" y="132207"/>
                </a:lnTo>
                <a:lnTo>
                  <a:pt x="5056056" y="142805"/>
                </a:lnTo>
                <a:lnTo>
                  <a:pt x="5060505" y="152034"/>
                </a:lnTo>
                <a:lnTo>
                  <a:pt x="5068097" y="158906"/>
                </a:lnTo>
                <a:lnTo>
                  <a:pt x="5078095" y="162433"/>
                </a:lnTo>
                <a:lnTo>
                  <a:pt x="5088675" y="161865"/>
                </a:lnTo>
                <a:lnTo>
                  <a:pt x="5097875" y="157416"/>
                </a:lnTo>
                <a:lnTo>
                  <a:pt x="5104741" y="149824"/>
                </a:lnTo>
                <a:lnTo>
                  <a:pt x="5108321" y="139826"/>
                </a:lnTo>
                <a:lnTo>
                  <a:pt x="5107699" y="129301"/>
                </a:lnTo>
                <a:lnTo>
                  <a:pt x="5103256" y="120110"/>
                </a:lnTo>
                <a:lnTo>
                  <a:pt x="5095694" y="113252"/>
                </a:lnTo>
                <a:lnTo>
                  <a:pt x="5085715" y="109727"/>
                </a:lnTo>
                <a:close/>
              </a:path>
              <a:path w="7265670" h="1073150">
                <a:moveTo>
                  <a:pt x="5191633" y="126491"/>
                </a:moveTo>
                <a:lnTo>
                  <a:pt x="5180955" y="126871"/>
                </a:lnTo>
                <a:lnTo>
                  <a:pt x="5171678" y="131143"/>
                </a:lnTo>
                <a:lnTo>
                  <a:pt x="5164663" y="138582"/>
                </a:lnTo>
                <a:lnTo>
                  <a:pt x="5160899" y="148462"/>
                </a:lnTo>
                <a:lnTo>
                  <a:pt x="5161351" y="159085"/>
                </a:lnTo>
                <a:lnTo>
                  <a:pt x="5165661" y="168386"/>
                </a:lnTo>
                <a:lnTo>
                  <a:pt x="5173114" y="175377"/>
                </a:lnTo>
                <a:lnTo>
                  <a:pt x="5182997" y="179070"/>
                </a:lnTo>
                <a:lnTo>
                  <a:pt x="5193672" y="178688"/>
                </a:lnTo>
                <a:lnTo>
                  <a:pt x="5202935" y="174402"/>
                </a:lnTo>
                <a:lnTo>
                  <a:pt x="5209913" y="166925"/>
                </a:lnTo>
                <a:lnTo>
                  <a:pt x="5213604" y="156972"/>
                </a:lnTo>
                <a:lnTo>
                  <a:pt x="5213224" y="146423"/>
                </a:lnTo>
                <a:lnTo>
                  <a:pt x="5208952" y="137160"/>
                </a:lnTo>
                <a:lnTo>
                  <a:pt x="5201513" y="130182"/>
                </a:lnTo>
                <a:lnTo>
                  <a:pt x="5191633" y="126491"/>
                </a:lnTo>
                <a:close/>
              </a:path>
              <a:path w="7265670" h="1073150">
                <a:moveTo>
                  <a:pt x="5297297" y="144145"/>
                </a:moveTo>
                <a:lnTo>
                  <a:pt x="5286597" y="144410"/>
                </a:lnTo>
                <a:lnTo>
                  <a:pt x="5277262" y="148558"/>
                </a:lnTo>
                <a:lnTo>
                  <a:pt x="5270166" y="155896"/>
                </a:lnTo>
                <a:lnTo>
                  <a:pt x="5266309" y="165735"/>
                </a:lnTo>
                <a:lnTo>
                  <a:pt x="5266503" y="176309"/>
                </a:lnTo>
                <a:lnTo>
                  <a:pt x="5270627" y="185658"/>
                </a:lnTo>
                <a:lnTo>
                  <a:pt x="5277989" y="192791"/>
                </a:lnTo>
                <a:lnTo>
                  <a:pt x="5287899" y="196723"/>
                </a:lnTo>
                <a:lnTo>
                  <a:pt x="5298473" y="196457"/>
                </a:lnTo>
                <a:lnTo>
                  <a:pt x="5307822" y="192309"/>
                </a:lnTo>
                <a:lnTo>
                  <a:pt x="5314955" y="184971"/>
                </a:lnTo>
                <a:lnTo>
                  <a:pt x="5318887" y="175133"/>
                </a:lnTo>
                <a:lnTo>
                  <a:pt x="5318621" y="164558"/>
                </a:lnTo>
                <a:lnTo>
                  <a:pt x="5314473" y="155209"/>
                </a:lnTo>
                <a:lnTo>
                  <a:pt x="5307135" y="148076"/>
                </a:lnTo>
                <a:lnTo>
                  <a:pt x="5297297" y="144145"/>
                </a:lnTo>
                <a:close/>
              </a:path>
              <a:path w="7265670" h="1073150">
                <a:moveTo>
                  <a:pt x="5402326" y="162940"/>
                </a:moveTo>
                <a:lnTo>
                  <a:pt x="5391733" y="163153"/>
                </a:lnTo>
                <a:lnTo>
                  <a:pt x="5382355" y="167306"/>
                </a:lnTo>
                <a:lnTo>
                  <a:pt x="5375215" y="174674"/>
                </a:lnTo>
                <a:lnTo>
                  <a:pt x="5371338" y="184530"/>
                </a:lnTo>
                <a:lnTo>
                  <a:pt x="5371603" y="195103"/>
                </a:lnTo>
                <a:lnTo>
                  <a:pt x="5375751" y="204438"/>
                </a:lnTo>
                <a:lnTo>
                  <a:pt x="5383089" y="211534"/>
                </a:lnTo>
                <a:lnTo>
                  <a:pt x="5392928" y="215391"/>
                </a:lnTo>
                <a:lnTo>
                  <a:pt x="5403520" y="215199"/>
                </a:lnTo>
                <a:lnTo>
                  <a:pt x="5412898" y="211089"/>
                </a:lnTo>
                <a:lnTo>
                  <a:pt x="5420038" y="203765"/>
                </a:lnTo>
                <a:lnTo>
                  <a:pt x="5423916" y="193928"/>
                </a:lnTo>
                <a:lnTo>
                  <a:pt x="5423650" y="183282"/>
                </a:lnTo>
                <a:lnTo>
                  <a:pt x="5419502" y="173910"/>
                </a:lnTo>
                <a:lnTo>
                  <a:pt x="5412164" y="166800"/>
                </a:lnTo>
                <a:lnTo>
                  <a:pt x="5402326" y="162940"/>
                </a:lnTo>
                <a:close/>
              </a:path>
              <a:path w="7265670" h="1073150">
                <a:moveTo>
                  <a:pt x="5507609" y="183514"/>
                </a:moveTo>
                <a:lnTo>
                  <a:pt x="5476245" y="215068"/>
                </a:lnTo>
                <a:lnTo>
                  <a:pt x="5480192" y="224488"/>
                </a:lnTo>
                <a:lnTo>
                  <a:pt x="5487402" y="231741"/>
                </a:lnTo>
                <a:lnTo>
                  <a:pt x="5497195" y="235838"/>
                </a:lnTo>
                <a:lnTo>
                  <a:pt x="5507793" y="235833"/>
                </a:lnTo>
                <a:lnTo>
                  <a:pt x="5517213" y="231886"/>
                </a:lnTo>
                <a:lnTo>
                  <a:pt x="5524466" y="224676"/>
                </a:lnTo>
                <a:lnTo>
                  <a:pt x="5528486" y="215068"/>
                </a:lnTo>
                <a:lnTo>
                  <a:pt x="5528558" y="204285"/>
                </a:lnTo>
                <a:lnTo>
                  <a:pt x="5524611" y="194865"/>
                </a:lnTo>
                <a:lnTo>
                  <a:pt x="5517401" y="187612"/>
                </a:lnTo>
                <a:lnTo>
                  <a:pt x="5507609" y="183514"/>
                </a:lnTo>
                <a:close/>
              </a:path>
              <a:path w="7265670" h="1073150">
                <a:moveTo>
                  <a:pt x="5601888" y="205069"/>
                </a:moveTo>
                <a:lnTo>
                  <a:pt x="5592397" y="208883"/>
                </a:lnTo>
                <a:lnTo>
                  <a:pt x="5585025" y="215983"/>
                </a:lnTo>
                <a:lnTo>
                  <a:pt x="5580761" y="225678"/>
                </a:lnTo>
                <a:lnTo>
                  <a:pt x="5580651" y="236245"/>
                </a:lnTo>
                <a:lnTo>
                  <a:pt x="5584459" y="245729"/>
                </a:lnTo>
                <a:lnTo>
                  <a:pt x="5591530" y="253093"/>
                </a:lnTo>
                <a:lnTo>
                  <a:pt x="5601208" y="257301"/>
                </a:lnTo>
                <a:lnTo>
                  <a:pt x="5611901" y="257482"/>
                </a:lnTo>
                <a:lnTo>
                  <a:pt x="5621385" y="253698"/>
                </a:lnTo>
                <a:lnTo>
                  <a:pt x="5628749" y="246604"/>
                </a:lnTo>
                <a:lnTo>
                  <a:pt x="5632958" y="236854"/>
                </a:lnTo>
                <a:lnTo>
                  <a:pt x="5633138" y="226288"/>
                </a:lnTo>
                <a:lnTo>
                  <a:pt x="5629354" y="216804"/>
                </a:lnTo>
                <a:lnTo>
                  <a:pt x="5622260" y="209440"/>
                </a:lnTo>
                <a:lnTo>
                  <a:pt x="5612511" y="205232"/>
                </a:lnTo>
                <a:lnTo>
                  <a:pt x="5601888" y="205069"/>
                </a:lnTo>
                <a:close/>
              </a:path>
              <a:path w="7265670" h="1073150">
                <a:moveTo>
                  <a:pt x="5706693" y="227722"/>
                </a:moveTo>
                <a:lnTo>
                  <a:pt x="5697124" y="231330"/>
                </a:lnTo>
                <a:lnTo>
                  <a:pt x="5689603" y="238271"/>
                </a:lnTo>
                <a:lnTo>
                  <a:pt x="5685155" y="247903"/>
                </a:lnTo>
                <a:lnTo>
                  <a:pt x="5684839" y="258496"/>
                </a:lnTo>
                <a:lnTo>
                  <a:pt x="5688441" y="268065"/>
                </a:lnTo>
                <a:lnTo>
                  <a:pt x="5695352" y="275586"/>
                </a:lnTo>
                <a:lnTo>
                  <a:pt x="5704967" y="280035"/>
                </a:lnTo>
                <a:lnTo>
                  <a:pt x="5715684" y="280404"/>
                </a:lnTo>
                <a:lnTo>
                  <a:pt x="5725239" y="276796"/>
                </a:lnTo>
                <a:lnTo>
                  <a:pt x="5732722" y="269855"/>
                </a:lnTo>
                <a:lnTo>
                  <a:pt x="5737098" y="260223"/>
                </a:lnTo>
                <a:lnTo>
                  <a:pt x="5737467" y="249630"/>
                </a:lnTo>
                <a:lnTo>
                  <a:pt x="5733859" y="240061"/>
                </a:lnTo>
                <a:lnTo>
                  <a:pt x="5726918" y="232540"/>
                </a:lnTo>
                <a:lnTo>
                  <a:pt x="5717286" y="228091"/>
                </a:lnTo>
                <a:lnTo>
                  <a:pt x="5706693" y="227722"/>
                </a:lnTo>
                <a:close/>
              </a:path>
              <a:path w="7265670" h="1073150">
                <a:moveTo>
                  <a:pt x="5810579" y="252233"/>
                </a:moveTo>
                <a:lnTo>
                  <a:pt x="5801010" y="255841"/>
                </a:lnTo>
                <a:lnTo>
                  <a:pt x="5793489" y="262782"/>
                </a:lnTo>
                <a:lnTo>
                  <a:pt x="5789041" y="272414"/>
                </a:lnTo>
                <a:lnTo>
                  <a:pt x="5788725" y="283007"/>
                </a:lnTo>
                <a:lnTo>
                  <a:pt x="5792327" y="292576"/>
                </a:lnTo>
                <a:lnTo>
                  <a:pt x="5799238" y="300097"/>
                </a:lnTo>
                <a:lnTo>
                  <a:pt x="5808853" y="304546"/>
                </a:lnTo>
                <a:lnTo>
                  <a:pt x="5819517" y="304861"/>
                </a:lnTo>
                <a:lnTo>
                  <a:pt x="5829077" y="301259"/>
                </a:lnTo>
                <a:lnTo>
                  <a:pt x="5836590" y="294348"/>
                </a:lnTo>
                <a:lnTo>
                  <a:pt x="5840984" y="284734"/>
                </a:lnTo>
                <a:lnTo>
                  <a:pt x="5841353" y="274141"/>
                </a:lnTo>
                <a:lnTo>
                  <a:pt x="5837745" y="264572"/>
                </a:lnTo>
                <a:lnTo>
                  <a:pt x="5830804" y="257051"/>
                </a:lnTo>
                <a:lnTo>
                  <a:pt x="5821172" y="252602"/>
                </a:lnTo>
                <a:lnTo>
                  <a:pt x="5810579" y="252233"/>
                </a:lnTo>
                <a:close/>
              </a:path>
              <a:path w="7265670" h="1073150">
                <a:moveTo>
                  <a:pt x="5914568" y="278334"/>
                </a:moveTo>
                <a:lnTo>
                  <a:pt x="5904928" y="281765"/>
                </a:lnTo>
                <a:lnTo>
                  <a:pt x="5897288" y="288553"/>
                </a:lnTo>
                <a:lnTo>
                  <a:pt x="5892673" y="298069"/>
                </a:lnTo>
                <a:lnTo>
                  <a:pt x="5892115" y="308631"/>
                </a:lnTo>
                <a:lnTo>
                  <a:pt x="5895546" y="318277"/>
                </a:lnTo>
                <a:lnTo>
                  <a:pt x="5902334" y="325947"/>
                </a:lnTo>
                <a:lnTo>
                  <a:pt x="5911850" y="330580"/>
                </a:lnTo>
                <a:lnTo>
                  <a:pt x="5922466" y="331138"/>
                </a:lnTo>
                <a:lnTo>
                  <a:pt x="5932106" y="327707"/>
                </a:lnTo>
                <a:lnTo>
                  <a:pt x="5939746" y="320919"/>
                </a:lnTo>
                <a:lnTo>
                  <a:pt x="5944362" y="311403"/>
                </a:lnTo>
                <a:lnTo>
                  <a:pt x="5944919" y="300787"/>
                </a:lnTo>
                <a:lnTo>
                  <a:pt x="5941488" y="291147"/>
                </a:lnTo>
                <a:lnTo>
                  <a:pt x="5934700" y="283507"/>
                </a:lnTo>
                <a:lnTo>
                  <a:pt x="5925185" y="278891"/>
                </a:lnTo>
                <a:lnTo>
                  <a:pt x="5914568" y="278334"/>
                </a:lnTo>
                <a:close/>
              </a:path>
              <a:path w="7265670" h="1073150">
                <a:moveTo>
                  <a:pt x="6018230" y="305939"/>
                </a:moveTo>
                <a:lnTo>
                  <a:pt x="6008512" y="309149"/>
                </a:lnTo>
                <a:lnTo>
                  <a:pt x="6000724" y="315741"/>
                </a:lnTo>
                <a:lnTo>
                  <a:pt x="5995924" y="325120"/>
                </a:lnTo>
                <a:lnTo>
                  <a:pt x="5995104" y="335706"/>
                </a:lnTo>
                <a:lnTo>
                  <a:pt x="5998321" y="345424"/>
                </a:lnTo>
                <a:lnTo>
                  <a:pt x="6004942" y="353212"/>
                </a:lnTo>
                <a:lnTo>
                  <a:pt x="6014339" y="358013"/>
                </a:lnTo>
                <a:lnTo>
                  <a:pt x="6024981" y="358850"/>
                </a:lnTo>
                <a:lnTo>
                  <a:pt x="6034674" y="355663"/>
                </a:lnTo>
                <a:lnTo>
                  <a:pt x="6042487" y="349047"/>
                </a:lnTo>
                <a:lnTo>
                  <a:pt x="6047359" y="339598"/>
                </a:lnTo>
                <a:lnTo>
                  <a:pt x="6048122" y="329011"/>
                </a:lnTo>
                <a:lnTo>
                  <a:pt x="6044898" y="319293"/>
                </a:lnTo>
                <a:lnTo>
                  <a:pt x="6038268" y="311505"/>
                </a:lnTo>
                <a:lnTo>
                  <a:pt x="6028817" y="306704"/>
                </a:lnTo>
                <a:lnTo>
                  <a:pt x="6018230" y="305939"/>
                </a:lnTo>
                <a:close/>
              </a:path>
              <a:path w="7265670" h="1073150">
                <a:moveTo>
                  <a:pt x="6121401" y="335143"/>
                </a:moveTo>
                <a:lnTo>
                  <a:pt x="6111636" y="338153"/>
                </a:lnTo>
                <a:lnTo>
                  <a:pt x="6103705" y="344616"/>
                </a:lnTo>
                <a:lnTo>
                  <a:pt x="6098667" y="353949"/>
                </a:lnTo>
                <a:lnTo>
                  <a:pt x="6097694" y="364488"/>
                </a:lnTo>
                <a:lnTo>
                  <a:pt x="6100699" y="374253"/>
                </a:lnTo>
                <a:lnTo>
                  <a:pt x="6107132" y="382184"/>
                </a:lnTo>
                <a:lnTo>
                  <a:pt x="6116447" y="387223"/>
                </a:lnTo>
                <a:lnTo>
                  <a:pt x="6127113" y="388195"/>
                </a:lnTo>
                <a:lnTo>
                  <a:pt x="6136878" y="385190"/>
                </a:lnTo>
                <a:lnTo>
                  <a:pt x="6144809" y="378757"/>
                </a:lnTo>
                <a:lnTo>
                  <a:pt x="6149848" y="369442"/>
                </a:lnTo>
                <a:lnTo>
                  <a:pt x="6150800" y="358903"/>
                </a:lnTo>
                <a:lnTo>
                  <a:pt x="6147752" y="349138"/>
                </a:lnTo>
                <a:lnTo>
                  <a:pt x="6141275" y="341207"/>
                </a:lnTo>
                <a:lnTo>
                  <a:pt x="6131941" y="336169"/>
                </a:lnTo>
                <a:lnTo>
                  <a:pt x="6121401" y="335143"/>
                </a:lnTo>
                <a:close/>
              </a:path>
              <a:path w="7265670" h="1073150">
                <a:moveTo>
                  <a:pt x="6224174" y="366176"/>
                </a:moveTo>
                <a:lnTo>
                  <a:pt x="6214332" y="368966"/>
                </a:lnTo>
                <a:lnTo>
                  <a:pt x="6206251" y="375233"/>
                </a:lnTo>
                <a:lnTo>
                  <a:pt x="6201029" y="384428"/>
                </a:lnTo>
                <a:lnTo>
                  <a:pt x="6199721" y="394938"/>
                </a:lnTo>
                <a:lnTo>
                  <a:pt x="6202473" y="404780"/>
                </a:lnTo>
                <a:lnTo>
                  <a:pt x="6208726" y="412861"/>
                </a:lnTo>
                <a:lnTo>
                  <a:pt x="6217920" y="418084"/>
                </a:lnTo>
                <a:lnTo>
                  <a:pt x="6228538" y="419391"/>
                </a:lnTo>
                <a:lnTo>
                  <a:pt x="6238351" y="416639"/>
                </a:lnTo>
                <a:lnTo>
                  <a:pt x="6246425" y="410386"/>
                </a:lnTo>
                <a:lnTo>
                  <a:pt x="6251702" y="401192"/>
                </a:lnTo>
                <a:lnTo>
                  <a:pt x="6252936" y="390681"/>
                </a:lnTo>
                <a:lnTo>
                  <a:pt x="6250146" y="380825"/>
                </a:lnTo>
                <a:lnTo>
                  <a:pt x="6243879" y="372707"/>
                </a:lnTo>
                <a:lnTo>
                  <a:pt x="6234684" y="367411"/>
                </a:lnTo>
                <a:lnTo>
                  <a:pt x="6224174" y="366176"/>
                </a:lnTo>
                <a:close/>
              </a:path>
              <a:path w="7265670" h="1073150">
                <a:moveTo>
                  <a:pt x="6325520" y="399577"/>
                </a:moveTo>
                <a:lnTo>
                  <a:pt x="6315678" y="402367"/>
                </a:lnTo>
                <a:lnTo>
                  <a:pt x="6307597" y="408634"/>
                </a:lnTo>
                <a:lnTo>
                  <a:pt x="6302375" y="417829"/>
                </a:lnTo>
                <a:lnTo>
                  <a:pt x="6301067" y="428339"/>
                </a:lnTo>
                <a:lnTo>
                  <a:pt x="6303819" y="438181"/>
                </a:lnTo>
                <a:lnTo>
                  <a:pt x="6310072" y="446262"/>
                </a:lnTo>
                <a:lnTo>
                  <a:pt x="6319266" y="451485"/>
                </a:lnTo>
                <a:lnTo>
                  <a:pt x="6329902" y="452792"/>
                </a:lnTo>
                <a:lnTo>
                  <a:pt x="6339744" y="450040"/>
                </a:lnTo>
                <a:lnTo>
                  <a:pt x="6347825" y="443787"/>
                </a:lnTo>
                <a:lnTo>
                  <a:pt x="6353048" y="434594"/>
                </a:lnTo>
                <a:lnTo>
                  <a:pt x="6354300" y="424084"/>
                </a:lnTo>
                <a:lnTo>
                  <a:pt x="6351539" y="414242"/>
                </a:lnTo>
                <a:lnTo>
                  <a:pt x="6345279" y="406161"/>
                </a:lnTo>
                <a:lnTo>
                  <a:pt x="6336030" y="400938"/>
                </a:lnTo>
                <a:lnTo>
                  <a:pt x="6325520" y="399577"/>
                </a:lnTo>
                <a:close/>
              </a:path>
              <a:path w="7265670" h="1073150">
                <a:moveTo>
                  <a:pt x="6427019" y="435143"/>
                </a:moveTo>
                <a:lnTo>
                  <a:pt x="6417071" y="437594"/>
                </a:lnTo>
                <a:lnTo>
                  <a:pt x="6408767" y="443593"/>
                </a:lnTo>
                <a:lnTo>
                  <a:pt x="6403213" y="452627"/>
                </a:lnTo>
                <a:lnTo>
                  <a:pt x="6401603" y="463111"/>
                </a:lnTo>
                <a:lnTo>
                  <a:pt x="6404054" y="473059"/>
                </a:lnTo>
                <a:lnTo>
                  <a:pt x="6410053" y="481363"/>
                </a:lnTo>
                <a:lnTo>
                  <a:pt x="6419088" y="486917"/>
                </a:lnTo>
                <a:lnTo>
                  <a:pt x="6429571" y="488527"/>
                </a:lnTo>
                <a:lnTo>
                  <a:pt x="6439519" y="486076"/>
                </a:lnTo>
                <a:lnTo>
                  <a:pt x="6447823" y="480077"/>
                </a:lnTo>
                <a:lnTo>
                  <a:pt x="6453378" y="471042"/>
                </a:lnTo>
                <a:lnTo>
                  <a:pt x="6454987" y="460579"/>
                </a:lnTo>
                <a:lnTo>
                  <a:pt x="6452536" y="450675"/>
                </a:lnTo>
                <a:lnTo>
                  <a:pt x="6446537" y="442414"/>
                </a:lnTo>
                <a:lnTo>
                  <a:pt x="6437503" y="436879"/>
                </a:lnTo>
                <a:lnTo>
                  <a:pt x="6427019" y="435143"/>
                </a:lnTo>
                <a:close/>
              </a:path>
              <a:path w="7265670" h="1073150">
                <a:moveTo>
                  <a:pt x="6527397" y="473394"/>
                </a:moveTo>
                <a:lnTo>
                  <a:pt x="6517401" y="475535"/>
                </a:lnTo>
                <a:lnTo>
                  <a:pt x="6508954" y="481272"/>
                </a:lnTo>
                <a:lnTo>
                  <a:pt x="6503162" y="490092"/>
                </a:lnTo>
                <a:lnTo>
                  <a:pt x="6501251" y="500528"/>
                </a:lnTo>
                <a:lnTo>
                  <a:pt x="6503400" y="510524"/>
                </a:lnTo>
                <a:lnTo>
                  <a:pt x="6509144" y="518971"/>
                </a:lnTo>
                <a:lnTo>
                  <a:pt x="6518021" y="524763"/>
                </a:lnTo>
                <a:lnTo>
                  <a:pt x="6554602" y="499596"/>
                </a:lnTo>
                <a:lnTo>
                  <a:pt x="6552453" y="489600"/>
                </a:lnTo>
                <a:lnTo>
                  <a:pt x="6546709" y="481153"/>
                </a:lnTo>
                <a:lnTo>
                  <a:pt x="6537833" y="475361"/>
                </a:lnTo>
                <a:lnTo>
                  <a:pt x="6527397" y="473394"/>
                </a:lnTo>
                <a:close/>
              </a:path>
              <a:path w="7265670" h="1073150">
                <a:moveTo>
                  <a:pt x="6626810" y="514602"/>
                </a:moveTo>
                <a:lnTo>
                  <a:pt x="6616747" y="516397"/>
                </a:lnTo>
                <a:lnTo>
                  <a:pt x="6608089" y="521837"/>
                </a:lnTo>
                <a:lnTo>
                  <a:pt x="6601968" y="530478"/>
                </a:lnTo>
                <a:lnTo>
                  <a:pt x="6599680" y="540815"/>
                </a:lnTo>
                <a:lnTo>
                  <a:pt x="6601475" y="550878"/>
                </a:lnTo>
                <a:lnTo>
                  <a:pt x="6606915" y="559536"/>
                </a:lnTo>
                <a:lnTo>
                  <a:pt x="6615557" y="565658"/>
                </a:lnTo>
                <a:lnTo>
                  <a:pt x="6615684" y="565658"/>
                </a:lnTo>
                <a:lnTo>
                  <a:pt x="6626020" y="567945"/>
                </a:lnTo>
                <a:lnTo>
                  <a:pt x="6636083" y="566150"/>
                </a:lnTo>
                <a:lnTo>
                  <a:pt x="6644741" y="560710"/>
                </a:lnTo>
                <a:lnTo>
                  <a:pt x="6650863" y="552069"/>
                </a:lnTo>
                <a:lnTo>
                  <a:pt x="6653131" y="541732"/>
                </a:lnTo>
                <a:lnTo>
                  <a:pt x="6651291" y="531669"/>
                </a:lnTo>
                <a:lnTo>
                  <a:pt x="6645808" y="523011"/>
                </a:lnTo>
                <a:lnTo>
                  <a:pt x="6637147" y="516889"/>
                </a:lnTo>
                <a:lnTo>
                  <a:pt x="6626810" y="514602"/>
                </a:lnTo>
                <a:close/>
              </a:path>
              <a:path w="7265670" h="1073150">
                <a:moveTo>
                  <a:pt x="6724826" y="559165"/>
                </a:moveTo>
                <a:lnTo>
                  <a:pt x="6714696" y="560577"/>
                </a:lnTo>
                <a:lnTo>
                  <a:pt x="6705828" y="565705"/>
                </a:lnTo>
                <a:lnTo>
                  <a:pt x="6699377" y="574166"/>
                </a:lnTo>
                <a:lnTo>
                  <a:pt x="6696692" y="584386"/>
                </a:lnTo>
                <a:lnTo>
                  <a:pt x="6698091" y="594487"/>
                </a:lnTo>
                <a:lnTo>
                  <a:pt x="6703181" y="603349"/>
                </a:lnTo>
                <a:lnTo>
                  <a:pt x="6711569" y="609853"/>
                </a:lnTo>
                <a:lnTo>
                  <a:pt x="6721933" y="612538"/>
                </a:lnTo>
                <a:lnTo>
                  <a:pt x="6732063" y="611139"/>
                </a:lnTo>
                <a:lnTo>
                  <a:pt x="6740931" y="606049"/>
                </a:lnTo>
                <a:lnTo>
                  <a:pt x="6747383" y="597662"/>
                </a:lnTo>
                <a:lnTo>
                  <a:pt x="6750065" y="587371"/>
                </a:lnTo>
                <a:lnTo>
                  <a:pt x="6748653" y="577246"/>
                </a:lnTo>
                <a:lnTo>
                  <a:pt x="6743525" y="568408"/>
                </a:lnTo>
                <a:lnTo>
                  <a:pt x="6735064" y="561975"/>
                </a:lnTo>
                <a:lnTo>
                  <a:pt x="6724826" y="559165"/>
                </a:lnTo>
                <a:close/>
              </a:path>
              <a:path w="7265670" h="1073150">
                <a:moveTo>
                  <a:pt x="6820812" y="607915"/>
                </a:moveTo>
                <a:lnTo>
                  <a:pt x="6810629" y="608917"/>
                </a:lnTo>
                <a:lnTo>
                  <a:pt x="6801588" y="613658"/>
                </a:lnTo>
                <a:lnTo>
                  <a:pt x="6794881" y="621791"/>
                </a:lnTo>
                <a:lnTo>
                  <a:pt x="6791801" y="631983"/>
                </a:lnTo>
                <a:lnTo>
                  <a:pt x="6792817" y="642175"/>
                </a:lnTo>
                <a:lnTo>
                  <a:pt x="6797595" y="651224"/>
                </a:lnTo>
                <a:lnTo>
                  <a:pt x="6805803" y="657987"/>
                </a:lnTo>
                <a:lnTo>
                  <a:pt x="6815921" y="661048"/>
                </a:lnTo>
                <a:lnTo>
                  <a:pt x="6826075" y="660003"/>
                </a:lnTo>
                <a:lnTo>
                  <a:pt x="6835110" y="655218"/>
                </a:lnTo>
                <a:lnTo>
                  <a:pt x="6841871" y="647064"/>
                </a:lnTo>
                <a:lnTo>
                  <a:pt x="6844950" y="636946"/>
                </a:lnTo>
                <a:lnTo>
                  <a:pt x="6843934" y="626792"/>
                </a:lnTo>
                <a:lnTo>
                  <a:pt x="6839156" y="617757"/>
                </a:lnTo>
                <a:lnTo>
                  <a:pt x="6830949" y="610997"/>
                </a:lnTo>
                <a:lnTo>
                  <a:pt x="6820812" y="607915"/>
                </a:lnTo>
                <a:close/>
              </a:path>
              <a:path w="7265670" h="1073150">
                <a:moveTo>
                  <a:pt x="6914600" y="661451"/>
                </a:moveTo>
                <a:lnTo>
                  <a:pt x="6904402" y="661923"/>
                </a:lnTo>
                <a:lnTo>
                  <a:pt x="6895133" y="666206"/>
                </a:lnTo>
                <a:lnTo>
                  <a:pt x="6887972" y="673988"/>
                </a:lnTo>
                <a:lnTo>
                  <a:pt x="6884380" y="684010"/>
                </a:lnTo>
                <a:lnTo>
                  <a:pt x="6884860" y="694245"/>
                </a:lnTo>
                <a:lnTo>
                  <a:pt x="6889150" y="703528"/>
                </a:lnTo>
                <a:lnTo>
                  <a:pt x="6896989" y="710692"/>
                </a:lnTo>
                <a:lnTo>
                  <a:pt x="6906936" y="714265"/>
                </a:lnTo>
                <a:lnTo>
                  <a:pt x="6917134" y="713755"/>
                </a:lnTo>
                <a:lnTo>
                  <a:pt x="6926403" y="709459"/>
                </a:lnTo>
                <a:lnTo>
                  <a:pt x="6933565" y="701675"/>
                </a:lnTo>
                <a:lnTo>
                  <a:pt x="6937156" y="691727"/>
                </a:lnTo>
                <a:lnTo>
                  <a:pt x="6936676" y="681529"/>
                </a:lnTo>
                <a:lnTo>
                  <a:pt x="6932386" y="672260"/>
                </a:lnTo>
                <a:lnTo>
                  <a:pt x="6924548" y="665099"/>
                </a:lnTo>
                <a:lnTo>
                  <a:pt x="6914600" y="661451"/>
                </a:lnTo>
                <a:close/>
              </a:path>
              <a:path w="7265670" h="1073150">
                <a:moveTo>
                  <a:pt x="6995160" y="721391"/>
                </a:moveTo>
                <a:lnTo>
                  <a:pt x="6985504" y="724812"/>
                </a:lnTo>
                <a:lnTo>
                  <a:pt x="6977634" y="731901"/>
                </a:lnTo>
                <a:lnTo>
                  <a:pt x="6973129" y="741465"/>
                </a:lnTo>
                <a:lnTo>
                  <a:pt x="6972649" y="751649"/>
                </a:lnTo>
                <a:lnTo>
                  <a:pt x="6976026" y="761261"/>
                </a:lnTo>
                <a:lnTo>
                  <a:pt x="6983095" y="769112"/>
                </a:lnTo>
                <a:lnTo>
                  <a:pt x="6992733" y="773743"/>
                </a:lnTo>
                <a:lnTo>
                  <a:pt x="7002954" y="774223"/>
                </a:lnTo>
                <a:lnTo>
                  <a:pt x="7012580" y="770846"/>
                </a:lnTo>
                <a:lnTo>
                  <a:pt x="7020433" y="763777"/>
                </a:lnTo>
                <a:lnTo>
                  <a:pt x="7024991" y="754193"/>
                </a:lnTo>
                <a:lnTo>
                  <a:pt x="7025465" y="743965"/>
                </a:lnTo>
                <a:lnTo>
                  <a:pt x="7022058" y="734310"/>
                </a:lnTo>
                <a:lnTo>
                  <a:pt x="7014972" y="726439"/>
                </a:lnTo>
                <a:lnTo>
                  <a:pt x="7005387" y="721828"/>
                </a:lnTo>
                <a:lnTo>
                  <a:pt x="6995160" y="721391"/>
                </a:lnTo>
                <a:close/>
              </a:path>
              <a:path w="7265670" h="1073150">
                <a:moveTo>
                  <a:pt x="7011543" y="860551"/>
                </a:moveTo>
                <a:lnTo>
                  <a:pt x="7220966" y="1072769"/>
                </a:lnTo>
                <a:lnTo>
                  <a:pt x="7243734" y="920845"/>
                </a:lnTo>
                <a:lnTo>
                  <a:pt x="7149449" y="920845"/>
                </a:lnTo>
                <a:lnTo>
                  <a:pt x="7139755" y="917563"/>
                </a:lnTo>
                <a:lnTo>
                  <a:pt x="7131812" y="910589"/>
                </a:lnTo>
                <a:lnTo>
                  <a:pt x="7129020" y="904687"/>
                </a:lnTo>
                <a:lnTo>
                  <a:pt x="7011543" y="860551"/>
                </a:lnTo>
                <a:close/>
              </a:path>
              <a:path w="7265670" h="1073150">
                <a:moveTo>
                  <a:pt x="7129020" y="904687"/>
                </a:moveTo>
                <a:lnTo>
                  <a:pt x="7131812" y="910463"/>
                </a:lnTo>
                <a:lnTo>
                  <a:pt x="7139755" y="917563"/>
                </a:lnTo>
                <a:lnTo>
                  <a:pt x="7149449" y="920845"/>
                </a:lnTo>
                <a:lnTo>
                  <a:pt x="7159690" y="920269"/>
                </a:lnTo>
                <a:lnTo>
                  <a:pt x="7164435" y="917992"/>
                </a:lnTo>
                <a:lnTo>
                  <a:pt x="7129020" y="904687"/>
                </a:lnTo>
                <a:close/>
              </a:path>
              <a:path w="7265670" h="1073150">
                <a:moveTo>
                  <a:pt x="7164435" y="917992"/>
                </a:moveTo>
                <a:lnTo>
                  <a:pt x="7159690" y="920269"/>
                </a:lnTo>
                <a:lnTo>
                  <a:pt x="7149449" y="920845"/>
                </a:lnTo>
                <a:lnTo>
                  <a:pt x="7243734" y="920845"/>
                </a:lnTo>
                <a:lnTo>
                  <a:pt x="7243768" y="920623"/>
                </a:lnTo>
                <a:lnTo>
                  <a:pt x="7171436" y="920623"/>
                </a:lnTo>
                <a:lnTo>
                  <a:pt x="7164435" y="917992"/>
                </a:lnTo>
                <a:close/>
              </a:path>
              <a:path w="7265670" h="1073150">
                <a:moveTo>
                  <a:pt x="7265162" y="777875"/>
                </a:moveTo>
                <a:lnTo>
                  <a:pt x="7171436" y="920623"/>
                </a:lnTo>
                <a:lnTo>
                  <a:pt x="7243768" y="920623"/>
                </a:lnTo>
                <a:lnTo>
                  <a:pt x="7265162" y="777875"/>
                </a:lnTo>
                <a:close/>
              </a:path>
              <a:path w="7265670" h="1073150">
                <a:moveTo>
                  <a:pt x="7156735" y="867965"/>
                </a:moveTo>
                <a:lnTo>
                  <a:pt x="7146532" y="868527"/>
                </a:lnTo>
                <a:lnTo>
                  <a:pt x="7137019" y="873125"/>
                </a:lnTo>
                <a:lnTo>
                  <a:pt x="7129972" y="881066"/>
                </a:lnTo>
                <a:lnTo>
                  <a:pt x="7126652" y="890746"/>
                </a:lnTo>
                <a:lnTo>
                  <a:pt x="7127214" y="900949"/>
                </a:lnTo>
                <a:lnTo>
                  <a:pt x="7129020" y="904687"/>
                </a:lnTo>
                <a:lnTo>
                  <a:pt x="7164435" y="917992"/>
                </a:lnTo>
                <a:lnTo>
                  <a:pt x="7169277" y="915669"/>
                </a:lnTo>
                <a:lnTo>
                  <a:pt x="7176250" y="907746"/>
                </a:lnTo>
                <a:lnTo>
                  <a:pt x="7179532" y="898096"/>
                </a:lnTo>
                <a:lnTo>
                  <a:pt x="7178956" y="887898"/>
                </a:lnTo>
                <a:lnTo>
                  <a:pt x="7174357" y="878332"/>
                </a:lnTo>
                <a:lnTo>
                  <a:pt x="7166415" y="871285"/>
                </a:lnTo>
                <a:lnTo>
                  <a:pt x="7156735" y="867965"/>
                </a:lnTo>
                <a:close/>
              </a:path>
              <a:path w="7265670" h="1073150">
                <a:moveTo>
                  <a:pt x="7080583" y="788987"/>
                </a:moveTo>
                <a:lnTo>
                  <a:pt x="7070623" y="791217"/>
                </a:lnTo>
                <a:lnTo>
                  <a:pt x="7061962" y="797306"/>
                </a:lnTo>
                <a:lnTo>
                  <a:pt x="7056334" y="806271"/>
                </a:lnTo>
                <a:lnTo>
                  <a:pt x="7054659" y="816356"/>
                </a:lnTo>
                <a:lnTo>
                  <a:pt x="7056889" y="826345"/>
                </a:lnTo>
                <a:lnTo>
                  <a:pt x="7062978" y="835025"/>
                </a:lnTo>
                <a:lnTo>
                  <a:pt x="7071943" y="840652"/>
                </a:lnTo>
                <a:lnTo>
                  <a:pt x="7082028" y="842327"/>
                </a:lnTo>
                <a:lnTo>
                  <a:pt x="7092017" y="840097"/>
                </a:lnTo>
                <a:lnTo>
                  <a:pt x="7100697" y="834008"/>
                </a:lnTo>
                <a:lnTo>
                  <a:pt x="7106324" y="825043"/>
                </a:lnTo>
                <a:lnTo>
                  <a:pt x="7107999" y="814959"/>
                </a:lnTo>
                <a:lnTo>
                  <a:pt x="7105769" y="804969"/>
                </a:lnTo>
                <a:lnTo>
                  <a:pt x="7099681" y="796289"/>
                </a:lnTo>
                <a:lnTo>
                  <a:pt x="7090662" y="790662"/>
                </a:lnTo>
                <a:lnTo>
                  <a:pt x="7080583" y="788987"/>
                </a:lnTo>
                <a:close/>
              </a:path>
            </a:pathLst>
          </a:custGeom>
          <a:solidFill>
            <a:srgbClr val="B6DF5E"/>
          </a:solidFill>
          <a:ln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35" name="object 45"/>
          <p:cNvSpPr/>
          <p:nvPr/>
        </p:nvSpPr>
        <p:spPr>
          <a:xfrm>
            <a:off x="4085300" y="4564130"/>
            <a:ext cx="1100041" cy="775811"/>
          </a:xfrm>
          <a:custGeom>
            <a:avLst/>
            <a:gdLst/>
            <a:ahLst/>
            <a:cxnLst/>
            <a:rect l="l" t="t" r="r" b="b"/>
            <a:pathLst>
              <a:path w="7805420" h="1034414">
                <a:moveTo>
                  <a:pt x="7778369" y="27432"/>
                </a:moveTo>
                <a:lnTo>
                  <a:pt x="7766956" y="28979"/>
                </a:lnTo>
                <a:lnTo>
                  <a:pt x="7757366" y="34575"/>
                </a:lnTo>
                <a:lnTo>
                  <a:pt x="7750561" y="43362"/>
                </a:lnTo>
                <a:lnTo>
                  <a:pt x="7747508" y="54483"/>
                </a:lnTo>
                <a:lnTo>
                  <a:pt x="7749073" y="65893"/>
                </a:lnTo>
                <a:lnTo>
                  <a:pt x="7754699" y="75469"/>
                </a:lnTo>
                <a:lnTo>
                  <a:pt x="7763492" y="82236"/>
                </a:lnTo>
                <a:lnTo>
                  <a:pt x="7774558" y="85217"/>
                </a:lnTo>
                <a:lnTo>
                  <a:pt x="7785971" y="83669"/>
                </a:lnTo>
                <a:lnTo>
                  <a:pt x="7795561" y="78073"/>
                </a:lnTo>
                <a:lnTo>
                  <a:pt x="7802366" y="69286"/>
                </a:lnTo>
                <a:lnTo>
                  <a:pt x="7805420" y="58166"/>
                </a:lnTo>
                <a:lnTo>
                  <a:pt x="7803854" y="46755"/>
                </a:lnTo>
                <a:lnTo>
                  <a:pt x="7798228" y="37179"/>
                </a:lnTo>
                <a:lnTo>
                  <a:pt x="7789435" y="30412"/>
                </a:lnTo>
                <a:lnTo>
                  <a:pt x="7778369" y="27432"/>
                </a:lnTo>
                <a:close/>
              </a:path>
              <a:path w="7805420" h="1034414">
                <a:moveTo>
                  <a:pt x="7745950" y="136902"/>
                </a:moveTo>
                <a:lnTo>
                  <a:pt x="7734887" y="137795"/>
                </a:lnTo>
                <a:lnTo>
                  <a:pt x="7724991" y="142783"/>
                </a:lnTo>
                <a:lnTo>
                  <a:pt x="7717535" y="151511"/>
                </a:lnTo>
                <a:lnTo>
                  <a:pt x="7713976" y="162522"/>
                </a:lnTo>
                <a:lnTo>
                  <a:pt x="7714869" y="173561"/>
                </a:lnTo>
                <a:lnTo>
                  <a:pt x="7719857" y="183481"/>
                </a:lnTo>
                <a:lnTo>
                  <a:pt x="7728584" y="191008"/>
                </a:lnTo>
                <a:lnTo>
                  <a:pt x="7739540" y="194494"/>
                </a:lnTo>
                <a:lnTo>
                  <a:pt x="7750603" y="193563"/>
                </a:lnTo>
                <a:lnTo>
                  <a:pt x="7760499" y="188561"/>
                </a:lnTo>
                <a:lnTo>
                  <a:pt x="7767955" y="179832"/>
                </a:lnTo>
                <a:lnTo>
                  <a:pt x="7771568" y="168876"/>
                </a:lnTo>
                <a:lnTo>
                  <a:pt x="7770637" y="157813"/>
                </a:lnTo>
                <a:lnTo>
                  <a:pt x="7765635" y="147917"/>
                </a:lnTo>
                <a:lnTo>
                  <a:pt x="7756906" y="140462"/>
                </a:lnTo>
                <a:lnTo>
                  <a:pt x="7745950" y="136902"/>
                </a:lnTo>
                <a:close/>
              </a:path>
              <a:path w="7805420" h="1034414">
                <a:moveTo>
                  <a:pt x="7668609" y="224948"/>
                </a:moveTo>
                <a:lnTo>
                  <a:pt x="7657707" y="226929"/>
                </a:lnTo>
                <a:lnTo>
                  <a:pt x="7648067" y="233172"/>
                </a:lnTo>
                <a:lnTo>
                  <a:pt x="7641466" y="242689"/>
                </a:lnTo>
                <a:lnTo>
                  <a:pt x="7639208" y="253587"/>
                </a:lnTo>
                <a:lnTo>
                  <a:pt x="7641189" y="264533"/>
                </a:lnTo>
                <a:lnTo>
                  <a:pt x="7647432" y="274193"/>
                </a:lnTo>
                <a:lnTo>
                  <a:pt x="7656929" y="280666"/>
                </a:lnTo>
                <a:lnTo>
                  <a:pt x="7667783" y="282924"/>
                </a:lnTo>
                <a:lnTo>
                  <a:pt x="7678685" y="280943"/>
                </a:lnTo>
                <a:lnTo>
                  <a:pt x="7688326" y="274701"/>
                </a:lnTo>
                <a:lnTo>
                  <a:pt x="7694926" y="265183"/>
                </a:lnTo>
                <a:lnTo>
                  <a:pt x="7697184" y="254285"/>
                </a:lnTo>
                <a:lnTo>
                  <a:pt x="7695203" y="243339"/>
                </a:lnTo>
                <a:lnTo>
                  <a:pt x="7688960" y="233680"/>
                </a:lnTo>
                <a:lnTo>
                  <a:pt x="7679463" y="227206"/>
                </a:lnTo>
                <a:lnTo>
                  <a:pt x="7668609" y="224948"/>
                </a:lnTo>
                <a:close/>
              </a:path>
              <a:path w="7805420" h="1034414">
                <a:moveTo>
                  <a:pt x="7571591" y="296866"/>
                </a:moveTo>
                <a:lnTo>
                  <a:pt x="7560945" y="301244"/>
                </a:lnTo>
                <a:lnTo>
                  <a:pt x="7552818" y="309409"/>
                </a:lnTo>
                <a:lnTo>
                  <a:pt x="7548610" y="319706"/>
                </a:lnTo>
                <a:lnTo>
                  <a:pt x="7548600" y="330914"/>
                </a:lnTo>
                <a:lnTo>
                  <a:pt x="7552944" y="341503"/>
                </a:lnTo>
                <a:lnTo>
                  <a:pt x="7561109" y="349555"/>
                </a:lnTo>
                <a:lnTo>
                  <a:pt x="7571406" y="353726"/>
                </a:lnTo>
                <a:lnTo>
                  <a:pt x="7582536" y="353754"/>
                </a:lnTo>
                <a:lnTo>
                  <a:pt x="7593203" y="349377"/>
                </a:lnTo>
                <a:lnTo>
                  <a:pt x="7601255" y="341211"/>
                </a:lnTo>
                <a:lnTo>
                  <a:pt x="7605426" y="330914"/>
                </a:lnTo>
                <a:lnTo>
                  <a:pt x="7605422" y="319706"/>
                </a:lnTo>
                <a:lnTo>
                  <a:pt x="7601077" y="309118"/>
                </a:lnTo>
                <a:lnTo>
                  <a:pt x="7592931" y="301065"/>
                </a:lnTo>
                <a:lnTo>
                  <a:pt x="7582677" y="296894"/>
                </a:lnTo>
                <a:lnTo>
                  <a:pt x="7571591" y="296866"/>
                </a:lnTo>
                <a:close/>
              </a:path>
              <a:path w="7805420" h="1034414">
                <a:moveTo>
                  <a:pt x="7475505" y="357052"/>
                </a:moveTo>
                <a:lnTo>
                  <a:pt x="7464552" y="360426"/>
                </a:lnTo>
                <a:lnTo>
                  <a:pt x="7455634" y="367790"/>
                </a:lnTo>
                <a:lnTo>
                  <a:pt x="7450486" y="377618"/>
                </a:lnTo>
                <a:lnTo>
                  <a:pt x="7449387" y="388661"/>
                </a:lnTo>
                <a:lnTo>
                  <a:pt x="7452741" y="399669"/>
                </a:lnTo>
                <a:lnTo>
                  <a:pt x="7460124" y="408513"/>
                </a:lnTo>
                <a:lnTo>
                  <a:pt x="7469997" y="413654"/>
                </a:lnTo>
                <a:lnTo>
                  <a:pt x="7481083" y="414724"/>
                </a:lnTo>
                <a:lnTo>
                  <a:pt x="7492110" y="411353"/>
                </a:lnTo>
                <a:lnTo>
                  <a:pt x="7500955" y="403969"/>
                </a:lnTo>
                <a:lnTo>
                  <a:pt x="7506096" y="394096"/>
                </a:lnTo>
                <a:lnTo>
                  <a:pt x="7507166" y="383010"/>
                </a:lnTo>
                <a:lnTo>
                  <a:pt x="7503795" y="371983"/>
                </a:lnTo>
                <a:lnTo>
                  <a:pt x="7496413" y="363212"/>
                </a:lnTo>
                <a:lnTo>
                  <a:pt x="7486554" y="358108"/>
                </a:lnTo>
                <a:lnTo>
                  <a:pt x="7475505" y="357052"/>
                </a:lnTo>
                <a:close/>
              </a:path>
              <a:path w="7805420" h="1034414">
                <a:moveTo>
                  <a:pt x="7373802" y="409761"/>
                </a:moveTo>
                <a:lnTo>
                  <a:pt x="7362698" y="412623"/>
                </a:lnTo>
                <a:lnTo>
                  <a:pt x="7353430" y="419530"/>
                </a:lnTo>
                <a:lnTo>
                  <a:pt x="7347839" y="429117"/>
                </a:lnTo>
                <a:lnTo>
                  <a:pt x="7346247" y="440108"/>
                </a:lnTo>
                <a:lnTo>
                  <a:pt x="7349108" y="451231"/>
                </a:lnTo>
                <a:lnTo>
                  <a:pt x="7355998" y="460426"/>
                </a:lnTo>
                <a:lnTo>
                  <a:pt x="7365555" y="466026"/>
                </a:lnTo>
                <a:lnTo>
                  <a:pt x="7376541" y="467625"/>
                </a:lnTo>
                <a:lnTo>
                  <a:pt x="7387717" y="464820"/>
                </a:lnTo>
                <a:lnTo>
                  <a:pt x="7396912" y="457856"/>
                </a:lnTo>
                <a:lnTo>
                  <a:pt x="7402512" y="448262"/>
                </a:lnTo>
                <a:lnTo>
                  <a:pt x="7404111" y="437262"/>
                </a:lnTo>
                <a:lnTo>
                  <a:pt x="7401306" y="426085"/>
                </a:lnTo>
                <a:lnTo>
                  <a:pt x="7394344" y="416944"/>
                </a:lnTo>
                <a:lnTo>
                  <a:pt x="7384764" y="411353"/>
                </a:lnTo>
                <a:lnTo>
                  <a:pt x="7373802" y="409761"/>
                </a:lnTo>
                <a:close/>
              </a:path>
              <a:path w="7805420" h="1034414">
                <a:moveTo>
                  <a:pt x="7269198" y="456987"/>
                </a:moveTo>
                <a:lnTo>
                  <a:pt x="7257923" y="459359"/>
                </a:lnTo>
                <a:lnTo>
                  <a:pt x="7248453" y="465919"/>
                </a:lnTo>
                <a:lnTo>
                  <a:pt x="7242460" y="475265"/>
                </a:lnTo>
                <a:lnTo>
                  <a:pt x="7240420" y="486183"/>
                </a:lnTo>
                <a:lnTo>
                  <a:pt x="7242809" y="497459"/>
                </a:lnTo>
                <a:lnTo>
                  <a:pt x="7249368" y="506928"/>
                </a:lnTo>
                <a:lnTo>
                  <a:pt x="7258700" y="512921"/>
                </a:lnTo>
                <a:lnTo>
                  <a:pt x="7269581" y="514961"/>
                </a:lnTo>
                <a:lnTo>
                  <a:pt x="7280783" y="512572"/>
                </a:lnTo>
                <a:lnTo>
                  <a:pt x="7290325" y="506011"/>
                </a:lnTo>
                <a:lnTo>
                  <a:pt x="7296324" y="496665"/>
                </a:lnTo>
                <a:lnTo>
                  <a:pt x="7298394" y="485747"/>
                </a:lnTo>
                <a:lnTo>
                  <a:pt x="7296023" y="474472"/>
                </a:lnTo>
                <a:lnTo>
                  <a:pt x="7289462" y="465056"/>
                </a:lnTo>
                <a:lnTo>
                  <a:pt x="7280116" y="459057"/>
                </a:lnTo>
                <a:lnTo>
                  <a:pt x="7269198" y="456987"/>
                </a:lnTo>
                <a:close/>
              </a:path>
              <a:path w="7805420" h="1034414">
                <a:moveTo>
                  <a:pt x="7163101" y="499864"/>
                </a:moveTo>
                <a:lnTo>
                  <a:pt x="7151751" y="501650"/>
                </a:lnTo>
                <a:lnTo>
                  <a:pt x="7141854" y="507714"/>
                </a:lnTo>
                <a:lnTo>
                  <a:pt x="7135383" y="516731"/>
                </a:lnTo>
                <a:lnTo>
                  <a:pt x="7132746" y="527510"/>
                </a:lnTo>
                <a:lnTo>
                  <a:pt x="7134479" y="538861"/>
                </a:lnTo>
                <a:lnTo>
                  <a:pt x="7140543" y="548630"/>
                </a:lnTo>
                <a:lnTo>
                  <a:pt x="7149560" y="555101"/>
                </a:lnTo>
                <a:lnTo>
                  <a:pt x="7160339" y="557738"/>
                </a:lnTo>
                <a:lnTo>
                  <a:pt x="7171690" y="556006"/>
                </a:lnTo>
                <a:lnTo>
                  <a:pt x="7181586" y="549941"/>
                </a:lnTo>
                <a:lnTo>
                  <a:pt x="7188057" y="540924"/>
                </a:lnTo>
                <a:lnTo>
                  <a:pt x="7190694" y="530145"/>
                </a:lnTo>
                <a:lnTo>
                  <a:pt x="7188962" y="518795"/>
                </a:lnTo>
                <a:lnTo>
                  <a:pt x="7182897" y="509008"/>
                </a:lnTo>
                <a:lnTo>
                  <a:pt x="7173880" y="502507"/>
                </a:lnTo>
                <a:lnTo>
                  <a:pt x="7163101" y="499864"/>
                </a:lnTo>
                <a:close/>
              </a:path>
              <a:path w="7805420" h="1034414">
                <a:moveTo>
                  <a:pt x="7054798" y="539009"/>
                </a:moveTo>
                <a:lnTo>
                  <a:pt x="7043420" y="540512"/>
                </a:lnTo>
                <a:lnTo>
                  <a:pt x="7033367" y="546318"/>
                </a:lnTo>
                <a:lnTo>
                  <a:pt x="7026656" y="555148"/>
                </a:lnTo>
                <a:lnTo>
                  <a:pt x="7023754" y="565836"/>
                </a:lnTo>
                <a:lnTo>
                  <a:pt x="7025258" y="577215"/>
                </a:lnTo>
                <a:lnTo>
                  <a:pt x="7030993" y="587142"/>
                </a:lnTo>
                <a:lnTo>
                  <a:pt x="7039800" y="593867"/>
                </a:lnTo>
                <a:lnTo>
                  <a:pt x="7050512" y="596806"/>
                </a:lnTo>
                <a:lnTo>
                  <a:pt x="7061962" y="595376"/>
                </a:lnTo>
                <a:lnTo>
                  <a:pt x="7071889" y="589569"/>
                </a:lnTo>
                <a:lnTo>
                  <a:pt x="7078614" y="580739"/>
                </a:lnTo>
                <a:lnTo>
                  <a:pt x="7081553" y="570051"/>
                </a:lnTo>
                <a:lnTo>
                  <a:pt x="7080123" y="558673"/>
                </a:lnTo>
                <a:lnTo>
                  <a:pt x="7074316" y="548673"/>
                </a:lnTo>
                <a:lnTo>
                  <a:pt x="7065486" y="541924"/>
                </a:lnTo>
                <a:lnTo>
                  <a:pt x="7054798" y="539009"/>
                </a:lnTo>
                <a:close/>
              </a:path>
              <a:path w="7805420" h="1034414">
                <a:moveTo>
                  <a:pt x="6945497" y="575306"/>
                </a:moveTo>
                <a:lnTo>
                  <a:pt x="6934073" y="576453"/>
                </a:lnTo>
                <a:lnTo>
                  <a:pt x="6923932" y="581947"/>
                </a:lnTo>
                <a:lnTo>
                  <a:pt x="6916959" y="590597"/>
                </a:lnTo>
                <a:lnTo>
                  <a:pt x="6913749" y="601223"/>
                </a:lnTo>
                <a:lnTo>
                  <a:pt x="6914896" y="612648"/>
                </a:lnTo>
                <a:lnTo>
                  <a:pt x="6920390" y="622788"/>
                </a:lnTo>
                <a:lnTo>
                  <a:pt x="6929040" y="629761"/>
                </a:lnTo>
                <a:lnTo>
                  <a:pt x="6939666" y="632971"/>
                </a:lnTo>
                <a:lnTo>
                  <a:pt x="6951091" y="631825"/>
                </a:lnTo>
                <a:lnTo>
                  <a:pt x="6961231" y="626330"/>
                </a:lnTo>
                <a:lnTo>
                  <a:pt x="6968204" y="617680"/>
                </a:lnTo>
                <a:lnTo>
                  <a:pt x="6971414" y="607054"/>
                </a:lnTo>
                <a:lnTo>
                  <a:pt x="6970268" y="595630"/>
                </a:lnTo>
                <a:lnTo>
                  <a:pt x="6964773" y="585489"/>
                </a:lnTo>
                <a:lnTo>
                  <a:pt x="6956123" y="578516"/>
                </a:lnTo>
                <a:lnTo>
                  <a:pt x="6945497" y="575306"/>
                </a:lnTo>
                <a:close/>
              </a:path>
              <a:path w="7805420" h="1034414">
                <a:moveTo>
                  <a:pt x="6834911" y="608927"/>
                </a:moveTo>
                <a:lnTo>
                  <a:pt x="6823456" y="609981"/>
                </a:lnTo>
                <a:lnTo>
                  <a:pt x="6813220" y="615364"/>
                </a:lnTo>
                <a:lnTo>
                  <a:pt x="6806184" y="623903"/>
                </a:lnTo>
                <a:lnTo>
                  <a:pt x="6802862" y="634466"/>
                </a:lnTo>
                <a:lnTo>
                  <a:pt x="6803898" y="645922"/>
                </a:lnTo>
                <a:lnTo>
                  <a:pt x="6809299" y="656103"/>
                </a:lnTo>
                <a:lnTo>
                  <a:pt x="6817868" y="663178"/>
                </a:lnTo>
                <a:lnTo>
                  <a:pt x="6828436" y="666513"/>
                </a:lnTo>
                <a:lnTo>
                  <a:pt x="6839839" y="665480"/>
                </a:lnTo>
                <a:lnTo>
                  <a:pt x="6850074" y="660076"/>
                </a:lnTo>
                <a:lnTo>
                  <a:pt x="6857110" y="651494"/>
                </a:lnTo>
                <a:lnTo>
                  <a:pt x="6860432" y="640887"/>
                </a:lnTo>
                <a:lnTo>
                  <a:pt x="6859397" y="629412"/>
                </a:lnTo>
                <a:lnTo>
                  <a:pt x="6854013" y="619250"/>
                </a:lnTo>
                <a:lnTo>
                  <a:pt x="6845474" y="612219"/>
                </a:lnTo>
                <a:lnTo>
                  <a:pt x="6834911" y="608927"/>
                </a:lnTo>
                <a:close/>
              </a:path>
              <a:path w="7805420" h="1034414">
                <a:moveTo>
                  <a:pt x="6723961" y="640197"/>
                </a:moveTo>
                <a:lnTo>
                  <a:pt x="6712458" y="640969"/>
                </a:lnTo>
                <a:lnTo>
                  <a:pt x="6702157" y="646132"/>
                </a:lnTo>
                <a:lnTo>
                  <a:pt x="6694916" y="654558"/>
                </a:lnTo>
                <a:lnTo>
                  <a:pt x="6691366" y="665079"/>
                </a:lnTo>
                <a:lnTo>
                  <a:pt x="6692138" y="676529"/>
                </a:lnTo>
                <a:lnTo>
                  <a:pt x="6697283" y="686776"/>
                </a:lnTo>
                <a:lnTo>
                  <a:pt x="6705679" y="694023"/>
                </a:lnTo>
                <a:lnTo>
                  <a:pt x="6716194" y="697603"/>
                </a:lnTo>
                <a:lnTo>
                  <a:pt x="6727698" y="696849"/>
                </a:lnTo>
                <a:lnTo>
                  <a:pt x="6737998" y="691685"/>
                </a:lnTo>
                <a:lnTo>
                  <a:pt x="6745239" y="683260"/>
                </a:lnTo>
                <a:lnTo>
                  <a:pt x="6748789" y="672738"/>
                </a:lnTo>
                <a:lnTo>
                  <a:pt x="6748018" y="661289"/>
                </a:lnTo>
                <a:lnTo>
                  <a:pt x="6742872" y="650988"/>
                </a:lnTo>
                <a:lnTo>
                  <a:pt x="6734476" y="643747"/>
                </a:lnTo>
                <a:lnTo>
                  <a:pt x="6723961" y="640197"/>
                </a:lnTo>
                <a:close/>
              </a:path>
              <a:path w="7805420" h="1034414">
                <a:moveTo>
                  <a:pt x="6612179" y="669232"/>
                </a:moveTo>
                <a:lnTo>
                  <a:pt x="6600698" y="669798"/>
                </a:lnTo>
                <a:lnTo>
                  <a:pt x="6590333" y="674796"/>
                </a:lnTo>
                <a:lnTo>
                  <a:pt x="6582933" y="683117"/>
                </a:lnTo>
                <a:lnTo>
                  <a:pt x="6579177" y="693604"/>
                </a:lnTo>
                <a:lnTo>
                  <a:pt x="6579743" y="705104"/>
                </a:lnTo>
                <a:lnTo>
                  <a:pt x="6584741" y="715448"/>
                </a:lnTo>
                <a:lnTo>
                  <a:pt x="6593062" y="722804"/>
                </a:lnTo>
                <a:lnTo>
                  <a:pt x="6603549" y="726517"/>
                </a:lnTo>
                <a:lnTo>
                  <a:pt x="6615049" y="725932"/>
                </a:lnTo>
                <a:lnTo>
                  <a:pt x="6625413" y="720953"/>
                </a:lnTo>
                <a:lnTo>
                  <a:pt x="6632813" y="712676"/>
                </a:lnTo>
                <a:lnTo>
                  <a:pt x="6636569" y="702232"/>
                </a:lnTo>
                <a:lnTo>
                  <a:pt x="6636004" y="690753"/>
                </a:lnTo>
                <a:lnTo>
                  <a:pt x="6630951" y="680388"/>
                </a:lnTo>
                <a:lnTo>
                  <a:pt x="6622637" y="672988"/>
                </a:lnTo>
                <a:lnTo>
                  <a:pt x="6612179" y="669232"/>
                </a:lnTo>
                <a:close/>
              </a:path>
              <a:path w="7805420" h="1034414">
                <a:moveTo>
                  <a:pt x="6500139" y="696598"/>
                </a:moveTo>
                <a:lnTo>
                  <a:pt x="6488683" y="696976"/>
                </a:lnTo>
                <a:lnTo>
                  <a:pt x="6478146" y="701788"/>
                </a:lnTo>
                <a:lnTo>
                  <a:pt x="6470618" y="709945"/>
                </a:lnTo>
                <a:lnTo>
                  <a:pt x="6466661" y="720318"/>
                </a:lnTo>
                <a:lnTo>
                  <a:pt x="6466967" y="731774"/>
                </a:lnTo>
                <a:lnTo>
                  <a:pt x="6471781" y="742255"/>
                </a:lnTo>
                <a:lnTo>
                  <a:pt x="6479952" y="749808"/>
                </a:lnTo>
                <a:lnTo>
                  <a:pt x="6490362" y="753741"/>
                </a:lnTo>
                <a:lnTo>
                  <a:pt x="6501892" y="753364"/>
                </a:lnTo>
                <a:lnTo>
                  <a:pt x="6512373" y="748551"/>
                </a:lnTo>
                <a:lnTo>
                  <a:pt x="6519926" y="740394"/>
                </a:lnTo>
                <a:lnTo>
                  <a:pt x="6523859" y="730021"/>
                </a:lnTo>
                <a:lnTo>
                  <a:pt x="6523482" y="718566"/>
                </a:lnTo>
                <a:lnTo>
                  <a:pt x="6518669" y="708084"/>
                </a:lnTo>
                <a:lnTo>
                  <a:pt x="6510512" y="700532"/>
                </a:lnTo>
                <a:lnTo>
                  <a:pt x="6500139" y="696598"/>
                </a:lnTo>
                <a:close/>
              </a:path>
              <a:path w="7805420" h="1034414">
                <a:moveTo>
                  <a:pt x="6387647" y="722439"/>
                </a:moveTo>
                <a:lnTo>
                  <a:pt x="6376162" y="722630"/>
                </a:lnTo>
                <a:lnTo>
                  <a:pt x="6376034" y="722630"/>
                </a:lnTo>
                <a:lnTo>
                  <a:pt x="6365509" y="727257"/>
                </a:lnTo>
                <a:lnTo>
                  <a:pt x="6357842" y="735266"/>
                </a:lnTo>
                <a:lnTo>
                  <a:pt x="6353746" y="745561"/>
                </a:lnTo>
                <a:lnTo>
                  <a:pt x="6353937" y="757047"/>
                </a:lnTo>
                <a:lnTo>
                  <a:pt x="6358564" y="767572"/>
                </a:lnTo>
                <a:lnTo>
                  <a:pt x="6366573" y="775239"/>
                </a:lnTo>
                <a:lnTo>
                  <a:pt x="6376868" y="779335"/>
                </a:lnTo>
                <a:lnTo>
                  <a:pt x="6388354" y="779145"/>
                </a:lnTo>
                <a:lnTo>
                  <a:pt x="6399006" y="774571"/>
                </a:lnTo>
                <a:lnTo>
                  <a:pt x="6406673" y="766556"/>
                </a:lnTo>
                <a:lnTo>
                  <a:pt x="6410769" y="756231"/>
                </a:lnTo>
                <a:lnTo>
                  <a:pt x="6410579" y="744728"/>
                </a:lnTo>
                <a:lnTo>
                  <a:pt x="6405951" y="734202"/>
                </a:lnTo>
                <a:lnTo>
                  <a:pt x="6397942" y="726535"/>
                </a:lnTo>
                <a:lnTo>
                  <a:pt x="6387647" y="722439"/>
                </a:lnTo>
                <a:close/>
              </a:path>
              <a:path w="7805420" h="1034414">
                <a:moveTo>
                  <a:pt x="6263385" y="746760"/>
                </a:moveTo>
                <a:lnTo>
                  <a:pt x="6252670" y="751220"/>
                </a:lnTo>
                <a:lnTo>
                  <a:pt x="6244843" y="759110"/>
                </a:lnTo>
                <a:lnTo>
                  <a:pt x="6240541" y="769334"/>
                </a:lnTo>
                <a:lnTo>
                  <a:pt x="6240620" y="781026"/>
                </a:lnTo>
                <a:lnTo>
                  <a:pt x="6244915" y="791440"/>
                </a:lnTo>
                <a:lnTo>
                  <a:pt x="6252781" y="799274"/>
                </a:lnTo>
                <a:lnTo>
                  <a:pt x="6263028" y="803584"/>
                </a:lnTo>
                <a:lnTo>
                  <a:pt x="6274562" y="803656"/>
                </a:lnTo>
                <a:lnTo>
                  <a:pt x="6274562" y="803529"/>
                </a:lnTo>
                <a:lnTo>
                  <a:pt x="6285206" y="799139"/>
                </a:lnTo>
                <a:lnTo>
                  <a:pt x="6293040" y="791273"/>
                </a:lnTo>
                <a:lnTo>
                  <a:pt x="6297350" y="781026"/>
                </a:lnTo>
                <a:lnTo>
                  <a:pt x="6297355" y="769334"/>
                </a:lnTo>
                <a:lnTo>
                  <a:pt x="6292961" y="758922"/>
                </a:lnTo>
                <a:lnTo>
                  <a:pt x="6285071" y="751125"/>
                </a:lnTo>
                <a:lnTo>
                  <a:pt x="6274847" y="746829"/>
                </a:lnTo>
                <a:lnTo>
                  <a:pt x="6263385" y="746760"/>
                </a:lnTo>
                <a:close/>
              </a:path>
              <a:path w="7805420" h="1034414">
                <a:moveTo>
                  <a:pt x="6149721" y="769239"/>
                </a:moveTo>
                <a:lnTo>
                  <a:pt x="6139005" y="773699"/>
                </a:lnTo>
                <a:lnTo>
                  <a:pt x="6131179" y="781589"/>
                </a:lnTo>
                <a:lnTo>
                  <a:pt x="6126876" y="791813"/>
                </a:lnTo>
                <a:lnTo>
                  <a:pt x="6126978" y="803560"/>
                </a:lnTo>
                <a:lnTo>
                  <a:pt x="6131250" y="813919"/>
                </a:lnTo>
                <a:lnTo>
                  <a:pt x="6139116" y="821753"/>
                </a:lnTo>
                <a:lnTo>
                  <a:pt x="6149363" y="826063"/>
                </a:lnTo>
                <a:lnTo>
                  <a:pt x="6160897" y="826135"/>
                </a:lnTo>
                <a:lnTo>
                  <a:pt x="6171541" y="821674"/>
                </a:lnTo>
                <a:lnTo>
                  <a:pt x="6179375" y="813784"/>
                </a:lnTo>
                <a:lnTo>
                  <a:pt x="6183685" y="803560"/>
                </a:lnTo>
                <a:lnTo>
                  <a:pt x="6183637" y="791813"/>
                </a:lnTo>
                <a:lnTo>
                  <a:pt x="6179296" y="781454"/>
                </a:lnTo>
                <a:lnTo>
                  <a:pt x="6171406" y="773620"/>
                </a:lnTo>
                <a:lnTo>
                  <a:pt x="6161182" y="769310"/>
                </a:lnTo>
                <a:lnTo>
                  <a:pt x="6149721" y="769239"/>
                </a:lnTo>
                <a:close/>
              </a:path>
              <a:path w="7805420" h="1034414">
                <a:moveTo>
                  <a:pt x="6036183" y="790321"/>
                </a:moveTo>
                <a:lnTo>
                  <a:pt x="6025370" y="794543"/>
                </a:lnTo>
                <a:lnTo>
                  <a:pt x="6017434" y="802290"/>
                </a:lnTo>
                <a:lnTo>
                  <a:pt x="6012999" y="812466"/>
                </a:lnTo>
                <a:lnTo>
                  <a:pt x="6012815" y="823976"/>
                </a:lnTo>
                <a:lnTo>
                  <a:pt x="6017091" y="834661"/>
                </a:lnTo>
                <a:lnTo>
                  <a:pt x="6024832" y="842597"/>
                </a:lnTo>
                <a:lnTo>
                  <a:pt x="6034978" y="847032"/>
                </a:lnTo>
                <a:lnTo>
                  <a:pt x="6046470" y="847217"/>
                </a:lnTo>
                <a:lnTo>
                  <a:pt x="6057282" y="842994"/>
                </a:lnTo>
                <a:lnTo>
                  <a:pt x="6065218" y="835247"/>
                </a:lnTo>
                <a:lnTo>
                  <a:pt x="6069653" y="825071"/>
                </a:lnTo>
                <a:lnTo>
                  <a:pt x="6069838" y="813562"/>
                </a:lnTo>
                <a:lnTo>
                  <a:pt x="6065561" y="802876"/>
                </a:lnTo>
                <a:lnTo>
                  <a:pt x="6057820" y="794940"/>
                </a:lnTo>
                <a:lnTo>
                  <a:pt x="6047674" y="790505"/>
                </a:lnTo>
                <a:lnTo>
                  <a:pt x="6036183" y="790321"/>
                </a:lnTo>
                <a:close/>
              </a:path>
              <a:path w="7805420" h="1034414">
                <a:moveTo>
                  <a:pt x="5922391" y="810133"/>
                </a:moveTo>
                <a:lnTo>
                  <a:pt x="5911661" y="814242"/>
                </a:lnTo>
                <a:lnTo>
                  <a:pt x="5903610" y="821864"/>
                </a:lnTo>
                <a:lnTo>
                  <a:pt x="5899013" y="831939"/>
                </a:lnTo>
                <a:lnTo>
                  <a:pt x="5898642" y="843407"/>
                </a:lnTo>
                <a:lnTo>
                  <a:pt x="5902698" y="854138"/>
                </a:lnTo>
                <a:lnTo>
                  <a:pt x="5910326" y="862203"/>
                </a:lnTo>
                <a:lnTo>
                  <a:pt x="5920430" y="866838"/>
                </a:lnTo>
                <a:lnTo>
                  <a:pt x="5931916" y="867283"/>
                </a:lnTo>
                <a:lnTo>
                  <a:pt x="5942701" y="863171"/>
                </a:lnTo>
                <a:lnTo>
                  <a:pt x="5950759" y="855535"/>
                </a:lnTo>
                <a:lnTo>
                  <a:pt x="5955365" y="845423"/>
                </a:lnTo>
                <a:lnTo>
                  <a:pt x="5955792" y="833882"/>
                </a:lnTo>
                <a:lnTo>
                  <a:pt x="5951680" y="823152"/>
                </a:lnTo>
                <a:lnTo>
                  <a:pt x="5944044" y="815101"/>
                </a:lnTo>
                <a:lnTo>
                  <a:pt x="5933932" y="810504"/>
                </a:lnTo>
                <a:lnTo>
                  <a:pt x="5922391" y="810133"/>
                </a:lnTo>
                <a:close/>
              </a:path>
              <a:path w="7805420" h="1034414">
                <a:moveTo>
                  <a:pt x="5808599" y="828802"/>
                </a:moveTo>
                <a:lnTo>
                  <a:pt x="5797698" y="832800"/>
                </a:lnTo>
                <a:lnTo>
                  <a:pt x="5789533" y="840279"/>
                </a:lnTo>
                <a:lnTo>
                  <a:pt x="5784772" y="850306"/>
                </a:lnTo>
                <a:lnTo>
                  <a:pt x="5784215" y="861822"/>
                </a:lnTo>
                <a:lnTo>
                  <a:pt x="5788104" y="872595"/>
                </a:lnTo>
                <a:lnTo>
                  <a:pt x="5795613" y="880760"/>
                </a:lnTo>
                <a:lnTo>
                  <a:pt x="5805646" y="885521"/>
                </a:lnTo>
                <a:lnTo>
                  <a:pt x="5817108" y="886079"/>
                </a:lnTo>
                <a:lnTo>
                  <a:pt x="5828008" y="882189"/>
                </a:lnTo>
                <a:lnTo>
                  <a:pt x="5836173" y="874680"/>
                </a:lnTo>
                <a:lnTo>
                  <a:pt x="5840934" y="864647"/>
                </a:lnTo>
                <a:lnTo>
                  <a:pt x="5841492" y="853186"/>
                </a:lnTo>
                <a:lnTo>
                  <a:pt x="5837549" y="842357"/>
                </a:lnTo>
                <a:lnTo>
                  <a:pt x="5830046" y="834183"/>
                </a:lnTo>
                <a:lnTo>
                  <a:pt x="5820042" y="829415"/>
                </a:lnTo>
                <a:lnTo>
                  <a:pt x="5808599" y="828802"/>
                </a:lnTo>
                <a:close/>
              </a:path>
              <a:path w="7805420" h="1034414">
                <a:moveTo>
                  <a:pt x="5693918" y="846074"/>
                </a:moveTo>
                <a:lnTo>
                  <a:pt x="5683089" y="850018"/>
                </a:lnTo>
                <a:lnTo>
                  <a:pt x="5674915" y="857535"/>
                </a:lnTo>
                <a:lnTo>
                  <a:pt x="5670147" y="867576"/>
                </a:lnTo>
                <a:lnTo>
                  <a:pt x="5669533" y="879094"/>
                </a:lnTo>
                <a:lnTo>
                  <a:pt x="5673478" y="889867"/>
                </a:lnTo>
                <a:lnTo>
                  <a:pt x="5680995" y="898032"/>
                </a:lnTo>
                <a:lnTo>
                  <a:pt x="5691036" y="902793"/>
                </a:lnTo>
                <a:lnTo>
                  <a:pt x="5702554" y="903351"/>
                </a:lnTo>
                <a:lnTo>
                  <a:pt x="5713382" y="899408"/>
                </a:lnTo>
                <a:lnTo>
                  <a:pt x="5721556" y="891905"/>
                </a:lnTo>
                <a:lnTo>
                  <a:pt x="5726324" y="881901"/>
                </a:lnTo>
                <a:lnTo>
                  <a:pt x="5726938" y="870458"/>
                </a:lnTo>
                <a:lnTo>
                  <a:pt x="5722993" y="859611"/>
                </a:lnTo>
                <a:lnTo>
                  <a:pt x="5715476" y="851408"/>
                </a:lnTo>
                <a:lnTo>
                  <a:pt x="5705435" y="846633"/>
                </a:lnTo>
                <a:lnTo>
                  <a:pt x="5693918" y="846074"/>
                </a:lnTo>
                <a:close/>
              </a:path>
              <a:path w="7805420" h="1034414">
                <a:moveTo>
                  <a:pt x="5579618" y="862203"/>
                </a:moveTo>
                <a:lnTo>
                  <a:pt x="5568674" y="866052"/>
                </a:lnTo>
                <a:lnTo>
                  <a:pt x="5560393" y="873474"/>
                </a:lnTo>
                <a:lnTo>
                  <a:pt x="5555470" y="883419"/>
                </a:lnTo>
                <a:lnTo>
                  <a:pt x="5554726" y="894842"/>
                </a:lnTo>
                <a:lnTo>
                  <a:pt x="5558575" y="905712"/>
                </a:lnTo>
                <a:lnTo>
                  <a:pt x="5565997" y="913987"/>
                </a:lnTo>
                <a:lnTo>
                  <a:pt x="5575942" y="918880"/>
                </a:lnTo>
                <a:lnTo>
                  <a:pt x="5587365" y="919607"/>
                </a:lnTo>
                <a:lnTo>
                  <a:pt x="5598362" y="915828"/>
                </a:lnTo>
                <a:lnTo>
                  <a:pt x="5606637" y="908431"/>
                </a:lnTo>
                <a:lnTo>
                  <a:pt x="5611530" y="898461"/>
                </a:lnTo>
                <a:lnTo>
                  <a:pt x="5612257" y="886968"/>
                </a:lnTo>
                <a:lnTo>
                  <a:pt x="5608407" y="876097"/>
                </a:lnTo>
                <a:lnTo>
                  <a:pt x="5600985" y="867822"/>
                </a:lnTo>
                <a:lnTo>
                  <a:pt x="5591040" y="862929"/>
                </a:lnTo>
                <a:lnTo>
                  <a:pt x="5579618" y="862203"/>
                </a:lnTo>
                <a:close/>
              </a:path>
              <a:path w="7805420" h="1034414">
                <a:moveTo>
                  <a:pt x="5465191" y="877443"/>
                </a:moveTo>
                <a:lnTo>
                  <a:pt x="5454151" y="881108"/>
                </a:lnTo>
                <a:lnTo>
                  <a:pt x="5445775" y="888380"/>
                </a:lnTo>
                <a:lnTo>
                  <a:pt x="5440757" y="898249"/>
                </a:lnTo>
                <a:lnTo>
                  <a:pt x="5439918" y="909701"/>
                </a:lnTo>
                <a:lnTo>
                  <a:pt x="5443529" y="920615"/>
                </a:lnTo>
                <a:lnTo>
                  <a:pt x="5450808" y="929005"/>
                </a:lnTo>
                <a:lnTo>
                  <a:pt x="5460706" y="934061"/>
                </a:lnTo>
                <a:lnTo>
                  <a:pt x="5472176" y="934974"/>
                </a:lnTo>
                <a:lnTo>
                  <a:pt x="5483090" y="931362"/>
                </a:lnTo>
                <a:lnTo>
                  <a:pt x="5491480" y="924083"/>
                </a:lnTo>
                <a:lnTo>
                  <a:pt x="5496536" y="914185"/>
                </a:lnTo>
                <a:lnTo>
                  <a:pt x="5497449" y="902716"/>
                </a:lnTo>
                <a:lnTo>
                  <a:pt x="5493783" y="891801"/>
                </a:lnTo>
                <a:lnTo>
                  <a:pt x="5486511" y="883412"/>
                </a:lnTo>
                <a:lnTo>
                  <a:pt x="5476642" y="878355"/>
                </a:lnTo>
                <a:lnTo>
                  <a:pt x="5465191" y="877443"/>
                </a:lnTo>
                <a:close/>
              </a:path>
              <a:path w="7805420" h="1034414">
                <a:moveTo>
                  <a:pt x="5350129" y="891413"/>
                </a:moveTo>
                <a:lnTo>
                  <a:pt x="5339089" y="895078"/>
                </a:lnTo>
                <a:lnTo>
                  <a:pt x="5330713" y="902350"/>
                </a:lnTo>
                <a:lnTo>
                  <a:pt x="5325695" y="912219"/>
                </a:lnTo>
                <a:lnTo>
                  <a:pt x="5324856" y="923671"/>
                </a:lnTo>
                <a:lnTo>
                  <a:pt x="5328467" y="934588"/>
                </a:lnTo>
                <a:lnTo>
                  <a:pt x="5335746" y="942984"/>
                </a:lnTo>
                <a:lnTo>
                  <a:pt x="5345644" y="948041"/>
                </a:lnTo>
                <a:lnTo>
                  <a:pt x="5357114" y="948944"/>
                </a:lnTo>
                <a:lnTo>
                  <a:pt x="5368028" y="945332"/>
                </a:lnTo>
                <a:lnTo>
                  <a:pt x="5376418" y="938053"/>
                </a:lnTo>
                <a:lnTo>
                  <a:pt x="5381474" y="928155"/>
                </a:lnTo>
                <a:lnTo>
                  <a:pt x="5382387" y="916686"/>
                </a:lnTo>
                <a:lnTo>
                  <a:pt x="5378775" y="905771"/>
                </a:lnTo>
                <a:lnTo>
                  <a:pt x="5371496" y="897382"/>
                </a:lnTo>
                <a:lnTo>
                  <a:pt x="5361598" y="892325"/>
                </a:lnTo>
                <a:lnTo>
                  <a:pt x="5350129" y="891413"/>
                </a:lnTo>
                <a:close/>
              </a:path>
              <a:path w="7805420" h="1034414">
                <a:moveTo>
                  <a:pt x="5235321" y="904113"/>
                </a:moveTo>
                <a:lnTo>
                  <a:pt x="5224363" y="907611"/>
                </a:lnTo>
                <a:lnTo>
                  <a:pt x="5215858" y="914765"/>
                </a:lnTo>
                <a:lnTo>
                  <a:pt x="5210639" y="924561"/>
                </a:lnTo>
                <a:lnTo>
                  <a:pt x="5209540" y="935990"/>
                </a:lnTo>
                <a:lnTo>
                  <a:pt x="5213040" y="946982"/>
                </a:lnTo>
                <a:lnTo>
                  <a:pt x="5220208" y="955486"/>
                </a:lnTo>
                <a:lnTo>
                  <a:pt x="5230042" y="960677"/>
                </a:lnTo>
                <a:lnTo>
                  <a:pt x="5241544" y="961732"/>
                </a:lnTo>
                <a:lnTo>
                  <a:pt x="5252499" y="958261"/>
                </a:lnTo>
                <a:lnTo>
                  <a:pt x="5260990" y="951122"/>
                </a:lnTo>
                <a:lnTo>
                  <a:pt x="5266172" y="941324"/>
                </a:lnTo>
                <a:lnTo>
                  <a:pt x="5267198" y="929894"/>
                </a:lnTo>
                <a:lnTo>
                  <a:pt x="5263753" y="918882"/>
                </a:lnTo>
                <a:lnTo>
                  <a:pt x="5256593" y="910383"/>
                </a:lnTo>
                <a:lnTo>
                  <a:pt x="5246766" y="905194"/>
                </a:lnTo>
                <a:lnTo>
                  <a:pt x="5235321" y="904113"/>
                </a:lnTo>
                <a:close/>
              </a:path>
              <a:path w="7805420" h="1034414">
                <a:moveTo>
                  <a:pt x="5120513" y="916051"/>
                </a:moveTo>
                <a:lnTo>
                  <a:pt x="5120385" y="916051"/>
                </a:lnTo>
                <a:lnTo>
                  <a:pt x="5109406" y="919382"/>
                </a:lnTo>
                <a:lnTo>
                  <a:pt x="5100843" y="926417"/>
                </a:lnTo>
                <a:lnTo>
                  <a:pt x="5095543" y="936142"/>
                </a:lnTo>
                <a:lnTo>
                  <a:pt x="5094351" y="947547"/>
                </a:lnTo>
                <a:lnTo>
                  <a:pt x="5097611" y="958565"/>
                </a:lnTo>
                <a:lnTo>
                  <a:pt x="5104622" y="967155"/>
                </a:lnTo>
                <a:lnTo>
                  <a:pt x="5114371" y="972478"/>
                </a:lnTo>
                <a:lnTo>
                  <a:pt x="5125847" y="973696"/>
                </a:lnTo>
                <a:lnTo>
                  <a:pt x="5136899" y="970382"/>
                </a:lnTo>
                <a:lnTo>
                  <a:pt x="5145500" y="963350"/>
                </a:lnTo>
                <a:lnTo>
                  <a:pt x="5150814" y="953620"/>
                </a:lnTo>
                <a:lnTo>
                  <a:pt x="5152008" y="942213"/>
                </a:lnTo>
                <a:lnTo>
                  <a:pt x="5148677" y="931160"/>
                </a:lnTo>
                <a:lnTo>
                  <a:pt x="5141642" y="922559"/>
                </a:lnTo>
                <a:lnTo>
                  <a:pt x="5131917" y="917245"/>
                </a:lnTo>
                <a:lnTo>
                  <a:pt x="5120513" y="916051"/>
                </a:lnTo>
                <a:close/>
              </a:path>
              <a:path w="7805420" h="1034414">
                <a:moveTo>
                  <a:pt x="5005070" y="926719"/>
                </a:moveTo>
                <a:lnTo>
                  <a:pt x="4994017" y="930051"/>
                </a:lnTo>
                <a:lnTo>
                  <a:pt x="4985416" y="937094"/>
                </a:lnTo>
                <a:lnTo>
                  <a:pt x="4980102" y="946842"/>
                </a:lnTo>
                <a:lnTo>
                  <a:pt x="4978908" y="958291"/>
                </a:lnTo>
                <a:lnTo>
                  <a:pt x="4982239" y="969302"/>
                </a:lnTo>
                <a:lnTo>
                  <a:pt x="4989274" y="977888"/>
                </a:lnTo>
                <a:lnTo>
                  <a:pt x="4998999" y="983210"/>
                </a:lnTo>
                <a:lnTo>
                  <a:pt x="5010404" y="984427"/>
                </a:lnTo>
                <a:lnTo>
                  <a:pt x="5021510" y="981113"/>
                </a:lnTo>
                <a:lnTo>
                  <a:pt x="5030073" y="974075"/>
                </a:lnTo>
                <a:lnTo>
                  <a:pt x="5035373" y="964330"/>
                </a:lnTo>
                <a:lnTo>
                  <a:pt x="5036566" y="952893"/>
                </a:lnTo>
                <a:lnTo>
                  <a:pt x="5033305" y="941904"/>
                </a:lnTo>
                <a:lnTo>
                  <a:pt x="5026294" y="933324"/>
                </a:lnTo>
                <a:lnTo>
                  <a:pt x="5016545" y="927985"/>
                </a:lnTo>
                <a:lnTo>
                  <a:pt x="5005070" y="926719"/>
                </a:lnTo>
                <a:close/>
              </a:path>
              <a:path w="7805420" h="1034414">
                <a:moveTo>
                  <a:pt x="4890008" y="936244"/>
                </a:moveTo>
                <a:lnTo>
                  <a:pt x="4878857" y="939473"/>
                </a:lnTo>
                <a:lnTo>
                  <a:pt x="4870180" y="946411"/>
                </a:lnTo>
                <a:lnTo>
                  <a:pt x="4864717" y="956076"/>
                </a:lnTo>
                <a:lnTo>
                  <a:pt x="4863338" y="967486"/>
                </a:lnTo>
                <a:lnTo>
                  <a:pt x="4866558" y="978537"/>
                </a:lnTo>
                <a:lnTo>
                  <a:pt x="4873482" y="987215"/>
                </a:lnTo>
                <a:lnTo>
                  <a:pt x="4883144" y="992664"/>
                </a:lnTo>
                <a:lnTo>
                  <a:pt x="4894580" y="994029"/>
                </a:lnTo>
                <a:lnTo>
                  <a:pt x="4905674" y="990855"/>
                </a:lnTo>
                <a:lnTo>
                  <a:pt x="4914376" y="983929"/>
                </a:lnTo>
                <a:lnTo>
                  <a:pt x="4919815" y="974255"/>
                </a:lnTo>
                <a:lnTo>
                  <a:pt x="4921123" y="962837"/>
                </a:lnTo>
                <a:lnTo>
                  <a:pt x="4917957" y="951785"/>
                </a:lnTo>
                <a:lnTo>
                  <a:pt x="4911042" y="943092"/>
                </a:lnTo>
                <a:lnTo>
                  <a:pt x="4901388" y="937623"/>
                </a:lnTo>
                <a:lnTo>
                  <a:pt x="4890008" y="936244"/>
                </a:lnTo>
                <a:close/>
              </a:path>
              <a:path w="7805420" h="1034414">
                <a:moveTo>
                  <a:pt x="4774819" y="945134"/>
                </a:moveTo>
                <a:lnTo>
                  <a:pt x="4763698" y="948123"/>
                </a:lnTo>
                <a:lnTo>
                  <a:pt x="4754911" y="954908"/>
                </a:lnTo>
                <a:lnTo>
                  <a:pt x="4749315" y="964495"/>
                </a:lnTo>
                <a:lnTo>
                  <a:pt x="4747768" y="975893"/>
                </a:lnTo>
                <a:lnTo>
                  <a:pt x="4750821" y="986985"/>
                </a:lnTo>
                <a:lnTo>
                  <a:pt x="4757626" y="995757"/>
                </a:lnTo>
                <a:lnTo>
                  <a:pt x="4767216" y="1001341"/>
                </a:lnTo>
                <a:lnTo>
                  <a:pt x="4778629" y="1002868"/>
                </a:lnTo>
                <a:lnTo>
                  <a:pt x="4789749" y="999854"/>
                </a:lnTo>
                <a:lnTo>
                  <a:pt x="4798536" y="993055"/>
                </a:lnTo>
                <a:lnTo>
                  <a:pt x="4804132" y="983463"/>
                </a:lnTo>
                <a:lnTo>
                  <a:pt x="4805680" y="972070"/>
                </a:lnTo>
                <a:lnTo>
                  <a:pt x="4802679" y="960966"/>
                </a:lnTo>
                <a:lnTo>
                  <a:pt x="4795869" y="952187"/>
                </a:lnTo>
                <a:lnTo>
                  <a:pt x="4786249" y="946615"/>
                </a:lnTo>
                <a:lnTo>
                  <a:pt x="4774819" y="945134"/>
                </a:lnTo>
                <a:close/>
              </a:path>
              <a:path w="7805420" h="1034414">
                <a:moveTo>
                  <a:pt x="4659249" y="952627"/>
                </a:moveTo>
                <a:lnTo>
                  <a:pt x="4632198" y="983437"/>
                </a:lnTo>
                <a:lnTo>
                  <a:pt x="4635196" y="994531"/>
                </a:lnTo>
                <a:lnTo>
                  <a:pt x="4641992" y="1003307"/>
                </a:lnTo>
                <a:lnTo>
                  <a:pt x="4651575" y="1008895"/>
                </a:lnTo>
                <a:lnTo>
                  <a:pt x="4662932" y="1010424"/>
                </a:lnTo>
                <a:lnTo>
                  <a:pt x="4674123" y="1007410"/>
                </a:lnTo>
                <a:lnTo>
                  <a:pt x="4682902" y="1000610"/>
                </a:lnTo>
                <a:lnTo>
                  <a:pt x="4688490" y="991015"/>
                </a:lnTo>
                <a:lnTo>
                  <a:pt x="4689983" y="979614"/>
                </a:lnTo>
                <a:lnTo>
                  <a:pt x="4686984" y="968521"/>
                </a:lnTo>
                <a:lnTo>
                  <a:pt x="4680188" y="959748"/>
                </a:lnTo>
                <a:lnTo>
                  <a:pt x="4670605" y="954161"/>
                </a:lnTo>
                <a:lnTo>
                  <a:pt x="4659249" y="952627"/>
                </a:lnTo>
                <a:close/>
              </a:path>
              <a:path w="7805420" h="1034414">
                <a:moveTo>
                  <a:pt x="4543933" y="959078"/>
                </a:moveTo>
                <a:lnTo>
                  <a:pt x="4532770" y="961934"/>
                </a:lnTo>
                <a:lnTo>
                  <a:pt x="4523882" y="968609"/>
                </a:lnTo>
                <a:lnTo>
                  <a:pt x="4518161" y="978123"/>
                </a:lnTo>
                <a:lnTo>
                  <a:pt x="4516501" y="989495"/>
                </a:lnTo>
                <a:lnTo>
                  <a:pt x="4519314" y="1000635"/>
                </a:lnTo>
                <a:lnTo>
                  <a:pt x="4525962" y="1009505"/>
                </a:lnTo>
                <a:lnTo>
                  <a:pt x="4535467" y="1015225"/>
                </a:lnTo>
                <a:lnTo>
                  <a:pt x="4546854" y="1016914"/>
                </a:lnTo>
                <a:lnTo>
                  <a:pt x="4546981" y="1016901"/>
                </a:lnTo>
                <a:lnTo>
                  <a:pt x="4558071" y="1014047"/>
                </a:lnTo>
                <a:lnTo>
                  <a:pt x="4566935" y="1007375"/>
                </a:lnTo>
                <a:lnTo>
                  <a:pt x="4572680" y="997861"/>
                </a:lnTo>
                <a:lnTo>
                  <a:pt x="4574413" y="986485"/>
                </a:lnTo>
                <a:lnTo>
                  <a:pt x="4571525" y="975350"/>
                </a:lnTo>
                <a:lnTo>
                  <a:pt x="4564840" y="966481"/>
                </a:lnTo>
                <a:lnTo>
                  <a:pt x="4555321" y="960762"/>
                </a:lnTo>
                <a:lnTo>
                  <a:pt x="4543933" y="959078"/>
                </a:lnTo>
                <a:close/>
              </a:path>
              <a:path w="7805420" h="1034414">
                <a:moveTo>
                  <a:pt x="4428617" y="964793"/>
                </a:moveTo>
                <a:lnTo>
                  <a:pt x="4417357" y="967497"/>
                </a:lnTo>
                <a:lnTo>
                  <a:pt x="4408392" y="974048"/>
                </a:lnTo>
                <a:lnTo>
                  <a:pt x="4402522" y="983481"/>
                </a:lnTo>
                <a:lnTo>
                  <a:pt x="4400677" y="994829"/>
                </a:lnTo>
                <a:lnTo>
                  <a:pt x="4403397" y="1006004"/>
                </a:lnTo>
                <a:lnTo>
                  <a:pt x="4409963" y="1014968"/>
                </a:lnTo>
                <a:lnTo>
                  <a:pt x="4419411" y="1020821"/>
                </a:lnTo>
                <a:lnTo>
                  <a:pt x="4430776" y="1022667"/>
                </a:lnTo>
                <a:lnTo>
                  <a:pt x="4441961" y="1019963"/>
                </a:lnTo>
                <a:lnTo>
                  <a:pt x="4450921" y="1013412"/>
                </a:lnTo>
                <a:lnTo>
                  <a:pt x="4456761" y="1003979"/>
                </a:lnTo>
                <a:lnTo>
                  <a:pt x="4458589" y="992632"/>
                </a:lnTo>
                <a:lnTo>
                  <a:pt x="4455941" y="981456"/>
                </a:lnTo>
                <a:lnTo>
                  <a:pt x="4449413" y="972492"/>
                </a:lnTo>
                <a:lnTo>
                  <a:pt x="4439979" y="966639"/>
                </a:lnTo>
                <a:lnTo>
                  <a:pt x="4428617" y="964793"/>
                </a:lnTo>
                <a:close/>
              </a:path>
              <a:path w="7805420" h="1034414">
                <a:moveTo>
                  <a:pt x="4312793" y="969073"/>
                </a:moveTo>
                <a:lnTo>
                  <a:pt x="4301605" y="971775"/>
                </a:lnTo>
                <a:lnTo>
                  <a:pt x="4292631" y="978323"/>
                </a:lnTo>
                <a:lnTo>
                  <a:pt x="4286754" y="987756"/>
                </a:lnTo>
                <a:lnTo>
                  <a:pt x="4284853" y="999109"/>
                </a:lnTo>
                <a:lnTo>
                  <a:pt x="4287573" y="1010282"/>
                </a:lnTo>
                <a:lnTo>
                  <a:pt x="4294139" y="1019243"/>
                </a:lnTo>
                <a:lnTo>
                  <a:pt x="4303587" y="1025096"/>
                </a:lnTo>
                <a:lnTo>
                  <a:pt x="4314952" y="1026947"/>
                </a:lnTo>
                <a:lnTo>
                  <a:pt x="4326137" y="1024243"/>
                </a:lnTo>
                <a:lnTo>
                  <a:pt x="4335097" y="1017692"/>
                </a:lnTo>
                <a:lnTo>
                  <a:pt x="4340937" y="1008259"/>
                </a:lnTo>
                <a:lnTo>
                  <a:pt x="4342765" y="996911"/>
                </a:lnTo>
                <a:lnTo>
                  <a:pt x="4340117" y="985736"/>
                </a:lnTo>
                <a:lnTo>
                  <a:pt x="4333589" y="976772"/>
                </a:lnTo>
                <a:lnTo>
                  <a:pt x="4324155" y="970919"/>
                </a:lnTo>
                <a:lnTo>
                  <a:pt x="4312793" y="969073"/>
                </a:lnTo>
                <a:close/>
              </a:path>
              <a:path w="7805420" h="1034414">
                <a:moveTo>
                  <a:pt x="4197350" y="972388"/>
                </a:moveTo>
                <a:lnTo>
                  <a:pt x="4186120" y="974920"/>
                </a:lnTo>
                <a:lnTo>
                  <a:pt x="4177045" y="981332"/>
                </a:lnTo>
                <a:lnTo>
                  <a:pt x="4171043" y="990672"/>
                </a:lnTo>
                <a:lnTo>
                  <a:pt x="4169029" y="1001991"/>
                </a:lnTo>
                <a:lnTo>
                  <a:pt x="4171563" y="1013208"/>
                </a:lnTo>
                <a:lnTo>
                  <a:pt x="4177966" y="1022269"/>
                </a:lnTo>
                <a:lnTo>
                  <a:pt x="4187299" y="1028264"/>
                </a:lnTo>
                <a:lnTo>
                  <a:pt x="4198620" y="1030287"/>
                </a:lnTo>
                <a:lnTo>
                  <a:pt x="4209958" y="1027753"/>
                </a:lnTo>
                <a:lnTo>
                  <a:pt x="4219003" y="1021338"/>
                </a:lnTo>
                <a:lnTo>
                  <a:pt x="4225000" y="1011997"/>
                </a:lnTo>
                <a:lnTo>
                  <a:pt x="4227068" y="1000683"/>
                </a:lnTo>
                <a:lnTo>
                  <a:pt x="4224514" y="989465"/>
                </a:lnTo>
                <a:lnTo>
                  <a:pt x="4218066" y="980401"/>
                </a:lnTo>
                <a:lnTo>
                  <a:pt x="4208690" y="974405"/>
                </a:lnTo>
                <a:lnTo>
                  <a:pt x="4197350" y="972388"/>
                </a:lnTo>
                <a:close/>
              </a:path>
              <a:path w="7805420" h="1034414">
                <a:moveTo>
                  <a:pt x="4082034" y="974991"/>
                </a:moveTo>
                <a:lnTo>
                  <a:pt x="4070653" y="977349"/>
                </a:lnTo>
                <a:lnTo>
                  <a:pt x="4061507" y="983624"/>
                </a:lnTo>
                <a:lnTo>
                  <a:pt x="4055385" y="992876"/>
                </a:lnTo>
                <a:lnTo>
                  <a:pt x="4053204" y="1004163"/>
                </a:lnTo>
                <a:lnTo>
                  <a:pt x="4055572" y="1015415"/>
                </a:lnTo>
                <a:lnTo>
                  <a:pt x="4061856" y="1024570"/>
                </a:lnTo>
                <a:lnTo>
                  <a:pt x="4071117" y="1030704"/>
                </a:lnTo>
                <a:lnTo>
                  <a:pt x="4082415" y="1032891"/>
                </a:lnTo>
                <a:lnTo>
                  <a:pt x="4093668" y="1030533"/>
                </a:lnTo>
                <a:lnTo>
                  <a:pt x="4102814" y="1024258"/>
                </a:lnTo>
                <a:lnTo>
                  <a:pt x="4108936" y="1015006"/>
                </a:lnTo>
                <a:lnTo>
                  <a:pt x="4111116" y="1003719"/>
                </a:lnTo>
                <a:lnTo>
                  <a:pt x="4108769" y="992467"/>
                </a:lnTo>
                <a:lnTo>
                  <a:pt x="4102528" y="983311"/>
                </a:lnTo>
                <a:lnTo>
                  <a:pt x="4093311" y="977178"/>
                </a:lnTo>
                <a:lnTo>
                  <a:pt x="4082034" y="974991"/>
                </a:lnTo>
                <a:close/>
              </a:path>
              <a:path w="7805420" h="1034414">
                <a:moveTo>
                  <a:pt x="3966083" y="975842"/>
                </a:moveTo>
                <a:lnTo>
                  <a:pt x="3954829" y="978200"/>
                </a:lnTo>
                <a:lnTo>
                  <a:pt x="3945683" y="984475"/>
                </a:lnTo>
                <a:lnTo>
                  <a:pt x="3939561" y="993726"/>
                </a:lnTo>
                <a:lnTo>
                  <a:pt x="3937381" y="1005014"/>
                </a:lnTo>
                <a:lnTo>
                  <a:pt x="3939674" y="1016266"/>
                </a:lnTo>
                <a:lnTo>
                  <a:pt x="3945921" y="1025421"/>
                </a:lnTo>
                <a:lnTo>
                  <a:pt x="3955168" y="1031555"/>
                </a:lnTo>
                <a:lnTo>
                  <a:pt x="3966464" y="1033741"/>
                </a:lnTo>
                <a:lnTo>
                  <a:pt x="3977844" y="1031384"/>
                </a:lnTo>
                <a:lnTo>
                  <a:pt x="3986990" y="1025109"/>
                </a:lnTo>
                <a:lnTo>
                  <a:pt x="3993112" y="1015857"/>
                </a:lnTo>
                <a:lnTo>
                  <a:pt x="3995293" y="1004570"/>
                </a:lnTo>
                <a:lnTo>
                  <a:pt x="3992925" y="993317"/>
                </a:lnTo>
                <a:lnTo>
                  <a:pt x="3986641" y="984162"/>
                </a:lnTo>
                <a:lnTo>
                  <a:pt x="3977380" y="978029"/>
                </a:lnTo>
                <a:lnTo>
                  <a:pt x="3966083" y="975842"/>
                </a:lnTo>
                <a:close/>
              </a:path>
              <a:path w="7805420" h="1034414">
                <a:moveTo>
                  <a:pt x="3850640" y="975906"/>
                </a:moveTo>
                <a:lnTo>
                  <a:pt x="3839342" y="978100"/>
                </a:lnTo>
                <a:lnTo>
                  <a:pt x="3830081" y="984237"/>
                </a:lnTo>
                <a:lnTo>
                  <a:pt x="3823797" y="993394"/>
                </a:lnTo>
                <a:lnTo>
                  <a:pt x="3821429" y="1004646"/>
                </a:lnTo>
                <a:lnTo>
                  <a:pt x="3823610" y="1015933"/>
                </a:lnTo>
                <a:lnTo>
                  <a:pt x="3829732" y="1025185"/>
                </a:lnTo>
                <a:lnTo>
                  <a:pt x="3838878" y="1031460"/>
                </a:lnTo>
                <a:lnTo>
                  <a:pt x="3850132" y="1033818"/>
                </a:lnTo>
                <a:lnTo>
                  <a:pt x="3861556" y="1031631"/>
                </a:lnTo>
                <a:lnTo>
                  <a:pt x="3870817" y="1025498"/>
                </a:lnTo>
                <a:lnTo>
                  <a:pt x="3877101" y="1016342"/>
                </a:lnTo>
                <a:lnTo>
                  <a:pt x="3879469" y="1005090"/>
                </a:lnTo>
                <a:lnTo>
                  <a:pt x="3877214" y="993797"/>
                </a:lnTo>
                <a:lnTo>
                  <a:pt x="3871055" y="984545"/>
                </a:lnTo>
                <a:lnTo>
                  <a:pt x="3861895" y="978269"/>
                </a:lnTo>
                <a:lnTo>
                  <a:pt x="3850640" y="975906"/>
                </a:lnTo>
                <a:close/>
              </a:path>
              <a:path w="7805420" h="1034414">
                <a:moveTo>
                  <a:pt x="3734816" y="975004"/>
                </a:moveTo>
                <a:lnTo>
                  <a:pt x="3723411" y="977190"/>
                </a:lnTo>
                <a:lnTo>
                  <a:pt x="3714194" y="983324"/>
                </a:lnTo>
                <a:lnTo>
                  <a:pt x="3707953" y="992479"/>
                </a:lnTo>
                <a:lnTo>
                  <a:pt x="3705606" y="1003731"/>
                </a:lnTo>
                <a:lnTo>
                  <a:pt x="3707786" y="1015019"/>
                </a:lnTo>
                <a:lnTo>
                  <a:pt x="3713908" y="1024270"/>
                </a:lnTo>
                <a:lnTo>
                  <a:pt x="3723054" y="1030545"/>
                </a:lnTo>
                <a:lnTo>
                  <a:pt x="3734308" y="1032903"/>
                </a:lnTo>
                <a:lnTo>
                  <a:pt x="3745605" y="1030717"/>
                </a:lnTo>
                <a:lnTo>
                  <a:pt x="3754866" y="1024583"/>
                </a:lnTo>
                <a:lnTo>
                  <a:pt x="3761150" y="1015428"/>
                </a:lnTo>
                <a:lnTo>
                  <a:pt x="3763518" y="1004176"/>
                </a:lnTo>
                <a:lnTo>
                  <a:pt x="3761337" y="992888"/>
                </a:lnTo>
                <a:lnTo>
                  <a:pt x="3755215" y="983637"/>
                </a:lnTo>
                <a:lnTo>
                  <a:pt x="3746069" y="977362"/>
                </a:lnTo>
                <a:lnTo>
                  <a:pt x="3734816" y="975004"/>
                </a:lnTo>
                <a:close/>
              </a:path>
              <a:path w="7805420" h="1034414">
                <a:moveTo>
                  <a:pt x="3619373" y="972439"/>
                </a:moveTo>
                <a:lnTo>
                  <a:pt x="3608032" y="974446"/>
                </a:lnTo>
                <a:lnTo>
                  <a:pt x="3598656" y="980433"/>
                </a:lnTo>
                <a:lnTo>
                  <a:pt x="3592208" y="989487"/>
                </a:lnTo>
                <a:lnTo>
                  <a:pt x="3589654" y="1000696"/>
                </a:lnTo>
                <a:lnTo>
                  <a:pt x="3591669" y="1012019"/>
                </a:lnTo>
                <a:lnTo>
                  <a:pt x="3597671" y="1021370"/>
                </a:lnTo>
                <a:lnTo>
                  <a:pt x="3606746" y="1027794"/>
                </a:lnTo>
                <a:lnTo>
                  <a:pt x="3617976" y="1030338"/>
                </a:lnTo>
                <a:lnTo>
                  <a:pt x="3629316" y="1028332"/>
                </a:lnTo>
                <a:lnTo>
                  <a:pt x="3638692" y="1022348"/>
                </a:lnTo>
                <a:lnTo>
                  <a:pt x="3645140" y="1013295"/>
                </a:lnTo>
                <a:lnTo>
                  <a:pt x="3647694" y="1002080"/>
                </a:lnTo>
                <a:lnTo>
                  <a:pt x="3645679" y="990757"/>
                </a:lnTo>
                <a:lnTo>
                  <a:pt x="3639677" y="981406"/>
                </a:lnTo>
                <a:lnTo>
                  <a:pt x="3630602" y="974982"/>
                </a:lnTo>
                <a:lnTo>
                  <a:pt x="3619373" y="972439"/>
                </a:lnTo>
                <a:close/>
              </a:path>
              <a:path w="7805420" h="1034414">
                <a:moveTo>
                  <a:pt x="3504057" y="969124"/>
                </a:moveTo>
                <a:lnTo>
                  <a:pt x="3503929" y="969124"/>
                </a:lnTo>
                <a:lnTo>
                  <a:pt x="3492567" y="970958"/>
                </a:lnTo>
                <a:lnTo>
                  <a:pt x="3483133" y="976799"/>
                </a:lnTo>
                <a:lnTo>
                  <a:pt x="3476605" y="985753"/>
                </a:lnTo>
                <a:lnTo>
                  <a:pt x="3473958" y="996924"/>
                </a:lnTo>
                <a:lnTo>
                  <a:pt x="3475783" y="1008274"/>
                </a:lnTo>
                <a:lnTo>
                  <a:pt x="3481609" y="1017712"/>
                </a:lnTo>
                <a:lnTo>
                  <a:pt x="3490531" y="1024272"/>
                </a:lnTo>
                <a:lnTo>
                  <a:pt x="3501644" y="1026985"/>
                </a:lnTo>
                <a:lnTo>
                  <a:pt x="3513135" y="1025163"/>
                </a:lnTo>
                <a:lnTo>
                  <a:pt x="3522583" y="1019322"/>
                </a:lnTo>
                <a:lnTo>
                  <a:pt x="3529149" y="1010369"/>
                </a:lnTo>
                <a:lnTo>
                  <a:pt x="3531870" y="999197"/>
                </a:lnTo>
                <a:lnTo>
                  <a:pt x="3530042" y="987840"/>
                </a:lnTo>
                <a:lnTo>
                  <a:pt x="3524202" y="978398"/>
                </a:lnTo>
                <a:lnTo>
                  <a:pt x="3515242" y="971837"/>
                </a:lnTo>
                <a:lnTo>
                  <a:pt x="3504057" y="969124"/>
                </a:lnTo>
                <a:close/>
              </a:path>
              <a:path w="7805420" h="1034414">
                <a:moveTo>
                  <a:pt x="3388233" y="964603"/>
                </a:moveTo>
                <a:lnTo>
                  <a:pt x="3376868" y="966437"/>
                </a:lnTo>
                <a:lnTo>
                  <a:pt x="3367420" y="972278"/>
                </a:lnTo>
                <a:lnTo>
                  <a:pt x="3360854" y="981231"/>
                </a:lnTo>
                <a:lnTo>
                  <a:pt x="3358134" y="992403"/>
                </a:lnTo>
                <a:lnTo>
                  <a:pt x="3359961" y="1003753"/>
                </a:lnTo>
                <a:lnTo>
                  <a:pt x="3365801" y="1013191"/>
                </a:lnTo>
                <a:lnTo>
                  <a:pt x="3374761" y="1019751"/>
                </a:lnTo>
                <a:lnTo>
                  <a:pt x="3385947" y="1022464"/>
                </a:lnTo>
                <a:lnTo>
                  <a:pt x="3397311" y="1020642"/>
                </a:lnTo>
                <a:lnTo>
                  <a:pt x="3406759" y="1014799"/>
                </a:lnTo>
                <a:lnTo>
                  <a:pt x="3413325" y="1005842"/>
                </a:lnTo>
                <a:lnTo>
                  <a:pt x="3416046" y="994664"/>
                </a:lnTo>
                <a:lnTo>
                  <a:pt x="3414218" y="983314"/>
                </a:lnTo>
                <a:lnTo>
                  <a:pt x="3408378" y="973875"/>
                </a:lnTo>
                <a:lnTo>
                  <a:pt x="3399418" y="967315"/>
                </a:lnTo>
                <a:lnTo>
                  <a:pt x="3388233" y="964603"/>
                </a:lnTo>
                <a:close/>
              </a:path>
              <a:path w="7805420" h="1034414">
                <a:moveTo>
                  <a:pt x="3272916" y="958786"/>
                </a:moveTo>
                <a:lnTo>
                  <a:pt x="3261510" y="960449"/>
                </a:lnTo>
                <a:lnTo>
                  <a:pt x="3251962" y="966147"/>
                </a:lnTo>
                <a:lnTo>
                  <a:pt x="3245270" y="975001"/>
                </a:lnTo>
                <a:lnTo>
                  <a:pt x="3242437" y="986129"/>
                </a:lnTo>
                <a:lnTo>
                  <a:pt x="3244078" y="997510"/>
                </a:lnTo>
                <a:lnTo>
                  <a:pt x="3249755" y="1007038"/>
                </a:lnTo>
                <a:lnTo>
                  <a:pt x="3258599" y="1013734"/>
                </a:lnTo>
                <a:lnTo>
                  <a:pt x="3269741" y="1016622"/>
                </a:lnTo>
                <a:lnTo>
                  <a:pt x="3281148" y="1014959"/>
                </a:lnTo>
                <a:lnTo>
                  <a:pt x="3290697" y="1009261"/>
                </a:lnTo>
                <a:lnTo>
                  <a:pt x="3297388" y="1000407"/>
                </a:lnTo>
                <a:lnTo>
                  <a:pt x="3300222" y="989279"/>
                </a:lnTo>
                <a:lnTo>
                  <a:pt x="3298580" y="977903"/>
                </a:lnTo>
                <a:lnTo>
                  <a:pt x="3292903" y="968376"/>
                </a:lnTo>
                <a:lnTo>
                  <a:pt x="3284059" y="961681"/>
                </a:lnTo>
                <a:lnTo>
                  <a:pt x="3272916" y="958799"/>
                </a:lnTo>
                <a:close/>
              </a:path>
              <a:path w="7805420" h="1034414">
                <a:moveTo>
                  <a:pt x="3157601" y="952207"/>
                </a:moveTo>
                <a:lnTo>
                  <a:pt x="3146188" y="953708"/>
                </a:lnTo>
                <a:lnTo>
                  <a:pt x="3136598" y="959272"/>
                </a:lnTo>
                <a:lnTo>
                  <a:pt x="3129793" y="968031"/>
                </a:lnTo>
                <a:lnTo>
                  <a:pt x="3126740" y="979119"/>
                </a:lnTo>
                <a:lnTo>
                  <a:pt x="3128214" y="990517"/>
                </a:lnTo>
                <a:lnTo>
                  <a:pt x="3133772" y="1000121"/>
                </a:lnTo>
                <a:lnTo>
                  <a:pt x="3142545" y="1006940"/>
                </a:lnTo>
                <a:lnTo>
                  <a:pt x="3153664" y="1009980"/>
                </a:lnTo>
                <a:lnTo>
                  <a:pt x="3165093" y="1008491"/>
                </a:lnTo>
                <a:lnTo>
                  <a:pt x="3174714" y="1002928"/>
                </a:lnTo>
                <a:lnTo>
                  <a:pt x="3181524" y="994169"/>
                </a:lnTo>
                <a:lnTo>
                  <a:pt x="3184525" y="983081"/>
                </a:lnTo>
                <a:lnTo>
                  <a:pt x="3183050" y="971681"/>
                </a:lnTo>
                <a:lnTo>
                  <a:pt x="3177492" y="962072"/>
                </a:lnTo>
                <a:lnTo>
                  <a:pt x="3168719" y="955249"/>
                </a:lnTo>
                <a:lnTo>
                  <a:pt x="3157601" y="952207"/>
                </a:lnTo>
                <a:close/>
              </a:path>
              <a:path w="7805420" h="1034414">
                <a:moveTo>
                  <a:pt x="3042031" y="944245"/>
                </a:moveTo>
                <a:lnTo>
                  <a:pt x="3030601" y="945720"/>
                </a:lnTo>
                <a:lnTo>
                  <a:pt x="3020980" y="951279"/>
                </a:lnTo>
                <a:lnTo>
                  <a:pt x="3014170" y="960045"/>
                </a:lnTo>
                <a:lnTo>
                  <a:pt x="3011170" y="971143"/>
                </a:lnTo>
                <a:lnTo>
                  <a:pt x="3012642" y="982541"/>
                </a:lnTo>
                <a:lnTo>
                  <a:pt x="3018186" y="992146"/>
                </a:lnTo>
                <a:lnTo>
                  <a:pt x="3026921" y="998964"/>
                </a:lnTo>
                <a:lnTo>
                  <a:pt x="3037966" y="1002004"/>
                </a:lnTo>
                <a:lnTo>
                  <a:pt x="3038094" y="1002004"/>
                </a:lnTo>
                <a:lnTo>
                  <a:pt x="3049506" y="1000505"/>
                </a:lnTo>
                <a:lnTo>
                  <a:pt x="3059096" y="994946"/>
                </a:lnTo>
                <a:lnTo>
                  <a:pt x="3065901" y="986191"/>
                </a:lnTo>
                <a:lnTo>
                  <a:pt x="3068954" y="975106"/>
                </a:lnTo>
                <a:lnTo>
                  <a:pt x="3067480" y="963709"/>
                </a:lnTo>
                <a:lnTo>
                  <a:pt x="3061922" y="954117"/>
                </a:lnTo>
                <a:lnTo>
                  <a:pt x="3053149" y="947304"/>
                </a:lnTo>
                <a:lnTo>
                  <a:pt x="3042031" y="944245"/>
                </a:lnTo>
                <a:close/>
              </a:path>
              <a:path w="7805420" h="1034414">
                <a:moveTo>
                  <a:pt x="2926969" y="935101"/>
                </a:moveTo>
                <a:lnTo>
                  <a:pt x="2926841" y="935101"/>
                </a:lnTo>
                <a:lnTo>
                  <a:pt x="2915459" y="936461"/>
                </a:lnTo>
                <a:lnTo>
                  <a:pt x="2905791" y="941885"/>
                </a:lnTo>
                <a:lnTo>
                  <a:pt x="2898838" y="950535"/>
                </a:lnTo>
                <a:lnTo>
                  <a:pt x="2895600" y="961567"/>
                </a:lnTo>
                <a:lnTo>
                  <a:pt x="2896959" y="972989"/>
                </a:lnTo>
                <a:lnTo>
                  <a:pt x="2902378" y="982678"/>
                </a:lnTo>
                <a:lnTo>
                  <a:pt x="2911012" y="989628"/>
                </a:lnTo>
                <a:lnTo>
                  <a:pt x="2922016" y="992835"/>
                </a:lnTo>
                <a:lnTo>
                  <a:pt x="2922251" y="992835"/>
                </a:lnTo>
                <a:lnTo>
                  <a:pt x="2933543" y="991518"/>
                </a:lnTo>
                <a:lnTo>
                  <a:pt x="2943240" y="986099"/>
                </a:lnTo>
                <a:lnTo>
                  <a:pt x="2950200" y="977444"/>
                </a:lnTo>
                <a:lnTo>
                  <a:pt x="2953385" y="966406"/>
                </a:lnTo>
                <a:lnTo>
                  <a:pt x="2952079" y="954987"/>
                </a:lnTo>
                <a:lnTo>
                  <a:pt x="2946654" y="945300"/>
                </a:lnTo>
                <a:lnTo>
                  <a:pt x="2937990" y="938340"/>
                </a:lnTo>
                <a:lnTo>
                  <a:pt x="2926969" y="935101"/>
                </a:lnTo>
                <a:close/>
              </a:path>
              <a:path w="7805420" h="1034414">
                <a:moveTo>
                  <a:pt x="2811907" y="925195"/>
                </a:moveTo>
                <a:lnTo>
                  <a:pt x="2800427" y="926387"/>
                </a:lnTo>
                <a:lnTo>
                  <a:pt x="2790650" y="931686"/>
                </a:lnTo>
                <a:lnTo>
                  <a:pt x="2783564" y="940245"/>
                </a:lnTo>
                <a:lnTo>
                  <a:pt x="2780157" y="951217"/>
                </a:lnTo>
                <a:lnTo>
                  <a:pt x="2781349" y="962654"/>
                </a:lnTo>
                <a:lnTo>
                  <a:pt x="2786649" y="972416"/>
                </a:lnTo>
                <a:lnTo>
                  <a:pt x="2795212" y="979488"/>
                </a:lnTo>
                <a:lnTo>
                  <a:pt x="2806191" y="982853"/>
                </a:lnTo>
                <a:lnTo>
                  <a:pt x="2806319" y="982853"/>
                </a:lnTo>
                <a:lnTo>
                  <a:pt x="2817743" y="981687"/>
                </a:lnTo>
                <a:lnTo>
                  <a:pt x="2827512" y="976407"/>
                </a:lnTo>
                <a:lnTo>
                  <a:pt x="2834590" y="967851"/>
                </a:lnTo>
                <a:lnTo>
                  <a:pt x="2837941" y="956856"/>
                </a:lnTo>
                <a:lnTo>
                  <a:pt x="2836749" y="945410"/>
                </a:lnTo>
                <a:lnTo>
                  <a:pt x="2831449" y="935629"/>
                </a:lnTo>
                <a:lnTo>
                  <a:pt x="2822886" y="928547"/>
                </a:lnTo>
                <a:lnTo>
                  <a:pt x="2811907" y="925195"/>
                </a:lnTo>
                <a:close/>
              </a:path>
              <a:path w="7805420" h="1034414">
                <a:moveTo>
                  <a:pt x="2696591" y="913892"/>
                </a:moveTo>
                <a:lnTo>
                  <a:pt x="2685111" y="915011"/>
                </a:lnTo>
                <a:lnTo>
                  <a:pt x="2675334" y="920273"/>
                </a:lnTo>
                <a:lnTo>
                  <a:pt x="2668248" y="928822"/>
                </a:lnTo>
                <a:lnTo>
                  <a:pt x="2664841" y="939800"/>
                </a:lnTo>
                <a:lnTo>
                  <a:pt x="2666033" y="951273"/>
                </a:lnTo>
                <a:lnTo>
                  <a:pt x="2671333" y="961055"/>
                </a:lnTo>
                <a:lnTo>
                  <a:pt x="2679896" y="968133"/>
                </a:lnTo>
                <a:lnTo>
                  <a:pt x="2690876" y="971499"/>
                </a:lnTo>
                <a:lnTo>
                  <a:pt x="2702409" y="970334"/>
                </a:lnTo>
                <a:lnTo>
                  <a:pt x="2712148" y="965055"/>
                </a:lnTo>
                <a:lnTo>
                  <a:pt x="2719220" y="956502"/>
                </a:lnTo>
                <a:lnTo>
                  <a:pt x="2722626" y="945515"/>
                </a:lnTo>
                <a:lnTo>
                  <a:pt x="2721433" y="934090"/>
                </a:lnTo>
                <a:lnTo>
                  <a:pt x="2716133" y="924321"/>
                </a:lnTo>
                <a:lnTo>
                  <a:pt x="2707570" y="917243"/>
                </a:lnTo>
                <a:lnTo>
                  <a:pt x="2696591" y="913892"/>
                </a:lnTo>
                <a:close/>
              </a:path>
              <a:path w="7805420" h="1034414">
                <a:moveTo>
                  <a:pt x="2581783" y="901446"/>
                </a:moveTo>
                <a:lnTo>
                  <a:pt x="2570335" y="902452"/>
                </a:lnTo>
                <a:lnTo>
                  <a:pt x="2560494" y="907589"/>
                </a:lnTo>
                <a:lnTo>
                  <a:pt x="2553297" y="916037"/>
                </a:lnTo>
                <a:lnTo>
                  <a:pt x="2549779" y="926973"/>
                </a:lnTo>
                <a:lnTo>
                  <a:pt x="2550713" y="938423"/>
                </a:lnTo>
                <a:lnTo>
                  <a:pt x="2555827" y="948269"/>
                </a:lnTo>
                <a:lnTo>
                  <a:pt x="2564298" y="955474"/>
                </a:lnTo>
                <a:lnTo>
                  <a:pt x="2575306" y="959002"/>
                </a:lnTo>
                <a:lnTo>
                  <a:pt x="2586753" y="958017"/>
                </a:lnTo>
                <a:lnTo>
                  <a:pt x="2596594" y="952881"/>
                </a:lnTo>
                <a:lnTo>
                  <a:pt x="2603791" y="944420"/>
                </a:lnTo>
                <a:lnTo>
                  <a:pt x="2607310" y="933450"/>
                </a:lnTo>
                <a:lnTo>
                  <a:pt x="2606303" y="922002"/>
                </a:lnTo>
                <a:lnTo>
                  <a:pt x="2601166" y="912161"/>
                </a:lnTo>
                <a:lnTo>
                  <a:pt x="2592718" y="904964"/>
                </a:lnTo>
                <a:lnTo>
                  <a:pt x="2581783" y="901446"/>
                </a:lnTo>
                <a:close/>
              </a:path>
              <a:path w="7805420" h="1034414">
                <a:moveTo>
                  <a:pt x="2467102" y="888238"/>
                </a:moveTo>
                <a:lnTo>
                  <a:pt x="2455630" y="889057"/>
                </a:lnTo>
                <a:lnTo>
                  <a:pt x="2445718" y="894032"/>
                </a:lnTo>
                <a:lnTo>
                  <a:pt x="2438401" y="902364"/>
                </a:lnTo>
                <a:lnTo>
                  <a:pt x="2434716" y="913257"/>
                </a:lnTo>
                <a:lnTo>
                  <a:pt x="2435536" y="924675"/>
                </a:lnTo>
                <a:lnTo>
                  <a:pt x="2440511" y="934593"/>
                </a:lnTo>
                <a:lnTo>
                  <a:pt x="2448843" y="941939"/>
                </a:lnTo>
                <a:lnTo>
                  <a:pt x="2459736" y="945642"/>
                </a:lnTo>
                <a:lnTo>
                  <a:pt x="2471207" y="944822"/>
                </a:lnTo>
                <a:lnTo>
                  <a:pt x="2481119" y="939847"/>
                </a:lnTo>
                <a:lnTo>
                  <a:pt x="2488436" y="931515"/>
                </a:lnTo>
                <a:lnTo>
                  <a:pt x="2492121" y="920623"/>
                </a:lnTo>
                <a:lnTo>
                  <a:pt x="2491355" y="909151"/>
                </a:lnTo>
                <a:lnTo>
                  <a:pt x="2486374" y="899239"/>
                </a:lnTo>
                <a:lnTo>
                  <a:pt x="2478012" y="891922"/>
                </a:lnTo>
                <a:lnTo>
                  <a:pt x="2467102" y="888238"/>
                </a:lnTo>
                <a:close/>
              </a:path>
              <a:path w="7805420" h="1034414">
                <a:moveTo>
                  <a:pt x="2352294" y="873379"/>
                </a:moveTo>
                <a:lnTo>
                  <a:pt x="2340695" y="874198"/>
                </a:lnTo>
                <a:lnTo>
                  <a:pt x="2330783" y="879173"/>
                </a:lnTo>
                <a:lnTo>
                  <a:pt x="2323466" y="887505"/>
                </a:lnTo>
                <a:lnTo>
                  <a:pt x="2319782" y="898398"/>
                </a:lnTo>
                <a:lnTo>
                  <a:pt x="2320601" y="909869"/>
                </a:lnTo>
                <a:lnTo>
                  <a:pt x="2325576" y="919781"/>
                </a:lnTo>
                <a:lnTo>
                  <a:pt x="2333908" y="927098"/>
                </a:lnTo>
                <a:lnTo>
                  <a:pt x="2344801" y="930783"/>
                </a:lnTo>
                <a:lnTo>
                  <a:pt x="2344801" y="930910"/>
                </a:lnTo>
                <a:lnTo>
                  <a:pt x="2356272" y="930090"/>
                </a:lnTo>
                <a:lnTo>
                  <a:pt x="2366184" y="925115"/>
                </a:lnTo>
                <a:lnTo>
                  <a:pt x="2373501" y="916783"/>
                </a:lnTo>
                <a:lnTo>
                  <a:pt x="2377186" y="905891"/>
                </a:lnTo>
                <a:lnTo>
                  <a:pt x="2376422" y="894399"/>
                </a:lnTo>
                <a:lnTo>
                  <a:pt x="2371455" y="884443"/>
                </a:lnTo>
                <a:lnTo>
                  <a:pt x="2363130" y="877083"/>
                </a:lnTo>
                <a:lnTo>
                  <a:pt x="2352294" y="873379"/>
                </a:lnTo>
                <a:close/>
              </a:path>
              <a:path w="7805420" h="1034414">
                <a:moveTo>
                  <a:pt x="2237866" y="857504"/>
                </a:moveTo>
                <a:lnTo>
                  <a:pt x="2226298" y="858156"/>
                </a:lnTo>
                <a:lnTo>
                  <a:pt x="2216308" y="863012"/>
                </a:lnTo>
                <a:lnTo>
                  <a:pt x="2208843" y="871273"/>
                </a:lnTo>
                <a:lnTo>
                  <a:pt x="2204974" y="882142"/>
                </a:lnTo>
                <a:lnTo>
                  <a:pt x="2205626" y="893583"/>
                </a:lnTo>
                <a:lnTo>
                  <a:pt x="2210482" y="903573"/>
                </a:lnTo>
                <a:lnTo>
                  <a:pt x="2218743" y="911038"/>
                </a:lnTo>
                <a:lnTo>
                  <a:pt x="2229612" y="914908"/>
                </a:lnTo>
                <a:lnTo>
                  <a:pt x="2241107" y="914255"/>
                </a:lnTo>
                <a:lnTo>
                  <a:pt x="2251090" y="909399"/>
                </a:lnTo>
                <a:lnTo>
                  <a:pt x="2258526" y="901138"/>
                </a:lnTo>
                <a:lnTo>
                  <a:pt x="2262378" y="890270"/>
                </a:lnTo>
                <a:lnTo>
                  <a:pt x="2261744" y="878828"/>
                </a:lnTo>
                <a:lnTo>
                  <a:pt x="2256932" y="868838"/>
                </a:lnTo>
                <a:lnTo>
                  <a:pt x="2248715" y="861373"/>
                </a:lnTo>
                <a:lnTo>
                  <a:pt x="2237866" y="857504"/>
                </a:lnTo>
                <a:close/>
              </a:path>
              <a:path w="7805420" h="1034414">
                <a:moveTo>
                  <a:pt x="2123694" y="840740"/>
                </a:moveTo>
                <a:lnTo>
                  <a:pt x="2112101" y="841204"/>
                </a:lnTo>
                <a:lnTo>
                  <a:pt x="2102040" y="845883"/>
                </a:lnTo>
                <a:lnTo>
                  <a:pt x="2094456" y="853991"/>
                </a:lnTo>
                <a:lnTo>
                  <a:pt x="2090420" y="864743"/>
                </a:lnTo>
                <a:lnTo>
                  <a:pt x="2090884" y="876280"/>
                </a:lnTo>
                <a:lnTo>
                  <a:pt x="2095563" y="886364"/>
                </a:lnTo>
                <a:lnTo>
                  <a:pt x="2103671" y="893925"/>
                </a:lnTo>
                <a:lnTo>
                  <a:pt x="2114423" y="897890"/>
                </a:lnTo>
                <a:lnTo>
                  <a:pt x="2126015" y="897425"/>
                </a:lnTo>
                <a:lnTo>
                  <a:pt x="2136076" y="892746"/>
                </a:lnTo>
                <a:lnTo>
                  <a:pt x="2143660" y="884638"/>
                </a:lnTo>
                <a:lnTo>
                  <a:pt x="2147697" y="873887"/>
                </a:lnTo>
                <a:lnTo>
                  <a:pt x="2147232" y="862421"/>
                </a:lnTo>
                <a:lnTo>
                  <a:pt x="2142553" y="852360"/>
                </a:lnTo>
                <a:lnTo>
                  <a:pt x="2134445" y="844776"/>
                </a:lnTo>
                <a:lnTo>
                  <a:pt x="2123694" y="840740"/>
                </a:lnTo>
                <a:close/>
              </a:path>
              <a:path w="7805420" h="1034414">
                <a:moveTo>
                  <a:pt x="2009139" y="822452"/>
                </a:moveTo>
                <a:lnTo>
                  <a:pt x="1997674" y="822971"/>
                </a:lnTo>
                <a:lnTo>
                  <a:pt x="1987613" y="827659"/>
                </a:lnTo>
                <a:lnTo>
                  <a:pt x="1980029" y="835775"/>
                </a:lnTo>
                <a:lnTo>
                  <a:pt x="1975993" y="846582"/>
                </a:lnTo>
                <a:lnTo>
                  <a:pt x="1976457" y="858047"/>
                </a:lnTo>
                <a:lnTo>
                  <a:pt x="1981136" y="868108"/>
                </a:lnTo>
                <a:lnTo>
                  <a:pt x="1989244" y="875692"/>
                </a:lnTo>
                <a:lnTo>
                  <a:pt x="1999996" y="879729"/>
                </a:lnTo>
                <a:lnTo>
                  <a:pt x="2011588" y="879262"/>
                </a:lnTo>
                <a:lnTo>
                  <a:pt x="2021649" y="874569"/>
                </a:lnTo>
                <a:lnTo>
                  <a:pt x="2029233" y="866423"/>
                </a:lnTo>
                <a:lnTo>
                  <a:pt x="2033270" y="855599"/>
                </a:lnTo>
                <a:lnTo>
                  <a:pt x="2032803" y="844133"/>
                </a:lnTo>
                <a:lnTo>
                  <a:pt x="2028110" y="834072"/>
                </a:lnTo>
                <a:lnTo>
                  <a:pt x="2019964" y="826488"/>
                </a:lnTo>
                <a:lnTo>
                  <a:pt x="2009139" y="822452"/>
                </a:lnTo>
                <a:close/>
              </a:path>
              <a:path w="7805420" h="1034414">
                <a:moveTo>
                  <a:pt x="1895475" y="802894"/>
                </a:moveTo>
                <a:lnTo>
                  <a:pt x="1883858" y="803171"/>
                </a:lnTo>
                <a:lnTo>
                  <a:pt x="1873726" y="807688"/>
                </a:lnTo>
                <a:lnTo>
                  <a:pt x="1866022" y="815681"/>
                </a:lnTo>
                <a:lnTo>
                  <a:pt x="1861820" y="826389"/>
                </a:lnTo>
                <a:lnTo>
                  <a:pt x="1862171" y="837878"/>
                </a:lnTo>
                <a:lnTo>
                  <a:pt x="1866725" y="848010"/>
                </a:lnTo>
                <a:lnTo>
                  <a:pt x="1874732" y="855714"/>
                </a:lnTo>
                <a:lnTo>
                  <a:pt x="1885441" y="859917"/>
                </a:lnTo>
                <a:lnTo>
                  <a:pt x="1896931" y="859639"/>
                </a:lnTo>
                <a:lnTo>
                  <a:pt x="1907063" y="855122"/>
                </a:lnTo>
                <a:lnTo>
                  <a:pt x="1914767" y="847129"/>
                </a:lnTo>
                <a:lnTo>
                  <a:pt x="1918970" y="836422"/>
                </a:lnTo>
                <a:lnTo>
                  <a:pt x="1918692" y="824932"/>
                </a:lnTo>
                <a:lnTo>
                  <a:pt x="1914175" y="814800"/>
                </a:lnTo>
                <a:lnTo>
                  <a:pt x="1906182" y="807096"/>
                </a:lnTo>
                <a:lnTo>
                  <a:pt x="1895475" y="802894"/>
                </a:lnTo>
                <a:close/>
              </a:path>
              <a:path w="7805420" h="1034414">
                <a:moveTo>
                  <a:pt x="1781937" y="782193"/>
                </a:moveTo>
                <a:lnTo>
                  <a:pt x="1748218" y="804588"/>
                </a:lnTo>
                <a:lnTo>
                  <a:pt x="1748117" y="816566"/>
                </a:lnTo>
                <a:lnTo>
                  <a:pt x="1752457" y="826770"/>
                </a:lnTo>
                <a:lnTo>
                  <a:pt x="1760297" y="834592"/>
                </a:lnTo>
                <a:lnTo>
                  <a:pt x="1770888" y="838962"/>
                </a:lnTo>
                <a:lnTo>
                  <a:pt x="1782474" y="838872"/>
                </a:lnTo>
                <a:lnTo>
                  <a:pt x="1792684" y="834532"/>
                </a:lnTo>
                <a:lnTo>
                  <a:pt x="1800536" y="826692"/>
                </a:lnTo>
                <a:lnTo>
                  <a:pt x="1804924" y="816102"/>
                </a:lnTo>
                <a:lnTo>
                  <a:pt x="1804832" y="804588"/>
                </a:lnTo>
                <a:lnTo>
                  <a:pt x="1800479" y="794385"/>
                </a:lnTo>
                <a:lnTo>
                  <a:pt x="1792601" y="786562"/>
                </a:lnTo>
                <a:lnTo>
                  <a:pt x="1781937" y="782193"/>
                </a:lnTo>
                <a:close/>
              </a:path>
              <a:path w="7805420" h="1034414">
                <a:moveTo>
                  <a:pt x="1657097" y="760124"/>
                </a:moveTo>
                <a:lnTo>
                  <a:pt x="1646793" y="764301"/>
                </a:lnTo>
                <a:lnTo>
                  <a:pt x="1638845" y="772027"/>
                </a:lnTo>
                <a:lnTo>
                  <a:pt x="1634363" y="782574"/>
                </a:lnTo>
                <a:lnTo>
                  <a:pt x="1634265" y="794057"/>
                </a:lnTo>
                <a:lnTo>
                  <a:pt x="1638442" y="804338"/>
                </a:lnTo>
                <a:lnTo>
                  <a:pt x="1646168" y="812309"/>
                </a:lnTo>
                <a:lnTo>
                  <a:pt x="1656714" y="816864"/>
                </a:lnTo>
                <a:lnTo>
                  <a:pt x="1668198" y="816961"/>
                </a:lnTo>
                <a:lnTo>
                  <a:pt x="1678479" y="812784"/>
                </a:lnTo>
                <a:lnTo>
                  <a:pt x="1686450" y="805058"/>
                </a:lnTo>
                <a:lnTo>
                  <a:pt x="1691004" y="794512"/>
                </a:lnTo>
                <a:lnTo>
                  <a:pt x="1691102" y="783028"/>
                </a:lnTo>
                <a:lnTo>
                  <a:pt x="1686925" y="772747"/>
                </a:lnTo>
                <a:lnTo>
                  <a:pt x="1679199" y="764776"/>
                </a:lnTo>
                <a:lnTo>
                  <a:pt x="1668652" y="760222"/>
                </a:lnTo>
                <a:lnTo>
                  <a:pt x="1657097" y="760124"/>
                </a:lnTo>
                <a:close/>
              </a:path>
              <a:path w="7805420" h="1034414">
                <a:moveTo>
                  <a:pt x="1543686" y="736250"/>
                </a:moveTo>
                <a:lnTo>
                  <a:pt x="1533382" y="740441"/>
                </a:lnTo>
                <a:lnTo>
                  <a:pt x="1525434" y="748204"/>
                </a:lnTo>
                <a:lnTo>
                  <a:pt x="1520952" y="758825"/>
                </a:lnTo>
                <a:lnTo>
                  <a:pt x="1520854" y="770308"/>
                </a:lnTo>
                <a:lnTo>
                  <a:pt x="1525031" y="780589"/>
                </a:lnTo>
                <a:lnTo>
                  <a:pt x="1532757" y="788560"/>
                </a:lnTo>
                <a:lnTo>
                  <a:pt x="1543304" y="793115"/>
                </a:lnTo>
                <a:lnTo>
                  <a:pt x="1554787" y="793210"/>
                </a:lnTo>
                <a:lnTo>
                  <a:pt x="1565068" y="789019"/>
                </a:lnTo>
                <a:lnTo>
                  <a:pt x="1573039" y="781256"/>
                </a:lnTo>
                <a:lnTo>
                  <a:pt x="1577594" y="770636"/>
                </a:lnTo>
                <a:lnTo>
                  <a:pt x="1577691" y="759152"/>
                </a:lnTo>
                <a:lnTo>
                  <a:pt x="1573514" y="748871"/>
                </a:lnTo>
                <a:lnTo>
                  <a:pt x="1565788" y="740900"/>
                </a:lnTo>
                <a:lnTo>
                  <a:pt x="1555242" y="736346"/>
                </a:lnTo>
                <a:lnTo>
                  <a:pt x="1543686" y="736250"/>
                </a:lnTo>
                <a:close/>
              </a:path>
              <a:path w="7805420" h="1034414">
                <a:moveTo>
                  <a:pt x="1431139" y="710842"/>
                </a:moveTo>
                <a:lnTo>
                  <a:pt x="1420780" y="714819"/>
                </a:lnTo>
                <a:lnTo>
                  <a:pt x="1412660" y="722415"/>
                </a:lnTo>
                <a:lnTo>
                  <a:pt x="1407922" y="732917"/>
                </a:lnTo>
                <a:lnTo>
                  <a:pt x="1407636" y="744370"/>
                </a:lnTo>
                <a:lnTo>
                  <a:pt x="1411636" y="754729"/>
                </a:lnTo>
                <a:lnTo>
                  <a:pt x="1419209" y="762849"/>
                </a:lnTo>
                <a:lnTo>
                  <a:pt x="1429639" y="767588"/>
                </a:lnTo>
                <a:lnTo>
                  <a:pt x="1441219" y="767891"/>
                </a:lnTo>
                <a:lnTo>
                  <a:pt x="1451578" y="763920"/>
                </a:lnTo>
                <a:lnTo>
                  <a:pt x="1459698" y="756354"/>
                </a:lnTo>
                <a:lnTo>
                  <a:pt x="1464437" y="745871"/>
                </a:lnTo>
                <a:lnTo>
                  <a:pt x="1464740" y="734363"/>
                </a:lnTo>
                <a:lnTo>
                  <a:pt x="1460769" y="724011"/>
                </a:lnTo>
                <a:lnTo>
                  <a:pt x="1453203" y="715920"/>
                </a:lnTo>
                <a:lnTo>
                  <a:pt x="1442720" y="711200"/>
                </a:lnTo>
                <a:lnTo>
                  <a:pt x="1431139" y="710842"/>
                </a:lnTo>
                <a:close/>
              </a:path>
              <a:path w="7805420" h="1034414">
                <a:moveTo>
                  <a:pt x="1318974" y="683910"/>
                </a:moveTo>
                <a:lnTo>
                  <a:pt x="1308544" y="687705"/>
                </a:lnTo>
                <a:lnTo>
                  <a:pt x="1300305" y="695118"/>
                </a:lnTo>
                <a:lnTo>
                  <a:pt x="1295400" y="705485"/>
                </a:lnTo>
                <a:lnTo>
                  <a:pt x="1294854" y="716964"/>
                </a:lnTo>
                <a:lnTo>
                  <a:pt x="1298654" y="727408"/>
                </a:lnTo>
                <a:lnTo>
                  <a:pt x="1306097" y="735685"/>
                </a:lnTo>
                <a:lnTo>
                  <a:pt x="1316482" y="740664"/>
                </a:lnTo>
                <a:lnTo>
                  <a:pt x="1327959" y="741156"/>
                </a:lnTo>
                <a:lnTo>
                  <a:pt x="1338389" y="737362"/>
                </a:lnTo>
                <a:lnTo>
                  <a:pt x="1346628" y="729948"/>
                </a:lnTo>
                <a:lnTo>
                  <a:pt x="1351534" y="719582"/>
                </a:lnTo>
                <a:lnTo>
                  <a:pt x="1352097" y="708048"/>
                </a:lnTo>
                <a:lnTo>
                  <a:pt x="1348327" y="697611"/>
                </a:lnTo>
                <a:lnTo>
                  <a:pt x="1340889" y="689363"/>
                </a:lnTo>
                <a:lnTo>
                  <a:pt x="1330452" y="684403"/>
                </a:lnTo>
                <a:lnTo>
                  <a:pt x="1318974" y="683910"/>
                </a:lnTo>
                <a:close/>
              </a:path>
              <a:path w="7805420" h="1034414">
                <a:moveTo>
                  <a:pt x="1207260" y="655310"/>
                </a:moveTo>
                <a:lnTo>
                  <a:pt x="1196768" y="658860"/>
                </a:lnTo>
                <a:lnTo>
                  <a:pt x="1188348" y="666101"/>
                </a:lnTo>
                <a:lnTo>
                  <a:pt x="1183132" y="676402"/>
                </a:lnTo>
                <a:lnTo>
                  <a:pt x="1182377" y="687851"/>
                </a:lnTo>
                <a:lnTo>
                  <a:pt x="1185957" y="698373"/>
                </a:lnTo>
                <a:lnTo>
                  <a:pt x="1193204" y="706798"/>
                </a:lnTo>
                <a:lnTo>
                  <a:pt x="1203452" y="711962"/>
                </a:lnTo>
                <a:lnTo>
                  <a:pt x="1215028" y="712716"/>
                </a:lnTo>
                <a:lnTo>
                  <a:pt x="1225550" y="709136"/>
                </a:lnTo>
                <a:lnTo>
                  <a:pt x="1233975" y="701889"/>
                </a:lnTo>
                <a:lnTo>
                  <a:pt x="1239139" y="691642"/>
                </a:lnTo>
                <a:lnTo>
                  <a:pt x="1239893" y="680138"/>
                </a:lnTo>
                <a:lnTo>
                  <a:pt x="1236313" y="669623"/>
                </a:lnTo>
                <a:lnTo>
                  <a:pt x="1229066" y="661227"/>
                </a:lnTo>
                <a:lnTo>
                  <a:pt x="1218819" y="656082"/>
                </a:lnTo>
                <a:lnTo>
                  <a:pt x="1207260" y="655310"/>
                </a:lnTo>
                <a:close/>
              </a:path>
              <a:path w="7805420" h="1034414">
                <a:moveTo>
                  <a:pt x="1095859" y="624915"/>
                </a:moveTo>
                <a:lnTo>
                  <a:pt x="1085310" y="628332"/>
                </a:lnTo>
                <a:lnTo>
                  <a:pt x="1076809" y="635464"/>
                </a:lnTo>
                <a:lnTo>
                  <a:pt x="1071499" y="645668"/>
                </a:lnTo>
                <a:lnTo>
                  <a:pt x="1070558" y="657121"/>
                </a:lnTo>
                <a:lnTo>
                  <a:pt x="1073975" y="667670"/>
                </a:lnTo>
                <a:lnTo>
                  <a:pt x="1081107" y="676171"/>
                </a:lnTo>
                <a:lnTo>
                  <a:pt x="1091311" y="681482"/>
                </a:lnTo>
                <a:lnTo>
                  <a:pt x="1102764" y="682422"/>
                </a:lnTo>
                <a:lnTo>
                  <a:pt x="1113313" y="679005"/>
                </a:lnTo>
                <a:lnTo>
                  <a:pt x="1121814" y="671873"/>
                </a:lnTo>
                <a:lnTo>
                  <a:pt x="1127125" y="661670"/>
                </a:lnTo>
                <a:lnTo>
                  <a:pt x="1128065" y="650216"/>
                </a:lnTo>
                <a:lnTo>
                  <a:pt x="1124648" y="639667"/>
                </a:lnTo>
                <a:lnTo>
                  <a:pt x="1117516" y="631166"/>
                </a:lnTo>
                <a:lnTo>
                  <a:pt x="1107313" y="625856"/>
                </a:lnTo>
                <a:lnTo>
                  <a:pt x="1095859" y="624915"/>
                </a:lnTo>
                <a:close/>
              </a:path>
              <a:path w="7805420" h="1034414">
                <a:moveTo>
                  <a:pt x="985037" y="592163"/>
                </a:moveTo>
                <a:lnTo>
                  <a:pt x="974455" y="595455"/>
                </a:lnTo>
                <a:lnTo>
                  <a:pt x="965848" y="602486"/>
                </a:lnTo>
                <a:lnTo>
                  <a:pt x="960374" y="612648"/>
                </a:lnTo>
                <a:lnTo>
                  <a:pt x="959318" y="624052"/>
                </a:lnTo>
                <a:lnTo>
                  <a:pt x="962596" y="634634"/>
                </a:lnTo>
                <a:lnTo>
                  <a:pt x="969589" y="643241"/>
                </a:lnTo>
                <a:lnTo>
                  <a:pt x="979678" y="648716"/>
                </a:lnTo>
                <a:lnTo>
                  <a:pt x="991227" y="649771"/>
                </a:lnTo>
                <a:lnTo>
                  <a:pt x="1001839" y="646493"/>
                </a:lnTo>
                <a:lnTo>
                  <a:pt x="1010451" y="639500"/>
                </a:lnTo>
                <a:lnTo>
                  <a:pt x="1015873" y="629412"/>
                </a:lnTo>
                <a:lnTo>
                  <a:pt x="1016982" y="617934"/>
                </a:lnTo>
                <a:lnTo>
                  <a:pt x="1013698" y="607314"/>
                </a:lnTo>
                <a:lnTo>
                  <a:pt x="1006675" y="598693"/>
                </a:lnTo>
                <a:lnTo>
                  <a:pt x="996569" y="593217"/>
                </a:lnTo>
                <a:lnTo>
                  <a:pt x="985037" y="592163"/>
                </a:lnTo>
                <a:close/>
              </a:path>
              <a:path w="7805420" h="1034414">
                <a:moveTo>
                  <a:pt x="875158" y="557156"/>
                </a:moveTo>
                <a:lnTo>
                  <a:pt x="864504" y="560197"/>
                </a:lnTo>
                <a:lnTo>
                  <a:pt x="855779" y="567047"/>
                </a:lnTo>
                <a:lnTo>
                  <a:pt x="850138" y="577088"/>
                </a:lnTo>
                <a:lnTo>
                  <a:pt x="848802" y="588462"/>
                </a:lnTo>
                <a:lnTo>
                  <a:pt x="851836" y="599122"/>
                </a:lnTo>
                <a:lnTo>
                  <a:pt x="858656" y="607877"/>
                </a:lnTo>
                <a:lnTo>
                  <a:pt x="868680" y="613537"/>
                </a:lnTo>
                <a:lnTo>
                  <a:pt x="880127" y="614872"/>
                </a:lnTo>
                <a:lnTo>
                  <a:pt x="890825" y="611838"/>
                </a:lnTo>
                <a:lnTo>
                  <a:pt x="899594" y="605018"/>
                </a:lnTo>
                <a:lnTo>
                  <a:pt x="905256" y="594995"/>
                </a:lnTo>
                <a:lnTo>
                  <a:pt x="906573" y="583566"/>
                </a:lnTo>
                <a:lnTo>
                  <a:pt x="903509" y="572912"/>
                </a:lnTo>
                <a:lnTo>
                  <a:pt x="896683" y="564187"/>
                </a:lnTo>
                <a:lnTo>
                  <a:pt x="886713" y="558546"/>
                </a:lnTo>
                <a:lnTo>
                  <a:pt x="875158" y="557156"/>
                </a:lnTo>
                <a:close/>
              </a:path>
              <a:path w="7805420" h="1034414">
                <a:moveTo>
                  <a:pt x="766454" y="519390"/>
                </a:moveTo>
                <a:lnTo>
                  <a:pt x="755665" y="522128"/>
                </a:lnTo>
                <a:lnTo>
                  <a:pt x="746710" y="528724"/>
                </a:lnTo>
                <a:lnTo>
                  <a:pt x="740791" y="538607"/>
                </a:lnTo>
                <a:lnTo>
                  <a:pt x="739153" y="549953"/>
                </a:lnTo>
                <a:lnTo>
                  <a:pt x="741886" y="560705"/>
                </a:lnTo>
                <a:lnTo>
                  <a:pt x="748452" y="569646"/>
                </a:lnTo>
                <a:lnTo>
                  <a:pt x="758317" y="575564"/>
                </a:lnTo>
                <a:lnTo>
                  <a:pt x="769719" y="577254"/>
                </a:lnTo>
                <a:lnTo>
                  <a:pt x="780478" y="574516"/>
                </a:lnTo>
                <a:lnTo>
                  <a:pt x="789428" y="567920"/>
                </a:lnTo>
                <a:lnTo>
                  <a:pt x="795401" y="558038"/>
                </a:lnTo>
                <a:lnTo>
                  <a:pt x="797038" y="546691"/>
                </a:lnTo>
                <a:lnTo>
                  <a:pt x="794305" y="535940"/>
                </a:lnTo>
                <a:lnTo>
                  <a:pt x="787739" y="526998"/>
                </a:lnTo>
                <a:lnTo>
                  <a:pt x="777875" y="521081"/>
                </a:lnTo>
                <a:lnTo>
                  <a:pt x="766454" y="519390"/>
                </a:lnTo>
                <a:close/>
              </a:path>
              <a:path w="7805420" h="1034414">
                <a:moveTo>
                  <a:pt x="658858" y="478700"/>
                </a:moveTo>
                <a:lnTo>
                  <a:pt x="648001" y="481123"/>
                </a:lnTo>
                <a:lnTo>
                  <a:pt x="638835" y="487427"/>
                </a:lnTo>
                <a:lnTo>
                  <a:pt x="632587" y="497078"/>
                </a:lnTo>
                <a:lnTo>
                  <a:pt x="630592" y="508398"/>
                </a:lnTo>
                <a:lnTo>
                  <a:pt x="633015" y="519255"/>
                </a:lnTo>
                <a:lnTo>
                  <a:pt x="639319" y="528421"/>
                </a:lnTo>
                <a:lnTo>
                  <a:pt x="648969" y="534670"/>
                </a:lnTo>
                <a:lnTo>
                  <a:pt x="660290" y="536664"/>
                </a:lnTo>
                <a:lnTo>
                  <a:pt x="671147" y="534241"/>
                </a:lnTo>
                <a:lnTo>
                  <a:pt x="680313" y="527937"/>
                </a:lnTo>
                <a:lnTo>
                  <a:pt x="686562" y="518287"/>
                </a:lnTo>
                <a:lnTo>
                  <a:pt x="688556" y="506985"/>
                </a:lnTo>
                <a:lnTo>
                  <a:pt x="686133" y="496173"/>
                </a:lnTo>
                <a:lnTo>
                  <a:pt x="679829" y="487050"/>
                </a:lnTo>
                <a:lnTo>
                  <a:pt x="670179" y="480822"/>
                </a:lnTo>
                <a:lnTo>
                  <a:pt x="658858" y="478700"/>
                </a:lnTo>
                <a:close/>
              </a:path>
              <a:path w="7805420" h="1034414">
                <a:moveTo>
                  <a:pt x="552785" y="434470"/>
                </a:moveTo>
                <a:lnTo>
                  <a:pt x="541861" y="436467"/>
                </a:lnTo>
                <a:lnTo>
                  <a:pt x="532485" y="442416"/>
                </a:lnTo>
                <a:lnTo>
                  <a:pt x="525907" y="451866"/>
                </a:lnTo>
                <a:lnTo>
                  <a:pt x="523515" y="463087"/>
                </a:lnTo>
                <a:lnTo>
                  <a:pt x="525541" y="474011"/>
                </a:lnTo>
                <a:lnTo>
                  <a:pt x="531496" y="483387"/>
                </a:lnTo>
                <a:lnTo>
                  <a:pt x="540893" y="489966"/>
                </a:lnTo>
                <a:lnTo>
                  <a:pt x="552223" y="492357"/>
                </a:lnTo>
                <a:lnTo>
                  <a:pt x="563118" y="490331"/>
                </a:lnTo>
                <a:lnTo>
                  <a:pt x="572488" y="484376"/>
                </a:lnTo>
                <a:lnTo>
                  <a:pt x="579119" y="474980"/>
                </a:lnTo>
                <a:lnTo>
                  <a:pt x="581509" y="463704"/>
                </a:lnTo>
                <a:lnTo>
                  <a:pt x="579469" y="452786"/>
                </a:lnTo>
                <a:lnTo>
                  <a:pt x="573476" y="443440"/>
                </a:lnTo>
                <a:lnTo>
                  <a:pt x="564007" y="436880"/>
                </a:lnTo>
                <a:lnTo>
                  <a:pt x="552785" y="434470"/>
                </a:lnTo>
                <a:close/>
              </a:path>
              <a:path w="7805420" h="1034414">
                <a:moveTo>
                  <a:pt x="448689" y="385941"/>
                </a:moveTo>
                <a:lnTo>
                  <a:pt x="437689" y="387540"/>
                </a:lnTo>
                <a:lnTo>
                  <a:pt x="428095" y="393140"/>
                </a:lnTo>
                <a:lnTo>
                  <a:pt x="421131" y="402336"/>
                </a:lnTo>
                <a:lnTo>
                  <a:pt x="418326" y="413440"/>
                </a:lnTo>
                <a:lnTo>
                  <a:pt x="419925" y="424402"/>
                </a:lnTo>
                <a:lnTo>
                  <a:pt x="425525" y="433982"/>
                </a:lnTo>
                <a:lnTo>
                  <a:pt x="434721" y="440944"/>
                </a:lnTo>
                <a:lnTo>
                  <a:pt x="445843" y="443805"/>
                </a:lnTo>
                <a:lnTo>
                  <a:pt x="456834" y="442214"/>
                </a:lnTo>
                <a:lnTo>
                  <a:pt x="466421" y="436622"/>
                </a:lnTo>
                <a:lnTo>
                  <a:pt x="473329" y="427482"/>
                </a:lnTo>
                <a:lnTo>
                  <a:pt x="476208" y="416359"/>
                </a:lnTo>
                <a:lnTo>
                  <a:pt x="474646" y="405368"/>
                </a:lnTo>
                <a:lnTo>
                  <a:pt x="469060" y="395781"/>
                </a:lnTo>
                <a:lnTo>
                  <a:pt x="459867" y="388874"/>
                </a:lnTo>
                <a:lnTo>
                  <a:pt x="459867" y="388747"/>
                </a:lnTo>
                <a:lnTo>
                  <a:pt x="448689" y="385941"/>
                </a:lnTo>
                <a:close/>
              </a:path>
              <a:path w="7805420" h="1034414">
                <a:moveTo>
                  <a:pt x="348396" y="331878"/>
                </a:moveTo>
                <a:lnTo>
                  <a:pt x="337343" y="332676"/>
                </a:lnTo>
                <a:lnTo>
                  <a:pt x="327386" y="337569"/>
                </a:lnTo>
                <a:lnTo>
                  <a:pt x="319786" y="346202"/>
                </a:lnTo>
                <a:lnTo>
                  <a:pt x="316112" y="357106"/>
                </a:lnTo>
                <a:lnTo>
                  <a:pt x="316880" y="368188"/>
                </a:lnTo>
                <a:lnTo>
                  <a:pt x="321768" y="378152"/>
                </a:lnTo>
                <a:lnTo>
                  <a:pt x="330454" y="385699"/>
                </a:lnTo>
                <a:lnTo>
                  <a:pt x="341340" y="389481"/>
                </a:lnTo>
                <a:lnTo>
                  <a:pt x="352393" y="388683"/>
                </a:lnTo>
                <a:lnTo>
                  <a:pt x="362350" y="383790"/>
                </a:lnTo>
                <a:lnTo>
                  <a:pt x="369950" y="375158"/>
                </a:lnTo>
                <a:lnTo>
                  <a:pt x="373626" y="364253"/>
                </a:lnTo>
                <a:lnTo>
                  <a:pt x="372872" y="353171"/>
                </a:lnTo>
                <a:lnTo>
                  <a:pt x="368022" y="343207"/>
                </a:lnTo>
                <a:lnTo>
                  <a:pt x="359282" y="335534"/>
                </a:lnTo>
                <a:lnTo>
                  <a:pt x="348396" y="331878"/>
                </a:lnTo>
                <a:close/>
              </a:path>
              <a:path w="7805420" h="1034414">
                <a:moveTo>
                  <a:pt x="241649" y="270891"/>
                </a:moveTo>
                <a:lnTo>
                  <a:pt x="231267" y="274808"/>
                </a:lnTo>
                <a:lnTo>
                  <a:pt x="222885" y="282702"/>
                </a:lnTo>
                <a:lnTo>
                  <a:pt x="218205" y="293227"/>
                </a:lnTo>
                <a:lnTo>
                  <a:pt x="217931" y="304323"/>
                </a:lnTo>
                <a:lnTo>
                  <a:pt x="221849" y="314706"/>
                </a:lnTo>
                <a:lnTo>
                  <a:pt x="229743" y="323088"/>
                </a:lnTo>
                <a:lnTo>
                  <a:pt x="240268" y="327767"/>
                </a:lnTo>
                <a:lnTo>
                  <a:pt x="251364" y="328041"/>
                </a:lnTo>
                <a:lnTo>
                  <a:pt x="261746" y="324123"/>
                </a:lnTo>
                <a:lnTo>
                  <a:pt x="270129" y="316230"/>
                </a:lnTo>
                <a:lnTo>
                  <a:pt x="274808" y="305760"/>
                </a:lnTo>
                <a:lnTo>
                  <a:pt x="275081" y="294671"/>
                </a:lnTo>
                <a:lnTo>
                  <a:pt x="271164" y="284297"/>
                </a:lnTo>
                <a:lnTo>
                  <a:pt x="263271" y="275971"/>
                </a:lnTo>
                <a:lnTo>
                  <a:pt x="252745" y="271164"/>
                </a:lnTo>
                <a:lnTo>
                  <a:pt x="241649" y="270891"/>
                </a:lnTo>
                <a:close/>
              </a:path>
              <a:path w="7805420" h="1034414">
                <a:moveTo>
                  <a:pt x="26543" y="0"/>
                </a:moveTo>
                <a:lnTo>
                  <a:pt x="0" y="322707"/>
                </a:lnTo>
                <a:lnTo>
                  <a:pt x="91186" y="161290"/>
                </a:lnTo>
                <a:lnTo>
                  <a:pt x="208327" y="161290"/>
                </a:lnTo>
                <a:lnTo>
                  <a:pt x="26543" y="0"/>
                </a:lnTo>
                <a:close/>
              </a:path>
              <a:path w="7805420" h="1034414">
                <a:moveTo>
                  <a:pt x="154035" y="199310"/>
                </a:moveTo>
                <a:lnTo>
                  <a:pt x="143214" y="201884"/>
                </a:lnTo>
                <a:lnTo>
                  <a:pt x="133857" y="208661"/>
                </a:lnTo>
                <a:lnTo>
                  <a:pt x="127918" y="218461"/>
                </a:lnTo>
                <a:lnTo>
                  <a:pt x="126253" y="229441"/>
                </a:lnTo>
                <a:lnTo>
                  <a:pt x="128803" y="240254"/>
                </a:lnTo>
                <a:lnTo>
                  <a:pt x="135509" y="249555"/>
                </a:lnTo>
                <a:lnTo>
                  <a:pt x="145418" y="255565"/>
                </a:lnTo>
                <a:lnTo>
                  <a:pt x="182469" y="238103"/>
                </a:lnTo>
                <a:lnTo>
                  <a:pt x="184134" y="227123"/>
                </a:lnTo>
                <a:lnTo>
                  <a:pt x="181584" y="216310"/>
                </a:lnTo>
                <a:lnTo>
                  <a:pt x="174879" y="207010"/>
                </a:lnTo>
                <a:lnTo>
                  <a:pt x="165022" y="200999"/>
                </a:lnTo>
                <a:lnTo>
                  <a:pt x="154035" y="199310"/>
                </a:lnTo>
                <a:close/>
              </a:path>
              <a:path w="7805420" h="1034414">
                <a:moveTo>
                  <a:pt x="208327" y="161290"/>
                </a:moveTo>
                <a:lnTo>
                  <a:pt x="91186" y="161290"/>
                </a:lnTo>
                <a:lnTo>
                  <a:pt x="268731" y="214884"/>
                </a:lnTo>
                <a:lnTo>
                  <a:pt x="208327" y="161290"/>
                </a:lnTo>
                <a:close/>
              </a:path>
            </a:pathLst>
          </a:custGeom>
          <a:solidFill>
            <a:srgbClr val="B6DF5E"/>
          </a:solidFill>
          <a:ln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6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21" y="457200"/>
            <a:ext cx="2713196" cy="118686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650" dirty="0" err="1" smtClean="0"/>
              <a:t>Q</a:t>
            </a:r>
            <a:r>
              <a:rPr spc="-4" dirty="0" err="1" smtClean="0"/>
              <a:t>ui</a:t>
            </a:r>
            <a:r>
              <a:rPr spc="-8" dirty="0" err="1" smtClean="0"/>
              <a:t>c</a:t>
            </a:r>
            <a:r>
              <a:rPr spc="-4" dirty="0" err="1" smtClean="0"/>
              <a:t>k</a:t>
            </a:r>
            <a:r>
              <a:rPr sz="7650" spc="-4" dirty="0" err="1" smtClean="0"/>
              <a:t>S</a:t>
            </a:r>
            <a:r>
              <a:rPr spc="-8" dirty="0" err="1" smtClean="0"/>
              <a:t>ort</a:t>
            </a:r>
            <a:endParaRPr sz="7650" dirty="0"/>
          </a:p>
        </p:txBody>
      </p:sp>
      <p:grpSp>
        <p:nvGrpSpPr>
          <p:cNvPr id="3" name="object 3"/>
          <p:cNvGrpSpPr/>
          <p:nvPr/>
        </p:nvGrpSpPr>
        <p:grpSpPr>
          <a:xfrm>
            <a:off x="2301621" y="3794759"/>
            <a:ext cx="601504" cy="600075"/>
            <a:chOff x="1246632" y="3846576"/>
            <a:chExt cx="802005" cy="800100"/>
          </a:xfrm>
          <a:solidFill>
            <a:srgbClr val="FF0000"/>
          </a:solidFill>
        </p:grpSpPr>
        <p:sp>
          <p:nvSpPr>
            <p:cNvPr id="4" name="object 4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EC515C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68117" y="3944302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7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31439" y="3794759"/>
            <a:ext cx="601504" cy="600075"/>
            <a:chOff x="2353055" y="3846576"/>
            <a:chExt cx="802005" cy="800100"/>
          </a:xfrm>
          <a:solidFill>
            <a:srgbClr val="92D050"/>
          </a:solidFill>
        </p:grpSpPr>
        <p:sp>
          <p:nvSpPr>
            <p:cNvPr id="8" name="object 8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2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2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2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2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298412" y="3944302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1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063866" y="5810279"/>
            <a:ext cx="600075" cy="600075"/>
            <a:chOff x="5676900" y="3902964"/>
            <a:chExt cx="800100" cy="800100"/>
          </a:xfrm>
          <a:solidFill>
            <a:srgbClr val="7030A0"/>
          </a:solidFill>
        </p:grpSpPr>
        <p:sp>
          <p:nvSpPr>
            <p:cNvPr id="12" name="object 12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229600" y="5963030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schemeClr val="bg1"/>
                </a:solidFill>
                <a:latin typeface="Tahoma"/>
                <a:cs typeface="Tahoma"/>
              </a:rPr>
              <a:t> 9</a:t>
            </a:r>
            <a:endParaRPr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962400" y="3794759"/>
            <a:ext cx="601504" cy="600075"/>
            <a:chOff x="3461003" y="3846576"/>
            <a:chExt cx="802005" cy="800100"/>
          </a:xfrm>
          <a:solidFill>
            <a:srgbClr val="92D050"/>
          </a:solidFill>
        </p:grpSpPr>
        <p:sp>
          <p:nvSpPr>
            <p:cNvPr id="16" name="object 16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129564" y="3944302"/>
            <a:ext cx="26908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>
                <a:solidFill>
                  <a:srgbClr val="FFFFFF"/>
                </a:solidFill>
                <a:latin typeface="Tahoma"/>
                <a:cs typeface="Tahoma"/>
              </a:rPr>
              <a:t> 2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794504" y="3810760"/>
            <a:ext cx="600075" cy="600075"/>
            <a:chOff x="4570476" y="3867911"/>
            <a:chExt cx="800100" cy="800100"/>
          </a:xfrm>
          <a:solidFill>
            <a:srgbClr val="FFC000"/>
          </a:solidFill>
        </p:grpSpPr>
        <p:sp>
          <p:nvSpPr>
            <p:cNvPr id="32" name="object 32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961000" y="3960304"/>
            <a:ext cx="268605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lang="en-IN" sz="2000" dirty="0">
                <a:solidFill>
                  <a:schemeClr val="bg1"/>
                </a:solidFill>
                <a:latin typeface="Tahoma"/>
                <a:cs typeface="Tahoma"/>
              </a:rPr>
              <a:t>8</a:t>
            </a:r>
            <a:endParaRPr lang="en-IN" dirty="0" smtClean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4289" y="5322950"/>
            <a:ext cx="1866519" cy="640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10412" y="4394834"/>
            <a:ext cx="454914" cy="640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14358" y="6204961"/>
            <a:ext cx="1506379" cy="333746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2100" spc="86" dirty="0">
                <a:solidFill>
                  <a:srgbClr val="00C5BA"/>
                </a:solidFill>
                <a:latin typeface="Arial"/>
                <a:cs typeface="Arial"/>
              </a:rPr>
              <a:t></a:t>
            </a:r>
            <a:r>
              <a:rPr sz="2100" spc="86" dirty="0">
                <a:solidFill>
                  <a:srgbClr val="FFFFFF"/>
                </a:solidFill>
                <a:latin typeface="Gothic Uralic"/>
                <a:cs typeface="Gothic Uralic"/>
              </a:rPr>
              <a:t>Pivot 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=</a:t>
            </a:r>
            <a:r>
              <a:rPr sz="2100" spc="-12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lang="en-IN" sz="2100" spc="-120" dirty="0" smtClean="0">
                <a:solidFill>
                  <a:srgbClr val="FFFFFF"/>
                </a:solidFill>
                <a:latin typeface="Gothic Uralic"/>
                <a:cs typeface="Gothic Uralic"/>
              </a:rPr>
              <a:t> 7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75034" y="4405120"/>
            <a:ext cx="429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61000" y="4405120"/>
            <a:ext cx="298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J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14358" y="2180772"/>
            <a:ext cx="62331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Step 4: while ( I &lt; j </a:t>
            </a:r>
            <a:r>
              <a:rPr lang="en-IN" sz="3200" dirty="0" smtClean="0">
                <a:solidFill>
                  <a:schemeClr val="bg1"/>
                </a:solidFill>
              </a:rPr>
              <a:t>)  -  GO TO STEP 1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01039" y="5505472"/>
            <a:ext cx="4398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TRUE – GO TO STEP 1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88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09600"/>
            <a:ext cx="7924800" cy="564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73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21" y="457200"/>
            <a:ext cx="2713196" cy="118686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650" dirty="0" err="1" smtClean="0"/>
              <a:t>Q</a:t>
            </a:r>
            <a:r>
              <a:rPr spc="-4" dirty="0" err="1" smtClean="0"/>
              <a:t>ui</a:t>
            </a:r>
            <a:r>
              <a:rPr spc="-8" dirty="0" err="1" smtClean="0"/>
              <a:t>c</a:t>
            </a:r>
            <a:r>
              <a:rPr spc="-4" dirty="0" err="1" smtClean="0"/>
              <a:t>k</a:t>
            </a:r>
            <a:r>
              <a:rPr sz="7650" spc="-4" dirty="0" err="1" smtClean="0"/>
              <a:t>S</a:t>
            </a:r>
            <a:r>
              <a:rPr spc="-8" dirty="0" err="1" smtClean="0"/>
              <a:t>ort</a:t>
            </a:r>
            <a:endParaRPr sz="7650" dirty="0"/>
          </a:p>
        </p:txBody>
      </p:sp>
      <p:grpSp>
        <p:nvGrpSpPr>
          <p:cNvPr id="3" name="object 3"/>
          <p:cNvGrpSpPr/>
          <p:nvPr/>
        </p:nvGrpSpPr>
        <p:grpSpPr>
          <a:xfrm>
            <a:off x="2301621" y="3794759"/>
            <a:ext cx="601504" cy="600075"/>
            <a:chOff x="1246632" y="3846576"/>
            <a:chExt cx="802005" cy="800100"/>
          </a:xfrm>
          <a:solidFill>
            <a:srgbClr val="FF0000"/>
          </a:solidFill>
        </p:grpSpPr>
        <p:sp>
          <p:nvSpPr>
            <p:cNvPr id="4" name="object 4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EC515C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68117" y="3944302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7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31439" y="3794759"/>
            <a:ext cx="601504" cy="600075"/>
            <a:chOff x="2353055" y="3846576"/>
            <a:chExt cx="802005" cy="800100"/>
          </a:xfrm>
          <a:solidFill>
            <a:srgbClr val="92D050"/>
          </a:solidFill>
        </p:grpSpPr>
        <p:sp>
          <p:nvSpPr>
            <p:cNvPr id="8" name="object 8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2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2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2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2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298412" y="3944302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1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063866" y="5810279"/>
            <a:ext cx="600075" cy="600075"/>
            <a:chOff x="5676900" y="3902964"/>
            <a:chExt cx="800100" cy="800100"/>
          </a:xfrm>
          <a:solidFill>
            <a:srgbClr val="7030A0"/>
          </a:solidFill>
        </p:grpSpPr>
        <p:sp>
          <p:nvSpPr>
            <p:cNvPr id="12" name="object 12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229600" y="5963030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schemeClr val="bg1"/>
                </a:solidFill>
                <a:latin typeface="Tahoma"/>
                <a:cs typeface="Tahoma"/>
              </a:rPr>
              <a:t> 9</a:t>
            </a:r>
            <a:endParaRPr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962400" y="3794759"/>
            <a:ext cx="601504" cy="600075"/>
            <a:chOff x="3461003" y="3846576"/>
            <a:chExt cx="802005" cy="800100"/>
          </a:xfrm>
          <a:solidFill>
            <a:srgbClr val="92D050"/>
          </a:solidFill>
        </p:grpSpPr>
        <p:sp>
          <p:nvSpPr>
            <p:cNvPr id="16" name="object 16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129564" y="3944302"/>
            <a:ext cx="26908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>
                <a:solidFill>
                  <a:srgbClr val="FFFFFF"/>
                </a:solidFill>
                <a:latin typeface="Tahoma"/>
                <a:cs typeface="Tahoma"/>
              </a:rPr>
              <a:t> 2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794504" y="3810760"/>
            <a:ext cx="600075" cy="600075"/>
            <a:chOff x="4570476" y="3867911"/>
            <a:chExt cx="800100" cy="800100"/>
          </a:xfrm>
          <a:solidFill>
            <a:srgbClr val="FFC000"/>
          </a:solidFill>
        </p:grpSpPr>
        <p:sp>
          <p:nvSpPr>
            <p:cNvPr id="32" name="object 32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961000" y="3960304"/>
            <a:ext cx="268605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lang="en-IN" sz="2000" dirty="0">
                <a:solidFill>
                  <a:schemeClr val="bg1"/>
                </a:solidFill>
                <a:latin typeface="Tahoma"/>
                <a:cs typeface="Tahoma"/>
              </a:rPr>
              <a:t>8</a:t>
            </a:r>
            <a:endParaRPr lang="en-IN" dirty="0" smtClean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4289" y="5322950"/>
            <a:ext cx="1866519" cy="640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10412" y="4394834"/>
            <a:ext cx="454914" cy="640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14358" y="6204961"/>
            <a:ext cx="1506379" cy="333746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2100" spc="86" dirty="0">
                <a:solidFill>
                  <a:srgbClr val="00C5BA"/>
                </a:solidFill>
                <a:latin typeface="Arial"/>
                <a:cs typeface="Arial"/>
              </a:rPr>
              <a:t></a:t>
            </a:r>
            <a:r>
              <a:rPr sz="2100" spc="86" dirty="0">
                <a:solidFill>
                  <a:srgbClr val="FFFFFF"/>
                </a:solidFill>
                <a:latin typeface="Gothic Uralic"/>
                <a:cs typeface="Gothic Uralic"/>
              </a:rPr>
              <a:t>Pivot 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=</a:t>
            </a:r>
            <a:r>
              <a:rPr sz="2100" spc="-12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lang="en-IN" sz="2100" spc="-120" dirty="0" smtClean="0">
                <a:solidFill>
                  <a:srgbClr val="FFFFFF"/>
                </a:solidFill>
                <a:latin typeface="Gothic Uralic"/>
                <a:cs typeface="Gothic Uralic"/>
              </a:rPr>
              <a:t> 7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75034" y="4405120"/>
            <a:ext cx="429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61000" y="4405120"/>
            <a:ext cx="298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J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04800" y="2295445"/>
            <a:ext cx="7467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Step:1 :  while( number[</a:t>
            </a:r>
            <a:r>
              <a:rPr lang="en-IN" sz="2400" dirty="0" err="1">
                <a:solidFill>
                  <a:schemeClr val="bg1"/>
                </a:solidFill>
              </a:rPr>
              <a:t>i</a:t>
            </a:r>
            <a:r>
              <a:rPr lang="en-IN" sz="2400" dirty="0">
                <a:solidFill>
                  <a:schemeClr val="bg1"/>
                </a:solidFill>
              </a:rPr>
              <a:t>] &lt; = number[pivot] &amp;&amp; I &lt;last) </a:t>
            </a:r>
            <a:endParaRPr lang="en-IN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2880645" y="5399682"/>
            <a:ext cx="2497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chemeClr val="bg1"/>
                </a:solidFill>
              </a:rPr>
              <a:t>2 &lt; = 7 ??</a:t>
            </a:r>
            <a:endParaRPr lang="en-IN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01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21" y="457200"/>
            <a:ext cx="2713196" cy="118686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650" dirty="0" err="1" smtClean="0"/>
              <a:t>Q</a:t>
            </a:r>
            <a:r>
              <a:rPr spc="-4" dirty="0" err="1" smtClean="0"/>
              <a:t>ui</a:t>
            </a:r>
            <a:r>
              <a:rPr spc="-8" dirty="0" err="1" smtClean="0"/>
              <a:t>c</a:t>
            </a:r>
            <a:r>
              <a:rPr spc="-4" dirty="0" err="1" smtClean="0"/>
              <a:t>k</a:t>
            </a:r>
            <a:r>
              <a:rPr sz="7650" spc="-4" dirty="0" err="1" smtClean="0"/>
              <a:t>S</a:t>
            </a:r>
            <a:r>
              <a:rPr spc="-8" dirty="0" err="1" smtClean="0"/>
              <a:t>ort</a:t>
            </a:r>
            <a:endParaRPr sz="7650" dirty="0"/>
          </a:p>
        </p:txBody>
      </p:sp>
      <p:grpSp>
        <p:nvGrpSpPr>
          <p:cNvPr id="3" name="object 3"/>
          <p:cNvGrpSpPr/>
          <p:nvPr/>
        </p:nvGrpSpPr>
        <p:grpSpPr>
          <a:xfrm>
            <a:off x="2301621" y="3794759"/>
            <a:ext cx="601504" cy="600075"/>
            <a:chOff x="1246632" y="3846576"/>
            <a:chExt cx="802005" cy="800100"/>
          </a:xfrm>
          <a:solidFill>
            <a:srgbClr val="FF0000"/>
          </a:solidFill>
        </p:grpSpPr>
        <p:sp>
          <p:nvSpPr>
            <p:cNvPr id="4" name="object 4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EC515C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68117" y="3944302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7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31439" y="3794759"/>
            <a:ext cx="601504" cy="600075"/>
            <a:chOff x="2353055" y="3846576"/>
            <a:chExt cx="802005" cy="800100"/>
          </a:xfrm>
          <a:solidFill>
            <a:srgbClr val="92D050"/>
          </a:solidFill>
        </p:grpSpPr>
        <p:sp>
          <p:nvSpPr>
            <p:cNvPr id="8" name="object 8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2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2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2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2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298412" y="3944302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1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063866" y="5810279"/>
            <a:ext cx="600075" cy="600075"/>
            <a:chOff x="5676900" y="3902964"/>
            <a:chExt cx="800100" cy="800100"/>
          </a:xfrm>
          <a:solidFill>
            <a:srgbClr val="7030A0"/>
          </a:solidFill>
        </p:grpSpPr>
        <p:sp>
          <p:nvSpPr>
            <p:cNvPr id="12" name="object 12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229600" y="5963030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schemeClr val="bg1"/>
                </a:solidFill>
                <a:latin typeface="Tahoma"/>
                <a:cs typeface="Tahoma"/>
              </a:rPr>
              <a:t> 9</a:t>
            </a:r>
            <a:endParaRPr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962400" y="3794759"/>
            <a:ext cx="601504" cy="600075"/>
            <a:chOff x="3461003" y="3846576"/>
            <a:chExt cx="802005" cy="800100"/>
          </a:xfrm>
          <a:solidFill>
            <a:srgbClr val="92D050"/>
          </a:solidFill>
        </p:grpSpPr>
        <p:sp>
          <p:nvSpPr>
            <p:cNvPr id="16" name="object 16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129564" y="3944302"/>
            <a:ext cx="26908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>
                <a:solidFill>
                  <a:srgbClr val="FFFFFF"/>
                </a:solidFill>
                <a:latin typeface="Tahoma"/>
                <a:cs typeface="Tahoma"/>
              </a:rPr>
              <a:t> 2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794504" y="3810760"/>
            <a:ext cx="600075" cy="600075"/>
            <a:chOff x="4570476" y="3867911"/>
            <a:chExt cx="800100" cy="800100"/>
          </a:xfrm>
          <a:solidFill>
            <a:srgbClr val="FFC000"/>
          </a:solidFill>
        </p:grpSpPr>
        <p:sp>
          <p:nvSpPr>
            <p:cNvPr id="32" name="object 32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961000" y="3960304"/>
            <a:ext cx="268605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lang="en-IN" sz="2000" dirty="0">
                <a:solidFill>
                  <a:schemeClr val="bg1"/>
                </a:solidFill>
                <a:latin typeface="Tahoma"/>
                <a:cs typeface="Tahoma"/>
              </a:rPr>
              <a:t>8</a:t>
            </a:r>
            <a:endParaRPr lang="en-IN" dirty="0" smtClean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4289" y="5322950"/>
            <a:ext cx="1866519" cy="640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10412" y="4394834"/>
            <a:ext cx="454914" cy="640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14358" y="6204961"/>
            <a:ext cx="1506379" cy="333746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2100" spc="86" dirty="0">
                <a:solidFill>
                  <a:srgbClr val="00C5BA"/>
                </a:solidFill>
                <a:latin typeface="Arial"/>
                <a:cs typeface="Arial"/>
              </a:rPr>
              <a:t></a:t>
            </a:r>
            <a:r>
              <a:rPr sz="2100" spc="86" dirty="0">
                <a:solidFill>
                  <a:srgbClr val="FFFFFF"/>
                </a:solidFill>
                <a:latin typeface="Gothic Uralic"/>
                <a:cs typeface="Gothic Uralic"/>
              </a:rPr>
              <a:t>Pivot 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=</a:t>
            </a:r>
            <a:r>
              <a:rPr sz="2100" spc="-12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lang="en-IN" sz="2100" spc="-120" dirty="0" smtClean="0">
                <a:solidFill>
                  <a:srgbClr val="FFFFFF"/>
                </a:solidFill>
                <a:latin typeface="Gothic Uralic"/>
                <a:cs typeface="Gothic Uralic"/>
              </a:rPr>
              <a:t> 7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75034" y="4405120"/>
            <a:ext cx="429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61000" y="4405120"/>
            <a:ext cx="298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J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04800" y="2295445"/>
            <a:ext cx="7467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Step:1 :  while( number[</a:t>
            </a:r>
            <a:r>
              <a:rPr lang="en-IN" sz="2400" dirty="0" err="1">
                <a:solidFill>
                  <a:schemeClr val="bg1"/>
                </a:solidFill>
              </a:rPr>
              <a:t>i</a:t>
            </a:r>
            <a:r>
              <a:rPr lang="en-IN" sz="2400" dirty="0">
                <a:solidFill>
                  <a:schemeClr val="bg1"/>
                </a:solidFill>
              </a:rPr>
              <a:t>] &lt; = number[pivot] &amp;&amp; I &lt;last) </a:t>
            </a:r>
            <a:endParaRPr lang="en-IN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2020798" y="5404374"/>
            <a:ext cx="2497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chemeClr val="bg1"/>
                </a:solidFill>
              </a:rPr>
              <a:t>2 &lt; = 7 ??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4038600" y="5642990"/>
            <a:ext cx="922400" cy="173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229605" y="5404374"/>
            <a:ext cx="1171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chemeClr val="bg1"/>
                </a:solidFill>
              </a:rPr>
              <a:t>TRUE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55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21" y="457200"/>
            <a:ext cx="2713196" cy="118686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650" dirty="0" err="1" smtClean="0"/>
              <a:t>Q</a:t>
            </a:r>
            <a:r>
              <a:rPr spc="-4" dirty="0" err="1" smtClean="0"/>
              <a:t>ui</a:t>
            </a:r>
            <a:r>
              <a:rPr spc="-8" dirty="0" err="1" smtClean="0"/>
              <a:t>c</a:t>
            </a:r>
            <a:r>
              <a:rPr spc="-4" dirty="0" err="1" smtClean="0"/>
              <a:t>k</a:t>
            </a:r>
            <a:r>
              <a:rPr sz="7650" spc="-4" dirty="0" err="1" smtClean="0"/>
              <a:t>S</a:t>
            </a:r>
            <a:r>
              <a:rPr spc="-8" dirty="0" err="1" smtClean="0"/>
              <a:t>ort</a:t>
            </a:r>
            <a:endParaRPr sz="7650" dirty="0"/>
          </a:p>
        </p:txBody>
      </p:sp>
      <p:grpSp>
        <p:nvGrpSpPr>
          <p:cNvPr id="3" name="object 3"/>
          <p:cNvGrpSpPr/>
          <p:nvPr/>
        </p:nvGrpSpPr>
        <p:grpSpPr>
          <a:xfrm>
            <a:off x="2301621" y="3794759"/>
            <a:ext cx="601504" cy="600075"/>
            <a:chOff x="1246632" y="3846576"/>
            <a:chExt cx="802005" cy="800100"/>
          </a:xfrm>
          <a:solidFill>
            <a:srgbClr val="FF0000"/>
          </a:solidFill>
        </p:grpSpPr>
        <p:sp>
          <p:nvSpPr>
            <p:cNvPr id="4" name="object 4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EC515C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68117" y="3944302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7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31439" y="3794759"/>
            <a:ext cx="601504" cy="600075"/>
            <a:chOff x="2353055" y="3846576"/>
            <a:chExt cx="802005" cy="800100"/>
          </a:xfrm>
          <a:solidFill>
            <a:srgbClr val="92D050"/>
          </a:solidFill>
        </p:grpSpPr>
        <p:sp>
          <p:nvSpPr>
            <p:cNvPr id="8" name="object 8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2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2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2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2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298412" y="3944302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1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063866" y="5810279"/>
            <a:ext cx="600075" cy="600075"/>
            <a:chOff x="5676900" y="3902964"/>
            <a:chExt cx="800100" cy="800100"/>
          </a:xfrm>
          <a:solidFill>
            <a:srgbClr val="7030A0"/>
          </a:solidFill>
        </p:grpSpPr>
        <p:sp>
          <p:nvSpPr>
            <p:cNvPr id="12" name="object 12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229600" y="5963030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schemeClr val="bg1"/>
                </a:solidFill>
                <a:latin typeface="Tahoma"/>
                <a:cs typeface="Tahoma"/>
              </a:rPr>
              <a:t> 9</a:t>
            </a:r>
            <a:endParaRPr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962400" y="3794759"/>
            <a:ext cx="601504" cy="600075"/>
            <a:chOff x="3461003" y="3846576"/>
            <a:chExt cx="802005" cy="800100"/>
          </a:xfrm>
          <a:solidFill>
            <a:srgbClr val="92D050"/>
          </a:solidFill>
        </p:grpSpPr>
        <p:sp>
          <p:nvSpPr>
            <p:cNvPr id="16" name="object 16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129564" y="3944302"/>
            <a:ext cx="26908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>
                <a:solidFill>
                  <a:srgbClr val="FFFFFF"/>
                </a:solidFill>
                <a:latin typeface="Tahoma"/>
                <a:cs typeface="Tahoma"/>
              </a:rPr>
              <a:t> 2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794504" y="3810760"/>
            <a:ext cx="600075" cy="600075"/>
            <a:chOff x="4570476" y="3867911"/>
            <a:chExt cx="800100" cy="800100"/>
          </a:xfrm>
          <a:solidFill>
            <a:srgbClr val="FFC000"/>
          </a:solidFill>
        </p:grpSpPr>
        <p:sp>
          <p:nvSpPr>
            <p:cNvPr id="32" name="object 32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961000" y="3960304"/>
            <a:ext cx="268605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lang="en-IN" sz="2000" dirty="0">
                <a:solidFill>
                  <a:schemeClr val="bg1"/>
                </a:solidFill>
                <a:latin typeface="Tahoma"/>
                <a:cs typeface="Tahoma"/>
              </a:rPr>
              <a:t>8</a:t>
            </a:r>
            <a:endParaRPr lang="en-IN" dirty="0" smtClean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989342" y="5786298"/>
            <a:ext cx="1866519" cy="640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10412" y="4394834"/>
            <a:ext cx="454914" cy="640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14358" y="6204961"/>
            <a:ext cx="1506379" cy="333746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2100" spc="86" dirty="0">
                <a:solidFill>
                  <a:srgbClr val="00C5BA"/>
                </a:solidFill>
                <a:latin typeface="Arial"/>
                <a:cs typeface="Arial"/>
              </a:rPr>
              <a:t></a:t>
            </a:r>
            <a:r>
              <a:rPr sz="2100" spc="86" dirty="0">
                <a:solidFill>
                  <a:srgbClr val="FFFFFF"/>
                </a:solidFill>
                <a:latin typeface="Gothic Uralic"/>
                <a:cs typeface="Gothic Uralic"/>
              </a:rPr>
              <a:t>Pivot 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=</a:t>
            </a:r>
            <a:r>
              <a:rPr sz="2100" spc="-12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lang="en-IN" sz="2100" spc="-120" dirty="0" smtClean="0">
                <a:solidFill>
                  <a:srgbClr val="FFFFFF"/>
                </a:solidFill>
                <a:latin typeface="Gothic Uralic"/>
                <a:cs typeface="Gothic Uralic"/>
              </a:rPr>
              <a:t> 7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07175" y="4405120"/>
            <a:ext cx="429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80365" y="4405120"/>
            <a:ext cx="298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J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443564" y="3045935"/>
            <a:ext cx="7467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solidFill>
                  <a:schemeClr val="bg1"/>
                </a:solidFill>
              </a:rPr>
              <a:t>I ++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91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21" y="457200"/>
            <a:ext cx="2713196" cy="118686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650" dirty="0" err="1" smtClean="0"/>
              <a:t>Q</a:t>
            </a:r>
            <a:r>
              <a:rPr spc="-4" dirty="0" err="1" smtClean="0"/>
              <a:t>ui</a:t>
            </a:r>
            <a:r>
              <a:rPr spc="-8" dirty="0" err="1" smtClean="0"/>
              <a:t>c</a:t>
            </a:r>
            <a:r>
              <a:rPr spc="-4" dirty="0" err="1" smtClean="0"/>
              <a:t>k</a:t>
            </a:r>
            <a:r>
              <a:rPr sz="7650" spc="-4" dirty="0" err="1" smtClean="0"/>
              <a:t>S</a:t>
            </a:r>
            <a:r>
              <a:rPr spc="-8" dirty="0" err="1" smtClean="0"/>
              <a:t>ort</a:t>
            </a:r>
            <a:endParaRPr sz="7650" dirty="0"/>
          </a:p>
        </p:txBody>
      </p:sp>
      <p:grpSp>
        <p:nvGrpSpPr>
          <p:cNvPr id="3" name="object 3"/>
          <p:cNvGrpSpPr/>
          <p:nvPr/>
        </p:nvGrpSpPr>
        <p:grpSpPr>
          <a:xfrm>
            <a:off x="2301621" y="3794759"/>
            <a:ext cx="601504" cy="600075"/>
            <a:chOff x="1246632" y="3846576"/>
            <a:chExt cx="802005" cy="800100"/>
          </a:xfrm>
          <a:solidFill>
            <a:srgbClr val="FF0000"/>
          </a:solidFill>
        </p:grpSpPr>
        <p:sp>
          <p:nvSpPr>
            <p:cNvPr id="4" name="object 4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EC515C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68117" y="3944302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7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31439" y="3794759"/>
            <a:ext cx="601504" cy="600075"/>
            <a:chOff x="2353055" y="3846576"/>
            <a:chExt cx="802005" cy="800100"/>
          </a:xfrm>
          <a:solidFill>
            <a:srgbClr val="92D050"/>
          </a:solidFill>
        </p:grpSpPr>
        <p:sp>
          <p:nvSpPr>
            <p:cNvPr id="8" name="object 8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2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2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2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2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298412" y="3944302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1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063866" y="5810279"/>
            <a:ext cx="600075" cy="600075"/>
            <a:chOff x="5676900" y="3902964"/>
            <a:chExt cx="800100" cy="800100"/>
          </a:xfrm>
          <a:solidFill>
            <a:srgbClr val="7030A0"/>
          </a:solidFill>
        </p:grpSpPr>
        <p:sp>
          <p:nvSpPr>
            <p:cNvPr id="12" name="object 12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229600" y="5963030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schemeClr val="bg1"/>
                </a:solidFill>
                <a:latin typeface="Tahoma"/>
                <a:cs typeface="Tahoma"/>
              </a:rPr>
              <a:t> 9</a:t>
            </a:r>
            <a:endParaRPr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962400" y="3794759"/>
            <a:ext cx="601504" cy="600075"/>
            <a:chOff x="3461003" y="3846576"/>
            <a:chExt cx="802005" cy="800100"/>
          </a:xfrm>
          <a:solidFill>
            <a:srgbClr val="92D050"/>
          </a:solidFill>
        </p:grpSpPr>
        <p:sp>
          <p:nvSpPr>
            <p:cNvPr id="16" name="object 16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129564" y="3944302"/>
            <a:ext cx="26908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>
                <a:solidFill>
                  <a:srgbClr val="FFFFFF"/>
                </a:solidFill>
                <a:latin typeface="Tahoma"/>
                <a:cs typeface="Tahoma"/>
              </a:rPr>
              <a:t> 2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794504" y="3810760"/>
            <a:ext cx="600075" cy="600075"/>
            <a:chOff x="4570476" y="3867911"/>
            <a:chExt cx="800100" cy="800100"/>
          </a:xfrm>
          <a:solidFill>
            <a:srgbClr val="FFC000"/>
          </a:solidFill>
        </p:grpSpPr>
        <p:sp>
          <p:nvSpPr>
            <p:cNvPr id="32" name="object 32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961000" y="3960304"/>
            <a:ext cx="268605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lang="en-IN" sz="2000" dirty="0">
                <a:solidFill>
                  <a:schemeClr val="bg1"/>
                </a:solidFill>
                <a:latin typeface="Tahoma"/>
                <a:cs typeface="Tahoma"/>
              </a:rPr>
              <a:t>8</a:t>
            </a:r>
            <a:endParaRPr lang="en-IN" dirty="0" smtClean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989342" y="5786298"/>
            <a:ext cx="1866519" cy="640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10412" y="4394834"/>
            <a:ext cx="454914" cy="640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14358" y="6204961"/>
            <a:ext cx="1506379" cy="333746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2100" spc="86" dirty="0">
                <a:solidFill>
                  <a:srgbClr val="00C5BA"/>
                </a:solidFill>
                <a:latin typeface="Arial"/>
                <a:cs typeface="Arial"/>
              </a:rPr>
              <a:t></a:t>
            </a:r>
            <a:r>
              <a:rPr sz="2100" spc="86" dirty="0">
                <a:solidFill>
                  <a:srgbClr val="FFFFFF"/>
                </a:solidFill>
                <a:latin typeface="Gothic Uralic"/>
                <a:cs typeface="Gothic Uralic"/>
              </a:rPr>
              <a:t>Pivot 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=</a:t>
            </a:r>
            <a:r>
              <a:rPr sz="2100" spc="-12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lang="en-IN" sz="2100" spc="-120" dirty="0" smtClean="0">
                <a:solidFill>
                  <a:srgbClr val="FFFFFF"/>
                </a:solidFill>
                <a:latin typeface="Gothic Uralic"/>
                <a:cs typeface="Gothic Uralic"/>
              </a:rPr>
              <a:t> 7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07175" y="4405120"/>
            <a:ext cx="429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80365" y="4405120"/>
            <a:ext cx="298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J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48352" y="2374758"/>
            <a:ext cx="7467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Step:1 :  while( number[</a:t>
            </a:r>
            <a:r>
              <a:rPr lang="en-IN" sz="2400" dirty="0" err="1">
                <a:solidFill>
                  <a:schemeClr val="bg1"/>
                </a:solidFill>
              </a:rPr>
              <a:t>i</a:t>
            </a:r>
            <a:r>
              <a:rPr lang="en-IN" sz="2400" dirty="0">
                <a:solidFill>
                  <a:schemeClr val="bg1"/>
                </a:solidFill>
              </a:rPr>
              <a:t>] &lt; = number[pivot] &amp;&amp; I &lt;last) </a:t>
            </a:r>
            <a:endParaRPr lang="en-IN" sz="2400" dirty="0"/>
          </a:p>
          <a:p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2688" y="5378255"/>
            <a:ext cx="3646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chemeClr val="bg1"/>
                </a:solidFill>
              </a:rPr>
              <a:t>8 &lt; = 7 ??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67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21" y="457200"/>
            <a:ext cx="2713196" cy="118686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650" dirty="0" err="1" smtClean="0"/>
              <a:t>Q</a:t>
            </a:r>
            <a:r>
              <a:rPr spc="-4" dirty="0" err="1" smtClean="0"/>
              <a:t>ui</a:t>
            </a:r>
            <a:r>
              <a:rPr spc="-8" dirty="0" err="1" smtClean="0"/>
              <a:t>c</a:t>
            </a:r>
            <a:r>
              <a:rPr spc="-4" dirty="0" err="1" smtClean="0"/>
              <a:t>k</a:t>
            </a:r>
            <a:r>
              <a:rPr sz="7650" spc="-4" dirty="0" err="1" smtClean="0"/>
              <a:t>S</a:t>
            </a:r>
            <a:r>
              <a:rPr spc="-8" dirty="0" err="1" smtClean="0"/>
              <a:t>ort</a:t>
            </a:r>
            <a:endParaRPr sz="7650" dirty="0"/>
          </a:p>
        </p:txBody>
      </p:sp>
      <p:grpSp>
        <p:nvGrpSpPr>
          <p:cNvPr id="3" name="object 3"/>
          <p:cNvGrpSpPr/>
          <p:nvPr/>
        </p:nvGrpSpPr>
        <p:grpSpPr>
          <a:xfrm>
            <a:off x="2301621" y="3794759"/>
            <a:ext cx="601504" cy="600075"/>
            <a:chOff x="1246632" y="3846576"/>
            <a:chExt cx="802005" cy="800100"/>
          </a:xfrm>
          <a:solidFill>
            <a:srgbClr val="FF0000"/>
          </a:solidFill>
        </p:grpSpPr>
        <p:sp>
          <p:nvSpPr>
            <p:cNvPr id="4" name="object 4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EC515C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68117" y="3944302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7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31439" y="3794759"/>
            <a:ext cx="601504" cy="600075"/>
            <a:chOff x="2353055" y="3846576"/>
            <a:chExt cx="802005" cy="800100"/>
          </a:xfrm>
          <a:solidFill>
            <a:srgbClr val="92D050"/>
          </a:solidFill>
        </p:grpSpPr>
        <p:sp>
          <p:nvSpPr>
            <p:cNvPr id="8" name="object 8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2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2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2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2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298412" y="3944302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1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063866" y="5810279"/>
            <a:ext cx="600075" cy="600075"/>
            <a:chOff x="5676900" y="3902964"/>
            <a:chExt cx="800100" cy="800100"/>
          </a:xfrm>
          <a:solidFill>
            <a:srgbClr val="7030A0"/>
          </a:solidFill>
        </p:grpSpPr>
        <p:sp>
          <p:nvSpPr>
            <p:cNvPr id="12" name="object 12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229600" y="5963030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schemeClr val="bg1"/>
                </a:solidFill>
                <a:latin typeface="Tahoma"/>
                <a:cs typeface="Tahoma"/>
              </a:rPr>
              <a:t> 9</a:t>
            </a:r>
            <a:endParaRPr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962400" y="3794759"/>
            <a:ext cx="601504" cy="600075"/>
            <a:chOff x="3461003" y="3846576"/>
            <a:chExt cx="802005" cy="800100"/>
          </a:xfrm>
          <a:solidFill>
            <a:srgbClr val="92D050"/>
          </a:solidFill>
        </p:grpSpPr>
        <p:sp>
          <p:nvSpPr>
            <p:cNvPr id="16" name="object 16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129564" y="3944302"/>
            <a:ext cx="26908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>
                <a:solidFill>
                  <a:srgbClr val="FFFFFF"/>
                </a:solidFill>
                <a:latin typeface="Tahoma"/>
                <a:cs typeface="Tahoma"/>
              </a:rPr>
              <a:t> 2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794504" y="3810760"/>
            <a:ext cx="600075" cy="600075"/>
            <a:chOff x="4570476" y="3867911"/>
            <a:chExt cx="800100" cy="800100"/>
          </a:xfrm>
          <a:solidFill>
            <a:srgbClr val="FFC000"/>
          </a:solidFill>
        </p:grpSpPr>
        <p:sp>
          <p:nvSpPr>
            <p:cNvPr id="32" name="object 32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961000" y="3960304"/>
            <a:ext cx="268605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lang="en-IN" sz="2000" dirty="0">
                <a:solidFill>
                  <a:schemeClr val="bg1"/>
                </a:solidFill>
                <a:latin typeface="Tahoma"/>
                <a:cs typeface="Tahoma"/>
              </a:rPr>
              <a:t>8</a:t>
            </a:r>
            <a:endParaRPr lang="en-IN" dirty="0" smtClean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989342" y="5786298"/>
            <a:ext cx="1866519" cy="640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10412" y="4394834"/>
            <a:ext cx="454914" cy="640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14358" y="6204961"/>
            <a:ext cx="1506379" cy="333746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2100" spc="86" dirty="0">
                <a:solidFill>
                  <a:srgbClr val="00C5BA"/>
                </a:solidFill>
                <a:latin typeface="Arial"/>
                <a:cs typeface="Arial"/>
              </a:rPr>
              <a:t></a:t>
            </a:r>
            <a:r>
              <a:rPr sz="2100" spc="86" dirty="0">
                <a:solidFill>
                  <a:srgbClr val="FFFFFF"/>
                </a:solidFill>
                <a:latin typeface="Gothic Uralic"/>
                <a:cs typeface="Gothic Uralic"/>
              </a:rPr>
              <a:t>Pivot 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=</a:t>
            </a:r>
            <a:r>
              <a:rPr sz="2100" spc="-12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lang="en-IN" sz="2100" spc="-120" dirty="0" smtClean="0">
                <a:solidFill>
                  <a:srgbClr val="FFFFFF"/>
                </a:solidFill>
                <a:latin typeface="Gothic Uralic"/>
                <a:cs typeface="Gothic Uralic"/>
              </a:rPr>
              <a:t> 7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07175" y="4405120"/>
            <a:ext cx="429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80365" y="4405120"/>
            <a:ext cx="298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J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44003" y="2692479"/>
            <a:ext cx="3646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chemeClr val="bg1"/>
                </a:solidFill>
              </a:rPr>
              <a:t>8 &lt; = 7 ??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3663055" y="2849918"/>
            <a:ext cx="1079947" cy="244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075816" y="2668011"/>
            <a:ext cx="1382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chemeClr val="bg1"/>
                </a:solidFill>
              </a:rPr>
              <a:t>FALSE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22601" y="5460007"/>
            <a:ext cx="3569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chemeClr val="bg1"/>
                </a:solidFill>
              </a:rPr>
              <a:t>STEP 1 FAILS</a:t>
            </a:r>
            <a:endParaRPr lang="en-IN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85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21" y="457200"/>
            <a:ext cx="2713196" cy="118686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650" dirty="0" err="1" smtClean="0"/>
              <a:t>Q</a:t>
            </a:r>
            <a:r>
              <a:rPr spc="-4" dirty="0" err="1" smtClean="0"/>
              <a:t>ui</a:t>
            </a:r>
            <a:r>
              <a:rPr spc="-8" dirty="0" err="1" smtClean="0"/>
              <a:t>c</a:t>
            </a:r>
            <a:r>
              <a:rPr spc="-4" dirty="0" err="1" smtClean="0"/>
              <a:t>k</a:t>
            </a:r>
            <a:r>
              <a:rPr sz="7650" spc="-4" dirty="0" err="1" smtClean="0"/>
              <a:t>S</a:t>
            </a:r>
            <a:r>
              <a:rPr spc="-8" dirty="0" err="1" smtClean="0"/>
              <a:t>ort</a:t>
            </a:r>
            <a:endParaRPr sz="7650" dirty="0"/>
          </a:p>
        </p:txBody>
      </p:sp>
      <p:grpSp>
        <p:nvGrpSpPr>
          <p:cNvPr id="3" name="object 3"/>
          <p:cNvGrpSpPr/>
          <p:nvPr/>
        </p:nvGrpSpPr>
        <p:grpSpPr>
          <a:xfrm>
            <a:off x="2301621" y="3794759"/>
            <a:ext cx="601504" cy="600075"/>
            <a:chOff x="1246632" y="3846576"/>
            <a:chExt cx="802005" cy="800100"/>
          </a:xfrm>
          <a:solidFill>
            <a:srgbClr val="FF0000"/>
          </a:solidFill>
        </p:grpSpPr>
        <p:sp>
          <p:nvSpPr>
            <p:cNvPr id="4" name="object 4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EC515C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68117" y="3944302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7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31439" y="3794759"/>
            <a:ext cx="601504" cy="600075"/>
            <a:chOff x="2353055" y="3846576"/>
            <a:chExt cx="802005" cy="800100"/>
          </a:xfrm>
          <a:solidFill>
            <a:srgbClr val="92D050"/>
          </a:solidFill>
        </p:grpSpPr>
        <p:sp>
          <p:nvSpPr>
            <p:cNvPr id="8" name="object 8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2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2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2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2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298412" y="3944302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1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063866" y="5810279"/>
            <a:ext cx="600075" cy="600075"/>
            <a:chOff x="5676900" y="3902964"/>
            <a:chExt cx="800100" cy="800100"/>
          </a:xfrm>
          <a:solidFill>
            <a:srgbClr val="7030A0"/>
          </a:solidFill>
        </p:grpSpPr>
        <p:sp>
          <p:nvSpPr>
            <p:cNvPr id="12" name="object 12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229600" y="5963030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schemeClr val="bg1"/>
                </a:solidFill>
                <a:latin typeface="Tahoma"/>
                <a:cs typeface="Tahoma"/>
              </a:rPr>
              <a:t> 9</a:t>
            </a:r>
            <a:endParaRPr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962400" y="3794759"/>
            <a:ext cx="601504" cy="600075"/>
            <a:chOff x="3461003" y="3846576"/>
            <a:chExt cx="802005" cy="800100"/>
          </a:xfrm>
          <a:solidFill>
            <a:srgbClr val="92D050"/>
          </a:solidFill>
        </p:grpSpPr>
        <p:sp>
          <p:nvSpPr>
            <p:cNvPr id="16" name="object 16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129564" y="3944302"/>
            <a:ext cx="26908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>
                <a:solidFill>
                  <a:srgbClr val="FFFFFF"/>
                </a:solidFill>
                <a:latin typeface="Tahoma"/>
                <a:cs typeface="Tahoma"/>
              </a:rPr>
              <a:t> 2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794504" y="3810760"/>
            <a:ext cx="600075" cy="600075"/>
            <a:chOff x="4570476" y="3867911"/>
            <a:chExt cx="800100" cy="800100"/>
          </a:xfrm>
          <a:solidFill>
            <a:srgbClr val="FFC000"/>
          </a:solidFill>
        </p:grpSpPr>
        <p:sp>
          <p:nvSpPr>
            <p:cNvPr id="32" name="object 32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961000" y="3960304"/>
            <a:ext cx="268605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lang="en-IN" sz="2000" dirty="0">
                <a:solidFill>
                  <a:schemeClr val="bg1"/>
                </a:solidFill>
                <a:latin typeface="Tahoma"/>
                <a:cs typeface="Tahoma"/>
              </a:rPr>
              <a:t>8</a:t>
            </a:r>
            <a:endParaRPr lang="en-IN" dirty="0" smtClean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940656" y="5909056"/>
            <a:ext cx="1866519" cy="640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10412" y="4394834"/>
            <a:ext cx="454914" cy="640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14358" y="6204961"/>
            <a:ext cx="1506379" cy="333746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2100" spc="86" dirty="0">
                <a:solidFill>
                  <a:srgbClr val="00C5BA"/>
                </a:solidFill>
                <a:latin typeface="Arial"/>
                <a:cs typeface="Arial"/>
              </a:rPr>
              <a:t></a:t>
            </a:r>
            <a:r>
              <a:rPr sz="2100" spc="86" dirty="0">
                <a:solidFill>
                  <a:srgbClr val="FFFFFF"/>
                </a:solidFill>
                <a:latin typeface="Gothic Uralic"/>
                <a:cs typeface="Gothic Uralic"/>
              </a:rPr>
              <a:t>Pivot 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=</a:t>
            </a:r>
            <a:r>
              <a:rPr sz="2100" spc="-12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lang="en-IN" sz="2100" spc="-120" dirty="0" smtClean="0">
                <a:solidFill>
                  <a:srgbClr val="FFFFFF"/>
                </a:solidFill>
                <a:latin typeface="Gothic Uralic"/>
                <a:cs typeface="Gothic Uralic"/>
              </a:rPr>
              <a:t> 7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07175" y="4405120"/>
            <a:ext cx="429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80365" y="4405120"/>
            <a:ext cx="298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J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43983" y="2421696"/>
            <a:ext cx="70383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Step:2 :  while( number [ j ]  &gt; number [pivot] ) 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40656" y="5540336"/>
            <a:ext cx="26159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solidFill>
                  <a:schemeClr val="bg1"/>
                </a:solidFill>
              </a:rPr>
              <a:t>8 &gt; = 7 ??</a:t>
            </a:r>
            <a:endParaRPr lang="en-IN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84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21" y="457200"/>
            <a:ext cx="2713196" cy="118686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650" dirty="0" err="1" smtClean="0"/>
              <a:t>Q</a:t>
            </a:r>
            <a:r>
              <a:rPr spc="-4" dirty="0" err="1" smtClean="0"/>
              <a:t>ui</a:t>
            </a:r>
            <a:r>
              <a:rPr spc="-8" dirty="0" err="1" smtClean="0"/>
              <a:t>c</a:t>
            </a:r>
            <a:r>
              <a:rPr spc="-4" dirty="0" err="1" smtClean="0"/>
              <a:t>k</a:t>
            </a:r>
            <a:r>
              <a:rPr sz="7650" spc="-4" dirty="0" err="1" smtClean="0"/>
              <a:t>S</a:t>
            </a:r>
            <a:r>
              <a:rPr spc="-8" dirty="0" err="1" smtClean="0"/>
              <a:t>ort</a:t>
            </a:r>
            <a:endParaRPr sz="7650" dirty="0"/>
          </a:p>
        </p:txBody>
      </p:sp>
      <p:grpSp>
        <p:nvGrpSpPr>
          <p:cNvPr id="3" name="object 3"/>
          <p:cNvGrpSpPr/>
          <p:nvPr/>
        </p:nvGrpSpPr>
        <p:grpSpPr>
          <a:xfrm>
            <a:off x="2301621" y="3794759"/>
            <a:ext cx="601504" cy="600075"/>
            <a:chOff x="1246632" y="3846576"/>
            <a:chExt cx="802005" cy="800100"/>
          </a:xfrm>
          <a:solidFill>
            <a:srgbClr val="FF0000"/>
          </a:solidFill>
        </p:grpSpPr>
        <p:sp>
          <p:nvSpPr>
            <p:cNvPr id="4" name="object 4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EC515C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68117" y="3944302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7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31439" y="3794759"/>
            <a:ext cx="601504" cy="600075"/>
            <a:chOff x="2353055" y="3846576"/>
            <a:chExt cx="802005" cy="800100"/>
          </a:xfrm>
          <a:solidFill>
            <a:srgbClr val="92D050"/>
          </a:solidFill>
        </p:grpSpPr>
        <p:sp>
          <p:nvSpPr>
            <p:cNvPr id="8" name="object 8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2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2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2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2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298412" y="3944302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1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063866" y="5810279"/>
            <a:ext cx="600075" cy="600075"/>
            <a:chOff x="5676900" y="3902964"/>
            <a:chExt cx="800100" cy="800100"/>
          </a:xfrm>
          <a:solidFill>
            <a:srgbClr val="7030A0"/>
          </a:solidFill>
        </p:grpSpPr>
        <p:sp>
          <p:nvSpPr>
            <p:cNvPr id="12" name="object 12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229600" y="5963030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schemeClr val="bg1"/>
                </a:solidFill>
                <a:latin typeface="Tahoma"/>
                <a:cs typeface="Tahoma"/>
              </a:rPr>
              <a:t> 9</a:t>
            </a:r>
            <a:endParaRPr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962400" y="3794759"/>
            <a:ext cx="601504" cy="600075"/>
            <a:chOff x="3461003" y="3846576"/>
            <a:chExt cx="802005" cy="800100"/>
          </a:xfrm>
          <a:solidFill>
            <a:srgbClr val="92D050"/>
          </a:solidFill>
        </p:grpSpPr>
        <p:sp>
          <p:nvSpPr>
            <p:cNvPr id="16" name="object 16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129564" y="3944302"/>
            <a:ext cx="26908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>
                <a:solidFill>
                  <a:srgbClr val="FFFFFF"/>
                </a:solidFill>
                <a:latin typeface="Tahoma"/>
                <a:cs typeface="Tahoma"/>
              </a:rPr>
              <a:t> 2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794504" y="3810760"/>
            <a:ext cx="600075" cy="600075"/>
            <a:chOff x="4570476" y="3867911"/>
            <a:chExt cx="800100" cy="800100"/>
          </a:xfrm>
          <a:solidFill>
            <a:srgbClr val="FFC000"/>
          </a:solidFill>
        </p:grpSpPr>
        <p:sp>
          <p:nvSpPr>
            <p:cNvPr id="32" name="object 32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961000" y="3960304"/>
            <a:ext cx="268605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lang="en-IN" sz="2000" dirty="0">
                <a:solidFill>
                  <a:schemeClr val="bg1"/>
                </a:solidFill>
                <a:latin typeface="Tahoma"/>
                <a:cs typeface="Tahoma"/>
              </a:rPr>
              <a:t>8</a:t>
            </a:r>
            <a:endParaRPr lang="en-IN" dirty="0" smtClean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940656" y="5909056"/>
            <a:ext cx="1866519" cy="640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10412" y="4394834"/>
            <a:ext cx="454914" cy="640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14358" y="6204961"/>
            <a:ext cx="1506379" cy="333746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2100" spc="86" dirty="0">
                <a:solidFill>
                  <a:srgbClr val="00C5BA"/>
                </a:solidFill>
                <a:latin typeface="Arial"/>
                <a:cs typeface="Arial"/>
              </a:rPr>
              <a:t></a:t>
            </a:r>
            <a:r>
              <a:rPr sz="2100" spc="86" dirty="0">
                <a:solidFill>
                  <a:srgbClr val="FFFFFF"/>
                </a:solidFill>
                <a:latin typeface="Gothic Uralic"/>
                <a:cs typeface="Gothic Uralic"/>
              </a:rPr>
              <a:t>Pivot 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=</a:t>
            </a:r>
            <a:r>
              <a:rPr sz="2100" spc="-12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lang="en-IN" sz="2100" spc="-120" dirty="0" smtClean="0">
                <a:solidFill>
                  <a:srgbClr val="FFFFFF"/>
                </a:solidFill>
                <a:latin typeface="Gothic Uralic"/>
                <a:cs typeface="Gothic Uralic"/>
              </a:rPr>
              <a:t> 7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07175" y="4405120"/>
            <a:ext cx="429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80365" y="4405120"/>
            <a:ext cx="298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J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29190" y="2596456"/>
            <a:ext cx="26159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solidFill>
                  <a:schemeClr val="bg1"/>
                </a:solidFill>
              </a:rPr>
              <a:t>8 &gt; = 7 ??</a:t>
            </a:r>
            <a:endParaRPr lang="en-IN" sz="4400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4367215" y="2824134"/>
            <a:ext cx="1309211" cy="288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867400" y="2596456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chemeClr val="bg1"/>
                </a:solidFill>
              </a:rPr>
              <a:t>TRUE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71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21" y="457200"/>
            <a:ext cx="2713196" cy="118686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650" dirty="0" err="1" smtClean="0"/>
              <a:t>Q</a:t>
            </a:r>
            <a:r>
              <a:rPr spc="-4" dirty="0" err="1" smtClean="0"/>
              <a:t>ui</a:t>
            </a:r>
            <a:r>
              <a:rPr spc="-8" dirty="0" err="1" smtClean="0"/>
              <a:t>c</a:t>
            </a:r>
            <a:r>
              <a:rPr spc="-4" dirty="0" err="1" smtClean="0"/>
              <a:t>k</a:t>
            </a:r>
            <a:r>
              <a:rPr sz="7650" spc="-4" dirty="0" err="1" smtClean="0"/>
              <a:t>S</a:t>
            </a:r>
            <a:r>
              <a:rPr spc="-8" dirty="0" err="1" smtClean="0"/>
              <a:t>ort</a:t>
            </a:r>
            <a:endParaRPr sz="7650" dirty="0"/>
          </a:p>
        </p:txBody>
      </p:sp>
      <p:grpSp>
        <p:nvGrpSpPr>
          <p:cNvPr id="3" name="object 3"/>
          <p:cNvGrpSpPr/>
          <p:nvPr/>
        </p:nvGrpSpPr>
        <p:grpSpPr>
          <a:xfrm>
            <a:off x="2301621" y="3794759"/>
            <a:ext cx="601504" cy="600075"/>
            <a:chOff x="1246632" y="3846576"/>
            <a:chExt cx="802005" cy="800100"/>
          </a:xfrm>
          <a:solidFill>
            <a:srgbClr val="FF0000"/>
          </a:solidFill>
        </p:grpSpPr>
        <p:sp>
          <p:nvSpPr>
            <p:cNvPr id="4" name="object 4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EC515C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68117" y="3944302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7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31439" y="3794759"/>
            <a:ext cx="601504" cy="600075"/>
            <a:chOff x="2353055" y="3846576"/>
            <a:chExt cx="802005" cy="800100"/>
          </a:xfrm>
          <a:solidFill>
            <a:srgbClr val="92D050"/>
          </a:solidFill>
        </p:grpSpPr>
        <p:sp>
          <p:nvSpPr>
            <p:cNvPr id="8" name="object 8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2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2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2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2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298412" y="3944302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1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063866" y="5810279"/>
            <a:ext cx="600075" cy="600075"/>
            <a:chOff x="5676900" y="3902964"/>
            <a:chExt cx="800100" cy="800100"/>
          </a:xfrm>
          <a:solidFill>
            <a:srgbClr val="7030A0"/>
          </a:solidFill>
        </p:grpSpPr>
        <p:sp>
          <p:nvSpPr>
            <p:cNvPr id="12" name="object 12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229600" y="5963030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schemeClr val="bg1"/>
                </a:solidFill>
                <a:latin typeface="Tahoma"/>
                <a:cs typeface="Tahoma"/>
              </a:rPr>
              <a:t> 9</a:t>
            </a:r>
            <a:endParaRPr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962400" y="3794759"/>
            <a:ext cx="601504" cy="600075"/>
            <a:chOff x="3461003" y="3846576"/>
            <a:chExt cx="802005" cy="800100"/>
          </a:xfrm>
          <a:solidFill>
            <a:srgbClr val="92D050"/>
          </a:solidFill>
        </p:grpSpPr>
        <p:sp>
          <p:nvSpPr>
            <p:cNvPr id="16" name="object 16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129564" y="3944302"/>
            <a:ext cx="26908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>
                <a:solidFill>
                  <a:srgbClr val="FFFFFF"/>
                </a:solidFill>
                <a:latin typeface="Tahoma"/>
                <a:cs typeface="Tahoma"/>
              </a:rPr>
              <a:t> 2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794504" y="3810760"/>
            <a:ext cx="600075" cy="600075"/>
            <a:chOff x="4570476" y="3867911"/>
            <a:chExt cx="800100" cy="800100"/>
          </a:xfrm>
          <a:solidFill>
            <a:srgbClr val="FFC000"/>
          </a:solidFill>
        </p:grpSpPr>
        <p:sp>
          <p:nvSpPr>
            <p:cNvPr id="32" name="object 32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961000" y="3960304"/>
            <a:ext cx="268605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lang="en-IN" sz="2000" dirty="0">
                <a:solidFill>
                  <a:schemeClr val="bg1"/>
                </a:solidFill>
                <a:latin typeface="Tahoma"/>
                <a:cs typeface="Tahoma"/>
              </a:rPr>
              <a:t>8</a:t>
            </a:r>
            <a:endParaRPr lang="en-IN" dirty="0" smtClean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940656" y="5909056"/>
            <a:ext cx="1866519" cy="640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10412" y="4394834"/>
            <a:ext cx="454914" cy="640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14358" y="6204961"/>
            <a:ext cx="1506379" cy="333746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2100" spc="86" dirty="0">
                <a:solidFill>
                  <a:srgbClr val="00C5BA"/>
                </a:solidFill>
                <a:latin typeface="Arial"/>
                <a:cs typeface="Arial"/>
              </a:rPr>
              <a:t></a:t>
            </a:r>
            <a:r>
              <a:rPr sz="2100" spc="86" dirty="0">
                <a:solidFill>
                  <a:srgbClr val="FFFFFF"/>
                </a:solidFill>
                <a:latin typeface="Gothic Uralic"/>
                <a:cs typeface="Gothic Uralic"/>
              </a:rPr>
              <a:t>Pivot 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=</a:t>
            </a:r>
            <a:r>
              <a:rPr sz="2100" spc="-12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lang="en-IN" sz="2100" spc="-120" dirty="0" smtClean="0">
                <a:solidFill>
                  <a:srgbClr val="FFFFFF"/>
                </a:solidFill>
                <a:latin typeface="Gothic Uralic"/>
                <a:cs typeface="Gothic Uralic"/>
              </a:rPr>
              <a:t> 7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34589" y="4405120"/>
            <a:ext cx="429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00165" y="4374747"/>
            <a:ext cx="298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J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28219" y="3013707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chemeClr val="bg1"/>
                </a:solidFill>
              </a:rPr>
              <a:t>J --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91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21" y="457200"/>
            <a:ext cx="2713196" cy="118686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650" dirty="0" err="1" smtClean="0"/>
              <a:t>Q</a:t>
            </a:r>
            <a:r>
              <a:rPr spc="-4" dirty="0" err="1" smtClean="0"/>
              <a:t>ui</a:t>
            </a:r>
            <a:r>
              <a:rPr spc="-8" dirty="0" err="1" smtClean="0"/>
              <a:t>c</a:t>
            </a:r>
            <a:r>
              <a:rPr spc="-4" dirty="0" err="1" smtClean="0"/>
              <a:t>k</a:t>
            </a:r>
            <a:r>
              <a:rPr sz="7650" spc="-4" dirty="0" err="1" smtClean="0"/>
              <a:t>S</a:t>
            </a:r>
            <a:r>
              <a:rPr spc="-8" dirty="0" err="1" smtClean="0"/>
              <a:t>ort</a:t>
            </a:r>
            <a:endParaRPr sz="7650" dirty="0"/>
          </a:p>
        </p:txBody>
      </p:sp>
      <p:grpSp>
        <p:nvGrpSpPr>
          <p:cNvPr id="3" name="object 3"/>
          <p:cNvGrpSpPr/>
          <p:nvPr/>
        </p:nvGrpSpPr>
        <p:grpSpPr>
          <a:xfrm>
            <a:off x="2301621" y="3794759"/>
            <a:ext cx="601504" cy="600075"/>
            <a:chOff x="1246632" y="3846576"/>
            <a:chExt cx="802005" cy="800100"/>
          </a:xfrm>
          <a:solidFill>
            <a:srgbClr val="FF0000"/>
          </a:solidFill>
        </p:grpSpPr>
        <p:sp>
          <p:nvSpPr>
            <p:cNvPr id="4" name="object 4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EC515C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68117" y="3944302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7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31439" y="3794759"/>
            <a:ext cx="601504" cy="600075"/>
            <a:chOff x="2353055" y="3846576"/>
            <a:chExt cx="802005" cy="800100"/>
          </a:xfrm>
          <a:solidFill>
            <a:srgbClr val="92D050"/>
          </a:solidFill>
        </p:grpSpPr>
        <p:sp>
          <p:nvSpPr>
            <p:cNvPr id="8" name="object 8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2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2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2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2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298412" y="3944302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1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063866" y="5810279"/>
            <a:ext cx="600075" cy="600075"/>
            <a:chOff x="5676900" y="3902964"/>
            <a:chExt cx="800100" cy="800100"/>
          </a:xfrm>
          <a:solidFill>
            <a:srgbClr val="7030A0"/>
          </a:solidFill>
        </p:grpSpPr>
        <p:sp>
          <p:nvSpPr>
            <p:cNvPr id="12" name="object 12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229600" y="5963030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schemeClr val="bg1"/>
                </a:solidFill>
                <a:latin typeface="Tahoma"/>
                <a:cs typeface="Tahoma"/>
              </a:rPr>
              <a:t> 9</a:t>
            </a:r>
            <a:endParaRPr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962400" y="3794759"/>
            <a:ext cx="601504" cy="600075"/>
            <a:chOff x="3461003" y="3846576"/>
            <a:chExt cx="802005" cy="800100"/>
          </a:xfrm>
          <a:solidFill>
            <a:srgbClr val="92D050"/>
          </a:solidFill>
        </p:grpSpPr>
        <p:sp>
          <p:nvSpPr>
            <p:cNvPr id="16" name="object 16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129564" y="3944302"/>
            <a:ext cx="26908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>
                <a:solidFill>
                  <a:srgbClr val="FFFFFF"/>
                </a:solidFill>
                <a:latin typeface="Tahoma"/>
                <a:cs typeface="Tahoma"/>
              </a:rPr>
              <a:t> 2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794504" y="3810760"/>
            <a:ext cx="600075" cy="600075"/>
            <a:chOff x="4570476" y="3867911"/>
            <a:chExt cx="800100" cy="800100"/>
          </a:xfrm>
          <a:solidFill>
            <a:srgbClr val="FFC000"/>
          </a:solidFill>
        </p:grpSpPr>
        <p:sp>
          <p:nvSpPr>
            <p:cNvPr id="32" name="object 32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961000" y="3960304"/>
            <a:ext cx="268605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lang="en-IN" sz="2000" dirty="0">
                <a:solidFill>
                  <a:schemeClr val="bg1"/>
                </a:solidFill>
                <a:latin typeface="Tahoma"/>
                <a:cs typeface="Tahoma"/>
              </a:rPr>
              <a:t>8</a:t>
            </a:r>
            <a:endParaRPr lang="en-IN" dirty="0" smtClean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940656" y="5909056"/>
            <a:ext cx="1866519" cy="640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10412" y="4394834"/>
            <a:ext cx="454914" cy="640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14358" y="6204961"/>
            <a:ext cx="1506379" cy="333746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2100" spc="86" dirty="0">
                <a:solidFill>
                  <a:srgbClr val="00C5BA"/>
                </a:solidFill>
                <a:latin typeface="Arial"/>
                <a:cs typeface="Arial"/>
              </a:rPr>
              <a:t></a:t>
            </a:r>
            <a:r>
              <a:rPr sz="2100" spc="86" dirty="0">
                <a:solidFill>
                  <a:srgbClr val="FFFFFF"/>
                </a:solidFill>
                <a:latin typeface="Gothic Uralic"/>
                <a:cs typeface="Gothic Uralic"/>
              </a:rPr>
              <a:t>Pivot 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=</a:t>
            </a:r>
            <a:r>
              <a:rPr sz="2100" spc="-12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lang="en-IN" sz="2100" spc="-120" dirty="0" smtClean="0">
                <a:solidFill>
                  <a:srgbClr val="FFFFFF"/>
                </a:solidFill>
                <a:latin typeface="Gothic Uralic"/>
                <a:cs typeface="Gothic Uralic"/>
              </a:rPr>
              <a:t> 7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34589" y="4405120"/>
            <a:ext cx="429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00165" y="4374747"/>
            <a:ext cx="298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J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14358" y="2296538"/>
            <a:ext cx="70383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Step:2 :  while( number [ j ]  &gt; number [pivot] ) 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37154" y="5773623"/>
            <a:ext cx="2568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chemeClr val="bg1"/>
                </a:solidFill>
              </a:rPr>
              <a:t>2 &gt; = 7 ??</a:t>
            </a:r>
            <a:endParaRPr lang="en-IN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23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21" y="457200"/>
            <a:ext cx="2713196" cy="118686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650" dirty="0" err="1" smtClean="0"/>
              <a:t>Q</a:t>
            </a:r>
            <a:r>
              <a:rPr spc="-4" dirty="0" err="1" smtClean="0"/>
              <a:t>ui</a:t>
            </a:r>
            <a:r>
              <a:rPr spc="-8" dirty="0" err="1" smtClean="0"/>
              <a:t>c</a:t>
            </a:r>
            <a:r>
              <a:rPr spc="-4" dirty="0" err="1" smtClean="0"/>
              <a:t>k</a:t>
            </a:r>
            <a:r>
              <a:rPr sz="7650" spc="-4" dirty="0" err="1" smtClean="0"/>
              <a:t>S</a:t>
            </a:r>
            <a:r>
              <a:rPr spc="-8" dirty="0" err="1" smtClean="0"/>
              <a:t>ort</a:t>
            </a:r>
            <a:endParaRPr sz="7650" dirty="0"/>
          </a:p>
        </p:txBody>
      </p:sp>
      <p:grpSp>
        <p:nvGrpSpPr>
          <p:cNvPr id="3" name="object 3"/>
          <p:cNvGrpSpPr/>
          <p:nvPr/>
        </p:nvGrpSpPr>
        <p:grpSpPr>
          <a:xfrm>
            <a:off x="2301621" y="3794759"/>
            <a:ext cx="601504" cy="600075"/>
            <a:chOff x="1246632" y="3846576"/>
            <a:chExt cx="802005" cy="800100"/>
          </a:xfrm>
          <a:solidFill>
            <a:srgbClr val="FF0000"/>
          </a:solidFill>
        </p:grpSpPr>
        <p:sp>
          <p:nvSpPr>
            <p:cNvPr id="4" name="object 4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EC515C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68117" y="3944302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7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31439" y="3794759"/>
            <a:ext cx="601504" cy="600075"/>
            <a:chOff x="2353055" y="3846576"/>
            <a:chExt cx="802005" cy="800100"/>
          </a:xfrm>
          <a:solidFill>
            <a:srgbClr val="92D050"/>
          </a:solidFill>
        </p:grpSpPr>
        <p:sp>
          <p:nvSpPr>
            <p:cNvPr id="8" name="object 8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2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2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2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2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298412" y="3944302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1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063866" y="5810279"/>
            <a:ext cx="600075" cy="600075"/>
            <a:chOff x="5676900" y="3902964"/>
            <a:chExt cx="800100" cy="800100"/>
          </a:xfrm>
          <a:solidFill>
            <a:srgbClr val="7030A0"/>
          </a:solidFill>
        </p:grpSpPr>
        <p:sp>
          <p:nvSpPr>
            <p:cNvPr id="12" name="object 12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229600" y="5963030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schemeClr val="bg1"/>
                </a:solidFill>
                <a:latin typeface="Tahoma"/>
                <a:cs typeface="Tahoma"/>
              </a:rPr>
              <a:t> 9</a:t>
            </a:r>
            <a:endParaRPr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962400" y="3794759"/>
            <a:ext cx="601504" cy="600075"/>
            <a:chOff x="3461003" y="3846576"/>
            <a:chExt cx="802005" cy="800100"/>
          </a:xfrm>
          <a:solidFill>
            <a:srgbClr val="92D050"/>
          </a:solidFill>
        </p:grpSpPr>
        <p:sp>
          <p:nvSpPr>
            <p:cNvPr id="16" name="object 16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129564" y="3944302"/>
            <a:ext cx="26908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>
                <a:solidFill>
                  <a:srgbClr val="FFFFFF"/>
                </a:solidFill>
                <a:latin typeface="Tahoma"/>
                <a:cs typeface="Tahoma"/>
              </a:rPr>
              <a:t> 2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794504" y="3810760"/>
            <a:ext cx="600075" cy="600075"/>
            <a:chOff x="4570476" y="3867911"/>
            <a:chExt cx="800100" cy="800100"/>
          </a:xfrm>
          <a:solidFill>
            <a:srgbClr val="FFC000"/>
          </a:solidFill>
        </p:grpSpPr>
        <p:sp>
          <p:nvSpPr>
            <p:cNvPr id="32" name="object 32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961000" y="3960304"/>
            <a:ext cx="268605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lang="en-IN" sz="2000" dirty="0">
                <a:solidFill>
                  <a:schemeClr val="bg1"/>
                </a:solidFill>
                <a:latin typeface="Tahoma"/>
                <a:cs typeface="Tahoma"/>
              </a:rPr>
              <a:t>8</a:t>
            </a:r>
            <a:endParaRPr lang="en-IN" dirty="0" smtClean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940656" y="5909056"/>
            <a:ext cx="1866519" cy="640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10412" y="4394834"/>
            <a:ext cx="454914" cy="640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14358" y="6204961"/>
            <a:ext cx="1506379" cy="333746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2100" spc="86" dirty="0">
                <a:solidFill>
                  <a:srgbClr val="00C5BA"/>
                </a:solidFill>
                <a:latin typeface="Arial"/>
                <a:cs typeface="Arial"/>
              </a:rPr>
              <a:t></a:t>
            </a:r>
            <a:r>
              <a:rPr sz="2100" spc="86" dirty="0">
                <a:solidFill>
                  <a:srgbClr val="FFFFFF"/>
                </a:solidFill>
                <a:latin typeface="Gothic Uralic"/>
                <a:cs typeface="Gothic Uralic"/>
              </a:rPr>
              <a:t>Pivot 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=</a:t>
            </a:r>
            <a:r>
              <a:rPr sz="2100" spc="-12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lang="en-IN" sz="2100" spc="-120" dirty="0" smtClean="0">
                <a:solidFill>
                  <a:srgbClr val="FFFFFF"/>
                </a:solidFill>
                <a:latin typeface="Gothic Uralic"/>
                <a:cs typeface="Gothic Uralic"/>
              </a:rPr>
              <a:t> 7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34589" y="4405120"/>
            <a:ext cx="429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00165" y="4374747"/>
            <a:ext cx="298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J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20737" y="2676417"/>
            <a:ext cx="2568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chemeClr val="bg1"/>
                </a:solidFill>
              </a:rPr>
              <a:t>2 &gt; = 7 ??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3833745" y="2834361"/>
            <a:ext cx="966474" cy="256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/>
          <p:cNvSpPr txBox="1"/>
          <p:nvPr/>
        </p:nvSpPr>
        <p:spPr>
          <a:xfrm>
            <a:off x="5094541" y="2676417"/>
            <a:ext cx="1458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chemeClr val="bg1"/>
                </a:solidFill>
              </a:rPr>
              <a:t>FALSE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05231" y="5723255"/>
            <a:ext cx="2466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chemeClr val="bg1"/>
                </a:solidFill>
              </a:rPr>
              <a:t>STEP 2 FAILS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14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0369" y="412750"/>
            <a:ext cx="475488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DIVIDE </a:t>
            </a:r>
            <a:r>
              <a:rPr dirty="0"/>
              <a:t>AND</a:t>
            </a:r>
            <a:r>
              <a:rPr spc="-50" dirty="0"/>
              <a:t> </a:t>
            </a:r>
            <a:r>
              <a:rPr spc="-5" dirty="0"/>
              <a:t>CONQUER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106550"/>
            <a:ext cx="7962900" cy="4235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8B7BE"/>
                </a:solidFill>
                <a:latin typeface="Georgia"/>
                <a:cs typeface="Georgia"/>
              </a:rPr>
              <a:t>2</a:t>
            </a: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80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1530"/>
              </a:spcBef>
              <a:buClr>
                <a:srgbClr val="0E6EC5"/>
              </a:buClr>
              <a:buSzPct val="85416"/>
              <a:buFont typeface="Arial"/>
              <a:buChar char=""/>
              <a:tabLst>
                <a:tab pos="286385" algn="l"/>
                <a:tab pos="287020" algn="l"/>
                <a:tab pos="843280" algn="l"/>
                <a:tab pos="2341245" algn="l"/>
                <a:tab pos="2734945" algn="l"/>
                <a:tab pos="3487420" algn="l"/>
                <a:tab pos="4449445" algn="l"/>
                <a:tab pos="5447665" algn="l"/>
                <a:tab pos="6127750" algn="l"/>
                <a:tab pos="7399020" algn="l"/>
                <a:tab pos="7757159" algn="l"/>
              </a:tabLst>
            </a:pPr>
            <a:r>
              <a:rPr sz="2400" spc="-5" dirty="0">
                <a:latin typeface="Georgia"/>
                <a:cs typeface="Georgia"/>
              </a:rPr>
              <a:t>A</a:t>
            </a:r>
            <a:r>
              <a:rPr sz="2400" dirty="0">
                <a:latin typeface="Georgia"/>
                <a:cs typeface="Georgia"/>
              </a:rPr>
              <a:t>n	algorithm	is	</a:t>
            </a:r>
            <a:r>
              <a:rPr sz="2400" spc="-5" dirty="0">
                <a:latin typeface="Georgia"/>
                <a:cs typeface="Georgia"/>
              </a:rPr>
              <a:t>onl</a:t>
            </a:r>
            <a:r>
              <a:rPr sz="2400" dirty="0">
                <a:latin typeface="Georgia"/>
                <a:cs typeface="Georgia"/>
              </a:rPr>
              <a:t>y	</a:t>
            </a:r>
            <a:r>
              <a:rPr sz="2400" spc="-5" dirty="0">
                <a:latin typeface="Georgia"/>
                <a:cs typeface="Georgia"/>
              </a:rPr>
              <a:t>calle</a:t>
            </a:r>
            <a:r>
              <a:rPr sz="2400" dirty="0">
                <a:latin typeface="Georgia"/>
                <a:cs typeface="Georgia"/>
              </a:rPr>
              <a:t>d	</a:t>
            </a:r>
            <a:r>
              <a:rPr sz="2400" spc="-5" dirty="0">
                <a:latin typeface="Georgia"/>
                <a:cs typeface="Georgia"/>
              </a:rPr>
              <a:t>di</a:t>
            </a:r>
            <a:r>
              <a:rPr sz="2400" spc="-10" dirty="0">
                <a:latin typeface="Georgia"/>
                <a:cs typeface="Georgia"/>
              </a:rPr>
              <a:t>v</a:t>
            </a:r>
            <a:r>
              <a:rPr sz="2400" dirty="0">
                <a:latin typeface="Georgia"/>
                <a:cs typeface="Georgia"/>
              </a:rPr>
              <a:t>ide	and	</a:t>
            </a:r>
            <a:r>
              <a:rPr sz="2400" spc="-10" dirty="0">
                <a:latin typeface="Georgia"/>
                <a:cs typeface="Georgia"/>
              </a:rPr>
              <a:t>c</a:t>
            </a:r>
            <a:r>
              <a:rPr sz="2400" spc="-5" dirty="0">
                <a:latin typeface="Georgia"/>
                <a:cs typeface="Georgia"/>
              </a:rPr>
              <a:t>onque</a:t>
            </a:r>
            <a:r>
              <a:rPr sz="2400" dirty="0">
                <a:latin typeface="Georgia"/>
                <a:cs typeface="Georgia"/>
              </a:rPr>
              <a:t>r	if	</a:t>
            </a:r>
            <a:r>
              <a:rPr sz="2400" spc="-10" dirty="0">
                <a:latin typeface="Georgia"/>
                <a:cs typeface="Georgia"/>
              </a:rPr>
              <a:t>it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E6EC5"/>
              </a:buClr>
              <a:buFont typeface="Arial"/>
              <a:buChar char=""/>
            </a:pPr>
            <a:endParaRPr sz="2500">
              <a:latin typeface="Georgia"/>
              <a:cs typeface="Georgia"/>
            </a:endParaRPr>
          </a:p>
          <a:p>
            <a:pPr marL="286385">
              <a:lnSpc>
                <a:spcPct val="100000"/>
              </a:lnSpc>
            </a:pPr>
            <a:r>
              <a:rPr sz="2400" dirty="0">
                <a:latin typeface="Georgia"/>
                <a:cs typeface="Georgia"/>
              </a:rPr>
              <a:t>contains </a:t>
            </a:r>
            <a:r>
              <a:rPr sz="2400" spc="-5" dirty="0">
                <a:solidFill>
                  <a:srgbClr val="009DD9"/>
                </a:solidFill>
                <a:latin typeface="Georgia"/>
                <a:cs typeface="Georgia"/>
              </a:rPr>
              <a:t>two </a:t>
            </a:r>
            <a:r>
              <a:rPr sz="2400" dirty="0">
                <a:solidFill>
                  <a:srgbClr val="009DD9"/>
                </a:solidFill>
                <a:latin typeface="Georgia"/>
                <a:cs typeface="Georgia"/>
              </a:rPr>
              <a:t>or more </a:t>
            </a:r>
            <a:r>
              <a:rPr sz="2400" spc="-5" dirty="0">
                <a:solidFill>
                  <a:srgbClr val="009DD9"/>
                </a:solidFill>
                <a:latin typeface="Georgia"/>
                <a:cs typeface="Georgia"/>
              </a:rPr>
              <a:t>recursive</a:t>
            </a:r>
            <a:r>
              <a:rPr sz="2400" spc="-35" dirty="0">
                <a:solidFill>
                  <a:srgbClr val="009DD9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009DD9"/>
                </a:solidFill>
                <a:latin typeface="Georgia"/>
                <a:cs typeface="Georgia"/>
              </a:rPr>
              <a:t>calls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0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buClr>
                <a:srgbClr val="0E6EC5"/>
              </a:buClr>
              <a:buSzPct val="85416"/>
              <a:buFont typeface="Arial"/>
              <a:buChar char=""/>
              <a:tabLst>
                <a:tab pos="286385" algn="l"/>
                <a:tab pos="287020" algn="l"/>
              </a:tabLst>
            </a:pPr>
            <a:r>
              <a:rPr sz="2400" dirty="0">
                <a:latin typeface="Georgia"/>
                <a:cs typeface="Georgia"/>
              </a:rPr>
              <a:t>The </a:t>
            </a:r>
            <a:r>
              <a:rPr sz="2400" spc="-5" dirty="0">
                <a:latin typeface="Georgia"/>
                <a:cs typeface="Georgia"/>
              </a:rPr>
              <a:t>divide </a:t>
            </a:r>
            <a:r>
              <a:rPr sz="2400" dirty="0">
                <a:latin typeface="Georgia"/>
                <a:cs typeface="Georgia"/>
              </a:rPr>
              <a:t>and conquer </a:t>
            </a:r>
            <a:r>
              <a:rPr sz="2400" spc="-5" dirty="0">
                <a:latin typeface="Georgia"/>
                <a:cs typeface="Georgia"/>
              </a:rPr>
              <a:t>strategy used</a:t>
            </a:r>
            <a:r>
              <a:rPr sz="2400" spc="-6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to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E6EC5"/>
              </a:buClr>
              <a:buFont typeface="Arial"/>
              <a:buChar char=""/>
            </a:pPr>
            <a:endParaRPr sz="3000">
              <a:latin typeface="Georgia"/>
              <a:cs typeface="Georgia"/>
            </a:endParaRPr>
          </a:p>
          <a:p>
            <a:pPr marL="1384300" lvl="1" indent="-229235">
              <a:lnSpc>
                <a:spcPct val="100000"/>
              </a:lnSpc>
              <a:buClr>
                <a:srgbClr val="5FF3C9"/>
              </a:buClr>
              <a:buFont typeface="Wingdings"/>
              <a:buChar char=""/>
              <a:tabLst>
                <a:tab pos="1384935" algn="l"/>
              </a:tabLst>
            </a:pPr>
            <a:r>
              <a:rPr sz="2400" dirty="0">
                <a:latin typeface="Georgia"/>
                <a:cs typeface="Georgia"/>
              </a:rPr>
              <a:t>make a more </a:t>
            </a:r>
            <a:r>
              <a:rPr sz="2400" spc="-5" dirty="0">
                <a:solidFill>
                  <a:srgbClr val="009DD9"/>
                </a:solidFill>
                <a:latin typeface="Georgia"/>
                <a:cs typeface="Georgia"/>
              </a:rPr>
              <a:t>efficient search</a:t>
            </a:r>
            <a:r>
              <a:rPr sz="2400" spc="-40" dirty="0">
                <a:solidFill>
                  <a:srgbClr val="009DD9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algorithm</a:t>
            </a:r>
            <a:endParaRPr sz="2400">
              <a:latin typeface="Georgia"/>
              <a:cs typeface="Georgi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5FF3C9"/>
              </a:buClr>
              <a:buFont typeface="Wingdings"/>
              <a:buChar char=""/>
            </a:pPr>
            <a:endParaRPr sz="3000">
              <a:latin typeface="Georgia"/>
              <a:cs typeface="Georgia"/>
            </a:endParaRPr>
          </a:p>
          <a:p>
            <a:pPr marL="1384300" lvl="1" indent="-229235">
              <a:lnSpc>
                <a:spcPct val="100000"/>
              </a:lnSpc>
              <a:spcBef>
                <a:spcPts val="5"/>
              </a:spcBef>
              <a:buClr>
                <a:srgbClr val="5FF3C9"/>
              </a:buClr>
              <a:buFont typeface="Wingdings"/>
              <a:buChar char=""/>
              <a:tabLst>
                <a:tab pos="1384935" algn="l"/>
              </a:tabLst>
            </a:pPr>
            <a:r>
              <a:rPr sz="2400" dirty="0">
                <a:latin typeface="Georgia"/>
                <a:cs typeface="Georgia"/>
              </a:rPr>
              <a:t>can </a:t>
            </a:r>
            <a:r>
              <a:rPr sz="2400" spc="-5" dirty="0">
                <a:latin typeface="Georgia"/>
                <a:cs typeface="Georgia"/>
              </a:rPr>
              <a:t>also be applied to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009DD9"/>
                </a:solidFill>
                <a:latin typeface="Georgia"/>
                <a:cs typeface="Georgia"/>
              </a:rPr>
              <a:t>sorting</a:t>
            </a:r>
            <a:endParaRPr sz="24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02595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21" y="457200"/>
            <a:ext cx="2713196" cy="118686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650" dirty="0" err="1" smtClean="0"/>
              <a:t>Q</a:t>
            </a:r>
            <a:r>
              <a:rPr spc="-4" dirty="0" err="1" smtClean="0"/>
              <a:t>ui</a:t>
            </a:r>
            <a:r>
              <a:rPr spc="-8" dirty="0" err="1" smtClean="0"/>
              <a:t>c</a:t>
            </a:r>
            <a:r>
              <a:rPr spc="-4" dirty="0" err="1" smtClean="0"/>
              <a:t>k</a:t>
            </a:r>
            <a:r>
              <a:rPr sz="7650" spc="-4" dirty="0" err="1" smtClean="0"/>
              <a:t>S</a:t>
            </a:r>
            <a:r>
              <a:rPr spc="-8" dirty="0" err="1" smtClean="0"/>
              <a:t>ort</a:t>
            </a:r>
            <a:endParaRPr sz="7650" dirty="0"/>
          </a:p>
        </p:txBody>
      </p:sp>
      <p:grpSp>
        <p:nvGrpSpPr>
          <p:cNvPr id="3" name="object 3"/>
          <p:cNvGrpSpPr/>
          <p:nvPr/>
        </p:nvGrpSpPr>
        <p:grpSpPr>
          <a:xfrm>
            <a:off x="2301621" y="3794759"/>
            <a:ext cx="601504" cy="600075"/>
            <a:chOff x="1246632" y="3846576"/>
            <a:chExt cx="802005" cy="800100"/>
          </a:xfrm>
          <a:solidFill>
            <a:srgbClr val="FF0000"/>
          </a:solidFill>
        </p:grpSpPr>
        <p:sp>
          <p:nvSpPr>
            <p:cNvPr id="4" name="object 4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EC515C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68117" y="3944302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7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31439" y="3794759"/>
            <a:ext cx="601504" cy="600075"/>
            <a:chOff x="2353055" y="3846576"/>
            <a:chExt cx="802005" cy="800100"/>
          </a:xfrm>
          <a:solidFill>
            <a:srgbClr val="92D050"/>
          </a:solidFill>
        </p:grpSpPr>
        <p:sp>
          <p:nvSpPr>
            <p:cNvPr id="8" name="object 8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2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2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2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2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298412" y="3944302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1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063866" y="5810279"/>
            <a:ext cx="600075" cy="600075"/>
            <a:chOff x="5676900" y="3902964"/>
            <a:chExt cx="800100" cy="800100"/>
          </a:xfrm>
          <a:solidFill>
            <a:srgbClr val="7030A0"/>
          </a:solidFill>
        </p:grpSpPr>
        <p:sp>
          <p:nvSpPr>
            <p:cNvPr id="12" name="object 12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229600" y="5963030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schemeClr val="bg1"/>
                </a:solidFill>
                <a:latin typeface="Tahoma"/>
                <a:cs typeface="Tahoma"/>
              </a:rPr>
              <a:t> 9</a:t>
            </a:r>
            <a:endParaRPr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962400" y="3794759"/>
            <a:ext cx="601504" cy="600075"/>
            <a:chOff x="3461003" y="3846576"/>
            <a:chExt cx="802005" cy="800100"/>
          </a:xfrm>
          <a:solidFill>
            <a:srgbClr val="92D050"/>
          </a:solidFill>
        </p:grpSpPr>
        <p:sp>
          <p:nvSpPr>
            <p:cNvPr id="16" name="object 16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129564" y="3944302"/>
            <a:ext cx="26908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>
                <a:solidFill>
                  <a:srgbClr val="FFFFFF"/>
                </a:solidFill>
                <a:latin typeface="Tahoma"/>
                <a:cs typeface="Tahoma"/>
              </a:rPr>
              <a:t> 2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794504" y="3810760"/>
            <a:ext cx="600075" cy="600075"/>
            <a:chOff x="4570476" y="3867911"/>
            <a:chExt cx="800100" cy="800100"/>
          </a:xfrm>
          <a:solidFill>
            <a:srgbClr val="FFC000"/>
          </a:solidFill>
        </p:grpSpPr>
        <p:sp>
          <p:nvSpPr>
            <p:cNvPr id="32" name="object 32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961000" y="3960304"/>
            <a:ext cx="268605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lang="en-IN" sz="2000" dirty="0">
                <a:solidFill>
                  <a:schemeClr val="bg1"/>
                </a:solidFill>
                <a:latin typeface="Tahoma"/>
                <a:cs typeface="Tahoma"/>
              </a:rPr>
              <a:t>8</a:t>
            </a:r>
            <a:endParaRPr lang="en-IN" dirty="0" smtClean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940656" y="5909056"/>
            <a:ext cx="1866519" cy="640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10412" y="4394834"/>
            <a:ext cx="454914" cy="640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14358" y="6204961"/>
            <a:ext cx="1506379" cy="333746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2100" spc="86" dirty="0">
                <a:solidFill>
                  <a:srgbClr val="00C5BA"/>
                </a:solidFill>
                <a:latin typeface="Arial"/>
                <a:cs typeface="Arial"/>
              </a:rPr>
              <a:t></a:t>
            </a:r>
            <a:r>
              <a:rPr sz="2100" spc="86" dirty="0">
                <a:solidFill>
                  <a:srgbClr val="FFFFFF"/>
                </a:solidFill>
                <a:latin typeface="Gothic Uralic"/>
                <a:cs typeface="Gothic Uralic"/>
              </a:rPr>
              <a:t>Pivot 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=</a:t>
            </a:r>
            <a:r>
              <a:rPr sz="2100" spc="-12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lang="en-IN" sz="2100" spc="-120" dirty="0" smtClean="0">
                <a:solidFill>
                  <a:srgbClr val="FFFFFF"/>
                </a:solidFill>
                <a:latin typeface="Gothic Uralic"/>
                <a:cs typeface="Gothic Uralic"/>
              </a:rPr>
              <a:t> 7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34589" y="4405120"/>
            <a:ext cx="429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00165" y="4374747"/>
            <a:ext cx="298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J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80999" y="2302884"/>
            <a:ext cx="81172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STEP 3 : IF ( J &gt; I )  -   SWAP number[</a:t>
            </a:r>
            <a:r>
              <a:rPr lang="en-IN" sz="2800" dirty="0" err="1">
                <a:solidFill>
                  <a:schemeClr val="bg1"/>
                </a:solidFill>
              </a:rPr>
              <a:t>i</a:t>
            </a:r>
            <a:r>
              <a:rPr lang="en-IN" sz="2800" dirty="0">
                <a:solidFill>
                  <a:schemeClr val="bg1"/>
                </a:solidFill>
              </a:rPr>
              <a:t>] and number[j]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68010" y="5558630"/>
            <a:ext cx="3790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chemeClr val="bg1"/>
                </a:solidFill>
              </a:rPr>
              <a:t>FALSE – NO SWAP </a:t>
            </a:r>
            <a:endParaRPr lang="en-IN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08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21" y="457200"/>
            <a:ext cx="2713196" cy="118686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650" dirty="0" err="1" smtClean="0"/>
              <a:t>Q</a:t>
            </a:r>
            <a:r>
              <a:rPr spc="-4" dirty="0" err="1" smtClean="0"/>
              <a:t>ui</a:t>
            </a:r>
            <a:r>
              <a:rPr spc="-8" dirty="0" err="1" smtClean="0"/>
              <a:t>c</a:t>
            </a:r>
            <a:r>
              <a:rPr spc="-4" dirty="0" err="1" smtClean="0"/>
              <a:t>k</a:t>
            </a:r>
            <a:r>
              <a:rPr sz="7650" spc="-4" dirty="0" err="1" smtClean="0"/>
              <a:t>S</a:t>
            </a:r>
            <a:r>
              <a:rPr spc="-8" dirty="0" err="1" smtClean="0"/>
              <a:t>ort</a:t>
            </a:r>
            <a:endParaRPr sz="7650" dirty="0"/>
          </a:p>
        </p:txBody>
      </p:sp>
      <p:grpSp>
        <p:nvGrpSpPr>
          <p:cNvPr id="3" name="object 3"/>
          <p:cNvGrpSpPr/>
          <p:nvPr/>
        </p:nvGrpSpPr>
        <p:grpSpPr>
          <a:xfrm>
            <a:off x="2301621" y="3794759"/>
            <a:ext cx="601504" cy="600075"/>
            <a:chOff x="1246632" y="3846576"/>
            <a:chExt cx="802005" cy="800100"/>
          </a:xfrm>
          <a:solidFill>
            <a:srgbClr val="FF0000"/>
          </a:solidFill>
        </p:grpSpPr>
        <p:sp>
          <p:nvSpPr>
            <p:cNvPr id="4" name="object 4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EC515C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68117" y="3944302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7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31439" y="3794759"/>
            <a:ext cx="601504" cy="600075"/>
            <a:chOff x="2353055" y="3846576"/>
            <a:chExt cx="802005" cy="800100"/>
          </a:xfrm>
          <a:solidFill>
            <a:srgbClr val="92D050"/>
          </a:solidFill>
        </p:grpSpPr>
        <p:sp>
          <p:nvSpPr>
            <p:cNvPr id="8" name="object 8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2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2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2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2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298412" y="3944302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1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063866" y="5810279"/>
            <a:ext cx="600075" cy="600075"/>
            <a:chOff x="5676900" y="3902964"/>
            <a:chExt cx="800100" cy="800100"/>
          </a:xfrm>
          <a:solidFill>
            <a:srgbClr val="7030A0"/>
          </a:solidFill>
        </p:grpSpPr>
        <p:sp>
          <p:nvSpPr>
            <p:cNvPr id="12" name="object 12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229600" y="5963030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schemeClr val="bg1"/>
                </a:solidFill>
                <a:latin typeface="Tahoma"/>
                <a:cs typeface="Tahoma"/>
              </a:rPr>
              <a:t> 9</a:t>
            </a:r>
            <a:endParaRPr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962400" y="3794759"/>
            <a:ext cx="601504" cy="600075"/>
            <a:chOff x="3461003" y="3846576"/>
            <a:chExt cx="802005" cy="800100"/>
          </a:xfrm>
          <a:solidFill>
            <a:srgbClr val="92D050"/>
          </a:solidFill>
        </p:grpSpPr>
        <p:sp>
          <p:nvSpPr>
            <p:cNvPr id="16" name="object 16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129564" y="3944302"/>
            <a:ext cx="26908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>
                <a:solidFill>
                  <a:srgbClr val="FFFFFF"/>
                </a:solidFill>
                <a:latin typeface="Tahoma"/>
                <a:cs typeface="Tahoma"/>
              </a:rPr>
              <a:t> 2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794504" y="3810760"/>
            <a:ext cx="600075" cy="600075"/>
            <a:chOff x="4570476" y="3867911"/>
            <a:chExt cx="800100" cy="800100"/>
          </a:xfrm>
          <a:solidFill>
            <a:srgbClr val="FFC000"/>
          </a:solidFill>
        </p:grpSpPr>
        <p:sp>
          <p:nvSpPr>
            <p:cNvPr id="32" name="object 32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961000" y="3960304"/>
            <a:ext cx="268605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lang="en-IN" sz="2000" dirty="0">
                <a:solidFill>
                  <a:schemeClr val="bg1"/>
                </a:solidFill>
                <a:latin typeface="Tahoma"/>
                <a:cs typeface="Tahoma"/>
              </a:rPr>
              <a:t>8</a:t>
            </a:r>
            <a:endParaRPr lang="en-IN" dirty="0" smtClean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940656" y="5909056"/>
            <a:ext cx="1866519" cy="640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10412" y="4394834"/>
            <a:ext cx="454914" cy="640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14358" y="6204961"/>
            <a:ext cx="1506379" cy="333746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2100" spc="86" dirty="0">
                <a:solidFill>
                  <a:srgbClr val="00C5BA"/>
                </a:solidFill>
                <a:latin typeface="Arial"/>
                <a:cs typeface="Arial"/>
              </a:rPr>
              <a:t></a:t>
            </a:r>
            <a:r>
              <a:rPr sz="2100" spc="86" dirty="0">
                <a:solidFill>
                  <a:srgbClr val="FFFFFF"/>
                </a:solidFill>
                <a:latin typeface="Gothic Uralic"/>
                <a:cs typeface="Gothic Uralic"/>
              </a:rPr>
              <a:t>Pivot 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=</a:t>
            </a:r>
            <a:r>
              <a:rPr sz="2100" spc="-12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lang="en-IN" sz="2100" spc="-120" dirty="0" smtClean="0">
                <a:solidFill>
                  <a:srgbClr val="FFFFFF"/>
                </a:solidFill>
                <a:latin typeface="Gothic Uralic"/>
                <a:cs typeface="Gothic Uralic"/>
              </a:rPr>
              <a:t> 7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34589" y="4405120"/>
            <a:ext cx="429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00165" y="4374747"/>
            <a:ext cx="298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J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80999" y="2302884"/>
            <a:ext cx="81172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Step 4: while ( I &lt; j )  -  GO TO STEP 1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63675" y="5924029"/>
            <a:ext cx="4789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FALSE -  PARTITION 2 OVER 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16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21" y="457200"/>
            <a:ext cx="2713196" cy="118686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650" dirty="0" err="1" smtClean="0"/>
              <a:t>Q</a:t>
            </a:r>
            <a:r>
              <a:rPr spc="-4" dirty="0" err="1" smtClean="0"/>
              <a:t>ui</a:t>
            </a:r>
            <a:r>
              <a:rPr spc="-8" dirty="0" err="1" smtClean="0"/>
              <a:t>c</a:t>
            </a:r>
            <a:r>
              <a:rPr spc="-4" dirty="0" err="1" smtClean="0"/>
              <a:t>k</a:t>
            </a:r>
            <a:r>
              <a:rPr sz="7650" spc="-4" dirty="0" err="1" smtClean="0"/>
              <a:t>S</a:t>
            </a:r>
            <a:r>
              <a:rPr spc="-8" dirty="0" err="1" smtClean="0"/>
              <a:t>ort</a:t>
            </a:r>
            <a:endParaRPr sz="7650" dirty="0"/>
          </a:p>
        </p:txBody>
      </p:sp>
      <p:grpSp>
        <p:nvGrpSpPr>
          <p:cNvPr id="3" name="object 3"/>
          <p:cNvGrpSpPr/>
          <p:nvPr/>
        </p:nvGrpSpPr>
        <p:grpSpPr>
          <a:xfrm>
            <a:off x="2301621" y="3794759"/>
            <a:ext cx="601504" cy="600075"/>
            <a:chOff x="1246632" y="3846576"/>
            <a:chExt cx="802005" cy="800100"/>
          </a:xfrm>
          <a:solidFill>
            <a:srgbClr val="FF0000"/>
          </a:solidFill>
        </p:grpSpPr>
        <p:sp>
          <p:nvSpPr>
            <p:cNvPr id="4" name="object 4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EC515C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68117" y="3944302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7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31439" y="3794759"/>
            <a:ext cx="601504" cy="600075"/>
            <a:chOff x="2353055" y="3846576"/>
            <a:chExt cx="802005" cy="800100"/>
          </a:xfrm>
          <a:solidFill>
            <a:srgbClr val="92D050"/>
          </a:solidFill>
        </p:grpSpPr>
        <p:sp>
          <p:nvSpPr>
            <p:cNvPr id="8" name="object 8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2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2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2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2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298412" y="3944302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1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063866" y="5810279"/>
            <a:ext cx="600075" cy="600075"/>
            <a:chOff x="5676900" y="3902964"/>
            <a:chExt cx="800100" cy="800100"/>
          </a:xfrm>
          <a:solidFill>
            <a:srgbClr val="7030A0"/>
          </a:solidFill>
        </p:grpSpPr>
        <p:sp>
          <p:nvSpPr>
            <p:cNvPr id="12" name="object 12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229600" y="5963030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schemeClr val="bg1"/>
                </a:solidFill>
                <a:latin typeface="Tahoma"/>
                <a:cs typeface="Tahoma"/>
              </a:rPr>
              <a:t> 9</a:t>
            </a:r>
            <a:endParaRPr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962400" y="3794759"/>
            <a:ext cx="601504" cy="600075"/>
            <a:chOff x="3461003" y="3846576"/>
            <a:chExt cx="802005" cy="800100"/>
          </a:xfrm>
          <a:solidFill>
            <a:srgbClr val="92D050"/>
          </a:solidFill>
        </p:grpSpPr>
        <p:sp>
          <p:nvSpPr>
            <p:cNvPr id="16" name="object 16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129564" y="3944302"/>
            <a:ext cx="26908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>
                <a:solidFill>
                  <a:srgbClr val="FFFFFF"/>
                </a:solidFill>
                <a:latin typeface="Tahoma"/>
                <a:cs typeface="Tahoma"/>
              </a:rPr>
              <a:t> 2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794504" y="3810760"/>
            <a:ext cx="600075" cy="600075"/>
            <a:chOff x="4570476" y="3867911"/>
            <a:chExt cx="800100" cy="800100"/>
          </a:xfrm>
          <a:solidFill>
            <a:srgbClr val="FFC000"/>
          </a:solidFill>
        </p:grpSpPr>
        <p:sp>
          <p:nvSpPr>
            <p:cNvPr id="32" name="object 32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961000" y="3960304"/>
            <a:ext cx="268605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lang="en-IN" sz="2000" dirty="0">
                <a:solidFill>
                  <a:schemeClr val="bg1"/>
                </a:solidFill>
                <a:latin typeface="Tahoma"/>
                <a:cs typeface="Tahoma"/>
              </a:rPr>
              <a:t>8</a:t>
            </a:r>
            <a:endParaRPr lang="en-IN" dirty="0" smtClean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940656" y="5909056"/>
            <a:ext cx="1866519" cy="640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10412" y="4394834"/>
            <a:ext cx="454914" cy="640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14358" y="6204961"/>
            <a:ext cx="1506379" cy="333746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2100" spc="86" dirty="0">
                <a:solidFill>
                  <a:srgbClr val="00C5BA"/>
                </a:solidFill>
                <a:latin typeface="Arial"/>
                <a:cs typeface="Arial"/>
              </a:rPr>
              <a:t></a:t>
            </a:r>
            <a:r>
              <a:rPr sz="2100" spc="86" dirty="0">
                <a:solidFill>
                  <a:srgbClr val="FFFFFF"/>
                </a:solidFill>
                <a:latin typeface="Gothic Uralic"/>
                <a:cs typeface="Gothic Uralic"/>
              </a:rPr>
              <a:t>Pivot 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=</a:t>
            </a:r>
            <a:r>
              <a:rPr sz="2100" spc="-12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lang="en-IN" sz="2100" spc="-120" dirty="0" smtClean="0">
                <a:solidFill>
                  <a:srgbClr val="FFFFFF"/>
                </a:solidFill>
                <a:latin typeface="Gothic Uralic"/>
                <a:cs typeface="Gothic Uralic"/>
              </a:rPr>
              <a:t> 7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34589" y="4405120"/>
            <a:ext cx="429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00165" y="4374747"/>
            <a:ext cx="298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J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80999" y="2302884"/>
            <a:ext cx="81172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Step 4: while ( I &lt; j )  -  GO TO STEP 1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63675" y="5924029"/>
            <a:ext cx="4789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FALSE -  PARTITION 2 OVER 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19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21" y="457200"/>
            <a:ext cx="2713196" cy="118686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650" dirty="0" err="1" smtClean="0"/>
              <a:t>Q</a:t>
            </a:r>
            <a:r>
              <a:rPr spc="-4" dirty="0" err="1" smtClean="0"/>
              <a:t>ui</a:t>
            </a:r>
            <a:r>
              <a:rPr spc="-8" dirty="0" err="1" smtClean="0"/>
              <a:t>c</a:t>
            </a:r>
            <a:r>
              <a:rPr spc="-4" dirty="0" err="1" smtClean="0"/>
              <a:t>k</a:t>
            </a:r>
            <a:r>
              <a:rPr sz="7650" spc="-4" dirty="0" err="1" smtClean="0"/>
              <a:t>S</a:t>
            </a:r>
            <a:r>
              <a:rPr spc="-8" dirty="0" err="1" smtClean="0"/>
              <a:t>ort</a:t>
            </a:r>
            <a:endParaRPr sz="7650" dirty="0"/>
          </a:p>
        </p:txBody>
      </p:sp>
      <p:grpSp>
        <p:nvGrpSpPr>
          <p:cNvPr id="3" name="object 3"/>
          <p:cNvGrpSpPr/>
          <p:nvPr/>
        </p:nvGrpSpPr>
        <p:grpSpPr>
          <a:xfrm>
            <a:off x="2301621" y="3794759"/>
            <a:ext cx="601504" cy="600075"/>
            <a:chOff x="1246632" y="3846576"/>
            <a:chExt cx="802005" cy="800100"/>
          </a:xfrm>
          <a:solidFill>
            <a:srgbClr val="FF0000"/>
          </a:solidFill>
        </p:grpSpPr>
        <p:sp>
          <p:nvSpPr>
            <p:cNvPr id="4" name="object 4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EC515C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68117" y="3944302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7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31439" y="3794759"/>
            <a:ext cx="601504" cy="600075"/>
            <a:chOff x="2353055" y="3846576"/>
            <a:chExt cx="802005" cy="800100"/>
          </a:xfrm>
          <a:solidFill>
            <a:srgbClr val="92D050"/>
          </a:solidFill>
        </p:grpSpPr>
        <p:sp>
          <p:nvSpPr>
            <p:cNvPr id="8" name="object 8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2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2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2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2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298412" y="3944302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1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063866" y="5810279"/>
            <a:ext cx="600075" cy="600075"/>
            <a:chOff x="5676900" y="3902964"/>
            <a:chExt cx="800100" cy="800100"/>
          </a:xfrm>
          <a:solidFill>
            <a:srgbClr val="7030A0"/>
          </a:solidFill>
        </p:grpSpPr>
        <p:sp>
          <p:nvSpPr>
            <p:cNvPr id="12" name="object 12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229600" y="5963030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schemeClr val="bg1"/>
                </a:solidFill>
                <a:latin typeface="Tahoma"/>
                <a:cs typeface="Tahoma"/>
              </a:rPr>
              <a:t> 9</a:t>
            </a:r>
            <a:endParaRPr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962400" y="3794759"/>
            <a:ext cx="601504" cy="600075"/>
            <a:chOff x="3461003" y="3846576"/>
            <a:chExt cx="802005" cy="800100"/>
          </a:xfrm>
          <a:solidFill>
            <a:srgbClr val="92D050"/>
          </a:solidFill>
        </p:grpSpPr>
        <p:sp>
          <p:nvSpPr>
            <p:cNvPr id="16" name="object 16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129564" y="3944302"/>
            <a:ext cx="26908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>
                <a:solidFill>
                  <a:srgbClr val="FFFFFF"/>
                </a:solidFill>
                <a:latin typeface="Tahoma"/>
                <a:cs typeface="Tahoma"/>
              </a:rPr>
              <a:t> 2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794504" y="3810760"/>
            <a:ext cx="600075" cy="600075"/>
            <a:chOff x="4570476" y="3867911"/>
            <a:chExt cx="800100" cy="800100"/>
          </a:xfrm>
          <a:solidFill>
            <a:srgbClr val="FFC000"/>
          </a:solidFill>
        </p:grpSpPr>
        <p:sp>
          <p:nvSpPr>
            <p:cNvPr id="32" name="object 32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961000" y="3960304"/>
            <a:ext cx="268605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lang="en-IN" sz="2000" dirty="0">
                <a:solidFill>
                  <a:schemeClr val="bg1"/>
                </a:solidFill>
                <a:latin typeface="Tahoma"/>
                <a:cs typeface="Tahoma"/>
              </a:rPr>
              <a:t>8</a:t>
            </a:r>
            <a:endParaRPr lang="en-IN" dirty="0" smtClean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940656" y="5909056"/>
            <a:ext cx="1866519" cy="640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10412" y="4394834"/>
            <a:ext cx="454914" cy="640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14358" y="6204961"/>
            <a:ext cx="1506379" cy="333746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2100" spc="86" dirty="0">
                <a:solidFill>
                  <a:srgbClr val="00C5BA"/>
                </a:solidFill>
                <a:latin typeface="Arial"/>
                <a:cs typeface="Arial"/>
              </a:rPr>
              <a:t></a:t>
            </a:r>
            <a:r>
              <a:rPr sz="2100" spc="86" dirty="0">
                <a:solidFill>
                  <a:srgbClr val="FFFFFF"/>
                </a:solidFill>
                <a:latin typeface="Gothic Uralic"/>
                <a:cs typeface="Gothic Uralic"/>
              </a:rPr>
              <a:t>Pivot 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=</a:t>
            </a:r>
            <a:r>
              <a:rPr sz="2100" spc="-12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lang="en-IN" sz="2100" spc="-120" dirty="0" smtClean="0">
                <a:solidFill>
                  <a:srgbClr val="FFFFFF"/>
                </a:solidFill>
                <a:latin typeface="Gothic Uralic"/>
                <a:cs typeface="Gothic Uralic"/>
              </a:rPr>
              <a:t> 7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34589" y="4405120"/>
            <a:ext cx="429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00165" y="4374747"/>
            <a:ext cx="298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J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80999" y="2302884"/>
            <a:ext cx="81172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Step 4: while ( I &lt; j )  -  GO TO STEP 1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10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21" y="457200"/>
            <a:ext cx="2713196" cy="118686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650" dirty="0" err="1" smtClean="0"/>
              <a:t>Q</a:t>
            </a:r>
            <a:r>
              <a:rPr spc="-4" dirty="0" err="1" smtClean="0"/>
              <a:t>ui</a:t>
            </a:r>
            <a:r>
              <a:rPr spc="-8" dirty="0" err="1" smtClean="0"/>
              <a:t>c</a:t>
            </a:r>
            <a:r>
              <a:rPr spc="-4" dirty="0" err="1" smtClean="0"/>
              <a:t>k</a:t>
            </a:r>
            <a:r>
              <a:rPr sz="7650" spc="-4" dirty="0" err="1" smtClean="0"/>
              <a:t>S</a:t>
            </a:r>
            <a:r>
              <a:rPr spc="-8" dirty="0" err="1" smtClean="0"/>
              <a:t>ort</a:t>
            </a:r>
            <a:endParaRPr sz="7650" dirty="0"/>
          </a:p>
        </p:txBody>
      </p:sp>
      <p:grpSp>
        <p:nvGrpSpPr>
          <p:cNvPr id="3" name="object 3"/>
          <p:cNvGrpSpPr/>
          <p:nvPr/>
        </p:nvGrpSpPr>
        <p:grpSpPr>
          <a:xfrm>
            <a:off x="2301621" y="3794759"/>
            <a:ext cx="601504" cy="600075"/>
            <a:chOff x="1246632" y="3846576"/>
            <a:chExt cx="802005" cy="800100"/>
          </a:xfrm>
          <a:solidFill>
            <a:srgbClr val="FF0000"/>
          </a:solidFill>
        </p:grpSpPr>
        <p:sp>
          <p:nvSpPr>
            <p:cNvPr id="4" name="object 4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EC515C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68117" y="3944302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7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31439" y="3794759"/>
            <a:ext cx="601504" cy="600075"/>
            <a:chOff x="2353055" y="3846576"/>
            <a:chExt cx="802005" cy="800100"/>
          </a:xfrm>
          <a:solidFill>
            <a:srgbClr val="92D050"/>
          </a:solidFill>
        </p:grpSpPr>
        <p:sp>
          <p:nvSpPr>
            <p:cNvPr id="8" name="object 8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2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2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2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2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298412" y="3944302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1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063866" y="5810279"/>
            <a:ext cx="600075" cy="600075"/>
            <a:chOff x="5676900" y="3902964"/>
            <a:chExt cx="800100" cy="800100"/>
          </a:xfrm>
          <a:solidFill>
            <a:srgbClr val="7030A0"/>
          </a:solidFill>
        </p:grpSpPr>
        <p:sp>
          <p:nvSpPr>
            <p:cNvPr id="12" name="object 12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229600" y="5963030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schemeClr val="bg1"/>
                </a:solidFill>
                <a:latin typeface="Tahoma"/>
                <a:cs typeface="Tahoma"/>
              </a:rPr>
              <a:t> 9</a:t>
            </a:r>
            <a:endParaRPr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962400" y="3794759"/>
            <a:ext cx="601504" cy="600075"/>
            <a:chOff x="3461003" y="3846576"/>
            <a:chExt cx="802005" cy="800100"/>
          </a:xfrm>
          <a:solidFill>
            <a:srgbClr val="92D050"/>
          </a:solidFill>
        </p:grpSpPr>
        <p:sp>
          <p:nvSpPr>
            <p:cNvPr id="16" name="object 16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129564" y="3944302"/>
            <a:ext cx="26908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>
                <a:solidFill>
                  <a:srgbClr val="FFFFFF"/>
                </a:solidFill>
                <a:latin typeface="Tahoma"/>
                <a:cs typeface="Tahoma"/>
              </a:rPr>
              <a:t> 2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794504" y="3810760"/>
            <a:ext cx="600075" cy="600075"/>
            <a:chOff x="4570476" y="3867911"/>
            <a:chExt cx="800100" cy="800100"/>
          </a:xfrm>
          <a:solidFill>
            <a:srgbClr val="FFC000"/>
          </a:solidFill>
        </p:grpSpPr>
        <p:sp>
          <p:nvSpPr>
            <p:cNvPr id="32" name="object 32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961000" y="3960304"/>
            <a:ext cx="268605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lang="en-IN" sz="2000" dirty="0">
                <a:solidFill>
                  <a:schemeClr val="bg1"/>
                </a:solidFill>
                <a:latin typeface="Tahoma"/>
                <a:cs typeface="Tahoma"/>
              </a:rPr>
              <a:t>8</a:t>
            </a:r>
            <a:endParaRPr lang="en-IN" dirty="0" smtClean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940656" y="5909056"/>
            <a:ext cx="1866519" cy="640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10412" y="4394834"/>
            <a:ext cx="454914" cy="640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14358" y="6204961"/>
            <a:ext cx="1506379" cy="333746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2100" spc="86" dirty="0">
                <a:solidFill>
                  <a:srgbClr val="00C5BA"/>
                </a:solidFill>
                <a:latin typeface="Arial"/>
                <a:cs typeface="Arial"/>
              </a:rPr>
              <a:t></a:t>
            </a:r>
            <a:r>
              <a:rPr sz="2100" spc="86" dirty="0">
                <a:solidFill>
                  <a:srgbClr val="FFFFFF"/>
                </a:solidFill>
                <a:latin typeface="Gothic Uralic"/>
                <a:cs typeface="Gothic Uralic"/>
              </a:rPr>
              <a:t>Pivot 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=</a:t>
            </a:r>
            <a:r>
              <a:rPr sz="2100" spc="-12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lang="en-IN" sz="2100" spc="-120" dirty="0" smtClean="0">
                <a:solidFill>
                  <a:srgbClr val="FFFFFF"/>
                </a:solidFill>
                <a:latin typeface="Gothic Uralic"/>
                <a:cs typeface="Gothic Uralic"/>
              </a:rPr>
              <a:t> 7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34589" y="4405120"/>
            <a:ext cx="429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00165" y="4374747"/>
            <a:ext cx="298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J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80999" y="2302884"/>
            <a:ext cx="81172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Step 5: swap number[j] and number[pivot]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29" name="object 44"/>
          <p:cNvSpPr/>
          <p:nvPr/>
        </p:nvSpPr>
        <p:spPr>
          <a:xfrm>
            <a:off x="4085300" y="2966041"/>
            <a:ext cx="1100041" cy="804863"/>
          </a:xfrm>
          <a:custGeom>
            <a:avLst/>
            <a:gdLst/>
            <a:ahLst/>
            <a:cxnLst/>
            <a:rect l="l" t="t" r="r" b="b"/>
            <a:pathLst>
              <a:path w="7265670" h="1073150">
                <a:moveTo>
                  <a:pt x="28193" y="989838"/>
                </a:moveTo>
                <a:lnTo>
                  <a:pt x="17698" y="991320"/>
                </a:lnTo>
                <a:lnTo>
                  <a:pt x="8905" y="996553"/>
                </a:lnTo>
                <a:lnTo>
                  <a:pt x="2708" y="1004714"/>
                </a:lnTo>
                <a:lnTo>
                  <a:pt x="0" y="1014983"/>
                </a:lnTo>
                <a:lnTo>
                  <a:pt x="1535" y="1025479"/>
                </a:lnTo>
                <a:lnTo>
                  <a:pt x="6762" y="1034272"/>
                </a:lnTo>
                <a:lnTo>
                  <a:pt x="14894" y="1040469"/>
                </a:lnTo>
                <a:lnTo>
                  <a:pt x="25145" y="1043177"/>
                </a:lnTo>
                <a:lnTo>
                  <a:pt x="35641" y="1041642"/>
                </a:lnTo>
                <a:lnTo>
                  <a:pt x="44434" y="1036415"/>
                </a:lnTo>
                <a:lnTo>
                  <a:pt x="50631" y="1028283"/>
                </a:lnTo>
                <a:lnTo>
                  <a:pt x="53339" y="1018032"/>
                </a:lnTo>
                <a:lnTo>
                  <a:pt x="51804" y="1007536"/>
                </a:lnTo>
                <a:lnTo>
                  <a:pt x="46577" y="998743"/>
                </a:lnTo>
                <a:lnTo>
                  <a:pt x="38445" y="992546"/>
                </a:lnTo>
                <a:lnTo>
                  <a:pt x="28193" y="989838"/>
                </a:lnTo>
                <a:close/>
              </a:path>
              <a:path w="7265670" h="1073150">
                <a:moveTo>
                  <a:pt x="53895" y="887184"/>
                </a:moveTo>
                <a:lnTo>
                  <a:pt x="43751" y="888539"/>
                </a:lnTo>
                <a:lnTo>
                  <a:pt x="34845" y="893585"/>
                </a:lnTo>
                <a:lnTo>
                  <a:pt x="28320" y="901954"/>
                </a:lnTo>
                <a:lnTo>
                  <a:pt x="25636" y="912318"/>
                </a:lnTo>
                <a:lnTo>
                  <a:pt x="27035" y="922448"/>
                </a:lnTo>
                <a:lnTo>
                  <a:pt x="32125" y="931316"/>
                </a:lnTo>
                <a:lnTo>
                  <a:pt x="40512" y="937768"/>
                </a:lnTo>
                <a:lnTo>
                  <a:pt x="50732" y="940472"/>
                </a:lnTo>
                <a:lnTo>
                  <a:pt x="60832" y="939117"/>
                </a:lnTo>
                <a:lnTo>
                  <a:pt x="69695" y="934071"/>
                </a:lnTo>
                <a:lnTo>
                  <a:pt x="76200" y="925702"/>
                </a:lnTo>
                <a:lnTo>
                  <a:pt x="78904" y="915338"/>
                </a:lnTo>
                <a:lnTo>
                  <a:pt x="77549" y="905208"/>
                </a:lnTo>
                <a:lnTo>
                  <a:pt x="72503" y="896340"/>
                </a:lnTo>
                <a:lnTo>
                  <a:pt x="64134" y="889888"/>
                </a:lnTo>
                <a:lnTo>
                  <a:pt x="53895" y="887184"/>
                </a:lnTo>
                <a:close/>
              </a:path>
              <a:path w="7265670" h="1073150">
                <a:moveTo>
                  <a:pt x="111537" y="799528"/>
                </a:moveTo>
                <a:lnTo>
                  <a:pt x="101572" y="801897"/>
                </a:lnTo>
                <a:lnTo>
                  <a:pt x="92963" y="808101"/>
                </a:lnTo>
                <a:lnTo>
                  <a:pt x="87451" y="817262"/>
                </a:lnTo>
                <a:lnTo>
                  <a:pt x="113680" y="852868"/>
                </a:lnTo>
                <a:lnTo>
                  <a:pt x="123616" y="850499"/>
                </a:lnTo>
                <a:lnTo>
                  <a:pt x="132206" y="844295"/>
                </a:lnTo>
                <a:lnTo>
                  <a:pt x="137719" y="835205"/>
                </a:lnTo>
                <a:lnTo>
                  <a:pt x="139255" y="825103"/>
                </a:lnTo>
                <a:lnTo>
                  <a:pt x="136886" y="815167"/>
                </a:lnTo>
                <a:lnTo>
                  <a:pt x="130682" y="806576"/>
                </a:lnTo>
                <a:lnTo>
                  <a:pt x="121646" y="801064"/>
                </a:lnTo>
                <a:lnTo>
                  <a:pt x="111537" y="799528"/>
                </a:lnTo>
                <a:close/>
              </a:path>
              <a:path w="7265670" h="1073150">
                <a:moveTo>
                  <a:pt x="192833" y="726503"/>
                </a:moveTo>
                <a:lnTo>
                  <a:pt x="182620" y="727432"/>
                </a:lnTo>
                <a:lnTo>
                  <a:pt x="173227" y="732408"/>
                </a:lnTo>
                <a:lnTo>
                  <a:pt x="166506" y="740586"/>
                </a:lnTo>
                <a:lnTo>
                  <a:pt x="163560" y="750395"/>
                </a:lnTo>
                <a:lnTo>
                  <a:pt x="164494" y="760608"/>
                </a:lnTo>
                <a:lnTo>
                  <a:pt x="169418" y="770001"/>
                </a:lnTo>
                <a:lnTo>
                  <a:pt x="177649" y="776666"/>
                </a:lnTo>
                <a:lnTo>
                  <a:pt x="187451" y="779605"/>
                </a:lnTo>
                <a:lnTo>
                  <a:pt x="197635" y="778662"/>
                </a:lnTo>
                <a:lnTo>
                  <a:pt x="207009" y="773683"/>
                </a:lnTo>
                <a:lnTo>
                  <a:pt x="213731" y="765508"/>
                </a:lnTo>
                <a:lnTo>
                  <a:pt x="216677" y="755713"/>
                </a:lnTo>
                <a:lnTo>
                  <a:pt x="215743" y="745537"/>
                </a:lnTo>
                <a:lnTo>
                  <a:pt x="210819" y="736219"/>
                </a:lnTo>
                <a:lnTo>
                  <a:pt x="202642" y="729480"/>
                </a:lnTo>
                <a:lnTo>
                  <a:pt x="192833" y="726503"/>
                </a:lnTo>
                <a:close/>
              </a:path>
              <a:path w="7265670" h="1073150">
                <a:moveTo>
                  <a:pt x="271647" y="663888"/>
                </a:moveTo>
                <a:lnTo>
                  <a:pt x="261746" y="667766"/>
                </a:lnTo>
                <a:lnTo>
                  <a:pt x="254194" y="675237"/>
                </a:lnTo>
                <a:lnTo>
                  <a:pt x="250189" y="684672"/>
                </a:lnTo>
                <a:lnTo>
                  <a:pt x="249995" y="694894"/>
                </a:lnTo>
                <a:lnTo>
                  <a:pt x="253872" y="704723"/>
                </a:lnTo>
                <a:lnTo>
                  <a:pt x="261344" y="712275"/>
                </a:lnTo>
                <a:lnTo>
                  <a:pt x="270779" y="716280"/>
                </a:lnTo>
                <a:lnTo>
                  <a:pt x="281001" y="716474"/>
                </a:lnTo>
                <a:lnTo>
                  <a:pt x="290829" y="712597"/>
                </a:lnTo>
                <a:lnTo>
                  <a:pt x="290829" y="712469"/>
                </a:lnTo>
                <a:lnTo>
                  <a:pt x="298436" y="705072"/>
                </a:lnTo>
                <a:lnTo>
                  <a:pt x="302434" y="695674"/>
                </a:lnTo>
                <a:lnTo>
                  <a:pt x="302599" y="685466"/>
                </a:lnTo>
                <a:lnTo>
                  <a:pt x="298703" y="675639"/>
                </a:lnTo>
                <a:lnTo>
                  <a:pt x="291304" y="668087"/>
                </a:lnTo>
                <a:lnTo>
                  <a:pt x="281892" y="664082"/>
                </a:lnTo>
                <a:lnTo>
                  <a:pt x="271647" y="663888"/>
                </a:lnTo>
                <a:close/>
              </a:path>
              <a:path w="7265670" h="1073150">
                <a:moveTo>
                  <a:pt x="364345" y="608322"/>
                </a:moveTo>
                <a:lnTo>
                  <a:pt x="354329" y="611632"/>
                </a:lnTo>
                <a:lnTo>
                  <a:pt x="346281" y="618630"/>
                </a:lnTo>
                <a:lnTo>
                  <a:pt x="341788" y="627808"/>
                </a:lnTo>
                <a:lnTo>
                  <a:pt x="341058" y="638010"/>
                </a:lnTo>
                <a:lnTo>
                  <a:pt x="344423" y="648080"/>
                </a:lnTo>
                <a:lnTo>
                  <a:pt x="351367" y="656076"/>
                </a:lnTo>
                <a:lnTo>
                  <a:pt x="360537" y="660606"/>
                </a:lnTo>
                <a:lnTo>
                  <a:pt x="370730" y="661350"/>
                </a:lnTo>
                <a:lnTo>
                  <a:pt x="380745" y="657987"/>
                </a:lnTo>
                <a:lnTo>
                  <a:pt x="388794" y="650988"/>
                </a:lnTo>
                <a:lnTo>
                  <a:pt x="393287" y="641810"/>
                </a:lnTo>
                <a:lnTo>
                  <a:pt x="394017" y="631608"/>
                </a:lnTo>
                <a:lnTo>
                  <a:pt x="390651" y="621538"/>
                </a:lnTo>
                <a:lnTo>
                  <a:pt x="383708" y="613560"/>
                </a:lnTo>
                <a:lnTo>
                  <a:pt x="374538" y="609060"/>
                </a:lnTo>
                <a:lnTo>
                  <a:pt x="364345" y="608322"/>
                </a:lnTo>
                <a:close/>
              </a:path>
              <a:path w="7265670" h="1073150">
                <a:moveTo>
                  <a:pt x="460704" y="558603"/>
                </a:moveTo>
                <a:lnTo>
                  <a:pt x="450469" y="561213"/>
                </a:lnTo>
                <a:lnTo>
                  <a:pt x="450341" y="561213"/>
                </a:lnTo>
                <a:lnTo>
                  <a:pt x="441934" y="567646"/>
                </a:lnTo>
                <a:lnTo>
                  <a:pt x="436800" y="576484"/>
                </a:lnTo>
                <a:lnTo>
                  <a:pt x="435357" y="586609"/>
                </a:lnTo>
                <a:lnTo>
                  <a:pt x="438022" y="596900"/>
                </a:lnTo>
                <a:lnTo>
                  <a:pt x="444400" y="605307"/>
                </a:lnTo>
                <a:lnTo>
                  <a:pt x="453231" y="610441"/>
                </a:lnTo>
                <a:lnTo>
                  <a:pt x="463347" y="611884"/>
                </a:lnTo>
                <a:lnTo>
                  <a:pt x="473582" y="609219"/>
                </a:lnTo>
                <a:lnTo>
                  <a:pt x="482117" y="602841"/>
                </a:lnTo>
                <a:lnTo>
                  <a:pt x="487251" y="594010"/>
                </a:lnTo>
                <a:lnTo>
                  <a:pt x="488694" y="583894"/>
                </a:lnTo>
                <a:lnTo>
                  <a:pt x="486028" y="573659"/>
                </a:lnTo>
                <a:lnTo>
                  <a:pt x="479651" y="565195"/>
                </a:lnTo>
                <a:lnTo>
                  <a:pt x="470820" y="560054"/>
                </a:lnTo>
                <a:lnTo>
                  <a:pt x="460704" y="558603"/>
                </a:lnTo>
                <a:close/>
              </a:path>
              <a:path w="7265670" h="1073150">
                <a:moveTo>
                  <a:pt x="558468" y="513588"/>
                </a:moveTo>
                <a:lnTo>
                  <a:pt x="548132" y="515874"/>
                </a:lnTo>
                <a:lnTo>
                  <a:pt x="539416" y="521977"/>
                </a:lnTo>
                <a:lnTo>
                  <a:pt x="533939" y="530605"/>
                </a:lnTo>
                <a:lnTo>
                  <a:pt x="532129" y="540662"/>
                </a:lnTo>
                <a:lnTo>
                  <a:pt x="534415" y="551052"/>
                </a:lnTo>
                <a:lnTo>
                  <a:pt x="540464" y="559694"/>
                </a:lnTo>
                <a:lnTo>
                  <a:pt x="549084" y="565134"/>
                </a:lnTo>
                <a:lnTo>
                  <a:pt x="559133" y="566929"/>
                </a:lnTo>
                <a:lnTo>
                  <a:pt x="569468" y="564641"/>
                </a:lnTo>
                <a:lnTo>
                  <a:pt x="578238" y="558593"/>
                </a:lnTo>
                <a:lnTo>
                  <a:pt x="583691" y="549973"/>
                </a:lnTo>
                <a:lnTo>
                  <a:pt x="585525" y="539924"/>
                </a:lnTo>
                <a:lnTo>
                  <a:pt x="583310" y="529589"/>
                </a:lnTo>
                <a:lnTo>
                  <a:pt x="577189" y="520874"/>
                </a:lnTo>
                <a:lnTo>
                  <a:pt x="568531" y="515397"/>
                </a:lnTo>
                <a:lnTo>
                  <a:pt x="558468" y="513588"/>
                </a:lnTo>
                <a:close/>
              </a:path>
              <a:path w="7265670" h="1073150">
                <a:moveTo>
                  <a:pt x="657754" y="472307"/>
                </a:moveTo>
                <a:lnTo>
                  <a:pt x="647319" y="474217"/>
                </a:lnTo>
                <a:lnTo>
                  <a:pt x="638442" y="480010"/>
                </a:lnTo>
                <a:lnTo>
                  <a:pt x="632698" y="488457"/>
                </a:lnTo>
                <a:lnTo>
                  <a:pt x="630549" y="498453"/>
                </a:lnTo>
                <a:lnTo>
                  <a:pt x="632459" y="508888"/>
                </a:lnTo>
                <a:lnTo>
                  <a:pt x="638252" y="517711"/>
                </a:lnTo>
                <a:lnTo>
                  <a:pt x="646699" y="523462"/>
                </a:lnTo>
                <a:lnTo>
                  <a:pt x="656695" y="525641"/>
                </a:lnTo>
                <a:lnTo>
                  <a:pt x="667131" y="523748"/>
                </a:lnTo>
                <a:lnTo>
                  <a:pt x="676007" y="517955"/>
                </a:lnTo>
                <a:lnTo>
                  <a:pt x="681751" y="509508"/>
                </a:lnTo>
                <a:lnTo>
                  <a:pt x="683900" y="499512"/>
                </a:lnTo>
                <a:lnTo>
                  <a:pt x="681989" y="489076"/>
                </a:lnTo>
                <a:lnTo>
                  <a:pt x="676197" y="480200"/>
                </a:lnTo>
                <a:lnTo>
                  <a:pt x="667750" y="474456"/>
                </a:lnTo>
                <a:lnTo>
                  <a:pt x="657754" y="472307"/>
                </a:lnTo>
                <a:close/>
              </a:path>
              <a:path w="7265670" h="1073150">
                <a:moveTo>
                  <a:pt x="758257" y="434074"/>
                </a:moveTo>
                <a:lnTo>
                  <a:pt x="747776" y="435610"/>
                </a:lnTo>
                <a:lnTo>
                  <a:pt x="738739" y="441217"/>
                </a:lnTo>
                <a:lnTo>
                  <a:pt x="732726" y="449484"/>
                </a:lnTo>
                <a:lnTo>
                  <a:pt x="730238" y="459418"/>
                </a:lnTo>
                <a:lnTo>
                  <a:pt x="731773" y="469900"/>
                </a:lnTo>
                <a:lnTo>
                  <a:pt x="737308" y="478934"/>
                </a:lnTo>
                <a:lnTo>
                  <a:pt x="745569" y="484933"/>
                </a:lnTo>
                <a:lnTo>
                  <a:pt x="755473" y="487384"/>
                </a:lnTo>
                <a:lnTo>
                  <a:pt x="765937" y="485775"/>
                </a:lnTo>
                <a:lnTo>
                  <a:pt x="775098" y="480240"/>
                </a:lnTo>
                <a:lnTo>
                  <a:pt x="781097" y="471979"/>
                </a:lnTo>
                <a:lnTo>
                  <a:pt x="783548" y="462075"/>
                </a:lnTo>
                <a:lnTo>
                  <a:pt x="781938" y="451612"/>
                </a:lnTo>
                <a:lnTo>
                  <a:pt x="776458" y="442575"/>
                </a:lnTo>
                <a:lnTo>
                  <a:pt x="768191" y="436562"/>
                </a:lnTo>
                <a:lnTo>
                  <a:pt x="758257" y="434074"/>
                </a:lnTo>
                <a:close/>
              </a:path>
              <a:path w="7265670" h="1073150">
                <a:moveTo>
                  <a:pt x="859633" y="398615"/>
                </a:moveTo>
                <a:lnTo>
                  <a:pt x="849121" y="399923"/>
                </a:lnTo>
                <a:lnTo>
                  <a:pt x="839928" y="405219"/>
                </a:lnTo>
                <a:lnTo>
                  <a:pt x="833675" y="413337"/>
                </a:lnTo>
                <a:lnTo>
                  <a:pt x="830923" y="423193"/>
                </a:lnTo>
                <a:lnTo>
                  <a:pt x="832231" y="433704"/>
                </a:lnTo>
                <a:lnTo>
                  <a:pt x="837453" y="442880"/>
                </a:lnTo>
                <a:lnTo>
                  <a:pt x="845534" y="449103"/>
                </a:lnTo>
                <a:lnTo>
                  <a:pt x="855376" y="451850"/>
                </a:lnTo>
                <a:lnTo>
                  <a:pt x="865885" y="450596"/>
                </a:lnTo>
                <a:lnTo>
                  <a:pt x="866013" y="450596"/>
                </a:lnTo>
                <a:lnTo>
                  <a:pt x="875188" y="445299"/>
                </a:lnTo>
                <a:lnTo>
                  <a:pt x="881411" y="437181"/>
                </a:lnTo>
                <a:lnTo>
                  <a:pt x="884158" y="427325"/>
                </a:lnTo>
                <a:lnTo>
                  <a:pt x="882903" y="416813"/>
                </a:lnTo>
                <a:lnTo>
                  <a:pt x="877607" y="407620"/>
                </a:lnTo>
                <a:lnTo>
                  <a:pt x="869489" y="401367"/>
                </a:lnTo>
                <a:lnTo>
                  <a:pt x="859633" y="398615"/>
                </a:lnTo>
                <a:close/>
              </a:path>
              <a:path w="7265670" h="1073150">
                <a:moveTo>
                  <a:pt x="961717" y="366017"/>
                </a:moveTo>
                <a:lnTo>
                  <a:pt x="951229" y="367157"/>
                </a:lnTo>
                <a:lnTo>
                  <a:pt x="941865" y="372215"/>
                </a:lnTo>
                <a:lnTo>
                  <a:pt x="935497" y="380190"/>
                </a:lnTo>
                <a:lnTo>
                  <a:pt x="932582" y="389999"/>
                </a:lnTo>
                <a:lnTo>
                  <a:pt x="933703" y="400558"/>
                </a:lnTo>
                <a:lnTo>
                  <a:pt x="938762" y="409795"/>
                </a:lnTo>
                <a:lnTo>
                  <a:pt x="946737" y="416163"/>
                </a:lnTo>
                <a:lnTo>
                  <a:pt x="956546" y="419078"/>
                </a:lnTo>
                <a:lnTo>
                  <a:pt x="967104" y="417957"/>
                </a:lnTo>
                <a:lnTo>
                  <a:pt x="976415" y="412898"/>
                </a:lnTo>
                <a:lnTo>
                  <a:pt x="982821" y="404923"/>
                </a:lnTo>
                <a:lnTo>
                  <a:pt x="985750" y="395114"/>
                </a:lnTo>
                <a:lnTo>
                  <a:pt x="984631" y="384555"/>
                </a:lnTo>
                <a:lnTo>
                  <a:pt x="979501" y="375265"/>
                </a:lnTo>
                <a:lnTo>
                  <a:pt x="971502" y="368903"/>
                </a:lnTo>
                <a:lnTo>
                  <a:pt x="961717" y="366017"/>
                </a:lnTo>
                <a:close/>
              </a:path>
              <a:path w="7265670" h="1073150">
                <a:moveTo>
                  <a:pt x="1064434" y="335057"/>
                </a:moveTo>
                <a:lnTo>
                  <a:pt x="1053845" y="335914"/>
                </a:lnTo>
                <a:lnTo>
                  <a:pt x="1044469" y="340788"/>
                </a:lnTo>
                <a:lnTo>
                  <a:pt x="1037891" y="348614"/>
                </a:lnTo>
                <a:lnTo>
                  <a:pt x="1034718" y="358346"/>
                </a:lnTo>
                <a:lnTo>
                  <a:pt x="1035557" y="368935"/>
                </a:lnTo>
                <a:lnTo>
                  <a:pt x="1040449" y="378311"/>
                </a:lnTo>
                <a:lnTo>
                  <a:pt x="1048305" y="384889"/>
                </a:lnTo>
                <a:lnTo>
                  <a:pt x="1058042" y="388062"/>
                </a:lnTo>
                <a:lnTo>
                  <a:pt x="1068577" y="387223"/>
                </a:lnTo>
                <a:lnTo>
                  <a:pt x="1078061" y="382277"/>
                </a:lnTo>
                <a:lnTo>
                  <a:pt x="1084595" y="374427"/>
                </a:lnTo>
                <a:lnTo>
                  <a:pt x="1087725" y="364720"/>
                </a:lnTo>
                <a:lnTo>
                  <a:pt x="1086865" y="354202"/>
                </a:lnTo>
                <a:lnTo>
                  <a:pt x="1081992" y="344773"/>
                </a:lnTo>
                <a:lnTo>
                  <a:pt x="1074165" y="338200"/>
                </a:lnTo>
                <a:lnTo>
                  <a:pt x="1064434" y="335057"/>
                </a:lnTo>
                <a:close/>
              </a:path>
              <a:path w="7265670" h="1073150">
                <a:moveTo>
                  <a:pt x="1167661" y="305927"/>
                </a:moveTo>
                <a:lnTo>
                  <a:pt x="1157096" y="306577"/>
                </a:lnTo>
                <a:lnTo>
                  <a:pt x="1147603" y="311284"/>
                </a:lnTo>
                <a:lnTo>
                  <a:pt x="1140872" y="318992"/>
                </a:lnTo>
                <a:lnTo>
                  <a:pt x="1137523" y="328652"/>
                </a:lnTo>
                <a:lnTo>
                  <a:pt x="1138173" y="339216"/>
                </a:lnTo>
                <a:lnTo>
                  <a:pt x="1142809" y="348710"/>
                </a:lnTo>
                <a:lnTo>
                  <a:pt x="1150493" y="355441"/>
                </a:lnTo>
                <a:lnTo>
                  <a:pt x="1160176" y="358790"/>
                </a:lnTo>
                <a:lnTo>
                  <a:pt x="1170813" y="358139"/>
                </a:lnTo>
                <a:lnTo>
                  <a:pt x="1180306" y="353433"/>
                </a:lnTo>
                <a:lnTo>
                  <a:pt x="1187037" y="345725"/>
                </a:lnTo>
                <a:lnTo>
                  <a:pt x="1190386" y="336065"/>
                </a:lnTo>
                <a:lnTo>
                  <a:pt x="1189735" y="325500"/>
                </a:lnTo>
                <a:lnTo>
                  <a:pt x="1185029" y="316007"/>
                </a:lnTo>
                <a:lnTo>
                  <a:pt x="1177321" y="309276"/>
                </a:lnTo>
                <a:lnTo>
                  <a:pt x="1167661" y="305927"/>
                </a:lnTo>
                <a:close/>
              </a:path>
              <a:path w="7265670" h="1073150">
                <a:moveTo>
                  <a:pt x="1270910" y="278731"/>
                </a:moveTo>
                <a:lnTo>
                  <a:pt x="1260347" y="279400"/>
                </a:lnTo>
                <a:lnTo>
                  <a:pt x="1250727" y="284035"/>
                </a:lnTo>
                <a:lnTo>
                  <a:pt x="1243996" y="291719"/>
                </a:lnTo>
                <a:lnTo>
                  <a:pt x="1240647" y="301402"/>
                </a:lnTo>
                <a:lnTo>
                  <a:pt x="1241297" y="312038"/>
                </a:lnTo>
                <a:lnTo>
                  <a:pt x="1246004" y="321514"/>
                </a:lnTo>
                <a:lnTo>
                  <a:pt x="1253712" y="328215"/>
                </a:lnTo>
                <a:lnTo>
                  <a:pt x="1263372" y="331559"/>
                </a:lnTo>
                <a:lnTo>
                  <a:pt x="1273937" y="330962"/>
                </a:lnTo>
                <a:lnTo>
                  <a:pt x="1283483" y="326201"/>
                </a:lnTo>
                <a:lnTo>
                  <a:pt x="1290208" y="318531"/>
                </a:lnTo>
                <a:lnTo>
                  <a:pt x="1293528" y="308885"/>
                </a:lnTo>
                <a:lnTo>
                  <a:pt x="1292859" y="298323"/>
                </a:lnTo>
                <a:lnTo>
                  <a:pt x="1288226" y="288776"/>
                </a:lnTo>
                <a:lnTo>
                  <a:pt x="1280556" y="282051"/>
                </a:lnTo>
                <a:lnTo>
                  <a:pt x="1270910" y="278731"/>
                </a:lnTo>
                <a:close/>
              </a:path>
              <a:path w="7265670" h="1073150">
                <a:moveTo>
                  <a:pt x="1375082" y="253283"/>
                </a:moveTo>
                <a:lnTo>
                  <a:pt x="1364487" y="253746"/>
                </a:lnTo>
                <a:lnTo>
                  <a:pt x="1354822" y="258214"/>
                </a:lnTo>
                <a:lnTo>
                  <a:pt x="1347962" y="265779"/>
                </a:lnTo>
                <a:lnTo>
                  <a:pt x="1344412" y="275391"/>
                </a:lnTo>
                <a:lnTo>
                  <a:pt x="1344802" y="286003"/>
                </a:lnTo>
                <a:lnTo>
                  <a:pt x="1349325" y="295542"/>
                </a:lnTo>
                <a:lnTo>
                  <a:pt x="1356883" y="302402"/>
                </a:lnTo>
                <a:lnTo>
                  <a:pt x="1366466" y="305952"/>
                </a:lnTo>
                <a:lnTo>
                  <a:pt x="1377060" y="305562"/>
                </a:lnTo>
                <a:lnTo>
                  <a:pt x="1386673" y="301039"/>
                </a:lnTo>
                <a:lnTo>
                  <a:pt x="1393570" y="293481"/>
                </a:lnTo>
                <a:lnTo>
                  <a:pt x="1397134" y="283898"/>
                </a:lnTo>
                <a:lnTo>
                  <a:pt x="1396745" y="273303"/>
                </a:lnTo>
                <a:lnTo>
                  <a:pt x="1392223" y="263693"/>
                </a:lnTo>
                <a:lnTo>
                  <a:pt x="1384665" y="256809"/>
                </a:lnTo>
                <a:lnTo>
                  <a:pt x="1375082" y="253283"/>
                </a:lnTo>
                <a:close/>
              </a:path>
              <a:path w="7265670" h="1073150">
                <a:moveTo>
                  <a:pt x="1479577" y="229360"/>
                </a:moveTo>
                <a:lnTo>
                  <a:pt x="1469008" y="229615"/>
                </a:lnTo>
                <a:lnTo>
                  <a:pt x="1459226" y="233898"/>
                </a:lnTo>
                <a:lnTo>
                  <a:pt x="1452213" y="241300"/>
                </a:lnTo>
                <a:lnTo>
                  <a:pt x="1448486" y="250797"/>
                </a:lnTo>
                <a:lnTo>
                  <a:pt x="1448688" y="261365"/>
                </a:lnTo>
                <a:lnTo>
                  <a:pt x="1452991" y="271095"/>
                </a:lnTo>
                <a:lnTo>
                  <a:pt x="1460436" y="278145"/>
                </a:lnTo>
                <a:lnTo>
                  <a:pt x="1469977" y="281886"/>
                </a:lnTo>
                <a:lnTo>
                  <a:pt x="1480566" y="281686"/>
                </a:lnTo>
                <a:lnTo>
                  <a:pt x="1490239" y="277330"/>
                </a:lnTo>
                <a:lnTo>
                  <a:pt x="1497282" y="269890"/>
                </a:lnTo>
                <a:lnTo>
                  <a:pt x="1501014" y="260379"/>
                </a:lnTo>
                <a:lnTo>
                  <a:pt x="1500758" y="249809"/>
                </a:lnTo>
                <a:lnTo>
                  <a:pt x="1496476" y="240135"/>
                </a:lnTo>
                <a:lnTo>
                  <a:pt x="1489074" y="233092"/>
                </a:lnTo>
                <a:lnTo>
                  <a:pt x="1479577" y="229360"/>
                </a:lnTo>
                <a:close/>
              </a:path>
              <a:path w="7265670" h="1073150">
                <a:moveTo>
                  <a:pt x="1584275" y="206742"/>
                </a:moveTo>
                <a:lnTo>
                  <a:pt x="1552829" y="238251"/>
                </a:lnTo>
                <a:lnTo>
                  <a:pt x="1557018" y="247969"/>
                </a:lnTo>
                <a:lnTo>
                  <a:pt x="1564338" y="255127"/>
                </a:lnTo>
                <a:lnTo>
                  <a:pt x="1573778" y="259022"/>
                </a:lnTo>
                <a:lnTo>
                  <a:pt x="1584324" y="258952"/>
                </a:lnTo>
                <a:lnTo>
                  <a:pt x="1594169" y="254837"/>
                </a:lnTo>
                <a:lnTo>
                  <a:pt x="1601327" y="247554"/>
                </a:lnTo>
                <a:lnTo>
                  <a:pt x="1605171" y="238251"/>
                </a:lnTo>
                <a:lnTo>
                  <a:pt x="1605153" y="227584"/>
                </a:lnTo>
                <a:lnTo>
                  <a:pt x="1601035" y="217810"/>
                </a:lnTo>
                <a:lnTo>
                  <a:pt x="1593738" y="210645"/>
                </a:lnTo>
                <a:lnTo>
                  <a:pt x="1584275" y="206742"/>
                </a:lnTo>
                <a:close/>
              </a:path>
              <a:path w="7265670" h="1073150">
                <a:moveTo>
                  <a:pt x="1688923" y="185406"/>
                </a:moveTo>
                <a:lnTo>
                  <a:pt x="1657476" y="216915"/>
                </a:lnTo>
                <a:lnTo>
                  <a:pt x="1661594" y="226633"/>
                </a:lnTo>
                <a:lnTo>
                  <a:pt x="1668891" y="233791"/>
                </a:lnTo>
                <a:lnTo>
                  <a:pt x="1678354" y="237686"/>
                </a:lnTo>
                <a:lnTo>
                  <a:pt x="1688972" y="237616"/>
                </a:lnTo>
                <a:lnTo>
                  <a:pt x="1698746" y="233501"/>
                </a:lnTo>
                <a:lnTo>
                  <a:pt x="1705911" y="226218"/>
                </a:lnTo>
                <a:lnTo>
                  <a:pt x="1709763" y="216915"/>
                </a:lnTo>
                <a:lnTo>
                  <a:pt x="1709800" y="206248"/>
                </a:lnTo>
                <a:lnTo>
                  <a:pt x="1705683" y="196474"/>
                </a:lnTo>
                <a:lnTo>
                  <a:pt x="1698386" y="189309"/>
                </a:lnTo>
                <a:lnTo>
                  <a:pt x="1688923" y="185406"/>
                </a:lnTo>
                <a:close/>
              </a:path>
              <a:path w="7265670" h="1073150">
                <a:moveTo>
                  <a:pt x="1783587" y="165480"/>
                </a:moveTo>
                <a:lnTo>
                  <a:pt x="1783474" y="165653"/>
                </a:lnTo>
                <a:lnTo>
                  <a:pt x="1773771" y="169558"/>
                </a:lnTo>
                <a:lnTo>
                  <a:pt x="1766490" y="176736"/>
                </a:lnTo>
                <a:lnTo>
                  <a:pt x="1762424" y="186128"/>
                </a:lnTo>
                <a:lnTo>
                  <a:pt x="1762251" y="196723"/>
                </a:lnTo>
                <a:lnTo>
                  <a:pt x="1766202" y="206537"/>
                </a:lnTo>
                <a:lnTo>
                  <a:pt x="1773380" y="213804"/>
                </a:lnTo>
                <a:lnTo>
                  <a:pt x="1782772" y="217832"/>
                </a:lnTo>
                <a:lnTo>
                  <a:pt x="1793367" y="217932"/>
                </a:lnTo>
                <a:lnTo>
                  <a:pt x="1803308" y="213981"/>
                </a:lnTo>
                <a:lnTo>
                  <a:pt x="1810575" y="206803"/>
                </a:lnTo>
                <a:lnTo>
                  <a:pt x="1814603" y="197411"/>
                </a:lnTo>
                <a:lnTo>
                  <a:pt x="1814703" y="186816"/>
                </a:lnTo>
                <a:lnTo>
                  <a:pt x="1810752" y="177000"/>
                </a:lnTo>
                <a:lnTo>
                  <a:pt x="1803574" y="169719"/>
                </a:lnTo>
                <a:lnTo>
                  <a:pt x="1794182" y="165653"/>
                </a:lnTo>
                <a:lnTo>
                  <a:pt x="1783587" y="165480"/>
                </a:lnTo>
                <a:close/>
              </a:path>
              <a:path w="7265670" h="1073150">
                <a:moveTo>
                  <a:pt x="1889124" y="146685"/>
                </a:moveTo>
                <a:lnTo>
                  <a:pt x="1879193" y="150578"/>
                </a:lnTo>
                <a:lnTo>
                  <a:pt x="1871773" y="157606"/>
                </a:lnTo>
                <a:lnTo>
                  <a:pt x="1867568" y="166921"/>
                </a:lnTo>
                <a:lnTo>
                  <a:pt x="1867281" y="177546"/>
                </a:lnTo>
                <a:lnTo>
                  <a:pt x="1871065" y="187406"/>
                </a:lnTo>
                <a:lnTo>
                  <a:pt x="1878123" y="194802"/>
                </a:lnTo>
                <a:lnTo>
                  <a:pt x="1887444" y="199030"/>
                </a:lnTo>
                <a:lnTo>
                  <a:pt x="1898015" y="199389"/>
                </a:lnTo>
                <a:lnTo>
                  <a:pt x="1907946" y="195550"/>
                </a:lnTo>
                <a:lnTo>
                  <a:pt x="1915366" y="188483"/>
                </a:lnTo>
                <a:lnTo>
                  <a:pt x="1919571" y="179155"/>
                </a:lnTo>
                <a:lnTo>
                  <a:pt x="1919858" y="168528"/>
                </a:lnTo>
                <a:lnTo>
                  <a:pt x="1916074" y="158668"/>
                </a:lnTo>
                <a:lnTo>
                  <a:pt x="1909016" y="151272"/>
                </a:lnTo>
                <a:lnTo>
                  <a:pt x="1899695" y="147044"/>
                </a:lnTo>
                <a:lnTo>
                  <a:pt x="1889124" y="146685"/>
                </a:lnTo>
                <a:close/>
              </a:path>
              <a:path w="7265670" h="1073150">
                <a:moveTo>
                  <a:pt x="1994788" y="129032"/>
                </a:moveTo>
                <a:lnTo>
                  <a:pt x="1984813" y="132631"/>
                </a:lnTo>
                <a:lnTo>
                  <a:pt x="1977278" y="139541"/>
                </a:lnTo>
                <a:lnTo>
                  <a:pt x="1972911" y="148784"/>
                </a:lnTo>
                <a:lnTo>
                  <a:pt x="1972436" y="159385"/>
                </a:lnTo>
                <a:lnTo>
                  <a:pt x="1976108" y="169342"/>
                </a:lnTo>
                <a:lnTo>
                  <a:pt x="1983041" y="176847"/>
                </a:lnTo>
                <a:lnTo>
                  <a:pt x="1992260" y="181209"/>
                </a:lnTo>
                <a:lnTo>
                  <a:pt x="2002790" y="181737"/>
                </a:lnTo>
                <a:lnTo>
                  <a:pt x="2012821" y="178063"/>
                </a:lnTo>
                <a:lnTo>
                  <a:pt x="2020331" y="171116"/>
                </a:lnTo>
                <a:lnTo>
                  <a:pt x="2024723" y="161859"/>
                </a:lnTo>
                <a:lnTo>
                  <a:pt x="2025269" y="151257"/>
                </a:lnTo>
                <a:lnTo>
                  <a:pt x="2021595" y="141354"/>
                </a:lnTo>
                <a:lnTo>
                  <a:pt x="2014648" y="133858"/>
                </a:lnTo>
                <a:lnTo>
                  <a:pt x="2005391" y="129504"/>
                </a:lnTo>
                <a:lnTo>
                  <a:pt x="1994788" y="129032"/>
                </a:lnTo>
                <a:close/>
              </a:path>
              <a:path w="7265670" h="1073150">
                <a:moveTo>
                  <a:pt x="2100325" y="112902"/>
                </a:moveTo>
                <a:lnTo>
                  <a:pt x="2090350" y="116574"/>
                </a:lnTo>
                <a:lnTo>
                  <a:pt x="2082815" y="123507"/>
                </a:lnTo>
                <a:lnTo>
                  <a:pt x="2078448" y="132726"/>
                </a:lnTo>
                <a:lnTo>
                  <a:pt x="2077973" y="143255"/>
                </a:lnTo>
                <a:lnTo>
                  <a:pt x="2081591" y="153231"/>
                </a:lnTo>
                <a:lnTo>
                  <a:pt x="2088530" y="160766"/>
                </a:lnTo>
                <a:lnTo>
                  <a:pt x="2097780" y="165133"/>
                </a:lnTo>
                <a:lnTo>
                  <a:pt x="2108326" y="165608"/>
                </a:lnTo>
                <a:lnTo>
                  <a:pt x="2108454" y="165608"/>
                </a:lnTo>
                <a:lnTo>
                  <a:pt x="2118356" y="161990"/>
                </a:lnTo>
                <a:lnTo>
                  <a:pt x="2125853" y="155051"/>
                </a:lnTo>
                <a:lnTo>
                  <a:pt x="2130206" y="145801"/>
                </a:lnTo>
                <a:lnTo>
                  <a:pt x="2130679" y="135254"/>
                </a:lnTo>
                <a:lnTo>
                  <a:pt x="2127079" y="125279"/>
                </a:lnTo>
                <a:lnTo>
                  <a:pt x="2120169" y="117744"/>
                </a:lnTo>
                <a:lnTo>
                  <a:pt x="2110926" y="113377"/>
                </a:lnTo>
                <a:lnTo>
                  <a:pt x="2100325" y="112902"/>
                </a:lnTo>
                <a:close/>
              </a:path>
              <a:path w="7265670" h="1073150">
                <a:moveTo>
                  <a:pt x="2206371" y="97789"/>
                </a:moveTo>
                <a:lnTo>
                  <a:pt x="2196369" y="101222"/>
                </a:lnTo>
                <a:lnTo>
                  <a:pt x="2188749" y="108013"/>
                </a:lnTo>
                <a:lnTo>
                  <a:pt x="2184225" y="117185"/>
                </a:lnTo>
                <a:lnTo>
                  <a:pt x="2183510" y="127762"/>
                </a:lnTo>
                <a:lnTo>
                  <a:pt x="2187017" y="137781"/>
                </a:lnTo>
                <a:lnTo>
                  <a:pt x="2193845" y="145430"/>
                </a:lnTo>
                <a:lnTo>
                  <a:pt x="2203031" y="149961"/>
                </a:lnTo>
                <a:lnTo>
                  <a:pt x="2213610" y="150622"/>
                </a:lnTo>
                <a:lnTo>
                  <a:pt x="2223629" y="147115"/>
                </a:lnTo>
                <a:lnTo>
                  <a:pt x="2231278" y="140287"/>
                </a:lnTo>
                <a:lnTo>
                  <a:pt x="2235809" y="131101"/>
                </a:lnTo>
                <a:lnTo>
                  <a:pt x="2236470" y="120523"/>
                </a:lnTo>
                <a:lnTo>
                  <a:pt x="2232963" y="110523"/>
                </a:lnTo>
                <a:lnTo>
                  <a:pt x="2226135" y="102917"/>
                </a:lnTo>
                <a:lnTo>
                  <a:pt x="2216949" y="98430"/>
                </a:lnTo>
                <a:lnTo>
                  <a:pt x="2206371" y="97789"/>
                </a:lnTo>
                <a:close/>
              </a:path>
              <a:path w="7265670" h="1073150">
                <a:moveTo>
                  <a:pt x="2312543" y="83438"/>
                </a:moveTo>
                <a:lnTo>
                  <a:pt x="2302500" y="86778"/>
                </a:lnTo>
                <a:lnTo>
                  <a:pt x="2294778" y="93487"/>
                </a:lnTo>
                <a:lnTo>
                  <a:pt x="2290129" y="102602"/>
                </a:lnTo>
                <a:lnTo>
                  <a:pt x="2289301" y="113157"/>
                </a:lnTo>
                <a:lnTo>
                  <a:pt x="2292621" y="123199"/>
                </a:lnTo>
                <a:lnTo>
                  <a:pt x="2299287" y="130921"/>
                </a:lnTo>
                <a:lnTo>
                  <a:pt x="2308357" y="135570"/>
                </a:lnTo>
                <a:lnTo>
                  <a:pt x="2318893" y="136398"/>
                </a:lnTo>
                <a:lnTo>
                  <a:pt x="2329062" y="133058"/>
                </a:lnTo>
                <a:lnTo>
                  <a:pt x="2336784" y="126349"/>
                </a:lnTo>
                <a:lnTo>
                  <a:pt x="2341433" y="117234"/>
                </a:lnTo>
                <a:lnTo>
                  <a:pt x="2342260" y="106679"/>
                </a:lnTo>
                <a:lnTo>
                  <a:pt x="2338939" y="96637"/>
                </a:lnTo>
                <a:lnTo>
                  <a:pt x="2332259" y="88915"/>
                </a:lnTo>
                <a:lnTo>
                  <a:pt x="2323151" y="84266"/>
                </a:lnTo>
                <a:lnTo>
                  <a:pt x="2312543" y="83438"/>
                </a:lnTo>
                <a:close/>
              </a:path>
              <a:path w="7265670" h="1073150">
                <a:moveTo>
                  <a:pt x="2418587" y="70738"/>
                </a:moveTo>
                <a:lnTo>
                  <a:pt x="2408418" y="74058"/>
                </a:lnTo>
                <a:lnTo>
                  <a:pt x="2400696" y="80724"/>
                </a:lnTo>
                <a:lnTo>
                  <a:pt x="2396047" y="89794"/>
                </a:lnTo>
                <a:lnTo>
                  <a:pt x="2395220" y="100329"/>
                </a:lnTo>
                <a:lnTo>
                  <a:pt x="2398559" y="110446"/>
                </a:lnTo>
                <a:lnTo>
                  <a:pt x="2405268" y="118205"/>
                </a:lnTo>
                <a:lnTo>
                  <a:pt x="2414383" y="122868"/>
                </a:lnTo>
                <a:lnTo>
                  <a:pt x="2424937" y="123698"/>
                </a:lnTo>
                <a:lnTo>
                  <a:pt x="2434982" y="120358"/>
                </a:lnTo>
                <a:lnTo>
                  <a:pt x="2442718" y="113649"/>
                </a:lnTo>
                <a:lnTo>
                  <a:pt x="2447405" y="104534"/>
                </a:lnTo>
                <a:lnTo>
                  <a:pt x="2448306" y="93979"/>
                </a:lnTo>
                <a:lnTo>
                  <a:pt x="2444966" y="83937"/>
                </a:lnTo>
                <a:lnTo>
                  <a:pt x="2438257" y="76215"/>
                </a:lnTo>
                <a:lnTo>
                  <a:pt x="2429142" y="71566"/>
                </a:lnTo>
                <a:lnTo>
                  <a:pt x="2418587" y="70738"/>
                </a:lnTo>
                <a:close/>
              </a:path>
              <a:path w="7265670" h="1073150">
                <a:moveTo>
                  <a:pt x="2525013" y="58927"/>
                </a:moveTo>
                <a:lnTo>
                  <a:pt x="2514873" y="62101"/>
                </a:lnTo>
                <a:lnTo>
                  <a:pt x="2507043" y="68691"/>
                </a:lnTo>
                <a:lnTo>
                  <a:pt x="2502261" y="77733"/>
                </a:lnTo>
                <a:lnTo>
                  <a:pt x="2501265" y="88264"/>
                </a:lnTo>
                <a:lnTo>
                  <a:pt x="2504438" y="98351"/>
                </a:lnTo>
                <a:lnTo>
                  <a:pt x="2511028" y="106187"/>
                </a:lnTo>
                <a:lnTo>
                  <a:pt x="2520070" y="110999"/>
                </a:lnTo>
                <a:lnTo>
                  <a:pt x="2530601" y="112013"/>
                </a:lnTo>
                <a:lnTo>
                  <a:pt x="2530729" y="112013"/>
                </a:lnTo>
                <a:lnTo>
                  <a:pt x="2540795" y="108787"/>
                </a:lnTo>
                <a:lnTo>
                  <a:pt x="2548588" y="102203"/>
                </a:lnTo>
                <a:lnTo>
                  <a:pt x="2553356" y="93190"/>
                </a:lnTo>
                <a:lnTo>
                  <a:pt x="2554350" y="82676"/>
                </a:lnTo>
                <a:lnTo>
                  <a:pt x="2551195" y="72536"/>
                </a:lnTo>
                <a:lnTo>
                  <a:pt x="2544635" y="64706"/>
                </a:lnTo>
                <a:lnTo>
                  <a:pt x="2535598" y="59924"/>
                </a:lnTo>
                <a:lnTo>
                  <a:pt x="2525013" y="58927"/>
                </a:lnTo>
                <a:close/>
              </a:path>
              <a:path w="7265670" h="1073150">
                <a:moveTo>
                  <a:pt x="2631694" y="47878"/>
                </a:moveTo>
                <a:lnTo>
                  <a:pt x="2621438" y="50885"/>
                </a:lnTo>
                <a:lnTo>
                  <a:pt x="2613501" y="57356"/>
                </a:lnTo>
                <a:lnTo>
                  <a:pt x="2608564" y="66327"/>
                </a:lnTo>
                <a:lnTo>
                  <a:pt x="2607436" y="76835"/>
                </a:lnTo>
                <a:lnTo>
                  <a:pt x="2610425" y="87016"/>
                </a:lnTo>
                <a:lnTo>
                  <a:pt x="2616866" y="94948"/>
                </a:lnTo>
                <a:lnTo>
                  <a:pt x="2625832" y="99855"/>
                </a:lnTo>
                <a:lnTo>
                  <a:pt x="2636393" y="100964"/>
                </a:lnTo>
                <a:lnTo>
                  <a:pt x="2646574" y="97978"/>
                </a:lnTo>
                <a:lnTo>
                  <a:pt x="2654506" y="91551"/>
                </a:lnTo>
                <a:lnTo>
                  <a:pt x="2659413" y="82623"/>
                </a:lnTo>
                <a:lnTo>
                  <a:pt x="2660522" y="72136"/>
                </a:lnTo>
                <a:lnTo>
                  <a:pt x="2657536" y="61952"/>
                </a:lnTo>
                <a:lnTo>
                  <a:pt x="2651109" y="54006"/>
                </a:lnTo>
                <a:lnTo>
                  <a:pt x="2642181" y="49061"/>
                </a:lnTo>
                <a:lnTo>
                  <a:pt x="2631694" y="47878"/>
                </a:lnTo>
                <a:close/>
              </a:path>
              <a:path w="7265670" h="1073150">
                <a:moveTo>
                  <a:pt x="2737993" y="38480"/>
                </a:moveTo>
                <a:lnTo>
                  <a:pt x="2727755" y="41467"/>
                </a:lnTo>
                <a:lnTo>
                  <a:pt x="2719847" y="47894"/>
                </a:lnTo>
                <a:lnTo>
                  <a:pt x="2714916" y="56822"/>
                </a:lnTo>
                <a:lnTo>
                  <a:pt x="2713735" y="67310"/>
                </a:lnTo>
                <a:lnTo>
                  <a:pt x="2716724" y="77493"/>
                </a:lnTo>
                <a:lnTo>
                  <a:pt x="2723165" y="85439"/>
                </a:lnTo>
                <a:lnTo>
                  <a:pt x="2732131" y="90384"/>
                </a:lnTo>
                <a:lnTo>
                  <a:pt x="2742692" y="91566"/>
                </a:lnTo>
                <a:lnTo>
                  <a:pt x="2752875" y="88560"/>
                </a:lnTo>
                <a:lnTo>
                  <a:pt x="2760821" y="82089"/>
                </a:lnTo>
                <a:lnTo>
                  <a:pt x="2765766" y="73118"/>
                </a:lnTo>
                <a:lnTo>
                  <a:pt x="2766948" y="62611"/>
                </a:lnTo>
                <a:lnTo>
                  <a:pt x="2763889" y="52429"/>
                </a:lnTo>
                <a:lnTo>
                  <a:pt x="2757423" y="44497"/>
                </a:lnTo>
                <a:lnTo>
                  <a:pt x="2748482" y="39590"/>
                </a:lnTo>
                <a:lnTo>
                  <a:pt x="2737993" y="38480"/>
                </a:lnTo>
                <a:close/>
              </a:path>
              <a:path w="7265670" h="1073150">
                <a:moveTo>
                  <a:pt x="2844799" y="29845"/>
                </a:moveTo>
                <a:lnTo>
                  <a:pt x="2834465" y="32720"/>
                </a:lnTo>
                <a:lnTo>
                  <a:pt x="2826448" y="39036"/>
                </a:lnTo>
                <a:lnTo>
                  <a:pt x="2821384" y="47900"/>
                </a:lnTo>
                <a:lnTo>
                  <a:pt x="2820035" y="58420"/>
                </a:lnTo>
                <a:lnTo>
                  <a:pt x="2822928" y="68645"/>
                </a:lnTo>
                <a:lnTo>
                  <a:pt x="2829274" y="76692"/>
                </a:lnTo>
                <a:lnTo>
                  <a:pt x="2838144" y="81762"/>
                </a:lnTo>
                <a:lnTo>
                  <a:pt x="2848610" y="83058"/>
                </a:lnTo>
                <a:lnTo>
                  <a:pt x="2858891" y="80182"/>
                </a:lnTo>
                <a:lnTo>
                  <a:pt x="2866913" y="73866"/>
                </a:lnTo>
                <a:lnTo>
                  <a:pt x="2872007" y="65002"/>
                </a:lnTo>
                <a:lnTo>
                  <a:pt x="2873374" y="54483"/>
                </a:lnTo>
                <a:lnTo>
                  <a:pt x="2870481" y="44257"/>
                </a:lnTo>
                <a:lnTo>
                  <a:pt x="2864135" y="36210"/>
                </a:lnTo>
                <a:lnTo>
                  <a:pt x="2855265" y="31140"/>
                </a:lnTo>
                <a:lnTo>
                  <a:pt x="2844799" y="29845"/>
                </a:lnTo>
                <a:close/>
              </a:path>
              <a:path w="7265670" h="1073150">
                <a:moveTo>
                  <a:pt x="2951607" y="22098"/>
                </a:moveTo>
                <a:lnTo>
                  <a:pt x="2941337" y="24751"/>
                </a:lnTo>
                <a:lnTo>
                  <a:pt x="2933176" y="30940"/>
                </a:lnTo>
                <a:lnTo>
                  <a:pt x="2927943" y="39725"/>
                </a:lnTo>
                <a:lnTo>
                  <a:pt x="2926460" y="50164"/>
                </a:lnTo>
                <a:lnTo>
                  <a:pt x="2929169" y="60434"/>
                </a:lnTo>
                <a:lnTo>
                  <a:pt x="2935366" y="68595"/>
                </a:lnTo>
                <a:lnTo>
                  <a:pt x="2944159" y="73828"/>
                </a:lnTo>
                <a:lnTo>
                  <a:pt x="2954655" y="75311"/>
                </a:lnTo>
                <a:lnTo>
                  <a:pt x="2964977" y="72602"/>
                </a:lnTo>
                <a:lnTo>
                  <a:pt x="2973101" y="66405"/>
                </a:lnTo>
                <a:lnTo>
                  <a:pt x="2978320" y="57612"/>
                </a:lnTo>
                <a:lnTo>
                  <a:pt x="2979800" y="47116"/>
                </a:lnTo>
                <a:lnTo>
                  <a:pt x="2977092" y="36867"/>
                </a:lnTo>
                <a:lnTo>
                  <a:pt x="2970895" y="28749"/>
                </a:lnTo>
                <a:lnTo>
                  <a:pt x="2962102" y="23560"/>
                </a:lnTo>
                <a:lnTo>
                  <a:pt x="2951607" y="22098"/>
                </a:lnTo>
                <a:close/>
              </a:path>
              <a:path w="7265670" h="1073150">
                <a:moveTo>
                  <a:pt x="3058160" y="15875"/>
                </a:moveTo>
                <a:lnTo>
                  <a:pt x="3047890" y="18583"/>
                </a:lnTo>
                <a:lnTo>
                  <a:pt x="3039729" y="24780"/>
                </a:lnTo>
                <a:lnTo>
                  <a:pt x="3034496" y="33573"/>
                </a:lnTo>
                <a:lnTo>
                  <a:pt x="3033013" y="44069"/>
                </a:lnTo>
                <a:lnTo>
                  <a:pt x="3035722" y="54318"/>
                </a:lnTo>
                <a:lnTo>
                  <a:pt x="3041919" y="62436"/>
                </a:lnTo>
                <a:lnTo>
                  <a:pt x="3050712" y="67625"/>
                </a:lnTo>
                <a:lnTo>
                  <a:pt x="3061208" y="69087"/>
                </a:lnTo>
                <a:lnTo>
                  <a:pt x="3071530" y="66432"/>
                </a:lnTo>
                <a:lnTo>
                  <a:pt x="3079654" y="60229"/>
                </a:lnTo>
                <a:lnTo>
                  <a:pt x="3084873" y="51407"/>
                </a:lnTo>
                <a:lnTo>
                  <a:pt x="3086354" y="40894"/>
                </a:lnTo>
                <a:lnTo>
                  <a:pt x="3083645" y="30698"/>
                </a:lnTo>
                <a:lnTo>
                  <a:pt x="3077448" y="22574"/>
                </a:lnTo>
                <a:lnTo>
                  <a:pt x="3068655" y="17355"/>
                </a:lnTo>
                <a:lnTo>
                  <a:pt x="3058160" y="15875"/>
                </a:lnTo>
                <a:close/>
              </a:path>
              <a:path w="7265670" h="1073150">
                <a:moveTo>
                  <a:pt x="3165221" y="10413"/>
                </a:moveTo>
                <a:lnTo>
                  <a:pt x="3154818" y="12955"/>
                </a:lnTo>
                <a:lnTo>
                  <a:pt x="3146615" y="19034"/>
                </a:lnTo>
                <a:lnTo>
                  <a:pt x="3141269" y="27755"/>
                </a:lnTo>
                <a:lnTo>
                  <a:pt x="3139567" y="38226"/>
                </a:lnTo>
                <a:lnTo>
                  <a:pt x="3142108" y="48519"/>
                </a:lnTo>
                <a:lnTo>
                  <a:pt x="3148187" y="56753"/>
                </a:lnTo>
                <a:lnTo>
                  <a:pt x="3156908" y="62104"/>
                </a:lnTo>
                <a:lnTo>
                  <a:pt x="3167380" y="63753"/>
                </a:lnTo>
                <a:lnTo>
                  <a:pt x="3177726" y="61212"/>
                </a:lnTo>
                <a:lnTo>
                  <a:pt x="3185922" y="55133"/>
                </a:lnTo>
                <a:lnTo>
                  <a:pt x="3191259" y="46412"/>
                </a:lnTo>
                <a:lnTo>
                  <a:pt x="3192907" y="35940"/>
                </a:lnTo>
                <a:lnTo>
                  <a:pt x="3190438" y="25648"/>
                </a:lnTo>
                <a:lnTo>
                  <a:pt x="3184398" y="17414"/>
                </a:lnTo>
                <a:lnTo>
                  <a:pt x="3175690" y="12063"/>
                </a:lnTo>
                <a:lnTo>
                  <a:pt x="3165221" y="10413"/>
                </a:lnTo>
                <a:close/>
              </a:path>
              <a:path w="7265670" h="1073150">
                <a:moveTo>
                  <a:pt x="3271774" y="6096"/>
                </a:moveTo>
                <a:lnTo>
                  <a:pt x="3261481" y="8564"/>
                </a:lnTo>
                <a:lnTo>
                  <a:pt x="3253247" y="14604"/>
                </a:lnTo>
                <a:lnTo>
                  <a:pt x="3247896" y="23312"/>
                </a:lnTo>
                <a:lnTo>
                  <a:pt x="3246247" y="33782"/>
                </a:lnTo>
                <a:lnTo>
                  <a:pt x="3248788" y="44074"/>
                </a:lnTo>
                <a:lnTo>
                  <a:pt x="3254867" y="52308"/>
                </a:lnTo>
                <a:lnTo>
                  <a:pt x="3263588" y="57659"/>
                </a:lnTo>
                <a:lnTo>
                  <a:pt x="3274059" y="59309"/>
                </a:lnTo>
                <a:lnTo>
                  <a:pt x="3284352" y="56767"/>
                </a:lnTo>
                <a:lnTo>
                  <a:pt x="3292586" y="50688"/>
                </a:lnTo>
                <a:lnTo>
                  <a:pt x="3297937" y="41967"/>
                </a:lnTo>
                <a:lnTo>
                  <a:pt x="3299586" y="31496"/>
                </a:lnTo>
                <a:lnTo>
                  <a:pt x="3297045" y="21276"/>
                </a:lnTo>
                <a:lnTo>
                  <a:pt x="3290966" y="13081"/>
                </a:lnTo>
                <a:lnTo>
                  <a:pt x="3282245" y="7743"/>
                </a:lnTo>
                <a:lnTo>
                  <a:pt x="3271774" y="6096"/>
                </a:lnTo>
                <a:close/>
              </a:path>
              <a:path w="7265670" h="1073150">
                <a:moveTo>
                  <a:pt x="3378961" y="3048"/>
                </a:moveTo>
                <a:lnTo>
                  <a:pt x="3368625" y="5423"/>
                </a:lnTo>
                <a:lnTo>
                  <a:pt x="3360277" y="11382"/>
                </a:lnTo>
                <a:lnTo>
                  <a:pt x="3354762" y="20032"/>
                </a:lnTo>
                <a:lnTo>
                  <a:pt x="3352927" y="30479"/>
                </a:lnTo>
                <a:lnTo>
                  <a:pt x="3355282" y="40796"/>
                </a:lnTo>
                <a:lnTo>
                  <a:pt x="3361197" y="49101"/>
                </a:lnTo>
                <a:lnTo>
                  <a:pt x="3369804" y="54572"/>
                </a:lnTo>
                <a:lnTo>
                  <a:pt x="3380231" y="56387"/>
                </a:lnTo>
                <a:lnTo>
                  <a:pt x="3390675" y="54032"/>
                </a:lnTo>
                <a:lnTo>
                  <a:pt x="3398980" y="48117"/>
                </a:lnTo>
                <a:lnTo>
                  <a:pt x="3404451" y="39510"/>
                </a:lnTo>
                <a:lnTo>
                  <a:pt x="3406267" y="29083"/>
                </a:lnTo>
                <a:lnTo>
                  <a:pt x="3403911" y="18746"/>
                </a:lnTo>
                <a:lnTo>
                  <a:pt x="3397996" y="10398"/>
                </a:lnTo>
                <a:lnTo>
                  <a:pt x="3389389" y="4883"/>
                </a:lnTo>
                <a:lnTo>
                  <a:pt x="3378961" y="3048"/>
                </a:lnTo>
                <a:close/>
              </a:path>
              <a:path w="7265670" h="1073150">
                <a:moveTo>
                  <a:pt x="3486150" y="888"/>
                </a:moveTo>
                <a:lnTo>
                  <a:pt x="3475662" y="3077"/>
                </a:lnTo>
                <a:lnTo>
                  <a:pt x="3467242" y="8874"/>
                </a:lnTo>
                <a:lnTo>
                  <a:pt x="3461609" y="17408"/>
                </a:lnTo>
                <a:lnTo>
                  <a:pt x="3459606" y="27812"/>
                </a:lnTo>
                <a:lnTo>
                  <a:pt x="3461795" y="38173"/>
                </a:lnTo>
                <a:lnTo>
                  <a:pt x="3467592" y="46593"/>
                </a:lnTo>
                <a:lnTo>
                  <a:pt x="3476126" y="52226"/>
                </a:lnTo>
                <a:lnTo>
                  <a:pt x="3486530" y="54228"/>
                </a:lnTo>
                <a:lnTo>
                  <a:pt x="3497018" y="52040"/>
                </a:lnTo>
                <a:lnTo>
                  <a:pt x="3505438" y="46243"/>
                </a:lnTo>
                <a:lnTo>
                  <a:pt x="3511071" y="37709"/>
                </a:lnTo>
                <a:lnTo>
                  <a:pt x="3513074" y="27304"/>
                </a:lnTo>
                <a:lnTo>
                  <a:pt x="3510885" y="16944"/>
                </a:lnTo>
                <a:lnTo>
                  <a:pt x="3505088" y="8524"/>
                </a:lnTo>
                <a:lnTo>
                  <a:pt x="3496554" y="2891"/>
                </a:lnTo>
                <a:lnTo>
                  <a:pt x="3486150" y="888"/>
                </a:lnTo>
                <a:close/>
              </a:path>
              <a:path w="7265670" h="1073150">
                <a:moveTo>
                  <a:pt x="3592829" y="0"/>
                </a:moveTo>
                <a:lnTo>
                  <a:pt x="3582469" y="2188"/>
                </a:lnTo>
                <a:lnTo>
                  <a:pt x="3574049" y="7985"/>
                </a:lnTo>
                <a:lnTo>
                  <a:pt x="3568416" y="16519"/>
                </a:lnTo>
                <a:lnTo>
                  <a:pt x="3566413" y="26924"/>
                </a:lnTo>
                <a:lnTo>
                  <a:pt x="3568602" y="37284"/>
                </a:lnTo>
                <a:lnTo>
                  <a:pt x="3574399" y="45704"/>
                </a:lnTo>
                <a:lnTo>
                  <a:pt x="3582933" y="51337"/>
                </a:lnTo>
                <a:lnTo>
                  <a:pt x="3593337" y="53339"/>
                </a:lnTo>
                <a:lnTo>
                  <a:pt x="3603698" y="51151"/>
                </a:lnTo>
                <a:lnTo>
                  <a:pt x="3612118" y="45354"/>
                </a:lnTo>
                <a:lnTo>
                  <a:pt x="3617751" y="36820"/>
                </a:lnTo>
                <a:lnTo>
                  <a:pt x="3619754" y="26415"/>
                </a:lnTo>
                <a:lnTo>
                  <a:pt x="3617565" y="16055"/>
                </a:lnTo>
                <a:lnTo>
                  <a:pt x="3611768" y="7635"/>
                </a:lnTo>
                <a:lnTo>
                  <a:pt x="3603234" y="2002"/>
                </a:lnTo>
                <a:lnTo>
                  <a:pt x="3592829" y="0"/>
                </a:lnTo>
                <a:close/>
              </a:path>
              <a:path w="7265670" h="1073150">
                <a:moveTo>
                  <a:pt x="3700018" y="380"/>
                </a:moveTo>
                <a:lnTo>
                  <a:pt x="3689613" y="2383"/>
                </a:lnTo>
                <a:lnTo>
                  <a:pt x="3681079" y="8016"/>
                </a:lnTo>
                <a:lnTo>
                  <a:pt x="3675282" y="16436"/>
                </a:lnTo>
                <a:lnTo>
                  <a:pt x="3673094" y="26797"/>
                </a:lnTo>
                <a:lnTo>
                  <a:pt x="3675096" y="37201"/>
                </a:lnTo>
                <a:lnTo>
                  <a:pt x="3680729" y="45735"/>
                </a:lnTo>
                <a:lnTo>
                  <a:pt x="3689149" y="51532"/>
                </a:lnTo>
                <a:lnTo>
                  <a:pt x="3699509" y="53721"/>
                </a:lnTo>
                <a:lnTo>
                  <a:pt x="3710021" y="51718"/>
                </a:lnTo>
                <a:lnTo>
                  <a:pt x="3718512" y="46085"/>
                </a:lnTo>
                <a:lnTo>
                  <a:pt x="3724265" y="37665"/>
                </a:lnTo>
                <a:lnTo>
                  <a:pt x="3726433" y="27304"/>
                </a:lnTo>
                <a:lnTo>
                  <a:pt x="3724431" y="16900"/>
                </a:lnTo>
                <a:lnTo>
                  <a:pt x="3718798" y="8366"/>
                </a:lnTo>
                <a:lnTo>
                  <a:pt x="3710378" y="2569"/>
                </a:lnTo>
                <a:lnTo>
                  <a:pt x="3700018" y="380"/>
                </a:lnTo>
                <a:close/>
              </a:path>
              <a:path w="7265670" h="1073150">
                <a:moveTo>
                  <a:pt x="3807205" y="1650"/>
                </a:moveTo>
                <a:lnTo>
                  <a:pt x="3796758" y="3466"/>
                </a:lnTo>
                <a:lnTo>
                  <a:pt x="3788108" y="8937"/>
                </a:lnTo>
                <a:lnTo>
                  <a:pt x="3782149" y="17242"/>
                </a:lnTo>
                <a:lnTo>
                  <a:pt x="3779774" y="27559"/>
                </a:lnTo>
                <a:lnTo>
                  <a:pt x="3781609" y="38006"/>
                </a:lnTo>
                <a:lnTo>
                  <a:pt x="3787124" y="46656"/>
                </a:lnTo>
                <a:lnTo>
                  <a:pt x="3795472" y="52615"/>
                </a:lnTo>
                <a:lnTo>
                  <a:pt x="3805808" y="54990"/>
                </a:lnTo>
                <a:lnTo>
                  <a:pt x="3816256" y="53155"/>
                </a:lnTo>
                <a:lnTo>
                  <a:pt x="3824906" y="47640"/>
                </a:lnTo>
                <a:lnTo>
                  <a:pt x="3830865" y="39292"/>
                </a:lnTo>
                <a:lnTo>
                  <a:pt x="3833241" y="28955"/>
                </a:lnTo>
                <a:lnTo>
                  <a:pt x="3831405" y="18528"/>
                </a:lnTo>
                <a:lnTo>
                  <a:pt x="3825890" y="9921"/>
                </a:lnTo>
                <a:lnTo>
                  <a:pt x="3817542" y="4006"/>
                </a:lnTo>
                <a:lnTo>
                  <a:pt x="3807205" y="1650"/>
                </a:lnTo>
                <a:close/>
              </a:path>
              <a:path w="7265670" h="1073150">
                <a:moveTo>
                  <a:pt x="3913885" y="4445"/>
                </a:moveTo>
                <a:lnTo>
                  <a:pt x="3903458" y="6280"/>
                </a:lnTo>
                <a:lnTo>
                  <a:pt x="3894851" y="11795"/>
                </a:lnTo>
                <a:lnTo>
                  <a:pt x="3888936" y="20143"/>
                </a:lnTo>
                <a:lnTo>
                  <a:pt x="3886580" y="30479"/>
                </a:lnTo>
                <a:lnTo>
                  <a:pt x="3888396" y="40907"/>
                </a:lnTo>
                <a:lnTo>
                  <a:pt x="3893867" y="49514"/>
                </a:lnTo>
                <a:lnTo>
                  <a:pt x="3902172" y="55429"/>
                </a:lnTo>
                <a:lnTo>
                  <a:pt x="3912488" y="57785"/>
                </a:lnTo>
                <a:lnTo>
                  <a:pt x="3922936" y="55949"/>
                </a:lnTo>
                <a:lnTo>
                  <a:pt x="3931586" y="50434"/>
                </a:lnTo>
                <a:lnTo>
                  <a:pt x="3937545" y="42086"/>
                </a:lnTo>
                <a:lnTo>
                  <a:pt x="3939921" y="31750"/>
                </a:lnTo>
                <a:lnTo>
                  <a:pt x="3938085" y="21375"/>
                </a:lnTo>
                <a:lnTo>
                  <a:pt x="3932570" y="12763"/>
                </a:lnTo>
                <a:lnTo>
                  <a:pt x="3924222" y="6818"/>
                </a:lnTo>
                <a:lnTo>
                  <a:pt x="3913885" y="4445"/>
                </a:lnTo>
                <a:close/>
              </a:path>
              <a:path w="7265670" h="1073150">
                <a:moveTo>
                  <a:pt x="4021074" y="8382"/>
                </a:moveTo>
                <a:lnTo>
                  <a:pt x="4010548" y="10011"/>
                </a:lnTo>
                <a:lnTo>
                  <a:pt x="4001865" y="15319"/>
                </a:lnTo>
                <a:lnTo>
                  <a:pt x="3995801" y="23508"/>
                </a:lnTo>
                <a:lnTo>
                  <a:pt x="3993260" y="33782"/>
                </a:lnTo>
                <a:lnTo>
                  <a:pt x="3994836" y="44253"/>
                </a:lnTo>
                <a:lnTo>
                  <a:pt x="4000150" y="52974"/>
                </a:lnTo>
                <a:lnTo>
                  <a:pt x="4008370" y="59053"/>
                </a:lnTo>
                <a:lnTo>
                  <a:pt x="4018660" y="61595"/>
                </a:lnTo>
                <a:lnTo>
                  <a:pt x="4029259" y="59947"/>
                </a:lnTo>
                <a:lnTo>
                  <a:pt x="4037980" y="54609"/>
                </a:lnTo>
                <a:lnTo>
                  <a:pt x="4044059" y="46414"/>
                </a:lnTo>
                <a:lnTo>
                  <a:pt x="4046601" y="36195"/>
                </a:lnTo>
                <a:lnTo>
                  <a:pt x="4044951" y="25723"/>
                </a:lnTo>
                <a:lnTo>
                  <a:pt x="4039600" y="17002"/>
                </a:lnTo>
                <a:lnTo>
                  <a:pt x="4031366" y="10923"/>
                </a:lnTo>
                <a:lnTo>
                  <a:pt x="4021074" y="8382"/>
                </a:lnTo>
                <a:close/>
              </a:path>
              <a:path w="7265670" h="1073150">
                <a:moveTo>
                  <a:pt x="4127627" y="12953"/>
                </a:moveTo>
                <a:lnTo>
                  <a:pt x="4117155" y="14603"/>
                </a:lnTo>
                <a:lnTo>
                  <a:pt x="4108434" y="19954"/>
                </a:lnTo>
                <a:lnTo>
                  <a:pt x="4102355" y="28188"/>
                </a:lnTo>
                <a:lnTo>
                  <a:pt x="4099813" y="38480"/>
                </a:lnTo>
                <a:lnTo>
                  <a:pt x="4101463" y="48952"/>
                </a:lnTo>
                <a:lnTo>
                  <a:pt x="4106814" y="57673"/>
                </a:lnTo>
                <a:lnTo>
                  <a:pt x="4115048" y="63752"/>
                </a:lnTo>
                <a:lnTo>
                  <a:pt x="4125341" y="66294"/>
                </a:lnTo>
                <a:lnTo>
                  <a:pt x="4135812" y="64644"/>
                </a:lnTo>
                <a:lnTo>
                  <a:pt x="4144533" y="59293"/>
                </a:lnTo>
                <a:lnTo>
                  <a:pt x="4150612" y="51059"/>
                </a:lnTo>
                <a:lnTo>
                  <a:pt x="4153154" y="40766"/>
                </a:lnTo>
                <a:lnTo>
                  <a:pt x="4151504" y="30295"/>
                </a:lnTo>
                <a:lnTo>
                  <a:pt x="4146153" y="21574"/>
                </a:lnTo>
                <a:lnTo>
                  <a:pt x="4137919" y="15495"/>
                </a:lnTo>
                <a:lnTo>
                  <a:pt x="4127627" y="12953"/>
                </a:lnTo>
                <a:close/>
              </a:path>
              <a:path w="7265670" h="1073150">
                <a:moveTo>
                  <a:pt x="4234687" y="19558"/>
                </a:moveTo>
                <a:lnTo>
                  <a:pt x="4224172" y="21018"/>
                </a:lnTo>
                <a:lnTo>
                  <a:pt x="4215336" y="26193"/>
                </a:lnTo>
                <a:lnTo>
                  <a:pt x="4209095" y="34274"/>
                </a:lnTo>
                <a:lnTo>
                  <a:pt x="4206367" y="44450"/>
                </a:lnTo>
                <a:lnTo>
                  <a:pt x="4207829" y="54965"/>
                </a:lnTo>
                <a:lnTo>
                  <a:pt x="4213018" y="63801"/>
                </a:lnTo>
                <a:lnTo>
                  <a:pt x="4221136" y="70042"/>
                </a:lnTo>
                <a:lnTo>
                  <a:pt x="4231385" y="72771"/>
                </a:lnTo>
                <a:lnTo>
                  <a:pt x="4241901" y="71308"/>
                </a:lnTo>
                <a:lnTo>
                  <a:pt x="4250737" y="66119"/>
                </a:lnTo>
                <a:lnTo>
                  <a:pt x="4256978" y="58001"/>
                </a:lnTo>
                <a:lnTo>
                  <a:pt x="4259707" y="47751"/>
                </a:lnTo>
                <a:lnTo>
                  <a:pt x="4258244" y="37256"/>
                </a:lnTo>
                <a:lnTo>
                  <a:pt x="4253055" y="28463"/>
                </a:lnTo>
                <a:lnTo>
                  <a:pt x="4244937" y="22266"/>
                </a:lnTo>
                <a:lnTo>
                  <a:pt x="4234687" y="19558"/>
                </a:lnTo>
                <a:close/>
              </a:path>
              <a:path w="7265670" h="1073150">
                <a:moveTo>
                  <a:pt x="4341622" y="26797"/>
                </a:moveTo>
                <a:lnTo>
                  <a:pt x="4331029" y="28072"/>
                </a:lnTo>
                <a:lnTo>
                  <a:pt x="4322159" y="33099"/>
                </a:lnTo>
                <a:lnTo>
                  <a:pt x="4315813" y="41102"/>
                </a:lnTo>
                <a:lnTo>
                  <a:pt x="4312920" y="51308"/>
                </a:lnTo>
                <a:lnTo>
                  <a:pt x="4314213" y="61847"/>
                </a:lnTo>
                <a:lnTo>
                  <a:pt x="4319270" y="70754"/>
                </a:lnTo>
                <a:lnTo>
                  <a:pt x="4327278" y="77114"/>
                </a:lnTo>
                <a:lnTo>
                  <a:pt x="4337431" y="80010"/>
                </a:lnTo>
                <a:lnTo>
                  <a:pt x="4348023" y="78660"/>
                </a:lnTo>
                <a:lnTo>
                  <a:pt x="4356893" y="73596"/>
                </a:lnTo>
                <a:lnTo>
                  <a:pt x="4363239" y="65579"/>
                </a:lnTo>
                <a:lnTo>
                  <a:pt x="4366133" y="55372"/>
                </a:lnTo>
                <a:lnTo>
                  <a:pt x="4364839" y="44906"/>
                </a:lnTo>
                <a:lnTo>
                  <a:pt x="4359783" y="36036"/>
                </a:lnTo>
                <a:lnTo>
                  <a:pt x="4351774" y="29690"/>
                </a:lnTo>
                <a:lnTo>
                  <a:pt x="4341622" y="26797"/>
                </a:lnTo>
                <a:close/>
              </a:path>
              <a:path w="7265670" h="1073150">
                <a:moveTo>
                  <a:pt x="4447921" y="34925"/>
                </a:moveTo>
                <a:lnTo>
                  <a:pt x="4437455" y="36274"/>
                </a:lnTo>
                <a:lnTo>
                  <a:pt x="4428585" y="41338"/>
                </a:lnTo>
                <a:lnTo>
                  <a:pt x="4422239" y="49355"/>
                </a:lnTo>
                <a:lnTo>
                  <a:pt x="4419346" y="59562"/>
                </a:lnTo>
                <a:lnTo>
                  <a:pt x="4420621" y="70028"/>
                </a:lnTo>
                <a:lnTo>
                  <a:pt x="4425648" y="78898"/>
                </a:lnTo>
                <a:lnTo>
                  <a:pt x="4433651" y="85244"/>
                </a:lnTo>
                <a:lnTo>
                  <a:pt x="4443857" y="88137"/>
                </a:lnTo>
                <a:lnTo>
                  <a:pt x="4454449" y="86862"/>
                </a:lnTo>
                <a:lnTo>
                  <a:pt x="4463319" y="81835"/>
                </a:lnTo>
                <a:lnTo>
                  <a:pt x="4469665" y="73832"/>
                </a:lnTo>
                <a:lnTo>
                  <a:pt x="4472558" y="63626"/>
                </a:lnTo>
                <a:lnTo>
                  <a:pt x="4471265" y="53089"/>
                </a:lnTo>
                <a:lnTo>
                  <a:pt x="4466208" y="44196"/>
                </a:lnTo>
                <a:lnTo>
                  <a:pt x="4458200" y="37873"/>
                </a:lnTo>
                <a:lnTo>
                  <a:pt x="4448048" y="35051"/>
                </a:lnTo>
                <a:close/>
              </a:path>
              <a:path w="7265670" h="1073150">
                <a:moveTo>
                  <a:pt x="4554728" y="44830"/>
                </a:moveTo>
                <a:lnTo>
                  <a:pt x="4544165" y="45938"/>
                </a:lnTo>
                <a:lnTo>
                  <a:pt x="4535185" y="50831"/>
                </a:lnTo>
                <a:lnTo>
                  <a:pt x="4528706" y="58725"/>
                </a:lnTo>
                <a:lnTo>
                  <a:pt x="4525645" y="68834"/>
                </a:lnTo>
                <a:lnTo>
                  <a:pt x="4526752" y="79396"/>
                </a:lnTo>
                <a:lnTo>
                  <a:pt x="4531645" y="88376"/>
                </a:lnTo>
                <a:lnTo>
                  <a:pt x="4539539" y="94855"/>
                </a:lnTo>
                <a:lnTo>
                  <a:pt x="4549648" y="97916"/>
                </a:lnTo>
                <a:lnTo>
                  <a:pt x="4560284" y="96809"/>
                </a:lnTo>
                <a:lnTo>
                  <a:pt x="4569269" y="91916"/>
                </a:lnTo>
                <a:lnTo>
                  <a:pt x="4575778" y="84022"/>
                </a:lnTo>
                <a:lnTo>
                  <a:pt x="4578858" y="73913"/>
                </a:lnTo>
                <a:lnTo>
                  <a:pt x="4577695" y="63351"/>
                </a:lnTo>
                <a:lnTo>
                  <a:pt x="4572793" y="54371"/>
                </a:lnTo>
                <a:lnTo>
                  <a:pt x="4564891" y="47892"/>
                </a:lnTo>
                <a:lnTo>
                  <a:pt x="4554728" y="44830"/>
                </a:lnTo>
                <a:close/>
              </a:path>
              <a:path w="7265670" h="1073150">
                <a:moveTo>
                  <a:pt x="4661408" y="55499"/>
                </a:moveTo>
                <a:lnTo>
                  <a:pt x="4650749" y="56419"/>
                </a:lnTo>
                <a:lnTo>
                  <a:pt x="4641707" y="61150"/>
                </a:lnTo>
                <a:lnTo>
                  <a:pt x="4635117" y="68929"/>
                </a:lnTo>
                <a:lnTo>
                  <a:pt x="4631944" y="78994"/>
                </a:lnTo>
                <a:lnTo>
                  <a:pt x="4632864" y="89580"/>
                </a:lnTo>
                <a:lnTo>
                  <a:pt x="4637595" y="98631"/>
                </a:lnTo>
                <a:lnTo>
                  <a:pt x="4645374" y="105229"/>
                </a:lnTo>
                <a:lnTo>
                  <a:pt x="4655439" y="108458"/>
                </a:lnTo>
                <a:lnTo>
                  <a:pt x="4666097" y="107517"/>
                </a:lnTo>
                <a:lnTo>
                  <a:pt x="4675139" y="102742"/>
                </a:lnTo>
                <a:lnTo>
                  <a:pt x="4681729" y="94920"/>
                </a:lnTo>
                <a:lnTo>
                  <a:pt x="4684903" y="84836"/>
                </a:lnTo>
                <a:lnTo>
                  <a:pt x="4683982" y="74304"/>
                </a:lnTo>
                <a:lnTo>
                  <a:pt x="4679251" y="65262"/>
                </a:lnTo>
                <a:lnTo>
                  <a:pt x="4671472" y="58672"/>
                </a:lnTo>
                <a:lnTo>
                  <a:pt x="4661408" y="55499"/>
                </a:lnTo>
                <a:close/>
              </a:path>
              <a:path w="7265670" h="1073150">
                <a:moveTo>
                  <a:pt x="4767453" y="67183"/>
                </a:moveTo>
                <a:lnTo>
                  <a:pt x="4756866" y="68123"/>
                </a:lnTo>
                <a:lnTo>
                  <a:pt x="4747815" y="72898"/>
                </a:lnTo>
                <a:lnTo>
                  <a:pt x="4741217" y="80720"/>
                </a:lnTo>
                <a:lnTo>
                  <a:pt x="4737989" y="90804"/>
                </a:lnTo>
                <a:lnTo>
                  <a:pt x="4738911" y="101338"/>
                </a:lnTo>
                <a:lnTo>
                  <a:pt x="4743656" y="110394"/>
                </a:lnTo>
                <a:lnTo>
                  <a:pt x="4751472" y="117022"/>
                </a:lnTo>
                <a:lnTo>
                  <a:pt x="4761611" y="120269"/>
                </a:lnTo>
                <a:lnTo>
                  <a:pt x="4772144" y="119274"/>
                </a:lnTo>
                <a:lnTo>
                  <a:pt x="4781200" y="114506"/>
                </a:lnTo>
                <a:lnTo>
                  <a:pt x="4787828" y="106713"/>
                </a:lnTo>
                <a:lnTo>
                  <a:pt x="4791075" y="96647"/>
                </a:lnTo>
                <a:lnTo>
                  <a:pt x="4790080" y="86060"/>
                </a:lnTo>
                <a:lnTo>
                  <a:pt x="4785312" y="77009"/>
                </a:lnTo>
                <a:lnTo>
                  <a:pt x="4777519" y="70411"/>
                </a:lnTo>
                <a:lnTo>
                  <a:pt x="4767453" y="67183"/>
                </a:lnTo>
                <a:close/>
              </a:path>
              <a:path w="7265670" h="1073150">
                <a:moveTo>
                  <a:pt x="4873879" y="80390"/>
                </a:moveTo>
                <a:lnTo>
                  <a:pt x="4863195" y="81145"/>
                </a:lnTo>
                <a:lnTo>
                  <a:pt x="4854067" y="85756"/>
                </a:lnTo>
                <a:lnTo>
                  <a:pt x="4847320" y="93464"/>
                </a:lnTo>
                <a:lnTo>
                  <a:pt x="4843907" y="103504"/>
                </a:lnTo>
                <a:lnTo>
                  <a:pt x="4844714" y="114061"/>
                </a:lnTo>
                <a:lnTo>
                  <a:pt x="4849320" y="123189"/>
                </a:lnTo>
                <a:lnTo>
                  <a:pt x="4856997" y="129936"/>
                </a:lnTo>
                <a:lnTo>
                  <a:pt x="4867021" y="133350"/>
                </a:lnTo>
                <a:lnTo>
                  <a:pt x="4877702" y="132542"/>
                </a:lnTo>
                <a:lnTo>
                  <a:pt x="4886817" y="127936"/>
                </a:lnTo>
                <a:lnTo>
                  <a:pt x="4893526" y="120259"/>
                </a:lnTo>
                <a:lnTo>
                  <a:pt x="4896866" y="110236"/>
                </a:lnTo>
                <a:lnTo>
                  <a:pt x="4896131" y="99679"/>
                </a:lnTo>
                <a:lnTo>
                  <a:pt x="4891563" y="90550"/>
                </a:lnTo>
                <a:lnTo>
                  <a:pt x="4883900" y="83804"/>
                </a:lnTo>
                <a:lnTo>
                  <a:pt x="4873879" y="80390"/>
                </a:lnTo>
                <a:close/>
              </a:path>
              <a:path w="7265670" h="1073150">
                <a:moveTo>
                  <a:pt x="4980051" y="94487"/>
                </a:moveTo>
                <a:lnTo>
                  <a:pt x="4969452" y="95055"/>
                </a:lnTo>
                <a:lnTo>
                  <a:pt x="4960223" y="99504"/>
                </a:lnTo>
                <a:lnTo>
                  <a:pt x="4953351" y="107096"/>
                </a:lnTo>
                <a:lnTo>
                  <a:pt x="4949825" y="117094"/>
                </a:lnTo>
                <a:lnTo>
                  <a:pt x="4950392" y="127619"/>
                </a:lnTo>
                <a:lnTo>
                  <a:pt x="4954841" y="136810"/>
                </a:lnTo>
                <a:lnTo>
                  <a:pt x="4962433" y="143668"/>
                </a:lnTo>
                <a:lnTo>
                  <a:pt x="4972431" y="147192"/>
                </a:lnTo>
                <a:lnTo>
                  <a:pt x="4983011" y="146625"/>
                </a:lnTo>
                <a:lnTo>
                  <a:pt x="4992211" y="142176"/>
                </a:lnTo>
                <a:lnTo>
                  <a:pt x="4999077" y="134584"/>
                </a:lnTo>
                <a:lnTo>
                  <a:pt x="5002657" y="124587"/>
                </a:lnTo>
                <a:lnTo>
                  <a:pt x="5002089" y="114061"/>
                </a:lnTo>
                <a:lnTo>
                  <a:pt x="4997640" y="104870"/>
                </a:lnTo>
                <a:lnTo>
                  <a:pt x="4990048" y="98012"/>
                </a:lnTo>
                <a:lnTo>
                  <a:pt x="4980051" y="94487"/>
                </a:lnTo>
                <a:close/>
              </a:path>
              <a:path w="7265670" h="1073150">
                <a:moveTo>
                  <a:pt x="5085715" y="109600"/>
                </a:moveTo>
                <a:lnTo>
                  <a:pt x="5075116" y="110239"/>
                </a:lnTo>
                <a:lnTo>
                  <a:pt x="5065887" y="114712"/>
                </a:lnTo>
                <a:lnTo>
                  <a:pt x="5059015" y="122281"/>
                </a:lnTo>
                <a:lnTo>
                  <a:pt x="5055489" y="132207"/>
                </a:lnTo>
                <a:lnTo>
                  <a:pt x="5056056" y="142805"/>
                </a:lnTo>
                <a:lnTo>
                  <a:pt x="5060505" y="152034"/>
                </a:lnTo>
                <a:lnTo>
                  <a:pt x="5068097" y="158906"/>
                </a:lnTo>
                <a:lnTo>
                  <a:pt x="5078095" y="162433"/>
                </a:lnTo>
                <a:lnTo>
                  <a:pt x="5088675" y="161865"/>
                </a:lnTo>
                <a:lnTo>
                  <a:pt x="5097875" y="157416"/>
                </a:lnTo>
                <a:lnTo>
                  <a:pt x="5104741" y="149824"/>
                </a:lnTo>
                <a:lnTo>
                  <a:pt x="5108321" y="139826"/>
                </a:lnTo>
                <a:lnTo>
                  <a:pt x="5107699" y="129301"/>
                </a:lnTo>
                <a:lnTo>
                  <a:pt x="5103256" y="120110"/>
                </a:lnTo>
                <a:lnTo>
                  <a:pt x="5095694" y="113252"/>
                </a:lnTo>
                <a:lnTo>
                  <a:pt x="5085715" y="109727"/>
                </a:lnTo>
                <a:close/>
              </a:path>
              <a:path w="7265670" h="1073150">
                <a:moveTo>
                  <a:pt x="5191633" y="126491"/>
                </a:moveTo>
                <a:lnTo>
                  <a:pt x="5180955" y="126871"/>
                </a:lnTo>
                <a:lnTo>
                  <a:pt x="5171678" y="131143"/>
                </a:lnTo>
                <a:lnTo>
                  <a:pt x="5164663" y="138582"/>
                </a:lnTo>
                <a:lnTo>
                  <a:pt x="5160899" y="148462"/>
                </a:lnTo>
                <a:lnTo>
                  <a:pt x="5161351" y="159085"/>
                </a:lnTo>
                <a:lnTo>
                  <a:pt x="5165661" y="168386"/>
                </a:lnTo>
                <a:lnTo>
                  <a:pt x="5173114" y="175377"/>
                </a:lnTo>
                <a:lnTo>
                  <a:pt x="5182997" y="179070"/>
                </a:lnTo>
                <a:lnTo>
                  <a:pt x="5193672" y="178688"/>
                </a:lnTo>
                <a:lnTo>
                  <a:pt x="5202935" y="174402"/>
                </a:lnTo>
                <a:lnTo>
                  <a:pt x="5209913" y="166925"/>
                </a:lnTo>
                <a:lnTo>
                  <a:pt x="5213604" y="156972"/>
                </a:lnTo>
                <a:lnTo>
                  <a:pt x="5213224" y="146423"/>
                </a:lnTo>
                <a:lnTo>
                  <a:pt x="5208952" y="137160"/>
                </a:lnTo>
                <a:lnTo>
                  <a:pt x="5201513" y="130182"/>
                </a:lnTo>
                <a:lnTo>
                  <a:pt x="5191633" y="126491"/>
                </a:lnTo>
                <a:close/>
              </a:path>
              <a:path w="7265670" h="1073150">
                <a:moveTo>
                  <a:pt x="5297297" y="144145"/>
                </a:moveTo>
                <a:lnTo>
                  <a:pt x="5286597" y="144410"/>
                </a:lnTo>
                <a:lnTo>
                  <a:pt x="5277262" y="148558"/>
                </a:lnTo>
                <a:lnTo>
                  <a:pt x="5270166" y="155896"/>
                </a:lnTo>
                <a:lnTo>
                  <a:pt x="5266309" y="165735"/>
                </a:lnTo>
                <a:lnTo>
                  <a:pt x="5266503" y="176309"/>
                </a:lnTo>
                <a:lnTo>
                  <a:pt x="5270627" y="185658"/>
                </a:lnTo>
                <a:lnTo>
                  <a:pt x="5277989" y="192791"/>
                </a:lnTo>
                <a:lnTo>
                  <a:pt x="5287899" y="196723"/>
                </a:lnTo>
                <a:lnTo>
                  <a:pt x="5298473" y="196457"/>
                </a:lnTo>
                <a:lnTo>
                  <a:pt x="5307822" y="192309"/>
                </a:lnTo>
                <a:lnTo>
                  <a:pt x="5314955" y="184971"/>
                </a:lnTo>
                <a:lnTo>
                  <a:pt x="5318887" y="175133"/>
                </a:lnTo>
                <a:lnTo>
                  <a:pt x="5318621" y="164558"/>
                </a:lnTo>
                <a:lnTo>
                  <a:pt x="5314473" y="155209"/>
                </a:lnTo>
                <a:lnTo>
                  <a:pt x="5307135" y="148076"/>
                </a:lnTo>
                <a:lnTo>
                  <a:pt x="5297297" y="144145"/>
                </a:lnTo>
                <a:close/>
              </a:path>
              <a:path w="7265670" h="1073150">
                <a:moveTo>
                  <a:pt x="5402326" y="162940"/>
                </a:moveTo>
                <a:lnTo>
                  <a:pt x="5391733" y="163153"/>
                </a:lnTo>
                <a:lnTo>
                  <a:pt x="5382355" y="167306"/>
                </a:lnTo>
                <a:lnTo>
                  <a:pt x="5375215" y="174674"/>
                </a:lnTo>
                <a:lnTo>
                  <a:pt x="5371338" y="184530"/>
                </a:lnTo>
                <a:lnTo>
                  <a:pt x="5371603" y="195103"/>
                </a:lnTo>
                <a:lnTo>
                  <a:pt x="5375751" y="204438"/>
                </a:lnTo>
                <a:lnTo>
                  <a:pt x="5383089" y="211534"/>
                </a:lnTo>
                <a:lnTo>
                  <a:pt x="5392928" y="215391"/>
                </a:lnTo>
                <a:lnTo>
                  <a:pt x="5403520" y="215199"/>
                </a:lnTo>
                <a:lnTo>
                  <a:pt x="5412898" y="211089"/>
                </a:lnTo>
                <a:lnTo>
                  <a:pt x="5420038" y="203765"/>
                </a:lnTo>
                <a:lnTo>
                  <a:pt x="5423916" y="193928"/>
                </a:lnTo>
                <a:lnTo>
                  <a:pt x="5423650" y="183282"/>
                </a:lnTo>
                <a:lnTo>
                  <a:pt x="5419502" y="173910"/>
                </a:lnTo>
                <a:lnTo>
                  <a:pt x="5412164" y="166800"/>
                </a:lnTo>
                <a:lnTo>
                  <a:pt x="5402326" y="162940"/>
                </a:lnTo>
                <a:close/>
              </a:path>
              <a:path w="7265670" h="1073150">
                <a:moveTo>
                  <a:pt x="5507609" y="183514"/>
                </a:moveTo>
                <a:lnTo>
                  <a:pt x="5476245" y="215068"/>
                </a:lnTo>
                <a:lnTo>
                  <a:pt x="5480192" y="224488"/>
                </a:lnTo>
                <a:lnTo>
                  <a:pt x="5487402" y="231741"/>
                </a:lnTo>
                <a:lnTo>
                  <a:pt x="5497195" y="235838"/>
                </a:lnTo>
                <a:lnTo>
                  <a:pt x="5507793" y="235833"/>
                </a:lnTo>
                <a:lnTo>
                  <a:pt x="5517213" y="231886"/>
                </a:lnTo>
                <a:lnTo>
                  <a:pt x="5524466" y="224676"/>
                </a:lnTo>
                <a:lnTo>
                  <a:pt x="5528486" y="215068"/>
                </a:lnTo>
                <a:lnTo>
                  <a:pt x="5528558" y="204285"/>
                </a:lnTo>
                <a:lnTo>
                  <a:pt x="5524611" y="194865"/>
                </a:lnTo>
                <a:lnTo>
                  <a:pt x="5517401" y="187612"/>
                </a:lnTo>
                <a:lnTo>
                  <a:pt x="5507609" y="183514"/>
                </a:lnTo>
                <a:close/>
              </a:path>
              <a:path w="7265670" h="1073150">
                <a:moveTo>
                  <a:pt x="5601888" y="205069"/>
                </a:moveTo>
                <a:lnTo>
                  <a:pt x="5592397" y="208883"/>
                </a:lnTo>
                <a:lnTo>
                  <a:pt x="5585025" y="215983"/>
                </a:lnTo>
                <a:lnTo>
                  <a:pt x="5580761" y="225678"/>
                </a:lnTo>
                <a:lnTo>
                  <a:pt x="5580651" y="236245"/>
                </a:lnTo>
                <a:lnTo>
                  <a:pt x="5584459" y="245729"/>
                </a:lnTo>
                <a:lnTo>
                  <a:pt x="5591530" y="253093"/>
                </a:lnTo>
                <a:lnTo>
                  <a:pt x="5601208" y="257301"/>
                </a:lnTo>
                <a:lnTo>
                  <a:pt x="5611901" y="257482"/>
                </a:lnTo>
                <a:lnTo>
                  <a:pt x="5621385" y="253698"/>
                </a:lnTo>
                <a:lnTo>
                  <a:pt x="5628749" y="246604"/>
                </a:lnTo>
                <a:lnTo>
                  <a:pt x="5632958" y="236854"/>
                </a:lnTo>
                <a:lnTo>
                  <a:pt x="5633138" y="226288"/>
                </a:lnTo>
                <a:lnTo>
                  <a:pt x="5629354" y="216804"/>
                </a:lnTo>
                <a:lnTo>
                  <a:pt x="5622260" y="209440"/>
                </a:lnTo>
                <a:lnTo>
                  <a:pt x="5612511" y="205232"/>
                </a:lnTo>
                <a:lnTo>
                  <a:pt x="5601888" y="205069"/>
                </a:lnTo>
                <a:close/>
              </a:path>
              <a:path w="7265670" h="1073150">
                <a:moveTo>
                  <a:pt x="5706693" y="227722"/>
                </a:moveTo>
                <a:lnTo>
                  <a:pt x="5697124" y="231330"/>
                </a:lnTo>
                <a:lnTo>
                  <a:pt x="5689603" y="238271"/>
                </a:lnTo>
                <a:lnTo>
                  <a:pt x="5685155" y="247903"/>
                </a:lnTo>
                <a:lnTo>
                  <a:pt x="5684839" y="258496"/>
                </a:lnTo>
                <a:lnTo>
                  <a:pt x="5688441" y="268065"/>
                </a:lnTo>
                <a:lnTo>
                  <a:pt x="5695352" y="275586"/>
                </a:lnTo>
                <a:lnTo>
                  <a:pt x="5704967" y="280035"/>
                </a:lnTo>
                <a:lnTo>
                  <a:pt x="5715684" y="280404"/>
                </a:lnTo>
                <a:lnTo>
                  <a:pt x="5725239" y="276796"/>
                </a:lnTo>
                <a:lnTo>
                  <a:pt x="5732722" y="269855"/>
                </a:lnTo>
                <a:lnTo>
                  <a:pt x="5737098" y="260223"/>
                </a:lnTo>
                <a:lnTo>
                  <a:pt x="5737467" y="249630"/>
                </a:lnTo>
                <a:lnTo>
                  <a:pt x="5733859" y="240061"/>
                </a:lnTo>
                <a:lnTo>
                  <a:pt x="5726918" y="232540"/>
                </a:lnTo>
                <a:lnTo>
                  <a:pt x="5717286" y="228091"/>
                </a:lnTo>
                <a:lnTo>
                  <a:pt x="5706693" y="227722"/>
                </a:lnTo>
                <a:close/>
              </a:path>
              <a:path w="7265670" h="1073150">
                <a:moveTo>
                  <a:pt x="5810579" y="252233"/>
                </a:moveTo>
                <a:lnTo>
                  <a:pt x="5801010" y="255841"/>
                </a:lnTo>
                <a:lnTo>
                  <a:pt x="5793489" y="262782"/>
                </a:lnTo>
                <a:lnTo>
                  <a:pt x="5789041" y="272414"/>
                </a:lnTo>
                <a:lnTo>
                  <a:pt x="5788725" y="283007"/>
                </a:lnTo>
                <a:lnTo>
                  <a:pt x="5792327" y="292576"/>
                </a:lnTo>
                <a:lnTo>
                  <a:pt x="5799238" y="300097"/>
                </a:lnTo>
                <a:lnTo>
                  <a:pt x="5808853" y="304546"/>
                </a:lnTo>
                <a:lnTo>
                  <a:pt x="5819517" y="304861"/>
                </a:lnTo>
                <a:lnTo>
                  <a:pt x="5829077" y="301259"/>
                </a:lnTo>
                <a:lnTo>
                  <a:pt x="5836590" y="294348"/>
                </a:lnTo>
                <a:lnTo>
                  <a:pt x="5840984" y="284734"/>
                </a:lnTo>
                <a:lnTo>
                  <a:pt x="5841353" y="274141"/>
                </a:lnTo>
                <a:lnTo>
                  <a:pt x="5837745" y="264572"/>
                </a:lnTo>
                <a:lnTo>
                  <a:pt x="5830804" y="257051"/>
                </a:lnTo>
                <a:lnTo>
                  <a:pt x="5821172" y="252602"/>
                </a:lnTo>
                <a:lnTo>
                  <a:pt x="5810579" y="252233"/>
                </a:lnTo>
                <a:close/>
              </a:path>
              <a:path w="7265670" h="1073150">
                <a:moveTo>
                  <a:pt x="5914568" y="278334"/>
                </a:moveTo>
                <a:lnTo>
                  <a:pt x="5904928" y="281765"/>
                </a:lnTo>
                <a:lnTo>
                  <a:pt x="5897288" y="288553"/>
                </a:lnTo>
                <a:lnTo>
                  <a:pt x="5892673" y="298069"/>
                </a:lnTo>
                <a:lnTo>
                  <a:pt x="5892115" y="308631"/>
                </a:lnTo>
                <a:lnTo>
                  <a:pt x="5895546" y="318277"/>
                </a:lnTo>
                <a:lnTo>
                  <a:pt x="5902334" y="325947"/>
                </a:lnTo>
                <a:lnTo>
                  <a:pt x="5911850" y="330580"/>
                </a:lnTo>
                <a:lnTo>
                  <a:pt x="5922466" y="331138"/>
                </a:lnTo>
                <a:lnTo>
                  <a:pt x="5932106" y="327707"/>
                </a:lnTo>
                <a:lnTo>
                  <a:pt x="5939746" y="320919"/>
                </a:lnTo>
                <a:lnTo>
                  <a:pt x="5944362" y="311403"/>
                </a:lnTo>
                <a:lnTo>
                  <a:pt x="5944919" y="300787"/>
                </a:lnTo>
                <a:lnTo>
                  <a:pt x="5941488" y="291147"/>
                </a:lnTo>
                <a:lnTo>
                  <a:pt x="5934700" y="283507"/>
                </a:lnTo>
                <a:lnTo>
                  <a:pt x="5925185" y="278891"/>
                </a:lnTo>
                <a:lnTo>
                  <a:pt x="5914568" y="278334"/>
                </a:lnTo>
                <a:close/>
              </a:path>
              <a:path w="7265670" h="1073150">
                <a:moveTo>
                  <a:pt x="6018230" y="305939"/>
                </a:moveTo>
                <a:lnTo>
                  <a:pt x="6008512" y="309149"/>
                </a:lnTo>
                <a:lnTo>
                  <a:pt x="6000724" y="315741"/>
                </a:lnTo>
                <a:lnTo>
                  <a:pt x="5995924" y="325120"/>
                </a:lnTo>
                <a:lnTo>
                  <a:pt x="5995104" y="335706"/>
                </a:lnTo>
                <a:lnTo>
                  <a:pt x="5998321" y="345424"/>
                </a:lnTo>
                <a:lnTo>
                  <a:pt x="6004942" y="353212"/>
                </a:lnTo>
                <a:lnTo>
                  <a:pt x="6014339" y="358013"/>
                </a:lnTo>
                <a:lnTo>
                  <a:pt x="6024981" y="358850"/>
                </a:lnTo>
                <a:lnTo>
                  <a:pt x="6034674" y="355663"/>
                </a:lnTo>
                <a:lnTo>
                  <a:pt x="6042487" y="349047"/>
                </a:lnTo>
                <a:lnTo>
                  <a:pt x="6047359" y="339598"/>
                </a:lnTo>
                <a:lnTo>
                  <a:pt x="6048122" y="329011"/>
                </a:lnTo>
                <a:lnTo>
                  <a:pt x="6044898" y="319293"/>
                </a:lnTo>
                <a:lnTo>
                  <a:pt x="6038268" y="311505"/>
                </a:lnTo>
                <a:lnTo>
                  <a:pt x="6028817" y="306704"/>
                </a:lnTo>
                <a:lnTo>
                  <a:pt x="6018230" y="305939"/>
                </a:lnTo>
                <a:close/>
              </a:path>
              <a:path w="7265670" h="1073150">
                <a:moveTo>
                  <a:pt x="6121401" y="335143"/>
                </a:moveTo>
                <a:lnTo>
                  <a:pt x="6111636" y="338153"/>
                </a:lnTo>
                <a:lnTo>
                  <a:pt x="6103705" y="344616"/>
                </a:lnTo>
                <a:lnTo>
                  <a:pt x="6098667" y="353949"/>
                </a:lnTo>
                <a:lnTo>
                  <a:pt x="6097694" y="364488"/>
                </a:lnTo>
                <a:lnTo>
                  <a:pt x="6100699" y="374253"/>
                </a:lnTo>
                <a:lnTo>
                  <a:pt x="6107132" y="382184"/>
                </a:lnTo>
                <a:lnTo>
                  <a:pt x="6116447" y="387223"/>
                </a:lnTo>
                <a:lnTo>
                  <a:pt x="6127113" y="388195"/>
                </a:lnTo>
                <a:lnTo>
                  <a:pt x="6136878" y="385190"/>
                </a:lnTo>
                <a:lnTo>
                  <a:pt x="6144809" y="378757"/>
                </a:lnTo>
                <a:lnTo>
                  <a:pt x="6149848" y="369442"/>
                </a:lnTo>
                <a:lnTo>
                  <a:pt x="6150800" y="358903"/>
                </a:lnTo>
                <a:lnTo>
                  <a:pt x="6147752" y="349138"/>
                </a:lnTo>
                <a:lnTo>
                  <a:pt x="6141275" y="341207"/>
                </a:lnTo>
                <a:lnTo>
                  <a:pt x="6131941" y="336169"/>
                </a:lnTo>
                <a:lnTo>
                  <a:pt x="6121401" y="335143"/>
                </a:lnTo>
                <a:close/>
              </a:path>
              <a:path w="7265670" h="1073150">
                <a:moveTo>
                  <a:pt x="6224174" y="366176"/>
                </a:moveTo>
                <a:lnTo>
                  <a:pt x="6214332" y="368966"/>
                </a:lnTo>
                <a:lnTo>
                  <a:pt x="6206251" y="375233"/>
                </a:lnTo>
                <a:lnTo>
                  <a:pt x="6201029" y="384428"/>
                </a:lnTo>
                <a:lnTo>
                  <a:pt x="6199721" y="394938"/>
                </a:lnTo>
                <a:lnTo>
                  <a:pt x="6202473" y="404780"/>
                </a:lnTo>
                <a:lnTo>
                  <a:pt x="6208726" y="412861"/>
                </a:lnTo>
                <a:lnTo>
                  <a:pt x="6217920" y="418084"/>
                </a:lnTo>
                <a:lnTo>
                  <a:pt x="6228538" y="419391"/>
                </a:lnTo>
                <a:lnTo>
                  <a:pt x="6238351" y="416639"/>
                </a:lnTo>
                <a:lnTo>
                  <a:pt x="6246425" y="410386"/>
                </a:lnTo>
                <a:lnTo>
                  <a:pt x="6251702" y="401192"/>
                </a:lnTo>
                <a:lnTo>
                  <a:pt x="6252936" y="390681"/>
                </a:lnTo>
                <a:lnTo>
                  <a:pt x="6250146" y="380825"/>
                </a:lnTo>
                <a:lnTo>
                  <a:pt x="6243879" y="372707"/>
                </a:lnTo>
                <a:lnTo>
                  <a:pt x="6234684" y="367411"/>
                </a:lnTo>
                <a:lnTo>
                  <a:pt x="6224174" y="366176"/>
                </a:lnTo>
                <a:close/>
              </a:path>
              <a:path w="7265670" h="1073150">
                <a:moveTo>
                  <a:pt x="6325520" y="399577"/>
                </a:moveTo>
                <a:lnTo>
                  <a:pt x="6315678" y="402367"/>
                </a:lnTo>
                <a:lnTo>
                  <a:pt x="6307597" y="408634"/>
                </a:lnTo>
                <a:lnTo>
                  <a:pt x="6302375" y="417829"/>
                </a:lnTo>
                <a:lnTo>
                  <a:pt x="6301067" y="428339"/>
                </a:lnTo>
                <a:lnTo>
                  <a:pt x="6303819" y="438181"/>
                </a:lnTo>
                <a:lnTo>
                  <a:pt x="6310072" y="446262"/>
                </a:lnTo>
                <a:lnTo>
                  <a:pt x="6319266" y="451485"/>
                </a:lnTo>
                <a:lnTo>
                  <a:pt x="6329902" y="452792"/>
                </a:lnTo>
                <a:lnTo>
                  <a:pt x="6339744" y="450040"/>
                </a:lnTo>
                <a:lnTo>
                  <a:pt x="6347825" y="443787"/>
                </a:lnTo>
                <a:lnTo>
                  <a:pt x="6353048" y="434594"/>
                </a:lnTo>
                <a:lnTo>
                  <a:pt x="6354300" y="424084"/>
                </a:lnTo>
                <a:lnTo>
                  <a:pt x="6351539" y="414242"/>
                </a:lnTo>
                <a:lnTo>
                  <a:pt x="6345279" y="406161"/>
                </a:lnTo>
                <a:lnTo>
                  <a:pt x="6336030" y="400938"/>
                </a:lnTo>
                <a:lnTo>
                  <a:pt x="6325520" y="399577"/>
                </a:lnTo>
                <a:close/>
              </a:path>
              <a:path w="7265670" h="1073150">
                <a:moveTo>
                  <a:pt x="6427019" y="435143"/>
                </a:moveTo>
                <a:lnTo>
                  <a:pt x="6417071" y="437594"/>
                </a:lnTo>
                <a:lnTo>
                  <a:pt x="6408767" y="443593"/>
                </a:lnTo>
                <a:lnTo>
                  <a:pt x="6403213" y="452627"/>
                </a:lnTo>
                <a:lnTo>
                  <a:pt x="6401603" y="463111"/>
                </a:lnTo>
                <a:lnTo>
                  <a:pt x="6404054" y="473059"/>
                </a:lnTo>
                <a:lnTo>
                  <a:pt x="6410053" y="481363"/>
                </a:lnTo>
                <a:lnTo>
                  <a:pt x="6419088" y="486917"/>
                </a:lnTo>
                <a:lnTo>
                  <a:pt x="6429571" y="488527"/>
                </a:lnTo>
                <a:lnTo>
                  <a:pt x="6439519" y="486076"/>
                </a:lnTo>
                <a:lnTo>
                  <a:pt x="6447823" y="480077"/>
                </a:lnTo>
                <a:lnTo>
                  <a:pt x="6453378" y="471042"/>
                </a:lnTo>
                <a:lnTo>
                  <a:pt x="6454987" y="460579"/>
                </a:lnTo>
                <a:lnTo>
                  <a:pt x="6452536" y="450675"/>
                </a:lnTo>
                <a:lnTo>
                  <a:pt x="6446537" y="442414"/>
                </a:lnTo>
                <a:lnTo>
                  <a:pt x="6437503" y="436879"/>
                </a:lnTo>
                <a:lnTo>
                  <a:pt x="6427019" y="435143"/>
                </a:lnTo>
                <a:close/>
              </a:path>
              <a:path w="7265670" h="1073150">
                <a:moveTo>
                  <a:pt x="6527397" y="473394"/>
                </a:moveTo>
                <a:lnTo>
                  <a:pt x="6517401" y="475535"/>
                </a:lnTo>
                <a:lnTo>
                  <a:pt x="6508954" y="481272"/>
                </a:lnTo>
                <a:lnTo>
                  <a:pt x="6503162" y="490092"/>
                </a:lnTo>
                <a:lnTo>
                  <a:pt x="6501251" y="500528"/>
                </a:lnTo>
                <a:lnTo>
                  <a:pt x="6503400" y="510524"/>
                </a:lnTo>
                <a:lnTo>
                  <a:pt x="6509144" y="518971"/>
                </a:lnTo>
                <a:lnTo>
                  <a:pt x="6518021" y="524763"/>
                </a:lnTo>
                <a:lnTo>
                  <a:pt x="6554602" y="499596"/>
                </a:lnTo>
                <a:lnTo>
                  <a:pt x="6552453" y="489600"/>
                </a:lnTo>
                <a:lnTo>
                  <a:pt x="6546709" y="481153"/>
                </a:lnTo>
                <a:lnTo>
                  <a:pt x="6537833" y="475361"/>
                </a:lnTo>
                <a:lnTo>
                  <a:pt x="6527397" y="473394"/>
                </a:lnTo>
                <a:close/>
              </a:path>
              <a:path w="7265670" h="1073150">
                <a:moveTo>
                  <a:pt x="6626810" y="514602"/>
                </a:moveTo>
                <a:lnTo>
                  <a:pt x="6616747" y="516397"/>
                </a:lnTo>
                <a:lnTo>
                  <a:pt x="6608089" y="521837"/>
                </a:lnTo>
                <a:lnTo>
                  <a:pt x="6601968" y="530478"/>
                </a:lnTo>
                <a:lnTo>
                  <a:pt x="6599680" y="540815"/>
                </a:lnTo>
                <a:lnTo>
                  <a:pt x="6601475" y="550878"/>
                </a:lnTo>
                <a:lnTo>
                  <a:pt x="6606915" y="559536"/>
                </a:lnTo>
                <a:lnTo>
                  <a:pt x="6615557" y="565658"/>
                </a:lnTo>
                <a:lnTo>
                  <a:pt x="6615684" y="565658"/>
                </a:lnTo>
                <a:lnTo>
                  <a:pt x="6626020" y="567945"/>
                </a:lnTo>
                <a:lnTo>
                  <a:pt x="6636083" y="566150"/>
                </a:lnTo>
                <a:lnTo>
                  <a:pt x="6644741" y="560710"/>
                </a:lnTo>
                <a:lnTo>
                  <a:pt x="6650863" y="552069"/>
                </a:lnTo>
                <a:lnTo>
                  <a:pt x="6653131" y="541732"/>
                </a:lnTo>
                <a:lnTo>
                  <a:pt x="6651291" y="531669"/>
                </a:lnTo>
                <a:lnTo>
                  <a:pt x="6645808" y="523011"/>
                </a:lnTo>
                <a:lnTo>
                  <a:pt x="6637147" y="516889"/>
                </a:lnTo>
                <a:lnTo>
                  <a:pt x="6626810" y="514602"/>
                </a:lnTo>
                <a:close/>
              </a:path>
              <a:path w="7265670" h="1073150">
                <a:moveTo>
                  <a:pt x="6724826" y="559165"/>
                </a:moveTo>
                <a:lnTo>
                  <a:pt x="6714696" y="560577"/>
                </a:lnTo>
                <a:lnTo>
                  <a:pt x="6705828" y="565705"/>
                </a:lnTo>
                <a:lnTo>
                  <a:pt x="6699377" y="574166"/>
                </a:lnTo>
                <a:lnTo>
                  <a:pt x="6696692" y="584386"/>
                </a:lnTo>
                <a:lnTo>
                  <a:pt x="6698091" y="594487"/>
                </a:lnTo>
                <a:lnTo>
                  <a:pt x="6703181" y="603349"/>
                </a:lnTo>
                <a:lnTo>
                  <a:pt x="6711569" y="609853"/>
                </a:lnTo>
                <a:lnTo>
                  <a:pt x="6721933" y="612538"/>
                </a:lnTo>
                <a:lnTo>
                  <a:pt x="6732063" y="611139"/>
                </a:lnTo>
                <a:lnTo>
                  <a:pt x="6740931" y="606049"/>
                </a:lnTo>
                <a:lnTo>
                  <a:pt x="6747383" y="597662"/>
                </a:lnTo>
                <a:lnTo>
                  <a:pt x="6750065" y="587371"/>
                </a:lnTo>
                <a:lnTo>
                  <a:pt x="6748653" y="577246"/>
                </a:lnTo>
                <a:lnTo>
                  <a:pt x="6743525" y="568408"/>
                </a:lnTo>
                <a:lnTo>
                  <a:pt x="6735064" y="561975"/>
                </a:lnTo>
                <a:lnTo>
                  <a:pt x="6724826" y="559165"/>
                </a:lnTo>
                <a:close/>
              </a:path>
              <a:path w="7265670" h="1073150">
                <a:moveTo>
                  <a:pt x="6820812" y="607915"/>
                </a:moveTo>
                <a:lnTo>
                  <a:pt x="6810629" y="608917"/>
                </a:lnTo>
                <a:lnTo>
                  <a:pt x="6801588" y="613658"/>
                </a:lnTo>
                <a:lnTo>
                  <a:pt x="6794881" y="621791"/>
                </a:lnTo>
                <a:lnTo>
                  <a:pt x="6791801" y="631983"/>
                </a:lnTo>
                <a:lnTo>
                  <a:pt x="6792817" y="642175"/>
                </a:lnTo>
                <a:lnTo>
                  <a:pt x="6797595" y="651224"/>
                </a:lnTo>
                <a:lnTo>
                  <a:pt x="6805803" y="657987"/>
                </a:lnTo>
                <a:lnTo>
                  <a:pt x="6815921" y="661048"/>
                </a:lnTo>
                <a:lnTo>
                  <a:pt x="6826075" y="660003"/>
                </a:lnTo>
                <a:lnTo>
                  <a:pt x="6835110" y="655218"/>
                </a:lnTo>
                <a:lnTo>
                  <a:pt x="6841871" y="647064"/>
                </a:lnTo>
                <a:lnTo>
                  <a:pt x="6844950" y="636946"/>
                </a:lnTo>
                <a:lnTo>
                  <a:pt x="6843934" y="626792"/>
                </a:lnTo>
                <a:lnTo>
                  <a:pt x="6839156" y="617757"/>
                </a:lnTo>
                <a:lnTo>
                  <a:pt x="6830949" y="610997"/>
                </a:lnTo>
                <a:lnTo>
                  <a:pt x="6820812" y="607915"/>
                </a:lnTo>
                <a:close/>
              </a:path>
              <a:path w="7265670" h="1073150">
                <a:moveTo>
                  <a:pt x="6914600" y="661451"/>
                </a:moveTo>
                <a:lnTo>
                  <a:pt x="6904402" y="661923"/>
                </a:lnTo>
                <a:lnTo>
                  <a:pt x="6895133" y="666206"/>
                </a:lnTo>
                <a:lnTo>
                  <a:pt x="6887972" y="673988"/>
                </a:lnTo>
                <a:lnTo>
                  <a:pt x="6884380" y="684010"/>
                </a:lnTo>
                <a:lnTo>
                  <a:pt x="6884860" y="694245"/>
                </a:lnTo>
                <a:lnTo>
                  <a:pt x="6889150" y="703528"/>
                </a:lnTo>
                <a:lnTo>
                  <a:pt x="6896989" y="710692"/>
                </a:lnTo>
                <a:lnTo>
                  <a:pt x="6906936" y="714265"/>
                </a:lnTo>
                <a:lnTo>
                  <a:pt x="6917134" y="713755"/>
                </a:lnTo>
                <a:lnTo>
                  <a:pt x="6926403" y="709459"/>
                </a:lnTo>
                <a:lnTo>
                  <a:pt x="6933565" y="701675"/>
                </a:lnTo>
                <a:lnTo>
                  <a:pt x="6937156" y="691727"/>
                </a:lnTo>
                <a:lnTo>
                  <a:pt x="6936676" y="681529"/>
                </a:lnTo>
                <a:lnTo>
                  <a:pt x="6932386" y="672260"/>
                </a:lnTo>
                <a:lnTo>
                  <a:pt x="6924548" y="665099"/>
                </a:lnTo>
                <a:lnTo>
                  <a:pt x="6914600" y="661451"/>
                </a:lnTo>
                <a:close/>
              </a:path>
              <a:path w="7265670" h="1073150">
                <a:moveTo>
                  <a:pt x="6995160" y="721391"/>
                </a:moveTo>
                <a:lnTo>
                  <a:pt x="6985504" y="724812"/>
                </a:lnTo>
                <a:lnTo>
                  <a:pt x="6977634" y="731901"/>
                </a:lnTo>
                <a:lnTo>
                  <a:pt x="6973129" y="741465"/>
                </a:lnTo>
                <a:lnTo>
                  <a:pt x="6972649" y="751649"/>
                </a:lnTo>
                <a:lnTo>
                  <a:pt x="6976026" y="761261"/>
                </a:lnTo>
                <a:lnTo>
                  <a:pt x="6983095" y="769112"/>
                </a:lnTo>
                <a:lnTo>
                  <a:pt x="6992733" y="773743"/>
                </a:lnTo>
                <a:lnTo>
                  <a:pt x="7002954" y="774223"/>
                </a:lnTo>
                <a:lnTo>
                  <a:pt x="7012580" y="770846"/>
                </a:lnTo>
                <a:lnTo>
                  <a:pt x="7020433" y="763777"/>
                </a:lnTo>
                <a:lnTo>
                  <a:pt x="7024991" y="754193"/>
                </a:lnTo>
                <a:lnTo>
                  <a:pt x="7025465" y="743965"/>
                </a:lnTo>
                <a:lnTo>
                  <a:pt x="7022058" y="734310"/>
                </a:lnTo>
                <a:lnTo>
                  <a:pt x="7014972" y="726439"/>
                </a:lnTo>
                <a:lnTo>
                  <a:pt x="7005387" y="721828"/>
                </a:lnTo>
                <a:lnTo>
                  <a:pt x="6995160" y="721391"/>
                </a:lnTo>
                <a:close/>
              </a:path>
              <a:path w="7265670" h="1073150">
                <a:moveTo>
                  <a:pt x="7011543" y="860551"/>
                </a:moveTo>
                <a:lnTo>
                  <a:pt x="7220966" y="1072769"/>
                </a:lnTo>
                <a:lnTo>
                  <a:pt x="7243734" y="920845"/>
                </a:lnTo>
                <a:lnTo>
                  <a:pt x="7149449" y="920845"/>
                </a:lnTo>
                <a:lnTo>
                  <a:pt x="7139755" y="917563"/>
                </a:lnTo>
                <a:lnTo>
                  <a:pt x="7131812" y="910589"/>
                </a:lnTo>
                <a:lnTo>
                  <a:pt x="7129020" y="904687"/>
                </a:lnTo>
                <a:lnTo>
                  <a:pt x="7011543" y="860551"/>
                </a:lnTo>
                <a:close/>
              </a:path>
              <a:path w="7265670" h="1073150">
                <a:moveTo>
                  <a:pt x="7129020" y="904687"/>
                </a:moveTo>
                <a:lnTo>
                  <a:pt x="7131812" y="910463"/>
                </a:lnTo>
                <a:lnTo>
                  <a:pt x="7139755" y="917563"/>
                </a:lnTo>
                <a:lnTo>
                  <a:pt x="7149449" y="920845"/>
                </a:lnTo>
                <a:lnTo>
                  <a:pt x="7159690" y="920269"/>
                </a:lnTo>
                <a:lnTo>
                  <a:pt x="7164435" y="917992"/>
                </a:lnTo>
                <a:lnTo>
                  <a:pt x="7129020" y="904687"/>
                </a:lnTo>
                <a:close/>
              </a:path>
              <a:path w="7265670" h="1073150">
                <a:moveTo>
                  <a:pt x="7164435" y="917992"/>
                </a:moveTo>
                <a:lnTo>
                  <a:pt x="7159690" y="920269"/>
                </a:lnTo>
                <a:lnTo>
                  <a:pt x="7149449" y="920845"/>
                </a:lnTo>
                <a:lnTo>
                  <a:pt x="7243734" y="920845"/>
                </a:lnTo>
                <a:lnTo>
                  <a:pt x="7243768" y="920623"/>
                </a:lnTo>
                <a:lnTo>
                  <a:pt x="7171436" y="920623"/>
                </a:lnTo>
                <a:lnTo>
                  <a:pt x="7164435" y="917992"/>
                </a:lnTo>
                <a:close/>
              </a:path>
              <a:path w="7265670" h="1073150">
                <a:moveTo>
                  <a:pt x="7265162" y="777875"/>
                </a:moveTo>
                <a:lnTo>
                  <a:pt x="7171436" y="920623"/>
                </a:lnTo>
                <a:lnTo>
                  <a:pt x="7243768" y="920623"/>
                </a:lnTo>
                <a:lnTo>
                  <a:pt x="7265162" y="777875"/>
                </a:lnTo>
                <a:close/>
              </a:path>
              <a:path w="7265670" h="1073150">
                <a:moveTo>
                  <a:pt x="7156735" y="867965"/>
                </a:moveTo>
                <a:lnTo>
                  <a:pt x="7146532" y="868527"/>
                </a:lnTo>
                <a:lnTo>
                  <a:pt x="7137019" y="873125"/>
                </a:lnTo>
                <a:lnTo>
                  <a:pt x="7129972" y="881066"/>
                </a:lnTo>
                <a:lnTo>
                  <a:pt x="7126652" y="890746"/>
                </a:lnTo>
                <a:lnTo>
                  <a:pt x="7127214" y="900949"/>
                </a:lnTo>
                <a:lnTo>
                  <a:pt x="7129020" y="904687"/>
                </a:lnTo>
                <a:lnTo>
                  <a:pt x="7164435" y="917992"/>
                </a:lnTo>
                <a:lnTo>
                  <a:pt x="7169277" y="915669"/>
                </a:lnTo>
                <a:lnTo>
                  <a:pt x="7176250" y="907746"/>
                </a:lnTo>
                <a:lnTo>
                  <a:pt x="7179532" y="898096"/>
                </a:lnTo>
                <a:lnTo>
                  <a:pt x="7178956" y="887898"/>
                </a:lnTo>
                <a:lnTo>
                  <a:pt x="7174357" y="878332"/>
                </a:lnTo>
                <a:lnTo>
                  <a:pt x="7166415" y="871285"/>
                </a:lnTo>
                <a:lnTo>
                  <a:pt x="7156735" y="867965"/>
                </a:lnTo>
                <a:close/>
              </a:path>
              <a:path w="7265670" h="1073150">
                <a:moveTo>
                  <a:pt x="7080583" y="788987"/>
                </a:moveTo>
                <a:lnTo>
                  <a:pt x="7070623" y="791217"/>
                </a:lnTo>
                <a:lnTo>
                  <a:pt x="7061962" y="797306"/>
                </a:lnTo>
                <a:lnTo>
                  <a:pt x="7056334" y="806271"/>
                </a:lnTo>
                <a:lnTo>
                  <a:pt x="7054659" y="816356"/>
                </a:lnTo>
                <a:lnTo>
                  <a:pt x="7056889" y="826345"/>
                </a:lnTo>
                <a:lnTo>
                  <a:pt x="7062978" y="835025"/>
                </a:lnTo>
                <a:lnTo>
                  <a:pt x="7071943" y="840652"/>
                </a:lnTo>
                <a:lnTo>
                  <a:pt x="7082028" y="842327"/>
                </a:lnTo>
                <a:lnTo>
                  <a:pt x="7092017" y="840097"/>
                </a:lnTo>
                <a:lnTo>
                  <a:pt x="7100697" y="834008"/>
                </a:lnTo>
                <a:lnTo>
                  <a:pt x="7106324" y="825043"/>
                </a:lnTo>
                <a:lnTo>
                  <a:pt x="7107999" y="814959"/>
                </a:lnTo>
                <a:lnTo>
                  <a:pt x="7105769" y="804969"/>
                </a:lnTo>
                <a:lnTo>
                  <a:pt x="7099681" y="796289"/>
                </a:lnTo>
                <a:lnTo>
                  <a:pt x="7090662" y="790662"/>
                </a:lnTo>
                <a:lnTo>
                  <a:pt x="7080583" y="788987"/>
                </a:lnTo>
                <a:close/>
              </a:path>
            </a:pathLst>
          </a:custGeom>
          <a:solidFill>
            <a:srgbClr val="B6DF5E"/>
          </a:solidFill>
          <a:ln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30" name="object 45"/>
          <p:cNvSpPr/>
          <p:nvPr/>
        </p:nvSpPr>
        <p:spPr>
          <a:xfrm>
            <a:off x="4085300" y="4564130"/>
            <a:ext cx="1100041" cy="775811"/>
          </a:xfrm>
          <a:custGeom>
            <a:avLst/>
            <a:gdLst/>
            <a:ahLst/>
            <a:cxnLst/>
            <a:rect l="l" t="t" r="r" b="b"/>
            <a:pathLst>
              <a:path w="7805420" h="1034414">
                <a:moveTo>
                  <a:pt x="7778369" y="27432"/>
                </a:moveTo>
                <a:lnTo>
                  <a:pt x="7766956" y="28979"/>
                </a:lnTo>
                <a:lnTo>
                  <a:pt x="7757366" y="34575"/>
                </a:lnTo>
                <a:lnTo>
                  <a:pt x="7750561" y="43362"/>
                </a:lnTo>
                <a:lnTo>
                  <a:pt x="7747508" y="54483"/>
                </a:lnTo>
                <a:lnTo>
                  <a:pt x="7749073" y="65893"/>
                </a:lnTo>
                <a:lnTo>
                  <a:pt x="7754699" y="75469"/>
                </a:lnTo>
                <a:lnTo>
                  <a:pt x="7763492" y="82236"/>
                </a:lnTo>
                <a:lnTo>
                  <a:pt x="7774558" y="85217"/>
                </a:lnTo>
                <a:lnTo>
                  <a:pt x="7785971" y="83669"/>
                </a:lnTo>
                <a:lnTo>
                  <a:pt x="7795561" y="78073"/>
                </a:lnTo>
                <a:lnTo>
                  <a:pt x="7802366" y="69286"/>
                </a:lnTo>
                <a:lnTo>
                  <a:pt x="7805420" y="58166"/>
                </a:lnTo>
                <a:lnTo>
                  <a:pt x="7803854" y="46755"/>
                </a:lnTo>
                <a:lnTo>
                  <a:pt x="7798228" y="37179"/>
                </a:lnTo>
                <a:lnTo>
                  <a:pt x="7789435" y="30412"/>
                </a:lnTo>
                <a:lnTo>
                  <a:pt x="7778369" y="27432"/>
                </a:lnTo>
                <a:close/>
              </a:path>
              <a:path w="7805420" h="1034414">
                <a:moveTo>
                  <a:pt x="7745950" y="136902"/>
                </a:moveTo>
                <a:lnTo>
                  <a:pt x="7734887" y="137795"/>
                </a:lnTo>
                <a:lnTo>
                  <a:pt x="7724991" y="142783"/>
                </a:lnTo>
                <a:lnTo>
                  <a:pt x="7717535" y="151511"/>
                </a:lnTo>
                <a:lnTo>
                  <a:pt x="7713976" y="162522"/>
                </a:lnTo>
                <a:lnTo>
                  <a:pt x="7714869" y="173561"/>
                </a:lnTo>
                <a:lnTo>
                  <a:pt x="7719857" y="183481"/>
                </a:lnTo>
                <a:lnTo>
                  <a:pt x="7728584" y="191008"/>
                </a:lnTo>
                <a:lnTo>
                  <a:pt x="7739540" y="194494"/>
                </a:lnTo>
                <a:lnTo>
                  <a:pt x="7750603" y="193563"/>
                </a:lnTo>
                <a:lnTo>
                  <a:pt x="7760499" y="188561"/>
                </a:lnTo>
                <a:lnTo>
                  <a:pt x="7767955" y="179832"/>
                </a:lnTo>
                <a:lnTo>
                  <a:pt x="7771568" y="168876"/>
                </a:lnTo>
                <a:lnTo>
                  <a:pt x="7770637" y="157813"/>
                </a:lnTo>
                <a:lnTo>
                  <a:pt x="7765635" y="147917"/>
                </a:lnTo>
                <a:lnTo>
                  <a:pt x="7756906" y="140462"/>
                </a:lnTo>
                <a:lnTo>
                  <a:pt x="7745950" y="136902"/>
                </a:lnTo>
                <a:close/>
              </a:path>
              <a:path w="7805420" h="1034414">
                <a:moveTo>
                  <a:pt x="7668609" y="224948"/>
                </a:moveTo>
                <a:lnTo>
                  <a:pt x="7657707" y="226929"/>
                </a:lnTo>
                <a:lnTo>
                  <a:pt x="7648067" y="233172"/>
                </a:lnTo>
                <a:lnTo>
                  <a:pt x="7641466" y="242689"/>
                </a:lnTo>
                <a:lnTo>
                  <a:pt x="7639208" y="253587"/>
                </a:lnTo>
                <a:lnTo>
                  <a:pt x="7641189" y="264533"/>
                </a:lnTo>
                <a:lnTo>
                  <a:pt x="7647432" y="274193"/>
                </a:lnTo>
                <a:lnTo>
                  <a:pt x="7656929" y="280666"/>
                </a:lnTo>
                <a:lnTo>
                  <a:pt x="7667783" y="282924"/>
                </a:lnTo>
                <a:lnTo>
                  <a:pt x="7678685" y="280943"/>
                </a:lnTo>
                <a:lnTo>
                  <a:pt x="7688326" y="274701"/>
                </a:lnTo>
                <a:lnTo>
                  <a:pt x="7694926" y="265183"/>
                </a:lnTo>
                <a:lnTo>
                  <a:pt x="7697184" y="254285"/>
                </a:lnTo>
                <a:lnTo>
                  <a:pt x="7695203" y="243339"/>
                </a:lnTo>
                <a:lnTo>
                  <a:pt x="7688960" y="233680"/>
                </a:lnTo>
                <a:lnTo>
                  <a:pt x="7679463" y="227206"/>
                </a:lnTo>
                <a:lnTo>
                  <a:pt x="7668609" y="224948"/>
                </a:lnTo>
                <a:close/>
              </a:path>
              <a:path w="7805420" h="1034414">
                <a:moveTo>
                  <a:pt x="7571591" y="296866"/>
                </a:moveTo>
                <a:lnTo>
                  <a:pt x="7560945" y="301244"/>
                </a:lnTo>
                <a:lnTo>
                  <a:pt x="7552818" y="309409"/>
                </a:lnTo>
                <a:lnTo>
                  <a:pt x="7548610" y="319706"/>
                </a:lnTo>
                <a:lnTo>
                  <a:pt x="7548600" y="330914"/>
                </a:lnTo>
                <a:lnTo>
                  <a:pt x="7552944" y="341503"/>
                </a:lnTo>
                <a:lnTo>
                  <a:pt x="7561109" y="349555"/>
                </a:lnTo>
                <a:lnTo>
                  <a:pt x="7571406" y="353726"/>
                </a:lnTo>
                <a:lnTo>
                  <a:pt x="7582536" y="353754"/>
                </a:lnTo>
                <a:lnTo>
                  <a:pt x="7593203" y="349377"/>
                </a:lnTo>
                <a:lnTo>
                  <a:pt x="7601255" y="341211"/>
                </a:lnTo>
                <a:lnTo>
                  <a:pt x="7605426" y="330914"/>
                </a:lnTo>
                <a:lnTo>
                  <a:pt x="7605422" y="319706"/>
                </a:lnTo>
                <a:lnTo>
                  <a:pt x="7601077" y="309118"/>
                </a:lnTo>
                <a:lnTo>
                  <a:pt x="7592931" y="301065"/>
                </a:lnTo>
                <a:lnTo>
                  <a:pt x="7582677" y="296894"/>
                </a:lnTo>
                <a:lnTo>
                  <a:pt x="7571591" y="296866"/>
                </a:lnTo>
                <a:close/>
              </a:path>
              <a:path w="7805420" h="1034414">
                <a:moveTo>
                  <a:pt x="7475505" y="357052"/>
                </a:moveTo>
                <a:lnTo>
                  <a:pt x="7464552" y="360426"/>
                </a:lnTo>
                <a:lnTo>
                  <a:pt x="7455634" y="367790"/>
                </a:lnTo>
                <a:lnTo>
                  <a:pt x="7450486" y="377618"/>
                </a:lnTo>
                <a:lnTo>
                  <a:pt x="7449387" y="388661"/>
                </a:lnTo>
                <a:lnTo>
                  <a:pt x="7452741" y="399669"/>
                </a:lnTo>
                <a:lnTo>
                  <a:pt x="7460124" y="408513"/>
                </a:lnTo>
                <a:lnTo>
                  <a:pt x="7469997" y="413654"/>
                </a:lnTo>
                <a:lnTo>
                  <a:pt x="7481083" y="414724"/>
                </a:lnTo>
                <a:lnTo>
                  <a:pt x="7492110" y="411353"/>
                </a:lnTo>
                <a:lnTo>
                  <a:pt x="7500955" y="403969"/>
                </a:lnTo>
                <a:lnTo>
                  <a:pt x="7506096" y="394096"/>
                </a:lnTo>
                <a:lnTo>
                  <a:pt x="7507166" y="383010"/>
                </a:lnTo>
                <a:lnTo>
                  <a:pt x="7503795" y="371983"/>
                </a:lnTo>
                <a:lnTo>
                  <a:pt x="7496413" y="363212"/>
                </a:lnTo>
                <a:lnTo>
                  <a:pt x="7486554" y="358108"/>
                </a:lnTo>
                <a:lnTo>
                  <a:pt x="7475505" y="357052"/>
                </a:lnTo>
                <a:close/>
              </a:path>
              <a:path w="7805420" h="1034414">
                <a:moveTo>
                  <a:pt x="7373802" y="409761"/>
                </a:moveTo>
                <a:lnTo>
                  <a:pt x="7362698" y="412623"/>
                </a:lnTo>
                <a:lnTo>
                  <a:pt x="7353430" y="419530"/>
                </a:lnTo>
                <a:lnTo>
                  <a:pt x="7347839" y="429117"/>
                </a:lnTo>
                <a:lnTo>
                  <a:pt x="7346247" y="440108"/>
                </a:lnTo>
                <a:lnTo>
                  <a:pt x="7349108" y="451231"/>
                </a:lnTo>
                <a:lnTo>
                  <a:pt x="7355998" y="460426"/>
                </a:lnTo>
                <a:lnTo>
                  <a:pt x="7365555" y="466026"/>
                </a:lnTo>
                <a:lnTo>
                  <a:pt x="7376541" y="467625"/>
                </a:lnTo>
                <a:lnTo>
                  <a:pt x="7387717" y="464820"/>
                </a:lnTo>
                <a:lnTo>
                  <a:pt x="7396912" y="457856"/>
                </a:lnTo>
                <a:lnTo>
                  <a:pt x="7402512" y="448262"/>
                </a:lnTo>
                <a:lnTo>
                  <a:pt x="7404111" y="437262"/>
                </a:lnTo>
                <a:lnTo>
                  <a:pt x="7401306" y="426085"/>
                </a:lnTo>
                <a:lnTo>
                  <a:pt x="7394344" y="416944"/>
                </a:lnTo>
                <a:lnTo>
                  <a:pt x="7384764" y="411353"/>
                </a:lnTo>
                <a:lnTo>
                  <a:pt x="7373802" y="409761"/>
                </a:lnTo>
                <a:close/>
              </a:path>
              <a:path w="7805420" h="1034414">
                <a:moveTo>
                  <a:pt x="7269198" y="456987"/>
                </a:moveTo>
                <a:lnTo>
                  <a:pt x="7257923" y="459359"/>
                </a:lnTo>
                <a:lnTo>
                  <a:pt x="7248453" y="465919"/>
                </a:lnTo>
                <a:lnTo>
                  <a:pt x="7242460" y="475265"/>
                </a:lnTo>
                <a:lnTo>
                  <a:pt x="7240420" y="486183"/>
                </a:lnTo>
                <a:lnTo>
                  <a:pt x="7242809" y="497459"/>
                </a:lnTo>
                <a:lnTo>
                  <a:pt x="7249368" y="506928"/>
                </a:lnTo>
                <a:lnTo>
                  <a:pt x="7258700" y="512921"/>
                </a:lnTo>
                <a:lnTo>
                  <a:pt x="7269581" y="514961"/>
                </a:lnTo>
                <a:lnTo>
                  <a:pt x="7280783" y="512572"/>
                </a:lnTo>
                <a:lnTo>
                  <a:pt x="7290325" y="506011"/>
                </a:lnTo>
                <a:lnTo>
                  <a:pt x="7296324" y="496665"/>
                </a:lnTo>
                <a:lnTo>
                  <a:pt x="7298394" y="485747"/>
                </a:lnTo>
                <a:lnTo>
                  <a:pt x="7296023" y="474472"/>
                </a:lnTo>
                <a:lnTo>
                  <a:pt x="7289462" y="465056"/>
                </a:lnTo>
                <a:lnTo>
                  <a:pt x="7280116" y="459057"/>
                </a:lnTo>
                <a:lnTo>
                  <a:pt x="7269198" y="456987"/>
                </a:lnTo>
                <a:close/>
              </a:path>
              <a:path w="7805420" h="1034414">
                <a:moveTo>
                  <a:pt x="7163101" y="499864"/>
                </a:moveTo>
                <a:lnTo>
                  <a:pt x="7151751" y="501650"/>
                </a:lnTo>
                <a:lnTo>
                  <a:pt x="7141854" y="507714"/>
                </a:lnTo>
                <a:lnTo>
                  <a:pt x="7135383" y="516731"/>
                </a:lnTo>
                <a:lnTo>
                  <a:pt x="7132746" y="527510"/>
                </a:lnTo>
                <a:lnTo>
                  <a:pt x="7134479" y="538861"/>
                </a:lnTo>
                <a:lnTo>
                  <a:pt x="7140543" y="548630"/>
                </a:lnTo>
                <a:lnTo>
                  <a:pt x="7149560" y="555101"/>
                </a:lnTo>
                <a:lnTo>
                  <a:pt x="7160339" y="557738"/>
                </a:lnTo>
                <a:lnTo>
                  <a:pt x="7171690" y="556006"/>
                </a:lnTo>
                <a:lnTo>
                  <a:pt x="7181586" y="549941"/>
                </a:lnTo>
                <a:lnTo>
                  <a:pt x="7188057" y="540924"/>
                </a:lnTo>
                <a:lnTo>
                  <a:pt x="7190694" y="530145"/>
                </a:lnTo>
                <a:lnTo>
                  <a:pt x="7188962" y="518795"/>
                </a:lnTo>
                <a:lnTo>
                  <a:pt x="7182897" y="509008"/>
                </a:lnTo>
                <a:lnTo>
                  <a:pt x="7173880" y="502507"/>
                </a:lnTo>
                <a:lnTo>
                  <a:pt x="7163101" y="499864"/>
                </a:lnTo>
                <a:close/>
              </a:path>
              <a:path w="7805420" h="1034414">
                <a:moveTo>
                  <a:pt x="7054798" y="539009"/>
                </a:moveTo>
                <a:lnTo>
                  <a:pt x="7043420" y="540512"/>
                </a:lnTo>
                <a:lnTo>
                  <a:pt x="7033367" y="546318"/>
                </a:lnTo>
                <a:lnTo>
                  <a:pt x="7026656" y="555148"/>
                </a:lnTo>
                <a:lnTo>
                  <a:pt x="7023754" y="565836"/>
                </a:lnTo>
                <a:lnTo>
                  <a:pt x="7025258" y="577215"/>
                </a:lnTo>
                <a:lnTo>
                  <a:pt x="7030993" y="587142"/>
                </a:lnTo>
                <a:lnTo>
                  <a:pt x="7039800" y="593867"/>
                </a:lnTo>
                <a:lnTo>
                  <a:pt x="7050512" y="596806"/>
                </a:lnTo>
                <a:lnTo>
                  <a:pt x="7061962" y="595376"/>
                </a:lnTo>
                <a:lnTo>
                  <a:pt x="7071889" y="589569"/>
                </a:lnTo>
                <a:lnTo>
                  <a:pt x="7078614" y="580739"/>
                </a:lnTo>
                <a:lnTo>
                  <a:pt x="7081553" y="570051"/>
                </a:lnTo>
                <a:lnTo>
                  <a:pt x="7080123" y="558673"/>
                </a:lnTo>
                <a:lnTo>
                  <a:pt x="7074316" y="548673"/>
                </a:lnTo>
                <a:lnTo>
                  <a:pt x="7065486" y="541924"/>
                </a:lnTo>
                <a:lnTo>
                  <a:pt x="7054798" y="539009"/>
                </a:lnTo>
                <a:close/>
              </a:path>
              <a:path w="7805420" h="1034414">
                <a:moveTo>
                  <a:pt x="6945497" y="575306"/>
                </a:moveTo>
                <a:lnTo>
                  <a:pt x="6934073" y="576453"/>
                </a:lnTo>
                <a:lnTo>
                  <a:pt x="6923932" y="581947"/>
                </a:lnTo>
                <a:lnTo>
                  <a:pt x="6916959" y="590597"/>
                </a:lnTo>
                <a:lnTo>
                  <a:pt x="6913749" y="601223"/>
                </a:lnTo>
                <a:lnTo>
                  <a:pt x="6914896" y="612648"/>
                </a:lnTo>
                <a:lnTo>
                  <a:pt x="6920390" y="622788"/>
                </a:lnTo>
                <a:lnTo>
                  <a:pt x="6929040" y="629761"/>
                </a:lnTo>
                <a:lnTo>
                  <a:pt x="6939666" y="632971"/>
                </a:lnTo>
                <a:lnTo>
                  <a:pt x="6951091" y="631825"/>
                </a:lnTo>
                <a:lnTo>
                  <a:pt x="6961231" y="626330"/>
                </a:lnTo>
                <a:lnTo>
                  <a:pt x="6968204" y="617680"/>
                </a:lnTo>
                <a:lnTo>
                  <a:pt x="6971414" y="607054"/>
                </a:lnTo>
                <a:lnTo>
                  <a:pt x="6970268" y="595630"/>
                </a:lnTo>
                <a:lnTo>
                  <a:pt x="6964773" y="585489"/>
                </a:lnTo>
                <a:lnTo>
                  <a:pt x="6956123" y="578516"/>
                </a:lnTo>
                <a:lnTo>
                  <a:pt x="6945497" y="575306"/>
                </a:lnTo>
                <a:close/>
              </a:path>
              <a:path w="7805420" h="1034414">
                <a:moveTo>
                  <a:pt x="6834911" y="608927"/>
                </a:moveTo>
                <a:lnTo>
                  <a:pt x="6823456" y="609981"/>
                </a:lnTo>
                <a:lnTo>
                  <a:pt x="6813220" y="615364"/>
                </a:lnTo>
                <a:lnTo>
                  <a:pt x="6806184" y="623903"/>
                </a:lnTo>
                <a:lnTo>
                  <a:pt x="6802862" y="634466"/>
                </a:lnTo>
                <a:lnTo>
                  <a:pt x="6803898" y="645922"/>
                </a:lnTo>
                <a:lnTo>
                  <a:pt x="6809299" y="656103"/>
                </a:lnTo>
                <a:lnTo>
                  <a:pt x="6817868" y="663178"/>
                </a:lnTo>
                <a:lnTo>
                  <a:pt x="6828436" y="666513"/>
                </a:lnTo>
                <a:lnTo>
                  <a:pt x="6839839" y="665480"/>
                </a:lnTo>
                <a:lnTo>
                  <a:pt x="6850074" y="660076"/>
                </a:lnTo>
                <a:lnTo>
                  <a:pt x="6857110" y="651494"/>
                </a:lnTo>
                <a:lnTo>
                  <a:pt x="6860432" y="640887"/>
                </a:lnTo>
                <a:lnTo>
                  <a:pt x="6859397" y="629412"/>
                </a:lnTo>
                <a:lnTo>
                  <a:pt x="6854013" y="619250"/>
                </a:lnTo>
                <a:lnTo>
                  <a:pt x="6845474" y="612219"/>
                </a:lnTo>
                <a:lnTo>
                  <a:pt x="6834911" y="608927"/>
                </a:lnTo>
                <a:close/>
              </a:path>
              <a:path w="7805420" h="1034414">
                <a:moveTo>
                  <a:pt x="6723961" y="640197"/>
                </a:moveTo>
                <a:lnTo>
                  <a:pt x="6712458" y="640969"/>
                </a:lnTo>
                <a:lnTo>
                  <a:pt x="6702157" y="646132"/>
                </a:lnTo>
                <a:lnTo>
                  <a:pt x="6694916" y="654558"/>
                </a:lnTo>
                <a:lnTo>
                  <a:pt x="6691366" y="665079"/>
                </a:lnTo>
                <a:lnTo>
                  <a:pt x="6692138" y="676529"/>
                </a:lnTo>
                <a:lnTo>
                  <a:pt x="6697283" y="686776"/>
                </a:lnTo>
                <a:lnTo>
                  <a:pt x="6705679" y="694023"/>
                </a:lnTo>
                <a:lnTo>
                  <a:pt x="6716194" y="697603"/>
                </a:lnTo>
                <a:lnTo>
                  <a:pt x="6727698" y="696849"/>
                </a:lnTo>
                <a:lnTo>
                  <a:pt x="6737998" y="691685"/>
                </a:lnTo>
                <a:lnTo>
                  <a:pt x="6745239" y="683260"/>
                </a:lnTo>
                <a:lnTo>
                  <a:pt x="6748789" y="672738"/>
                </a:lnTo>
                <a:lnTo>
                  <a:pt x="6748018" y="661289"/>
                </a:lnTo>
                <a:lnTo>
                  <a:pt x="6742872" y="650988"/>
                </a:lnTo>
                <a:lnTo>
                  <a:pt x="6734476" y="643747"/>
                </a:lnTo>
                <a:lnTo>
                  <a:pt x="6723961" y="640197"/>
                </a:lnTo>
                <a:close/>
              </a:path>
              <a:path w="7805420" h="1034414">
                <a:moveTo>
                  <a:pt x="6612179" y="669232"/>
                </a:moveTo>
                <a:lnTo>
                  <a:pt x="6600698" y="669798"/>
                </a:lnTo>
                <a:lnTo>
                  <a:pt x="6590333" y="674796"/>
                </a:lnTo>
                <a:lnTo>
                  <a:pt x="6582933" y="683117"/>
                </a:lnTo>
                <a:lnTo>
                  <a:pt x="6579177" y="693604"/>
                </a:lnTo>
                <a:lnTo>
                  <a:pt x="6579743" y="705104"/>
                </a:lnTo>
                <a:lnTo>
                  <a:pt x="6584741" y="715448"/>
                </a:lnTo>
                <a:lnTo>
                  <a:pt x="6593062" y="722804"/>
                </a:lnTo>
                <a:lnTo>
                  <a:pt x="6603549" y="726517"/>
                </a:lnTo>
                <a:lnTo>
                  <a:pt x="6615049" y="725932"/>
                </a:lnTo>
                <a:lnTo>
                  <a:pt x="6625413" y="720953"/>
                </a:lnTo>
                <a:lnTo>
                  <a:pt x="6632813" y="712676"/>
                </a:lnTo>
                <a:lnTo>
                  <a:pt x="6636569" y="702232"/>
                </a:lnTo>
                <a:lnTo>
                  <a:pt x="6636004" y="690753"/>
                </a:lnTo>
                <a:lnTo>
                  <a:pt x="6630951" y="680388"/>
                </a:lnTo>
                <a:lnTo>
                  <a:pt x="6622637" y="672988"/>
                </a:lnTo>
                <a:lnTo>
                  <a:pt x="6612179" y="669232"/>
                </a:lnTo>
                <a:close/>
              </a:path>
              <a:path w="7805420" h="1034414">
                <a:moveTo>
                  <a:pt x="6500139" y="696598"/>
                </a:moveTo>
                <a:lnTo>
                  <a:pt x="6488683" y="696976"/>
                </a:lnTo>
                <a:lnTo>
                  <a:pt x="6478146" y="701788"/>
                </a:lnTo>
                <a:lnTo>
                  <a:pt x="6470618" y="709945"/>
                </a:lnTo>
                <a:lnTo>
                  <a:pt x="6466661" y="720318"/>
                </a:lnTo>
                <a:lnTo>
                  <a:pt x="6466967" y="731774"/>
                </a:lnTo>
                <a:lnTo>
                  <a:pt x="6471781" y="742255"/>
                </a:lnTo>
                <a:lnTo>
                  <a:pt x="6479952" y="749808"/>
                </a:lnTo>
                <a:lnTo>
                  <a:pt x="6490362" y="753741"/>
                </a:lnTo>
                <a:lnTo>
                  <a:pt x="6501892" y="753364"/>
                </a:lnTo>
                <a:lnTo>
                  <a:pt x="6512373" y="748551"/>
                </a:lnTo>
                <a:lnTo>
                  <a:pt x="6519926" y="740394"/>
                </a:lnTo>
                <a:lnTo>
                  <a:pt x="6523859" y="730021"/>
                </a:lnTo>
                <a:lnTo>
                  <a:pt x="6523482" y="718566"/>
                </a:lnTo>
                <a:lnTo>
                  <a:pt x="6518669" y="708084"/>
                </a:lnTo>
                <a:lnTo>
                  <a:pt x="6510512" y="700532"/>
                </a:lnTo>
                <a:lnTo>
                  <a:pt x="6500139" y="696598"/>
                </a:lnTo>
                <a:close/>
              </a:path>
              <a:path w="7805420" h="1034414">
                <a:moveTo>
                  <a:pt x="6387647" y="722439"/>
                </a:moveTo>
                <a:lnTo>
                  <a:pt x="6376162" y="722630"/>
                </a:lnTo>
                <a:lnTo>
                  <a:pt x="6376034" y="722630"/>
                </a:lnTo>
                <a:lnTo>
                  <a:pt x="6365509" y="727257"/>
                </a:lnTo>
                <a:lnTo>
                  <a:pt x="6357842" y="735266"/>
                </a:lnTo>
                <a:lnTo>
                  <a:pt x="6353746" y="745561"/>
                </a:lnTo>
                <a:lnTo>
                  <a:pt x="6353937" y="757047"/>
                </a:lnTo>
                <a:lnTo>
                  <a:pt x="6358564" y="767572"/>
                </a:lnTo>
                <a:lnTo>
                  <a:pt x="6366573" y="775239"/>
                </a:lnTo>
                <a:lnTo>
                  <a:pt x="6376868" y="779335"/>
                </a:lnTo>
                <a:lnTo>
                  <a:pt x="6388354" y="779145"/>
                </a:lnTo>
                <a:lnTo>
                  <a:pt x="6399006" y="774571"/>
                </a:lnTo>
                <a:lnTo>
                  <a:pt x="6406673" y="766556"/>
                </a:lnTo>
                <a:lnTo>
                  <a:pt x="6410769" y="756231"/>
                </a:lnTo>
                <a:lnTo>
                  <a:pt x="6410579" y="744728"/>
                </a:lnTo>
                <a:lnTo>
                  <a:pt x="6405951" y="734202"/>
                </a:lnTo>
                <a:lnTo>
                  <a:pt x="6397942" y="726535"/>
                </a:lnTo>
                <a:lnTo>
                  <a:pt x="6387647" y="722439"/>
                </a:lnTo>
                <a:close/>
              </a:path>
              <a:path w="7805420" h="1034414">
                <a:moveTo>
                  <a:pt x="6263385" y="746760"/>
                </a:moveTo>
                <a:lnTo>
                  <a:pt x="6252670" y="751220"/>
                </a:lnTo>
                <a:lnTo>
                  <a:pt x="6244843" y="759110"/>
                </a:lnTo>
                <a:lnTo>
                  <a:pt x="6240541" y="769334"/>
                </a:lnTo>
                <a:lnTo>
                  <a:pt x="6240620" y="781026"/>
                </a:lnTo>
                <a:lnTo>
                  <a:pt x="6244915" y="791440"/>
                </a:lnTo>
                <a:lnTo>
                  <a:pt x="6252781" y="799274"/>
                </a:lnTo>
                <a:lnTo>
                  <a:pt x="6263028" y="803584"/>
                </a:lnTo>
                <a:lnTo>
                  <a:pt x="6274562" y="803656"/>
                </a:lnTo>
                <a:lnTo>
                  <a:pt x="6274562" y="803529"/>
                </a:lnTo>
                <a:lnTo>
                  <a:pt x="6285206" y="799139"/>
                </a:lnTo>
                <a:lnTo>
                  <a:pt x="6293040" y="791273"/>
                </a:lnTo>
                <a:lnTo>
                  <a:pt x="6297350" y="781026"/>
                </a:lnTo>
                <a:lnTo>
                  <a:pt x="6297355" y="769334"/>
                </a:lnTo>
                <a:lnTo>
                  <a:pt x="6292961" y="758922"/>
                </a:lnTo>
                <a:lnTo>
                  <a:pt x="6285071" y="751125"/>
                </a:lnTo>
                <a:lnTo>
                  <a:pt x="6274847" y="746829"/>
                </a:lnTo>
                <a:lnTo>
                  <a:pt x="6263385" y="746760"/>
                </a:lnTo>
                <a:close/>
              </a:path>
              <a:path w="7805420" h="1034414">
                <a:moveTo>
                  <a:pt x="6149721" y="769239"/>
                </a:moveTo>
                <a:lnTo>
                  <a:pt x="6139005" y="773699"/>
                </a:lnTo>
                <a:lnTo>
                  <a:pt x="6131179" y="781589"/>
                </a:lnTo>
                <a:lnTo>
                  <a:pt x="6126876" y="791813"/>
                </a:lnTo>
                <a:lnTo>
                  <a:pt x="6126978" y="803560"/>
                </a:lnTo>
                <a:lnTo>
                  <a:pt x="6131250" y="813919"/>
                </a:lnTo>
                <a:lnTo>
                  <a:pt x="6139116" y="821753"/>
                </a:lnTo>
                <a:lnTo>
                  <a:pt x="6149363" y="826063"/>
                </a:lnTo>
                <a:lnTo>
                  <a:pt x="6160897" y="826135"/>
                </a:lnTo>
                <a:lnTo>
                  <a:pt x="6171541" y="821674"/>
                </a:lnTo>
                <a:lnTo>
                  <a:pt x="6179375" y="813784"/>
                </a:lnTo>
                <a:lnTo>
                  <a:pt x="6183685" y="803560"/>
                </a:lnTo>
                <a:lnTo>
                  <a:pt x="6183637" y="791813"/>
                </a:lnTo>
                <a:lnTo>
                  <a:pt x="6179296" y="781454"/>
                </a:lnTo>
                <a:lnTo>
                  <a:pt x="6171406" y="773620"/>
                </a:lnTo>
                <a:lnTo>
                  <a:pt x="6161182" y="769310"/>
                </a:lnTo>
                <a:lnTo>
                  <a:pt x="6149721" y="769239"/>
                </a:lnTo>
                <a:close/>
              </a:path>
              <a:path w="7805420" h="1034414">
                <a:moveTo>
                  <a:pt x="6036183" y="790321"/>
                </a:moveTo>
                <a:lnTo>
                  <a:pt x="6025370" y="794543"/>
                </a:lnTo>
                <a:lnTo>
                  <a:pt x="6017434" y="802290"/>
                </a:lnTo>
                <a:lnTo>
                  <a:pt x="6012999" y="812466"/>
                </a:lnTo>
                <a:lnTo>
                  <a:pt x="6012815" y="823976"/>
                </a:lnTo>
                <a:lnTo>
                  <a:pt x="6017091" y="834661"/>
                </a:lnTo>
                <a:lnTo>
                  <a:pt x="6024832" y="842597"/>
                </a:lnTo>
                <a:lnTo>
                  <a:pt x="6034978" y="847032"/>
                </a:lnTo>
                <a:lnTo>
                  <a:pt x="6046470" y="847217"/>
                </a:lnTo>
                <a:lnTo>
                  <a:pt x="6057282" y="842994"/>
                </a:lnTo>
                <a:lnTo>
                  <a:pt x="6065218" y="835247"/>
                </a:lnTo>
                <a:lnTo>
                  <a:pt x="6069653" y="825071"/>
                </a:lnTo>
                <a:lnTo>
                  <a:pt x="6069838" y="813562"/>
                </a:lnTo>
                <a:lnTo>
                  <a:pt x="6065561" y="802876"/>
                </a:lnTo>
                <a:lnTo>
                  <a:pt x="6057820" y="794940"/>
                </a:lnTo>
                <a:lnTo>
                  <a:pt x="6047674" y="790505"/>
                </a:lnTo>
                <a:lnTo>
                  <a:pt x="6036183" y="790321"/>
                </a:lnTo>
                <a:close/>
              </a:path>
              <a:path w="7805420" h="1034414">
                <a:moveTo>
                  <a:pt x="5922391" y="810133"/>
                </a:moveTo>
                <a:lnTo>
                  <a:pt x="5911661" y="814242"/>
                </a:lnTo>
                <a:lnTo>
                  <a:pt x="5903610" y="821864"/>
                </a:lnTo>
                <a:lnTo>
                  <a:pt x="5899013" y="831939"/>
                </a:lnTo>
                <a:lnTo>
                  <a:pt x="5898642" y="843407"/>
                </a:lnTo>
                <a:lnTo>
                  <a:pt x="5902698" y="854138"/>
                </a:lnTo>
                <a:lnTo>
                  <a:pt x="5910326" y="862203"/>
                </a:lnTo>
                <a:lnTo>
                  <a:pt x="5920430" y="866838"/>
                </a:lnTo>
                <a:lnTo>
                  <a:pt x="5931916" y="867283"/>
                </a:lnTo>
                <a:lnTo>
                  <a:pt x="5942701" y="863171"/>
                </a:lnTo>
                <a:lnTo>
                  <a:pt x="5950759" y="855535"/>
                </a:lnTo>
                <a:lnTo>
                  <a:pt x="5955365" y="845423"/>
                </a:lnTo>
                <a:lnTo>
                  <a:pt x="5955792" y="833882"/>
                </a:lnTo>
                <a:lnTo>
                  <a:pt x="5951680" y="823152"/>
                </a:lnTo>
                <a:lnTo>
                  <a:pt x="5944044" y="815101"/>
                </a:lnTo>
                <a:lnTo>
                  <a:pt x="5933932" y="810504"/>
                </a:lnTo>
                <a:lnTo>
                  <a:pt x="5922391" y="810133"/>
                </a:lnTo>
                <a:close/>
              </a:path>
              <a:path w="7805420" h="1034414">
                <a:moveTo>
                  <a:pt x="5808599" y="828802"/>
                </a:moveTo>
                <a:lnTo>
                  <a:pt x="5797698" y="832800"/>
                </a:lnTo>
                <a:lnTo>
                  <a:pt x="5789533" y="840279"/>
                </a:lnTo>
                <a:lnTo>
                  <a:pt x="5784772" y="850306"/>
                </a:lnTo>
                <a:lnTo>
                  <a:pt x="5784215" y="861822"/>
                </a:lnTo>
                <a:lnTo>
                  <a:pt x="5788104" y="872595"/>
                </a:lnTo>
                <a:lnTo>
                  <a:pt x="5795613" y="880760"/>
                </a:lnTo>
                <a:lnTo>
                  <a:pt x="5805646" y="885521"/>
                </a:lnTo>
                <a:lnTo>
                  <a:pt x="5817108" y="886079"/>
                </a:lnTo>
                <a:lnTo>
                  <a:pt x="5828008" y="882189"/>
                </a:lnTo>
                <a:lnTo>
                  <a:pt x="5836173" y="874680"/>
                </a:lnTo>
                <a:lnTo>
                  <a:pt x="5840934" y="864647"/>
                </a:lnTo>
                <a:lnTo>
                  <a:pt x="5841492" y="853186"/>
                </a:lnTo>
                <a:lnTo>
                  <a:pt x="5837549" y="842357"/>
                </a:lnTo>
                <a:lnTo>
                  <a:pt x="5830046" y="834183"/>
                </a:lnTo>
                <a:lnTo>
                  <a:pt x="5820042" y="829415"/>
                </a:lnTo>
                <a:lnTo>
                  <a:pt x="5808599" y="828802"/>
                </a:lnTo>
                <a:close/>
              </a:path>
              <a:path w="7805420" h="1034414">
                <a:moveTo>
                  <a:pt x="5693918" y="846074"/>
                </a:moveTo>
                <a:lnTo>
                  <a:pt x="5683089" y="850018"/>
                </a:lnTo>
                <a:lnTo>
                  <a:pt x="5674915" y="857535"/>
                </a:lnTo>
                <a:lnTo>
                  <a:pt x="5670147" y="867576"/>
                </a:lnTo>
                <a:lnTo>
                  <a:pt x="5669533" y="879094"/>
                </a:lnTo>
                <a:lnTo>
                  <a:pt x="5673478" y="889867"/>
                </a:lnTo>
                <a:lnTo>
                  <a:pt x="5680995" y="898032"/>
                </a:lnTo>
                <a:lnTo>
                  <a:pt x="5691036" y="902793"/>
                </a:lnTo>
                <a:lnTo>
                  <a:pt x="5702554" y="903351"/>
                </a:lnTo>
                <a:lnTo>
                  <a:pt x="5713382" y="899408"/>
                </a:lnTo>
                <a:lnTo>
                  <a:pt x="5721556" y="891905"/>
                </a:lnTo>
                <a:lnTo>
                  <a:pt x="5726324" y="881901"/>
                </a:lnTo>
                <a:lnTo>
                  <a:pt x="5726938" y="870458"/>
                </a:lnTo>
                <a:lnTo>
                  <a:pt x="5722993" y="859611"/>
                </a:lnTo>
                <a:lnTo>
                  <a:pt x="5715476" y="851408"/>
                </a:lnTo>
                <a:lnTo>
                  <a:pt x="5705435" y="846633"/>
                </a:lnTo>
                <a:lnTo>
                  <a:pt x="5693918" y="846074"/>
                </a:lnTo>
                <a:close/>
              </a:path>
              <a:path w="7805420" h="1034414">
                <a:moveTo>
                  <a:pt x="5579618" y="862203"/>
                </a:moveTo>
                <a:lnTo>
                  <a:pt x="5568674" y="866052"/>
                </a:lnTo>
                <a:lnTo>
                  <a:pt x="5560393" y="873474"/>
                </a:lnTo>
                <a:lnTo>
                  <a:pt x="5555470" y="883419"/>
                </a:lnTo>
                <a:lnTo>
                  <a:pt x="5554726" y="894842"/>
                </a:lnTo>
                <a:lnTo>
                  <a:pt x="5558575" y="905712"/>
                </a:lnTo>
                <a:lnTo>
                  <a:pt x="5565997" y="913987"/>
                </a:lnTo>
                <a:lnTo>
                  <a:pt x="5575942" y="918880"/>
                </a:lnTo>
                <a:lnTo>
                  <a:pt x="5587365" y="919607"/>
                </a:lnTo>
                <a:lnTo>
                  <a:pt x="5598362" y="915828"/>
                </a:lnTo>
                <a:lnTo>
                  <a:pt x="5606637" y="908431"/>
                </a:lnTo>
                <a:lnTo>
                  <a:pt x="5611530" y="898461"/>
                </a:lnTo>
                <a:lnTo>
                  <a:pt x="5612257" y="886968"/>
                </a:lnTo>
                <a:lnTo>
                  <a:pt x="5608407" y="876097"/>
                </a:lnTo>
                <a:lnTo>
                  <a:pt x="5600985" y="867822"/>
                </a:lnTo>
                <a:lnTo>
                  <a:pt x="5591040" y="862929"/>
                </a:lnTo>
                <a:lnTo>
                  <a:pt x="5579618" y="862203"/>
                </a:lnTo>
                <a:close/>
              </a:path>
              <a:path w="7805420" h="1034414">
                <a:moveTo>
                  <a:pt x="5465191" y="877443"/>
                </a:moveTo>
                <a:lnTo>
                  <a:pt x="5454151" y="881108"/>
                </a:lnTo>
                <a:lnTo>
                  <a:pt x="5445775" y="888380"/>
                </a:lnTo>
                <a:lnTo>
                  <a:pt x="5440757" y="898249"/>
                </a:lnTo>
                <a:lnTo>
                  <a:pt x="5439918" y="909701"/>
                </a:lnTo>
                <a:lnTo>
                  <a:pt x="5443529" y="920615"/>
                </a:lnTo>
                <a:lnTo>
                  <a:pt x="5450808" y="929005"/>
                </a:lnTo>
                <a:lnTo>
                  <a:pt x="5460706" y="934061"/>
                </a:lnTo>
                <a:lnTo>
                  <a:pt x="5472176" y="934974"/>
                </a:lnTo>
                <a:lnTo>
                  <a:pt x="5483090" y="931362"/>
                </a:lnTo>
                <a:lnTo>
                  <a:pt x="5491480" y="924083"/>
                </a:lnTo>
                <a:lnTo>
                  <a:pt x="5496536" y="914185"/>
                </a:lnTo>
                <a:lnTo>
                  <a:pt x="5497449" y="902716"/>
                </a:lnTo>
                <a:lnTo>
                  <a:pt x="5493783" y="891801"/>
                </a:lnTo>
                <a:lnTo>
                  <a:pt x="5486511" y="883412"/>
                </a:lnTo>
                <a:lnTo>
                  <a:pt x="5476642" y="878355"/>
                </a:lnTo>
                <a:lnTo>
                  <a:pt x="5465191" y="877443"/>
                </a:lnTo>
                <a:close/>
              </a:path>
              <a:path w="7805420" h="1034414">
                <a:moveTo>
                  <a:pt x="5350129" y="891413"/>
                </a:moveTo>
                <a:lnTo>
                  <a:pt x="5339089" y="895078"/>
                </a:lnTo>
                <a:lnTo>
                  <a:pt x="5330713" y="902350"/>
                </a:lnTo>
                <a:lnTo>
                  <a:pt x="5325695" y="912219"/>
                </a:lnTo>
                <a:lnTo>
                  <a:pt x="5324856" y="923671"/>
                </a:lnTo>
                <a:lnTo>
                  <a:pt x="5328467" y="934588"/>
                </a:lnTo>
                <a:lnTo>
                  <a:pt x="5335746" y="942984"/>
                </a:lnTo>
                <a:lnTo>
                  <a:pt x="5345644" y="948041"/>
                </a:lnTo>
                <a:lnTo>
                  <a:pt x="5357114" y="948944"/>
                </a:lnTo>
                <a:lnTo>
                  <a:pt x="5368028" y="945332"/>
                </a:lnTo>
                <a:lnTo>
                  <a:pt x="5376418" y="938053"/>
                </a:lnTo>
                <a:lnTo>
                  <a:pt x="5381474" y="928155"/>
                </a:lnTo>
                <a:lnTo>
                  <a:pt x="5382387" y="916686"/>
                </a:lnTo>
                <a:lnTo>
                  <a:pt x="5378775" y="905771"/>
                </a:lnTo>
                <a:lnTo>
                  <a:pt x="5371496" y="897382"/>
                </a:lnTo>
                <a:lnTo>
                  <a:pt x="5361598" y="892325"/>
                </a:lnTo>
                <a:lnTo>
                  <a:pt x="5350129" y="891413"/>
                </a:lnTo>
                <a:close/>
              </a:path>
              <a:path w="7805420" h="1034414">
                <a:moveTo>
                  <a:pt x="5235321" y="904113"/>
                </a:moveTo>
                <a:lnTo>
                  <a:pt x="5224363" y="907611"/>
                </a:lnTo>
                <a:lnTo>
                  <a:pt x="5215858" y="914765"/>
                </a:lnTo>
                <a:lnTo>
                  <a:pt x="5210639" y="924561"/>
                </a:lnTo>
                <a:lnTo>
                  <a:pt x="5209540" y="935990"/>
                </a:lnTo>
                <a:lnTo>
                  <a:pt x="5213040" y="946982"/>
                </a:lnTo>
                <a:lnTo>
                  <a:pt x="5220208" y="955486"/>
                </a:lnTo>
                <a:lnTo>
                  <a:pt x="5230042" y="960677"/>
                </a:lnTo>
                <a:lnTo>
                  <a:pt x="5241544" y="961732"/>
                </a:lnTo>
                <a:lnTo>
                  <a:pt x="5252499" y="958261"/>
                </a:lnTo>
                <a:lnTo>
                  <a:pt x="5260990" y="951122"/>
                </a:lnTo>
                <a:lnTo>
                  <a:pt x="5266172" y="941324"/>
                </a:lnTo>
                <a:lnTo>
                  <a:pt x="5267198" y="929894"/>
                </a:lnTo>
                <a:lnTo>
                  <a:pt x="5263753" y="918882"/>
                </a:lnTo>
                <a:lnTo>
                  <a:pt x="5256593" y="910383"/>
                </a:lnTo>
                <a:lnTo>
                  <a:pt x="5246766" y="905194"/>
                </a:lnTo>
                <a:lnTo>
                  <a:pt x="5235321" y="904113"/>
                </a:lnTo>
                <a:close/>
              </a:path>
              <a:path w="7805420" h="1034414">
                <a:moveTo>
                  <a:pt x="5120513" y="916051"/>
                </a:moveTo>
                <a:lnTo>
                  <a:pt x="5120385" y="916051"/>
                </a:lnTo>
                <a:lnTo>
                  <a:pt x="5109406" y="919382"/>
                </a:lnTo>
                <a:lnTo>
                  <a:pt x="5100843" y="926417"/>
                </a:lnTo>
                <a:lnTo>
                  <a:pt x="5095543" y="936142"/>
                </a:lnTo>
                <a:lnTo>
                  <a:pt x="5094351" y="947547"/>
                </a:lnTo>
                <a:lnTo>
                  <a:pt x="5097611" y="958565"/>
                </a:lnTo>
                <a:lnTo>
                  <a:pt x="5104622" y="967155"/>
                </a:lnTo>
                <a:lnTo>
                  <a:pt x="5114371" y="972478"/>
                </a:lnTo>
                <a:lnTo>
                  <a:pt x="5125847" y="973696"/>
                </a:lnTo>
                <a:lnTo>
                  <a:pt x="5136899" y="970382"/>
                </a:lnTo>
                <a:lnTo>
                  <a:pt x="5145500" y="963350"/>
                </a:lnTo>
                <a:lnTo>
                  <a:pt x="5150814" y="953620"/>
                </a:lnTo>
                <a:lnTo>
                  <a:pt x="5152008" y="942213"/>
                </a:lnTo>
                <a:lnTo>
                  <a:pt x="5148677" y="931160"/>
                </a:lnTo>
                <a:lnTo>
                  <a:pt x="5141642" y="922559"/>
                </a:lnTo>
                <a:lnTo>
                  <a:pt x="5131917" y="917245"/>
                </a:lnTo>
                <a:lnTo>
                  <a:pt x="5120513" y="916051"/>
                </a:lnTo>
                <a:close/>
              </a:path>
              <a:path w="7805420" h="1034414">
                <a:moveTo>
                  <a:pt x="5005070" y="926719"/>
                </a:moveTo>
                <a:lnTo>
                  <a:pt x="4994017" y="930051"/>
                </a:lnTo>
                <a:lnTo>
                  <a:pt x="4985416" y="937094"/>
                </a:lnTo>
                <a:lnTo>
                  <a:pt x="4980102" y="946842"/>
                </a:lnTo>
                <a:lnTo>
                  <a:pt x="4978908" y="958291"/>
                </a:lnTo>
                <a:lnTo>
                  <a:pt x="4982239" y="969302"/>
                </a:lnTo>
                <a:lnTo>
                  <a:pt x="4989274" y="977888"/>
                </a:lnTo>
                <a:lnTo>
                  <a:pt x="4998999" y="983210"/>
                </a:lnTo>
                <a:lnTo>
                  <a:pt x="5010404" y="984427"/>
                </a:lnTo>
                <a:lnTo>
                  <a:pt x="5021510" y="981113"/>
                </a:lnTo>
                <a:lnTo>
                  <a:pt x="5030073" y="974075"/>
                </a:lnTo>
                <a:lnTo>
                  <a:pt x="5035373" y="964330"/>
                </a:lnTo>
                <a:lnTo>
                  <a:pt x="5036566" y="952893"/>
                </a:lnTo>
                <a:lnTo>
                  <a:pt x="5033305" y="941904"/>
                </a:lnTo>
                <a:lnTo>
                  <a:pt x="5026294" y="933324"/>
                </a:lnTo>
                <a:lnTo>
                  <a:pt x="5016545" y="927985"/>
                </a:lnTo>
                <a:lnTo>
                  <a:pt x="5005070" y="926719"/>
                </a:lnTo>
                <a:close/>
              </a:path>
              <a:path w="7805420" h="1034414">
                <a:moveTo>
                  <a:pt x="4890008" y="936244"/>
                </a:moveTo>
                <a:lnTo>
                  <a:pt x="4878857" y="939473"/>
                </a:lnTo>
                <a:lnTo>
                  <a:pt x="4870180" y="946411"/>
                </a:lnTo>
                <a:lnTo>
                  <a:pt x="4864717" y="956076"/>
                </a:lnTo>
                <a:lnTo>
                  <a:pt x="4863338" y="967486"/>
                </a:lnTo>
                <a:lnTo>
                  <a:pt x="4866558" y="978537"/>
                </a:lnTo>
                <a:lnTo>
                  <a:pt x="4873482" y="987215"/>
                </a:lnTo>
                <a:lnTo>
                  <a:pt x="4883144" y="992664"/>
                </a:lnTo>
                <a:lnTo>
                  <a:pt x="4894580" y="994029"/>
                </a:lnTo>
                <a:lnTo>
                  <a:pt x="4905674" y="990855"/>
                </a:lnTo>
                <a:lnTo>
                  <a:pt x="4914376" y="983929"/>
                </a:lnTo>
                <a:lnTo>
                  <a:pt x="4919815" y="974255"/>
                </a:lnTo>
                <a:lnTo>
                  <a:pt x="4921123" y="962837"/>
                </a:lnTo>
                <a:lnTo>
                  <a:pt x="4917957" y="951785"/>
                </a:lnTo>
                <a:lnTo>
                  <a:pt x="4911042" y="943092"/>
                </a:lnTo>
                <a:lnTo>
                  <a:pt x="4901388" y="937623"/>
                </a:lnTo>
                <a:lnTo>
                  <a:pt x="4890008" y="936244"/>
                </a:lnTo>
                <a:close/>
              </a:path>
              <a:path w="7805420" h="1034414">
                <a:moveTo>
                  <a:pt x="4774819" y="945134"/>
                </a:moveTo>
                <a:lnTo>
                  <a:pt x="4763698" y="948123"/>
                </a:lnTo>
                <a:lnTo>
                  <a:pt x="4754911" y="954908"/>
                </a:lnTo>
                <a:lnTo>
                  <a:pt x="4749315" y="964495"/>
                </a:lnTo>
                <a:lnTo>
                  <a:pt x="4747768" y="975893"/>
                </a:lnTo>
                <a:lnTo>
                  <a:pt x="4750821" y="986985"/>
                </a:lnTo>
                <a:lnTo>
                  <a:pt x="4757626" y="995757"/>
                </a:lnTo>
                <a:lnTo>
                  <a:pt x="4767216" y="1001341"/>
                </a:lnTo>
                <a:lnTo>
                  <a:pt x="4778629" y="1002868"/>
                </a:lnTo>
                <a:lnTo>
                  <a:pt x="4789749" y="999854"/>
                </a:lnTo>
                <a:lnTo>
                  <a:pt x="4798536" y="993055"/>
                </a:lnTo>
                <a:lnTo>
                  <a:pt x="4804132" y="983463"/>
                </a:lnTo>
                <a:lnTo>
                  <a:pt x="4805680" y="972070"/>
                </a:lnTo>
                <a:lnTo>
                  <a:pt x="4802679" y="960966"/>
                </a:lnTo>
                <a:lnTo>
                  <a:pt x="4795869" y="952187"/>
                </a:lnTo>
                <a:lnTo>
                  <a:pt x="4786249" y="946615"/>
                </a:lnTo>
                <a:lnTo>
                  <a:pt x="4774819" y="945134"/>
                </a:lnTo>
                <a:close/>
              </a:path>
              <a:path w="7805420" h="1034414">
                <a:moveTo>
                  <a:pt x="4659249" y="952627"/>
                </a:moveTo>
                <a:lnTo>
                  <a:pt x="4632198" y="983437"/>
                </a:lnTo>
                <a:lnTo>
                  <a:pt x="4635196" y="994531"/>
                </a:lnTo>
                <a:lnTo>
                  <a:pt x="4641992" y="1003307"/>
                </a:lnTo>
                <a:lnTo>
                  <a:pt x="4651575" y="1008895"/>
                </a:lnTo>
                <a:lnTo>
                  <a:pt x="4662932" y="1010424"/>
                </a:lnTo>
                <a:lnTo>
                  <a:pt x="4674123" y="1007410"/>
                </a:lnTo>
                <a:lnTo>
                  <a:pt x="4682902" y="1000610"/>
                </a:lnTo>
                <a:lnTo>
                  <a:pt x="4688490" y="991015"/>
                </a:lnTo>
                <a:lnTo>
                  <a:pt x="4689983" y="979614"/>
                </a:lnTo>
                <a:lnTo>
                  <a:pt x="4686984" y="968521"/>
                </a:lnTo>
                <a:lnTo>
                  <a:pt x="4680188" y="959748"/>
                </a:lnTo>
                <a:lnTo>
                  <a:pt x="4670605" y="954161"/>
                </a:lnTo>
                <a:lnTo>
                  <a:pt x="4659249" y="952627"/>
                </a:lnTo>
                <a:close/>
              </a:path>
              <a:path w="7805420" h="1034414">
                <a:moveTo>
                  <a:pt x="4543933" y="959078"/>
                </a:moveTo>
                <a:lnTo>
                  <a:pt x="4532770" y="961934"/>
                </a:lnTo>
                <a:lnTo>
                  <a:pt x="4523882" y="968609"/>
                </a:lnTo>
                <a:lnTo>
                  <a:pt x="4518161" y="978123"/>
                </a:lnTo>
                <a:lnTo>
                  <a:pt x="4516501" y="989495"/>
                </a:lnTo>
                <a:lnTo>
                  <a:pt x="4519314" y="1000635"/>
                </a:lnTo>
                <a:lnTo>
                  <a:pt x="4525962" y="1009505"/>
                </a:lnTo>
                <a:lnTo>
                  <a:pt x="4535467" y="1015225"/>
                </a:lnTo>
                <a:lnTo>
                  <a:pt x="4546854" y="1016914"/>
                </a:lnTo>
                <a:lnTo>
                  <a:pt x="4546981" y="1016901"/>
                </a:lnTo>
                <a:lnTo>
                  <a:pt x="4558071" y="1014047"/>
                </a:lnTo>
                <a:lnTo>
                  <a:pt x="4566935" y="1007375"/>
                </a:lnTo>
                <a:lnTo>
                  <a:pt x="4572680" y="997861"/>
                </a:lnTo>
                <a:lnTo>
                  <a:pt x="4574413" y="986485"/>
                </a:lnTo>
                <a:lnTo>
                  <a:pt x="4571525" y="975350"/>
                </a:lnTo>
                <a:lnTo>
                  <a:pt x="4564840" y="966481"/>
                </a:lnTo>
                <a:lnTo>
                  <a:pt x="4555321" y="960762"/>
                </a:lnTo>
                <a:lnTo>
                  <a:pt x="4543933" y="959078"/>
                </a:lnTo>
                <a:close/>
              </a:path>
              <a:path w="7805420" h="1034414">
                <a:moveTo>
                  <a:pt x="4428617" y="964793"/>
                </a:moveTo>
                <a:lnTo>
                  <a:pt x="4417357" y="967497"/>
                </a:lnTo>
                <a:lnTo>
                  <a:pt x="4408392" y="974048"/>
                </a:lnTo>
                <a:lnTo>
                  <a:pt x="4402522" y="983481"/>
                </a:lnTo>
                <a:lnTo>
                  <a:pt x="4400677" y="994829"/>
                </a:lnTo>
                <a:lnTo>
                  <a:pt x="4403397" y="1006004"/>
                </a:lnTo>
                <a:lnTo>
                  <a:pt x="4409963" y="1014968"/>
                </a:lnTo>
                <a:lnTo>
                  <a:pt x="4419411" y="1020821"/>
                </a:lnTo>
                <a:lnTo>
                  <a:pt x="4430776" y="1022667"/>
                </a:lnTo>
                <a:lnTo>
                  <a:pt x="4441961" y="1019963"/>
                </a:lnTo>
                <a:lnTo>
                  <a:pt x="4450921" y="1013412"/>
                </a:lnTo>
                <a:lnTo>
                  <a:pt x="4456761" y="1003979"/>
                </a:lnTo>
                <a:lnTo>
                  <a:pt x="4458589" y="992632"/>
                </a:lnTo>
                <a:lnTo>
                  <a:pt x="4455941" y="981456"/>
                </a:lnTo>
                <a:lnTo>
                  <a:pt x="4449413" y="972492"/>
                </a:lnTo>
                <a:lnTo>
                  <a:pt x="4439979" y="966639"/>
                </a:lnTo>
                <a:lnTo>
                  <a:pt x="4428617" y="964793"/>
                </a:lnTo>
                <a:close/>
              </a:path>
              <a:path w="7805420" h="1034414">
                <a:moveTo>
                  <a:pt x="4312793" y="969073"/>
                </a:moveTo>
                <a:lnTo>
                  <a:pt x="4301605" y="971775"/>
                </a:lnTo>
                <a:lnTo>
                  <a:pt x="4292631" y="978323"/>
                </a:lnTo>
                <a:lnTo>
                  <a:pt x="4286754" y="987756"/>
                </a:lnTo>
                <a:lnTo>
                  <a:pt x="4284853" y="999109"/>
                </a:lnTo>
                <a:lnTo>
                  <a:pt x="4287573" y="1010282"/>
                </a:lnTo>
                <a:lnTo>
                  <a:pt x="4294139" y="1019243"/>
                </a:lnTo>
                <a:lnTo>
                  <a:pt x="4303587" y="1025096"/>
                </a:lnTo>
                <a:lnTo>
                  <a:pt x="4314952" y="1026947"/>
                </a:lnTo>
                <a:lnTo>
                  <a:pt x="4326137" y="1024243"/>
                </a:lnTo>
                <a:lnTo>
                  <a:pt x="4335097" y="1017692"/>
                </a:lnTo>
                <a:lnTo>
                  <a:pt x="4340937" y="1008259"/>
                </a:lnTo>
                <a:lnTo>
                  <a:pt x="4342765" y="996911"/>
                </a:lnTo>
                <a:lnTo>
                  <a:pt x="4340117" y="985736"/>
                </a:lnTo>
                <a:lnTo>
                  <a:pt x="4333589" y="976772"/>
                </a:lnTo>
                <a:lnTo>
                  <a:pt x="4324155" y="970919"/>
                </a:lnTo>
                <a:lnTo>
                  <a:pt x="4312793" y="969073"/>
                </a:lnTo>
                <a:close/>
              </a:path>
              <a:path w="7805420" h="1034414">
                <a:moveTo>
                  <a:pt x="4197350" y="972388"/>
                </a:moveTo>
                <a:lnTo>
                  <a:pt x="4186120" y="974920"/>
                </a:lnTo>
                <a:lnTo>
                  <a:pt x="4177045" y="981332"/>
                </a:lnTo>
                <a:lnTo>
                  <a:pt x="4171043" y="990672"/>
                </a:lnTo>
                <a:lnTo>
                  <a:pt x="4169029" y="1001991"/>
                </a:lnTo>
                <a:lnTo>
                  <a:pt x="4171563" y="1013208"/>
                </a:lnTo>
                <a:lnTo>
                  <a:pt x="4177966" y="1022269"/>
                </a:lnTo>
                <a:lnTo>
                  <a:pt x="4187299" y="1028264"/>
                </a:lnTo>
                <a:lnTo>
                  <a:pt x="4198620" y="1030287"/>
                </a:lnTo>
                <a:lnTo>
                  <a:pt x="4209958" y="1027753"/>
                </a:lnTo>
                <a:lnTo>
                  <a:pt x="4219003" y="1021338"/>
                </a:lnTo>
                <a:lnTo>
                  <a:pt x="4225000" y="1011997"/>
                </a:lnTo>
                <a:lnTo>
                  <a:pt x="4227068" y="1000683"/>
                </a:lnTo>
                <a:lnTo>
                  <a:pt x="4224514" y="989465"/>
                </a:lnTo>
                <a:lnTo>
                  <a:pt x="4218066" y="980401"/>
                </a:lnTo>
                <a:lnTo>
                  <a:pt x="4208690" y="974405"/>
                </a:lnTo>
                <a:lnTo>
                  <a:pt x="4197350" y="972388"/>
                </a:lnTo>
                <a:close/>
              </a:path>
              <a:path w="7805420" h="1034414">
                <a:moveTo>
                  <a:pt x="4082034" y="974991"/>
                </a:moveTo>
                <a:lnTo>
                  <a:pt x="4070653" y="977349"/>
                </a:lnTo>
                <a:lnTo>
                  <a:pt x="4061507" y="983624"/>
                </a:lnTo>
                <a:lnTo>
                  <a:pt x="4055385" y="992876"/>
                </a:lnTo>
                <a:lnTo>
                  <a:pt x="4053204" y="1004163"/>
                </a:lnTo>
                <a:lnTo>
                  <a:pt x="4055572" y="1015415"/>
                </a:lnTo>
                <a:lnTo>
                  <a:pt x="4061856" y="1024570"/>
                </a:lnTo>
                <a:lnTo>
                  <a:pt x="4071117" y="1030704"/>
                </a:lnTo>
                <a:lnTo>
                  <a:pt x="4082415" y="1032891"/>
                </a:lnTo>
                <a:lnTo>
                  <a:pt x="4093668" y="1030533"/>
                </a:lnTo>
                <a:lnTo>
                  <a:pt x="4102814" y="1024258"/>
                </a:lnTo>
                <a:lnTo>
                  <a:pt x="4108936" y="1015006"/>
                </a:lnTo>
                <a:lnTo>
                  <a:pt x="4111116" y="1003719"/>
                </a:lnTo>
                <a:lnTo>
                  <a:pt x="4108769" y="992467"/>
                </a:lnTo>
                <a:lnTo>
                  <a:pt x="4102528" y="983311"/>
                </a:lnTo>
                <a:lnTo>
                  <a:pt x="4093311" y="977178"/>
                </a:lnTo>
                <a:lnTo>
                  <a:pt x="4082034" y="974991"/>
                </a:lnTo>
                <a:close/>
              </a:path>
              <a:path w="7805420" h="1034414">
                <a:moveTo>
                  <a:pt x="3966083" y="975842"/>
                </a:moveTo>
                <a:lnTo>
                  <a:pt x="3954829" y="978200"/>
                </a:lnTo>
                <a:lnTo>
                  <a:pt x="3945683" y="984475"/>
                </a:lnTo>
                <a:lnTo>
                  <a:pt x="3939561" y="993726"/>
                </a:lnTo>
                <a:lnTo>
                  <a:pt x="3937381" y="1005014"/>
                </a:lnTo>
                <a:lnTo>
                  <a:pt x="3939674" y="1016266"/>
                </a:lnTo>
                <a:lnTo>
                  <a:pt x="3945921" y="1025421"/>
                </a:lnTo>
                <a:lnTo>
                  <a:pt x="3955168" y="1031555"/>
                </a:lnTo>
                <a:lnTo>
                  <a:pt x="3966464" y="1033741"/>
                </a:lnTo>
                <a:lnTo>
                  <a:pt x="3977844" y="1031384"/>
                </a:lnTo>
                <a:lnTo>
                  <a:pt x="3986990" y="1025109"/>
                </a:lnTo>
                <a:lnTo>
                  <a:pt x="3993112" y="1015857"/>
                </a:lnTo>
                <a:lnTo>
                  <a:pt x="3995293" y="1004570"/>
                </a:lnTo>
                <a:lnTo>
                  <a:pt x="3992925" y="993317"/>
                </a:lnTo>
                <a:lnTo>
                  <a:pt x="3986641" y="984162"/>
                </a:lnTo>
                <a:lnTo>
                  <a:pt x="3977380" y="978029"/>
                </a:lnTo>
                <a:lnTo>
                  <a:pt x="3966083" y="975842"/>
                </a:lnTo>
                <a:close/>
              </a:path>
              <a:path w="7805420" h="1034414">
                <a:moveTo>
                  <a:pt x="3850640" y="975906"/>
                </a:moveTo>
                <a:lnTo>
                  <a:pt x="3839342" y="978100"/>
                </a:lnTo>
                <a:lnTo>
                  <a:pt x="3830081" y="984237"/>
                </a:lnTo>
                <a:lnTo>
                  <a:pt x="3823797" y="993394"/>
                </a:lnTo>
                <a:lnTo>
                  <a:pt x="3821429" y="1004646"/>
                </a:lnTo>
                <a:lnTo>
                  <a:pt x="3823610" y="1015933"/>
                </a:lnTo>
                <a:lnTo>
                  <a:pt x="3829732" y="1025185"/>
                </a:lnTo>
                <a:lnTo>
                  <a:pt x="3838878" y="1031460"/>
                </a:lnTo>
                <a:lnTo>
                  <a:pt x="3850132" y="1033818"/>
                </a:lnTo>
                <a:lnTo>
                  <a:pt x="3861556" y="1031631"/>
                </a:lnTo>
                <a:lnTo>
                  <a:pt x="3870817" y="1025498"/>
                </a:lnTo>
                <a:lnTo>
                  <a:pt x="3877101" y="1016342"/>
                </a:lnTo>
                <a:lnTo>
                  <a:pt x="3879469" y="1005090"/>
                </a:lnTo>
                <a:lnTo>
                  <a:pt x="3877214" y="993797"/>
                </a:lnTo>
                <a:lnTo>
                  <a:pt x="3871055" y="984545"/>
                </a:lnTo>
                <a:lnTo>
                  <a:pt x="3861895" y="978269"/>
                </a:lnTo>
                <a:lnTo>
                  <a:pt x="3850640" y="975906"/>
                </a:lnTo>
                <a:close/>
              </a:path>
              <a:path w="7805420" h="1034414">
                <a:moveTo>
                  <a:pt x="3734816" y="975004"/>
                </a:moveTo>
                <a:lnTo>
                  <a:pt x="3723411" y="977190"/>
                </a:lnTo>
                <a:lnTo>
                  <a:pt x="3714194" y="983324"/>
                </a:lnTo>
                <a:lnTo>
                  <a:pt x="3707953" y="992479"/>
                </a:lnTo>
                <a:lnTo>
                  <a:pt x="3705606" y="1003731"/>
                </a:lnTo>
                <a:lnTo>
                  <a:pt x="3707786" y="1015019"/>
                </a:lnTo>
                <a:lnTo>
                  <a:pt x="3713908" y="1024270"/>
                </a:lnTo>
                <a:lnTo>
                  <a:pt x="3723054" y="1030545"/>
                </a:lnTo>
                <a:lnTo>
                  <a:pt x="3734308" y="1032903"/>
                </a:lnTo>
                <a:lnTo>
                  <a:pt x="3745605" y="1030717"/>
                </a:lnTo>
                <a:lnTo>
                  <a:pt x="3754866" y="1024583"/>
                </a:lnTo>
                <a:lnTo>
                  <a:pt x="3761150" y="1015428"/>
                </a:lnTo>
                <a:lnTo>
                  <a:pt x="3763518" y="1004176"/>
                </a:lnTo>
                <a:lnTo>
                  <a:pt x="3761337" y="992888"/>
                </a:lnTo>
                <a:lnTo>
                  <a:pt x="3755215" y="983637"/>
                </a:lnTo>
                <a:lnTo>
                  <a:pt x="3746069" y="977362"/>
                </a:lnTo>
                <a:lnTo>
                  <a:pt x="3734816" y="975004"/>
                </a:lnTo>
                <a:close/>
              </a:path>
              <a:path w="7805420" h="1034414">
                <a:moveTo>
                  <a:pt x="3619373" y="972439"/>
                </a:moveTo>
                <a:lnTo>
                  <a:pt x="3608032" y="974446"/>
                </a:lnTo>
                <a:lnTo>
                  <a:pt x="3598656" y="980433"/>
                </a:lnTo>
                <a:lnTo>
                  <a:pt x="3592208" y="989487"/>
                </a:lnTo>
                <a:lnTo>
                  <a:pt x="3589654" y="1000696"/>
                </a:lnTo>
                <a:lnTo>
                  <a:pt x="3591669" y="1012019"/>
                </a:lnTo>
                <a:lnTo>
                  <a:pt x="3597671" y="1021370"/>
                </a:lnTo>
                <a:lnTo>
                  <a:pt x="3606746" y="1027794"/>
                </a:lnTo>
                <a:lnTo>
                  <a:pt x="3617976" y="1030338"/>
                </a:lnTo>
                <a:lnTo>
                  <a:pt x="3629316" y="1028332"/>
                </a:lnTo>
                <a:lnTo>
                  <a:pt x="3638692" y="1022348"/>
                </a:lnTo>
                <a:lnTo>
                  <a:pt x="3645140" y="1013295"/>
                </a:lnTo>
                <a:lnTo>
                  <a:pt x="3647694" y="1002080"/>
                </a:lnTo>
                <a:lnTo>
                  <a:pt x="3645679" y="990757"/>
                </a:lnTo>
                <a:lnTo>
                  <a:pt x="3639677" y="981406"/>
                </a:lnTo>
                <a:lnTo>
                  <a:pt x="3630602" y="974982"/>
                </a:lnTo>
                <a:lnTo>
                  <a:pt x="3619373" y="972439"/>
                </a:lnTo>
                <a:close/>
              </a:path>
              <a:path w="7805420" h="1034414">
                <a:moveTo>
                  <a:pt x="3504057" y="969124"/>
                </a:moveTo>
                <a:lnTo>
                  <a:pt x="3503929" y="969124"/>
                </a:lnTo>
                <a:lnTo>
                  <a:pt x="3492567" y="970958"/>
                </a:lnTo>
                <a:lnTo>
                  <a:pt x="3483133" y="976799"/>
                </a:lnTo>
                <a:lnTo>
                  <a:pt x="3476605" y="985753"/>
                </a:lnTo>
                <a:lnTo>
                  <a:pt x="3473958" y="996924"/>
                </a:lnTo>
                <a:lnTo>
                  <a:pt x="3475783" y="1008274"/>
                </a:lnTo>
                <a:lnTo>
                  <a:pt x="3481609" y="1017712"/>
                </a:lnTo>
                <a:lnTo>
                  <a:pt x="3490531" y="1024272"/>
                </a:lnTo>
                <a:lnTo>
                  <a:pt x="3501644" y="1026985"/>
                </a:lnTo>
                <a:lnTo>
                  <a:pt x="3513135" y="1025163"/>
                </a:lnTo>
                <a:lnTo>
                  <a:pt x="3522583" y="1019322"/>
                </a:lnTo>
                <a:lnTo>
                  <a:pt x="3529149" y="1010369"/>
                </a:lnTo>
                <a:lnTo>
                  <a:pt x="3531870" y="999197"/>
                </a:lnTo>
                <a:lnTo>
                  <a:pt x="3530042" y="987840"/>
                </a:lnTo>
                <a:lnTo>
                  <a:pt x="3524202" y="978398"/>
                </a:lnTo>
                <a:lnTo>
                  <a:pt x="3515242" y="971837"/>
                </a:lnTo>
                <a:lnTo>
                  <a:pt x="3504057" y="969124"/>
                </a:lnTo>
                <a:close/>
              </a:path>
              <a:path w="7805420" h="1034414">
                <a:moveTo>
                  <a:pt x="3388233" y="964603"/>
                </a:moveTo>
                <a:lnTo>
                  <a:pt x="3376868" y="966437"/>
                </a:lnTo>
                <a:lnTo>
                  <a:pt x="3367420" y="972278"/>
                </a:lnTo>
                <a:lnTo>
                  <a:pt x="3360854" y="981231"/>
                </a:lnTo>
                <a:lnTo>
                  <a:pt x="3358134" y="992403"/>
                </a:lnTo>
                <a:lnTo>
                  <a:pt x="3359961" y="1003753"/>
                </a:lnTo>
                <a:lnTo>
                  <a:pt x="3365801" y="1013191"/>
                </a:lnTo>
                <a:lnTo>
                  <a:pt x="3374761" y="1019751"/>
                </a:lnTo>
                <a:lnTo>
                  <a:pt x="3385947" y="1022464"/>
                </a:lnTo>
                <a:lnTo>
                  <a:pt x="3397311" y="1020642"/>
                </a:lnTo>
                <a:lnTo>
                  <a:pt x="3406759" y="1014799"/>
                </a:lnTo>
                <a:lnTo>
                  <a:pt x="3413325" y="1005842"/>
                </a:lnTo>
                <a:lnTo>
                  <a:pt x="3416046" y="994664"/>
                </a:lnTo>
                <a:lnTo>
                  <a:pt x="3414218" y="983314"/>
                </a:lnTo>
                <a:lnTo>
                  <a:pt x="3408378" y="973875"/>
                </a:lnTo>
                <a:lnTo>
                  <a:pt x="3399418" y="967315"/>
                </a:lnTo>
                <a:lnTo>
                  <a:pt x="3388233" y="964603"/>
                </a:lnTo>
                <a:close/>
              </a:path>
              <a:path w="7805420" h="1034414">
                <a:moveTo>
                  <a:pt x="3272916" y="958786"/>
                </a:moveTo>
                <a:lnTo>
                  <a:pt x="3261510" y="960449"/>
                </a:lnTo>
                <a:lnTo>
                  <a:pt x="3251962" y="966147"/>
                </a:lnTo>
                <a:lnTo>
                  <a:pt x="3245270" y="975001"/>
                </a:lnTo>
                <a:lnTo>
                  <a:pt x="3242437" y="986129"/>
                </a:lnTo>
                <a:lnTo>
                  <a:pt x="3244078" y="997510"/>
                </a:lnTo>
                <a:lnTo>
                  <a:pt x="3249755" y="1007038"/>
                </a:lnTo>
                <a:lnTo>
                  <a:pt x="3258599" y="1013734"/>
                </a:lnTo>
                <a:lnTo>
                  <a:pt x="3269741" y="1016622"/>
                </a:lnTo>
                <a:lnTo>
                  <a:pt x="3281148" y="1014959"/>
                </a:lnTo>
                <a:lnTo>
                  <a:pt x="3290697" y="1009261"/>
                </a:lnTo>
                <a:lnTo>
                  <a:pt x="3297388" y="1000407"/>
                </a:lnTo>
                <a:lnTo>
                  <a:pt x="3300222" y="989279"/>
                </a:lnTo>
                <a:lnTo>
                  <a:pt x="3298580" y="977903"/>
                </a:lnTo>
                <a:lnTo>
                  <a:pt x="3292903" y="968376"/>
                </a:lnTo>
                <a:lnTo>
                  <a:pt x="3284059" y="961681"/>
                </a:lnTo>
                <a:lnTo>
                  <a:pt x="3272916" y="958799"/>
                </a:lnTo>
                <a:close/>
              </a:path>
              <a:path w="7805420" h="1034414">
                <a:moveTo>
                  <a:pt x="3157601" y="952207"/>
                </a:moveTo>
                <a:lnTo>
                  <a:pt x="3146188" y="953708"/>
                </a:lnTo>
                <a:lnTo>
                  <a:pt x="3136598" y="959272"/>
                </a:lnTo>
                <a:lnTo>
                  <a:pt x="3129793" y="968031"/>
                </a:lnTo>
                <a:lnTo>
                  <a:pt x="3126740" y="979119"/>
                </a:lnTo>
                <a:lnTo>
                  <a:pt x="3128214" y="990517"/>
                </a:lnTo>
                <a:lnTo>
                  <a:pt x="3133772" y="1000121"/>
                </a:lnTo>
                <a:lnTo>
                  <a:pt x="3142545" y="1006940"/>
                </a:lnTo>
                <a:lnTo>
                  <a:pt x="3153664" y="1009980"/>
                </a:lnTo>
                <a:lnTo>
                  <a:pt x="3165093" y="1008491"/>
                </a:lnTo>
                <a:lnTo>
                  <a:pt x="3174714" y="1002928"/>
                </a:lnTo>
                <a:lnTo>
                  <a:pt x="3181524" y="994169"/>
                </a:lnTo>
                <a:lnTo>
                  <a:pt x="3184525" y="983081"/>
                </a:lnTo>
                <a:lnTo>
                  <a:pt x="3183050" y="971681"/>
                </a:lnTo>
                <a:lnTo>
                  <a:pt x="3177492" y="962072"/>
                </a:lnTo>
                <a:lnTo>
                  <a:pt x="3168719" y="955249"/>
                </a:lnTo>
                <a:lnTo>
                  <a:pt x="3157601" y="952207"/>
                </a:lnTo>
                <a:close/>
              </a:path>
              <a:path w="7805420" h="1034414">
                <a:moveTo>
                  <a:pt x="3042031" y="944245"/>
                </a:moveTo>
                <a:lnTo>
                  <a:pt x="3030601" y="945720"/>
                </a:lnTo>
                <a:lnTo>
                  <a:pt x="3020980" y="951279"/>
                </a:lnTo>
                <a:lnTo>
                  <a:pt x="3014170" y="960045"/>
                </a:lnTo>
                <a:lnTo>
                  <a:pt x="3011170" y="971143"/>
                </a:lnTo>
                <a:lnTo>
                  <a:pt x="3012642" y="982541"/>
                </a:lnTo>
                <a:lnTo>
                  <a:pt x="3018186" y="992146"/>
                </a:lnTo>
                <a:lnTo>
                  <a:pt x="3026921" y="998964"/>
                </a:lnTo>
                <a:lnTo>
                  <a:pt x="3037966" y="1002004"/>
                </a:lnTo>
                <a:lnTo>
                  <a:pt x="3038094" y="1002004"/>
                </a:lnTo>
                <a:lnTo>
                  <a:pt x="3049506" y="1000505"/>
                </a:lnTo>
                <a:lnTo>
                  <a:pt x="3059096" y="994946"/>
                </a:lnTo>
                <a:lnTo>
                  <a:pt x="3065901" y="986191"/>
                </a:lnTo>
                <a:lnTo>
                  <a:pt x="3068954" y="975106"/>
                </a:lnTo>
                <a:lnTo>
                  <a:pt x="3067480" y="963709"/>
                </a:lnTo>
                <a:lnTo>
                  <a:pt x="3061922" y="954117"/>
                </a:lnTo>
                <a:lnTo>
                  <a:pt x="3053149" y="947304"/>
                </a:lnTo>
                <a:lnTo>
                  <a:pt x="3042031" y="944245"/>
                </a:lnTo>
                <a:close/>
              </a:path>
              <a:path w="7805420" h="1034414">
                <a:moveTo>
                  <a:pt x="2926969" y="935101"/>
                </a:moveTo>
                <a:lnTo>
                  <a:pt x="2926841" y="935101"/>
                </a:lnTo>
                <a:lnTo>
                  <a:pt x="2915459" y="936461"/>
                </a:lnTo>
                <a:lnTo>
                  <a:pt x="2905791" y="941885"/>
                </a:lnTo>
                <a:lnTo>
                  <a:pt x="2898838" y="950535"/>
                </a:lnTo>
                <a:lnTo>
                  <a:pt x="2895600" y="961567"/>
                </a:lnTo>
                <a:lnTo>
                  <a:pt x="2896959" y="972989"/>
                </a:lnTo>
                <a:lnTo>
                  <a:pt x="2902378" y="982678"/>
                </a:lnTo>
                <a:lnTo>
                  <a:pt x="2911012" y="989628"/>
                </a:lnTo>
                <a:lnTo>
                  <a:pt x="2922016" y="992835"/>
                </a:lnTo>
                <a:lnTo>
                  <a:pt x="2922251" y="992835"/>
                </a:lnTo>
                <a:lnTo>
                  <a:pt x="2933543" y="991518"/>
                </a:lnTo>
                <a:lnTo>
                  <a:pt x="2943240" y="986099"/>
                </a:lnTo>
                <a:lnTo>
                  <a:pt x="2950200" y="977444"/>
                </a:lnTo>
                <a:lnTo>
                  <a:pt x="2953385" y="966406"/>
                </a:lnTo>
                <a:lnTo>
                  <a:pt x="2952079" y="954987"/>
                </a:lnTo>
                <a:lnTo>
                  <a:pt x="2946654" y="945300"/>
                </a:lnTo>
                <a:lnTo>
                  <a:pt x="2937990" y="938340"/>
                </a:lnTo>
                <a:lnTo>
                  <a:pt x="2926969" y="935101"/>
                </a:lnTo>
                <a:close/>
              </a:path>
              <a:path w="7805420" h="1034414">
                <a:moveTo>
                  <a:pt x="2811907" y="925195"/>
                </a:moveTo>
                <a:lnTo>
                  <a:pt x="2800427" y="926387"/>
                </a:lnTo>
                <a:lnTo>
                  <a:pt x="2790650" y="931686"/>
                </a:lnTo>
                <a:lnTo>
                  <a:pt x="2783564" y="940245"/>
                </a:lnTo>
                <a:lnTo>
                  <a:pt x="2780157" y="951217"/>
                </a:lnTo>
                <a:lnTo>
                  <a:pt x="2781349" y="962654"/>
                </a:lnTo>
                <a:lnTo>
                  <a:pt x="2786649" y="972416"/>
                </a:lnTo>
                <a:lnTo>
                  <a:pt x="2795212" y="979488"/>
                </a:lnTo>
                <a:lnTo>
                  <a:pt x="2806191" y="982853"/>
                </a:lnTo>
                <a:lnTo>
                  <a:pt x="2806319" y="982853"/>
                </a:lnTo>
                <a:lnTo>
                  <a:pt x="2817743" y="981687"/>
                </a:lnTo>
                <a:lnTo>
                  <a:pt x="2827512" y="976407"/>
                </a:lnTo>
                <a:lnTo>
                  <a:pt x="2834590" y="967851"/>
                </a:lnTo>
                <a:lnTo>
                  <a:pt x="2837941" y="956856"/>
                </a:lnTo>
                <a:lnTo>
                  <a:pt x="2836749" y="945410"/>
                </a:lnTo>
                <a:lnTo>
                  <a:pt x="2831449" y="935629"/>
                </a:lnTo>
                <a:lnTo>
                  <a:pt x="2822886" y="928547"/>
                </a:lnTo>
                <a:lnTo>
                  <a:pt x="2811907" y="925195"/>
                </a:lnTo>
                <a:close/>
              </a:path>
              <a:path w="7805420" h="1034414">
                <a:moveTo>
                  <a:pt x="2696591" y="913892"/>
                </a:moveTo>
                <a:lnTo>
                  <a:pt x="2685111" y="915011"/>
                </a:lnTo>
                <a:lnTo>
                  <a:pt x="2675334" y="920273"/>
                </a:lnTo>
                <a:lnTo>
                  <a:pt x="2668248" y="928822"/>
                </a:lnTo>
                <a:lnTo>
                  <a:pt x="2664841" y="939800"/>
                </a:lnTo>
                <a:lnTo>
                  <a:pt x="2666033" y="951273"/>
                </a:lnTo>
                <a:lnTo>
                  <a:pt x="2671333" y="961055"/>
                </a:lnTo>
                <a:lnTo>
                  <a:pt x="2679896" y="968133"/>
                </a:lnTo>
                <a:lnTo>
                  <a:pt x="2690876" y="971499"/>
                </a:lnTo>
                <a:lnTo>
                  <a:pt x="2702409" y="970334"/>
                </a:lnTo>
                <a:lnTo>
                  <a:pt x="2712148" y="965055"/>
                </a:lnTo>
                <a:lnTo>
                  <a:pt x="2719220" y="956502"/>
                </a:lnTo>
                <a:lnTo>
                  <a:pt x="2722626" y="945515"/>
                </a:lnTo>
                <a:lnTo>
                  <a:pt x="2721433" y="934090"/>
                </a:lnTo>
                <a:lnTo>
                  <a:pt x="2716133" y="924321"/>
                </a:lnTo>
                <a:lnTo>
                  <a:pt x="2707570" y="917243"/>
                </a:lnTo>
                <a:lnTo>
                  <a:pt x="2696591" y="913892"/>
                </a:lnTo>
                <a:close/>
              </a:path>
              <a:path w="7805420" h="1034414">
                <a:moveTo>
                  <a:pt x="2581783" y="901446"/>
                </a:moveTo>
                <a:lnTo>
                  <a:pt x="2570335" y="902452"/>
                </a:lnTo>
                <a:lnTo>
                  <a:pt x="2560494" y="907589"/>
                </a:lnTo>
                <a:lnTo>
                  <a:pt x="2553297" y="916037"/>
                </a:lnTo>
                <a:lnTo>
                  <a:pt x="2549779" y="926973"/>
                </a:lnTo>
                <a:lnTo>
                  <a:pt x="2550713" y="938423"/>
                </a:lnTo>
                <a:lnTo>
                  <a:pt x="2555827" y="948269"/>
                </a:lnTo>
                <a:lnTo>
                  <a:pt x="2564298" y="955474"/>
                </a:lnTo>
                <a:lnTo>
                  <a:pt x="2575306" y="959002"/>
                </a:lnTo>
                <a:lnTo>
                  <a:pt x="2586753" y="958017"/>
                </a:lnTo>
                <a:lnTo>
                  <a:pt x="2596594" y="952881"/>
                </a:lnTo>
                <a:lnTo>
                  <a:pt x="2603791" y="944420"/>
                </a:lnTo>
                <a:lnTo>
                  <a:pt x="2607310" y="933450"/>
                </a:lnTo>
                <a:lnTo>
                  <a:pt x="2606303" y="922002"/>
                </a:lnTo>
                <a:lnTo>
                  <a:pt x="2601166" y="912161"/>
                </a:lnTo>
                <a:lnTo>
                  <a:pt x="2592718" y="904964"/>
                </a:lnTo>
                <a:lnTo>
                  <a:pt x="2581783" y="901446"/>
                </a:lnTo>
                <a:close/>
              </a:path>
              <a:path w="7805420" h="1034414">
                <a:moveTo>
                  <a:pt x="2467102" y="888238"/>
                </a:moveTo>
                <a:lnTo>
                  <a:pt x="2455630" y="889057"/>
                </a:lnTo>
                <a:lnTo>
                  <a:pt x="2445718" y="894032"/>
                </a:lnTo>
                <a:lnTo>
                  <a:pt x="2438401" y="902364"/>
                </a:lnTo>
                <a:lnTo>
                  <a:pt x="2434716" y="913257"/>
                </a:lnTo>
                <a:lnTo>
                  <a:pt x="2435536" y="924675"/>
                </a:lnTo>
                <a:lnTo>
                  <a:pt x="2440511" y="934593"/>
                </a:lnTo>
                <a:lnTo>
                  <a:pt x="2448843" y="941939"/>
                </a:lnTo>
                <a:lnTo>
                  <a:pt x="2459736" y="945642"/>
                </a:lnTo>
                <a:lnTo>
                  <a:pt x="2471207" y="944822"/>
                </a:lnTo>
                <a:lnTo>
                  <a:pt x="2481119" y="939847"/>
                </a:lnTo>
                <a:lnTo>
                  <a:pt x="2488436" y="931515"/>
                </a:lnTo>
                <a:lnTo>
                  <a:pt x="2492121" y="920623"/>
                </a:lnTo>
                <a:lnTo>
                  <a:pt x="2491355" y="909151"/>
                </a:lnTo>
                <a:lnTo>
                  <a:pt x="2486374" y="899239"/>
                </a:lnTo>
                <a:lnTo>
                  <a:pt x="2478012" y="891922"/>
                </a:lnTo>
                <a:lnTo>
                  <a:pt x="2467102" y="888238"/>
                </a:lnTo>
                <a:close/>
              </a:path>
              <a:path w="7805420" h="1034414">
                <a:moveTo>
                  <a:pt x="2352294" y="873379"/>
                </a:moveTo>
                <a:lnTo>
                  <a:pt x="2340695" y="874198"/>
                </a:lnTo>
                <a:lnTo>
                  <a:pt x="2330783" y="879173"/>
                </a:lnTo>
                <a:lnTo>
                  <a:pt x="2323466" y="887505"/>
                </a:lnTo>
                <a:lnTo>
                  <a:pt x="2319782" y="898398"/>
                </a:lnTo>
                <a:lnTo>
                  <a:pt x="2320601" y="909869"/>
                </a:lnTo>
                <a:lnTo>
                  <a:pt x="2325576" y="919781"/>
                </a:lnTo>
                <a:lnTo>
                  <a:pt x="2333908" y="927098"/>
                </a:lnTo>
                <a:lnTo>
                  <a:pt x="2344801" y="930783"/>
                </a:lnTo>
                <a:lnTo>
                  <a:pt x="2344801" y="930910"/>
                </a:lnTo>
                <a:lnTo>
                  <a:pt x="2356272" y="930090"/>
                </a:lnTo>
                <a:lnTo>
                  <a:pt x="2366184" y="925115"/>
                </a:lnTo>
                <a:lnTo>
                  <a:pt x="2373501" y="916783"/>
                </a:lnTo>
                <a:lnTo>
                  <a:pt x="2377186" y="905891"/>
                </a:lnTo>
                <a:lnTo>
                  <a:pt x="2376422" y="894399"/>
                </a:lnTo>
                <a:lnTo>
                  <a:pt x="2371455" y="884443"/>
                </a:lnTo>
                <a:lnTo>
                  <a:pt x="2363130" y="877083"/>
                </a:lnTo>
                <a:lnTo>
                  <a:pt x="2352294" y="873379"/>
                </a:lnTo>
                <a:close/>
              </a:path>
              <a:path w="7805420" h="1034414">
                <a:moveTo>
                  <a:pt x="2237866" y="857504"/>
                </a:moveTo>
                <a:lnTo>
                  <a:pt x="2226298" y="858156"/>
                </a:lnTo>
                <a:lnTo>
                  <a:pt x="2216308" y="863012"/>
                </a:lnTo>
                <a:lnTo>
                  <a:pt x="2208843" y="871273"/>
                </a:lnTo>
                <a:lnTo>
                  <a:pt x="2204974" y="882142"/>
                </a:lnTo>
                <a:lnTo>
                  <a:pt x="2205626" y="893583"/>
                </a:lnTo>
                <a:lnTo>
                  <a:pt x="2210482" y="903573"/>
                </a:lnTo>
                <a:lnTo>
                  <a:pt x="2218743" y="911038"/>
                </a:lnTo>
                <a:lnTo>
                  <a:pt x="2229612" y="914908"/>
                </a:lnTo>
                <a:lnTo>
                  <a:pt x="2241107" y="914255"/>
                </a:lnTo>
                <a:lnTo>
                  <a:pt x="2251090" y="909399"/>
                </a:lnTo>
                <a:lnTo>
                  <a:pt x="2258526" y="901138"/>
                </a:lnTo>
                <a:lnTo>
                  <a:pt x="2262378" y="890270"/>
                </a:lnTo>
                <a:lnTo>
                  <a:pt x="2261744" y="878828"/>
                </a:lnTo>
                <a:lnTo>
                  <a:pt x="2256932" y="868838"/>
                </a:lnTo>
                <a:lnTo>
                  <a:pt x="2248715" y="861373"/>
                </a:lnTo>
                <a:lnTo>
                  <a:pt x="2237866" y="857504"/>
                </a:lnTo>
                <a:close/>
              </a:path>
              <a:path w="7805420" h="1034414">
                <a:moveTo>
                  <a:pt x="2123694" y="840740"/>
                </a:moveTo>
                <a:lnTo>
                  <a:pt x="2112101" y="841204"/>
                </a:lnTo>
                <a:lnTo>
                  <a:pt x="2102040" y="845883"/>
                </a:lnTo>
                <a:lnTo>
                  <a:pt x="2094456" y="853991"/>
                </a:lnTo>
                <a:lnTo>
                  <a:pt x="2090420" y="864743"/>
                </a:lnTo>
                <a:lnTo>
                  <a:pt x="2090884" y="876280"/>
                </a:lnTo>
                <a:lnTo>
                  <a:pt x="2095563" y="886364"/>
                </a:lnTo>
                <a:lnTo>
                  <a:pt x="2103671" y="893925"/>
                </a:lnTo>
                <a:lnTo>
                  <a:pt x="2114423" y="897890"/>
                </a:lnTo>
                <a:lnTo>
                  <a:pt x="2126015" y="897425"/>
                </a:lnTo>
                <a:lnTo>
                  <a:pt x="2136076" y="892746"/>
                </a:lnTo>
                <a:lnTo>
                  <a:pt x="2143660" y="884638"/>
                </a:lnTo>
                <a:lnTo>
                  <a:pt x="2147697" y="873887"/>
                </a:lnTo>
                <a:lnTo>
                  <a:pt x="2147232" y="862421"/>
                </a:lnTo>
                <a:lnTo>
                  <a:pt x="2142553" y="852360"/>
                </a:lnTo>
                <a:lnTo>
                  <a:pt x="2134445" y="844776"/>
                </a:lnTo>
                <a:lnTo>
                  <a:pt x="2123694" y="840740"/>
                </a:lnTo>
                <a:close/>
              </a:path>
              <a:path w="7805420" h="1034414">
                <a:moveTo>
                  <a:pt x="2009139" y="822452"/>
                </a:moveTo>
                <a:lnTo>
                  <a:pt x="1997674" y="822971"/>
                </a:lnTo>
                <a:lnTo>
                  <a:pt x="1987613" y="827659"/>
                </a:lnTo>
                <a:lnTo>
                  <a:pt x="1980029" y="835775"/>
                </a:lnTo>
                <a:lnTo>
                  <a:pt x="1975993" y="846582"/>
                </a:lnTo>
                <a:lnTo>
                  <a:pt x="1976457" y="858047"/>
                </a:lnTo>
                <a:lnTo>
                  <a:pt x="1981136" y="868108"/>
                </a:lnTo>
                <a:lnTo>
                  <a:pt x="1989244" y="875692"/>
                </a:lnTo>
                <a:lnTo>
                  <a:pt x="1999996" y="879729"/>
                </a:lnTo>
                <a:lnTo>
                  <a:pt x="2011588" y="879262"/>
                </a:lnTo>
                <a:lnTo>
                  <a:pt x="2021649" y="874569"/>
                </a:lnTo>
                <a:lnTo>
                  <a:pt x="2029233" y="866423"/>
                </a:lnTo>
                <a:lnTo>
                  <a:pt x="2033270" y="855599"/>
                </a:lnTo>
                <a:lnTo>
                  <a:pt x="2032803" y="844133"/>
                </a:lnTo>
                <a:lnTo>
                  <a:pt x="2028110" y="834072"/>
                </a:lnTo>
                <a:lnTo>
                  <a:pt x="2019964" y="826488"/>
                </a:lnTo>
                <a:lnTo>
                  <a:pt x="2009139" y="822452"/>
                </a:lnTo>
                <a:close/>
              </a:path>
              <a:path w="7805420" h="1034414">
                <a:moveTo>
                  <a:pt x="1895475" y="802894"/>
                </a:moveTo>
                <a:lnTo>
                  <a:pt x="1883858" y="803171"/>
                </a:lnTo>
                <a:lnTo>
                  <a:pt x="1873726" y="807688"/>
                </a:lnTo>
                <a:lnTo>
                  <a:pt x="1866022" y="815681"/>
                </a:lnTo>
                <a:lnTo>
                  <a:pt x="1861820" y="826389"/>
                </a:lnTo>
                <a:lnTo>
                  <a:pt x="1862171" y="837878"/>
                </a:lnTo>
                <a:lnTo>
                  <a:pt x="1866725" y="848010"/>
                </a:lnTo>
                <a:lnTo>
                  <a:pt x="1874732" y="855714"/>
                </a:lnTo>
                <a:lnTo>
                  <a:pt x="1885441" y="859917"/>
                </a:lnTo>
                <a:lnTo>
                  <a:pt x="1896931" y="859639"/>
                </a:lnTo>
                <a:lnTo>
                  <a:pt x="1907063" y="855122"/>
                </a:lnTo>
                <a:lnTo>
                  <a:pt x="1914767" y="847129"/>
                </a:lnTo>
                <a:lnTo>
                  <a:pt x="1918970" y="836422"/>
                </a:lnTo>
                <a:lnTo>
                  <a:pt x="1918692" y="824932"/>
                </a:lnTo>
                <a:lnTo>
                  <a:pt x="1914175" y="814800"/>
                </a:lnTo>
                <a:lnTo>
                  <a:pt x="1906182" y="807096"/>
                </a:lnTo>
                <a:lnTo>
                  <a:pt x="1895475" y="802894"/>
                </a:lnTo>
                <a:close/>
              </a:path>
              <a:path w="7805420" h="1034414">
                <a:moveTo>
                  <a:pt x="1781937" y="782193"/>
                </a:moveTo>
                <a:lnTo>
                  <a:pt x="1748218" y="804588"/>
                </a:lnTo>
                <a:lnTo>
                  <a:pt x="1748117" y="816566"/>
                </a:lnTo>
                <a:lnTo>
                  <a:pt x="1752457" y="826770"/>
                </a:lnTo>
                <a:lnTo>
                  <a:pt x="1760297" y="834592"/>
                </a:lnTo>
                <a:lnTo>
                  <a:pt x="1770888" y="838962"/>
                </a:lnTo>
                <a:lnTo>
                  <a:pt x="1782474" y="838872"/>
                </a:lnTo>
                <a:lnTo>
                  <a:pt x="1792684" y="834532"/>
                </a:lnTo>
                <a:lnTo>
                  <a:pt x="1800536" y="826692"/>
                </a:lnTo>
                <a:lnTo>
                  <a:pt x="1804924" y="816102"/>
                </a:lnTo>
                <a:lnTo>
                  <a:pt x="1804832" y="804588"/>
                </a:lnTo>
                <a:lnTo>
                  <a:pt x="1800479" y="794385"/>
                </a:lnTo>
                <a:lnTo>
                  <a:pt x="1792601" y="786562"/>
                </a:lnTo>
                <a:lnTo>
                  <a:pt x="1781937" y="782193"/>
                </a:lnTo>
                <a:close/>
              </a:path>
              <a:path w="7805420" h="1034414">
                <a:moveTo>
                  <a:pt x="1657097" y="760124"/>
                </a:moveTo>
                <a:lnTo>
                  <a:pt x="1646793" y="764301"/>
                </a:lnTo>
                <a:lnTo>
                  <a:pt x="1638845" y="772027"/>
                </a:lnTo>
                <a:lnTo>
                  <a:pt x="1634363" y="782574"/>
                </a:lnTo>
                <a:lnTo>
                  <a:pt x="1634265" y="794057"/>
                </a:lnTo>
                <a:lnTo>
                  <a:pt x="1638442" y="804338"/>
                </a:lnTo>
                <a:lnTo>
                  <a:pt x="1646168" y="812309"/>
                </a:lnTo>
                <a:lnTo>
                  <a:pt x="1656714" y="816864"/>
                </a:lnTo>
                <a:lnTo>
                  <a:pt x="1668198" y="816961"/>
                </a:lnTo>
                <a:lnTo>
                  <a:pt x="1678479" y="812784"/>
                </a:lnTo>
                <a:lnTo>
                  <a:pt x="1686450" y="805058"/>
                </a:lnTo>
                <a:lnTo>
                  <a:pt x="1691004" y="794512"/>
                </a:lnTo>
                <a:lnTo>
                  <a:pt x="1691102" y="783028"/>
                </a:lnTo>
                <a:lnTo>
                  <a:pt x="1686925" y="772747"/>
                </a:lnTo>
                <a:lnTo>
                  <a:pt x="1679199" y="764776"/>
                </a:lnTo>
                <a:lnTo>
                  <a:pt x="1668652" y="760222"/>
                </a:lnTo>
                <a:lnTo>
                  <a:pt x="1657097" y="760124"/>
                </a:lnTo>
                <a:close/>
              </a:path>
              <a:path w="7805420" h="1034414">
                <a:moveTo>
                  <a:pt x="1543686" y="736250"/>
                </a:moveTo>
                <a:lnTo>
                  <a:pt x="1533382" y="740441"/>
                </a:lnTo>
                <a:lnTo>
                  <a:pt x="1525434" y="748204"/>
                </a:lnTo>
                <a:lnTo>
                  <a:pt x="1520952" y="758825"/>
                </a:lnTo>
                <a:lnTo>
                  <a:pt x="1520854" y="770308"/>
                </a:lnTo>
                <a:lnTo>
                  <a:pt x="1525031" y="780589"/>
                </a:lnTo>
                <a:lnTo>
                  <a:pt x="1532757" y="788560"/>
                </a:lnTo>
                <a:lnTo>
                  <a:pt x="1543304" y="793115"/>
                </a:lnTo>
                <a:lnTo>
                  <a:pt x="1554787" y="793210"/>
                </a:lnTo>
                <a:lnTo>
                  <a:pt x="1565068" y="789019"/>
                </a:lnTo>
                <a:lnTo>
                  <a:pt x="1573039" y="781256"/>
                </a:lnTo>
                <a:lnTo>
                  <a:pt x="1577594" y="770636"/>
                </a:lnTo>
                <a:lnTo>
                  <a:pt x="1577691" y="759152"/>
                </a:lnTo>
                <a:lnTo>
                  <a:pt x="1573514" y="748871"/>
                </a:lnTo>
                <a:lnTo>
                  <a:pt x="1565788" y="740900"/>
                </a:lnTo>
                <a:lnTo>
                  <a:pt x="1555242" y="736346"/>
                </a:lnTo>
                <a:lnTo>
                  <a:pt x="1543686" y="736250"/>
                </a:lnTo>
                <a:close/>
              </a:path>
              <a:path w="7805420" h="1034414">
                <a:moveTo>
                  <a:pt x="1431139" y="710842"/>
                </a:moveTo>
                <a:lnTo>
                  <a:pt x="1420780" y="714819"/>
                </a:lnTo>
                <a:lnTo>
                  <a:pt x="1412660" y="722415"/>
                </a:lnTo>
                <a:lnTo>
                  <a:pt x="1407922" y="732917"/>
                </a:lnTo>
                <a:lnTo>
                  <a:pt x="1407636" y="744370"/>
                </a:lnTo>
                <a:lnTo>
                  <a:pt x="1411636" y="754729"/>
                </a:lnTo>
                <a:lnTo>
                  <a:pt x="1419209" y="762849"/>
                </a:lnTo>
                <a:lnTo>
                  <a:pt x="1429639" y="767588"/>
                </a:lnTo>
                <a:lnTo>
                  <a:pt x="1441219" y="767891"/>
                </a:lnTo>
                <a:lnTo>
                  <a:pt x="1451578" y="763920"/>
                </a:lnTo>
                <a:lnTo>
                  <a:pt x="1459698" y="756354"/>
                </a:lnTo>
                <a:lnTo>
                  <a:pt x="1464437" y="745871"/>
                </a:lnTo>
                <a:lnTo>
                  <a:pt x="1464740" y="734363"/>
                </a:lnTo>
                <a:lnTo>
                  <a:pt x="1460769" y="724011"/>
                </a:lnTo>
                <a:lnTo>
                  <a:pt x="1453203" y="715920"/>
                </a:lnTo>
                <a:lnTo>
                  <a:pt x="1442720" y="711200"/>
                </a:lnTo>
                <a:lnTo>
                  <a:pt x="1431139" y="710842"/>
                </a:lnTo>
                <a:close/>
              </a:path>
              <a:path w="7805420" h="1034414">
                <a:moveTo>
                  <a:pt x="1318974" y="683910"/>
                </a:moveTo>
                <a:lnTo>
                  <a:pt x="1308544" y="687705"/>
                </a:lnTo>
                <a:lnTo>
                  <a:pt x="1300305" y="695118"/>
                </a:lnTo>
                <a:lnTo>
                  <a:pt x="1295400" y="705485"/>
                </a:lnTo>
                <a:lnTo>
                  <a:pt x="1294854" y="716964"/>
                </a:lnTo>
                <a:lnTo>
                  <a:pt x="1298654" y="727408"/>
                </a:lnTo>
                <a:lnTo>
                  <a:pt x="1306097" y="735685"/>
                </a:lnTo>
                <a:lnTo>
                  <a:pt x="1316482" y="740664"/>
                </a:lnTo>
                <a:lnTo>
                  <a:pt x="1327959" y="741156"/>
                </a:lnTo>
                <a:lnTo>
                  <a:pt x="1338389" y="737362"/>
                </a:lnTo>
                <a:lnTo>
                  <a:pt x="1346628" y="729948"/>
                </a:lnTo>
                <a:lnTo>
                  <a:pt x="1351534" y="719582"/>
                </a:lnTo>
                <a:lnTo>
                  <a:pt x="1352097" y="708048"/>
                </a:lnTo>
                <a:lnTo>
                  <a:pt x="1348327" y="697611"/>
                </a:lnTo>
                <a:lnTo>
                  <a:pt x="1340889" y="689363"/>
                </a:lnTo>
                <a:lnTo>
                  <a:pt x="1330452" y="684403"/>
                </a:lnTo>
                <a:lnTo>
                  <a:pt x="1318974" y="683910"/>
                </a:lnTo>
                <a:close/>
              </a:path>
              <a:path w="7805420" h="1034414">
                <a:moveTo>
                  <a:pt x="1207260" y="655310"/>
                </a:moveTo>
                <a:lnTo>
                  <a:pt x="1196768" y="658860"/>
                </a:lnTo>
                <a:lnTo>
                  <a:pt x="1188348" y="666101"/>
                </a:lnTo>
                <a:lnTo>
                  <a:pt x="1183132" y="676402"/>
                </a:lnTo>
                <a:lnTo>
                  <a:pt x="1182377" y="687851"/>
                </a:lnTo>
                <a:lnTo>
                  <a:pt x="1185957" y="698373"/>
                </a:lnTo>
                <a:lnTo>
                  <a:pt x="1193204" y="706798"/>
                </a:lnTo>
                <a:lnTo>
                  <a:pt x="1203452" y="711962"/>
                </a:lnTo>
                <a:lnTo>
                  <a:pt x="1215028" y="712716"/>
                </a:lnTo>
                <a:lnTo>
                  <a:pt x="1225550" y="709136"/>
                </a:lnTo>
                <a:lnTo>
                  <a:pt x="1233975" y="701889"/>
                </a:lnTo>
                <a:lnTo>
                  <a:pt x="1239139" y="691642"/>
                </a:lnTo>
                <a:lnTo>
                  <a:pt x="1239893" y="680138"/>
                </a:lnTo>
                <a:lnTo>
                  <a:pt x="1236313" y="669623"/>
                </a:lnTo>
                <a:lnTo>
                  <a:pt x="1229066" y="661227"/>
                </a:lnTo>
                <a:lnTo>
                  <a:pt x="1218819" y="656082"/>
                </a:lnTo>
                <a:lnTo>
                  <a:pt x="1207260" y="655310"/>
                </a:lnTo>
                <a:close/>
              </a:path>
              <a:path w="7805420" h="1034414">
                <a:moveTo>
                  <a:pt x="1095859" y="624915"/>
                </a:moveTo>
                <a:lnTo>
                  <a:pt x="1085310" y="628332"/>
                </a:lnTo>
                <a:lnTo>
                  <a:pt x="1076809" y="635464"/>
                </a:lnTo>
                <a:lnTo>
                  <a:pt x="1071499" y="645668"/>
                </a:lnTo>
                <a:lnTo>
                  <a:pt x="1070558" y="657121"/>
                </a:lnTo>
                <a:lnTo>
                  <a:pt x="1073975" y="667670"/>
                </a:lnTo>
                <a:lnTo>
                  <a:pt x="1081107" y="676171"/>
                </a:lnTo>
                <a:lnTo>
                  <a:pt x="1091311" y="681482"/>
                </a:lnTo>
                <a:lnTo>
                  <a:pt x="1102764" y="682422"/>
                </a:lnTo>
                <a:lnTo>
                  <a:pt x="1113313" y="679005"/>
                </a:lnTo>
                <a:lnTo>
                  <a:pt x="1121814" y="671873"/>
                </a:lnTo>
                <a:lnTo>
                  <a:pt x="1127125" y="661670"/>
                </a:lnTo>
                <a:lnTo>
                  <a:pt x="1128065" y="650216"/>
                </a:lnTo>
                <a:lnTo>
                  <a:pt x="1124648" y="639667"/>
                </a:lnTo>
                <a:lnTo>
                  <a:pt x="1117516" y="631166"/>
                </a:lnTo>
                <a:lnTo>
                  <a:pt x="1107313" y="625856"/>
                </a:lnTo>
                <a:lnTo>
                  <a:pt x="1095859" y="624915"/>
                </a:lnTo>
                <a:close/>
              </a:path>
              <a:path w="7805420" h="1034414">
                <a:moveTo>
                  <a:pt x="985037" y="592163"/>
                </a:moveTo>
                <a:lnTo>
                  <a:pt x="974455" y="595455"/>
                </a:lnTo>
                <a:lnTo>
                  <a:pt x="965848" y="602486"/>
                </a:lnTo>
                <a:lnTo>
                  <a:pt x="960374" y="612648"/>
                </a:lnTo>
                <a:lnTo>
                  <a:pt x="959318" y="624052"/>
                </a:lnTo>
                <a:lnTo>
                  <a:pt x="962596" y="634634"/>
                </a:lnTo>
                <a:lnTo>
                  <a:pt x="969589" y="643241"/>
                </a:lnTo>
                <a:lnTo>
                  <a:pt x="979678" y="648716"/>
                </a:lnTo>
                <a:lnTo>
                  <a:pt x="991227" y="649771"/>
                </a:lnTo>
                <a:lnTo>
                  <a:pt x="1001839" y="646493"/>
                </a:lnTo>
                <a:lnTo>
                  <a:pt x="1010451" y="639500"/>
                </a:lnTo>
                <a:lnTo>
                  <a:pt x="1015873" y="629412"/>
                </a:lnTo>
                <a:lnTo>
                  <a:pt x="1016982" y="617934"/>
                </a:lnTo>
                <a:lnTo>
                  <a:pt x="1013698" y="607314"/>
                </a:lnTo>
                <a:lnTo>
                  <a:pt x="1006675" y="598693"/>
                </a:lnTo>
                <a:lnTo>
                  <a:pt x="996569" y="593217"/>
                </a:lnTo>
                <a:lnTo>
                  <a:pt x="985037" y="592163"/>
                </a:lnTo>
                <a:close/>
              </a:path>
              <a:path w="7805420" h="1034414">
                <a:moveTo>
                  <a:pt x="875158" y="557156"/>
                </a:moveTo>
                <a:lnTo>
                  <a:pt x="864504" y="560197"/>
                </a:lnTo>
                <a:lnTo>
                  <a:pt x="855779" y="567047"/>
                </a:lnTo>
                <a:lnTo>
                  <a:pt x="850138" y="577088"/>
                </a:lnTo>
                <a:lnTo>
                  <a:pt x="848802" y="588462"/>
                </a:lnTo>
                <a:lnTo>
                  <a:pt x="851836" y="599122"/>
                </a:lnTo>
                <a:lnTo>
                  <a:pt x="858656" y="607877"/>
                </a:lnTo>
                <a:lnTo>
                  <a:pt x="868680" y="613537"/>
                </a:lnTo>
                <a:lnTo>
                  <a:pt x="880127" y="614872"/>
                </a:lnTo>
                <a:lnTo>
                  <a:pt x="890825" y="611838"/>
                </a:lnTo>
                <a:lnTo>
                  <a:pt x="899594" y="605018"/>
                </a:lnTo>
                <a:lnTo>
                  <a:pt x="905256" y="594995"/>
                </a:lnTo>
                <a:lnTo>
                  <a:pt x="906573" y="583566"/>
                </a:lnTo>
                <a:lnTo>
                  <a:pt x="903509" y="572912"/>
                </a:lnTo>
                <a:lnTo>
                  <a:pt x="896683" y="564187"/>
                </a:lnTo>
                <a:lnTo>
                  <a:pt x="886713" y="558546"/>
                </a:lnTo>
                <a:lnTo>
                  <a:pt x="875158" y="557156"/>
                </a:lnTo>
                <a:close/>
              </a:path>
              <a:path w="7805420" h="1034414">
                <a:moveTo>
                  <a:pt x="766454" y="519390"/>
                </a:moveTo>
                <a:lnTo>
                  <a:pt x="755665" y="522128"/>
                </a:lnTo>
                <a:lnTo>
                  <a:pt x="746710" y="528724"/>
                </a:lnTo>
                <a:lnTo>
                  <a:pt x="740791" y="538607"/>
                </a:lnTo>
                <a:lnTo>
                  <a:pt x="739153" y="549953"/>
                </a:lnTo>
                <a:lnTo>
                  <a:pt x="741886" y="560705"/>
                </a:lnTo>
                <a:lnTo>
                  <a:pt x="748452" y="569646"/>
                </a:lnTo>
                <a:lnTo>
                  <a:pt x="758317" y="575564"/>
                </a:lnTo>
                <a:lnTo>
                  <a:pt x="769719" y="577254"/>
                </a:lnTo>
                <a:lnTo>
                  <a:pt x="780478" y="574516"/>
                </a:lnTo>
                <a:lnTo>
                  <a:pt x="789428" y="567920"/>
                </a:lnTo>
                <a:lnTo>
                  <a:pt x="795401" y="558038"/>
                </a:lnTo>
                <a:lnTo>
                  <a:pt x="797038" y="546691"/>
                </a:lnTo>
                <a:lnTo>
                  <a:pt x="794305" y="535940"/>
                </a:lnTo>
                <a:lnTo>
                  <a:pt x="787739" y="526998"/>
                </a:lnTo>
                <a:lnTo>
                  <a:pt x="777875" y="521081"/>
                </a:lnTo>
                <a:lnTo>
                  <a:pt x="766454" y="519390"/>
                </a:lnTo>
                <a:close/>
              </a:path>
              <a:path w="7805420" h="1034414">
                <a:moveTo>
                  <a:pt x="658858" y="478700"/>
                </a:moveTo>
                <a:lnTo>
                  <a:pt x="648001" y="481123"/>
                </a:lnTo>
                <a:lnTo>
                  <a:pt x="638835" y="487427"/>
                </a:lnTo>
                <a:lnTo>
                  <a:pt x="632587" y="497078"/>
                </a:lnTo>
                <a:lnTo>
                  <a:pt x="630592" y="508398"/>
                </a:lnTo>
                <a:lnTo>
                  <a:pt x="633015" y="519255"/>
                </a:lnTo>
                <a:lnTo>
                  <a:pt x="639319" y="528421"/>
                </a:lnTo>
                <a:lnTo>
                  <a:pt x="648969" y="534670"/>
                </a:lnTo>
                <a:lnTo>
                  <a:pt x="660290" y="536664"/>
                </a:lnTo>
                <a:lnTo>
                  <a:pt x="671147" y="534241"/>
                </a:lnTo>
                <a:lnTo>
                  <a:pt x="680313" y="527937"/>
                </a:lnTo>
                <a:lnTo>
                  <a:pt x="686562" y="518287"/>
                </a:lnTo>
                <a:lnTo>
                  <a:pt x="688556" y="506985"/>
                </a:lnTo>
                <a:lnTo>
                  <a:pt x="686133" y="496173"/>
                </a:lnTo>
                <a:lnTo>
                  <a:pt x="679829" y="487050"/>
                </a:lnTo>
                <a:lnTo>
                  <a:pt x="670179" y="480822"/>
                </a:lnTo>
                <a:lnTo>
                  <a:pt x="658858" y="478700"/>
                </a:lnTo>
                <a:close/>
              </a:path>
              <a:path w="7805420" h="1034414">
                <a:moveTo>
                  <a:pt x="552785" y="434470"/>
                </a:moveTo>
                <a:lnTo>
                  <a:pt x="541861" y="436467"/>
                </a:lnTo>
                <a:lnTo>
                  <a:pt x="532485" y="442416"/>
                </a:lnTo>
                <a:lnTo>
                  <a:pt x="525907" y="451866"/>
                </a:lnTo>
                <a:lnTo>
                  <a:pt x="523515" y="463087"/>
                </a:lnTo>
                <a:lnTo>
                  <a:pt x="525541" y="474011"/>
                </a:lnTo>
                <a:lnTo>
                  <a:pt x="531496" y="483387"/>
                </a:lnTo>
                <a:lnTo>
                  <a:pt x="540893" y="489966"/>
                </a:lnTo>
                <a:lnTo>
                  <a:pt x="552223" y="492357"/>
                </a:lnTo>
                <a:lnTo>
                  <a:pt x="563118" y="490331"/>
                </a:lnTo>
                <a:lnTo>
                  <a:pt x="572488" y="484376"/>
                </a:lnTo>
                <a:lnTo>
                  <a:pt x="579119" y="474980"/>
                </a:lnTo>
                <a:lnTo>
                  <a:pt x="581509" y="463704"/>
                </a:lnTo>
                <a:lnTo>
                  <a:pt x="579469" y="452786"/>
                </a:lnTo>
                <a:lnTo>
                  <a:pt x="573476" y="443440"/>
                </a:lnTo>
                <a:lnTo>
                  <a:pt x="564007" y="436880"/>
                </a:lnTo>
                <a:lnTo>
                  <a:pt x="552785" y="434470"/>
                </a:lnTo>
                <a:close/>
              </a:path>
              <a:path w="7805420" h="1034414">
                <a:moveTo>
                  <a:pt x="448689" y="385941"/>
                </a:moveTo>
                <a:lnTo>
                  <a:pt x="437689" y="387540"/>
                </a:lnTo>
                <a:lnTo>
                  <a:pt x="428095" y="393140"/>
                </a:lnTo>
                <a:lnTo>
                  <a:pt x="421131" y="402336"/>
                </a:lnTo>
                <a:lnTo>
                  <a:pt x="418326" y="413440"/>
                </a:lnTo>
                <a:lnTo>
                  <a:pt x="419925" y="424402"/>
                </a:lnTo>
                <a:lnTo>
                  <a:pt x="425525" y="433982"/>
                </a:lnTo>
                <a:lnTo>
                  <a:pt x="434721" y="440944"/>
                </a:lnTo>
                <a:lnTo>
                  <a:pt x="445843" y="443805"/>
                </a:lnTo>
                <a:lnTo>
                  <a:pt x="456834" y="442214"/>
                </a:lnTo>
                <a:lnTo>
                  <a:pt x="466421" y="436622"/>
                </a:lnTo>
                <a:lnTo>
                  <a:pt x="473329" y="427482"/>
                </a:lnTo>
                <a:lnTo>
                  <a:pt x="476208" y="416359"/>
                </a:lnTo>
                <a:lnTo>
                  <a:pt x="474646" y="405368"/>
                </a:lnTo>
                <a:lnTo>
                  <a:pt x="469060" y="395781"/>
                </a:lnTo>
                <a:lnTo>
                  <a:pt x="459867" y="388874"/>
                </a:lnTo>
                <a:lnTo>
                  <a:pt x="459867" y="388747"/>
                </a:lnTo>
                <a:lnTo>
                  <a:pt x="448689" y="385941"/>
                </a:lnTo>
                <a:close/>
              </a:path>
              <a:path w="7805420" h="1034414">
                <a:moveTo>
                  <a:pt x="348396" y="331878"/>
                </a:moveTo>
                <a:lnTo>
                  <a:pt x="337343" y="332676"/>
                </a:lnTo>
                <a:lnTo>
                  <a:pt x="327386" y="337569"/>
                </a:lnTo>
                <a:lnTo>
                  <a:pt x="319786" y="346202"/>
                </a:lnTo>
                <a:lnTo>
                  <a:pt x="316112" y="357106"/>
                </a:lnTo>
                <a:lnTo>
                  <a:pt x="316880" y="368188"/>
                </a:lnTo>
                <a:lnTo>
                  <a:pt x="321768" y="378152"/>
                </a:lnTo>
                <a:lnTo>
                  <a:pt x="330454" y="385699"/>
                </a:lnTo>
                <a:lnTo>
                  <a:pt x="341340" y="389481"/>
                </a:lnTo>
                <a:lnTo>
                  <a:pt x="352393" y="388683"/>
                </a:lnTo>
                <a:lnTo>
                  <a:pt x="362350" y="383790"/>
                </a:lnTo>
                <a:lnTo>
                  <a:pt x="369950" y="375158"/>
                </a:lnTo>
                <a:lnTo>
                  <a:pt x="373626" y="364253"/>
                </a:lnTo>
                <a:lnTo>
                  <a:pt x="372872" y="353171"/>
                </a:lnTo>
                <a:lnTo>
                  <a:pt x="368022" y="343207"/>
                </a:lnTo>
                <a:lnTo>
                  <a:pt x="359282" y="335534"/>
                </a:lnTo>
                <a:lnTo>
                  <a:pt x="348396" y="331878"/>
                </a:lnTo>
                <a:close/>
              </a:path>
              <a:path w="7805420" h="1034414">
                <a:moveTo>
                  <a:pt x="241649" y="270891"/>
                </a:moveTo>
                <a:lnTo>
                  <a:pt x="231267" y="274808"/>
                </a:lnTo>
                <a:lnTo>
                  <a:pt x="222885" y="282702"/>
                </a:lnTo>
                <a:lnTo>
                  <a:pt x="218205" y="293227"/>
                </a:lnTo>
                <a:lnTo>
                  <a:pt x="217931" y="304323"/>
                </a:lnTo>
                <a:lnTo>
                  <a:pt x="221849" y="314706"/>
                </a:lnTo>
                <a:lnTo>
                  <a:pt x="229743" y="323088"/>
                </a:lnTo>
                <a:lnTo>
                  <a:pt x="240268" y="327767"/>
                </a:lnTo>
                <a:lnTo>
                  <a:pt x="251364" y="328041"/>
                </a:lnTo>
                <a:lnTo>
                  <a:pt x="261746" y="324123"/>
                </a:lnTo>
                <a:lnTo>
                  <a:pt x="270129" y="316230"/>
                </a:lnTo>
                <a:lnTo>
                  <a:pt x="274808" y="305760"/>
                </a:lnTo>
                <a:lnTo>
                  <a:pt x="275081" y="294671"/>
                </a:lnTo>
                <a:lnTo>
                  <a:pt x="271164" y="284297"/>
                </a:lnTo>
                <a:lnTo>
                  <a:pt x="263271" y="275971"/>
                </a:lnTo>
                <a:lnTo>
                  <a:pt x="252745" y="271164"/>
                </a:lnTo>
                <a:lnTo>
                  <a:pt x="241649" y="270891"/>
                </a:lnTo>
                <a:close/>
              </a:path>
              <a:path w="7805420" h="1034414">
                <a:moveTo>
                  <a:pt x="26543" y="0"/>
                </a:moveTo>
                <a:lnTo>
                  <a:pt x="0" y="322707"/>
                </a:lnTo>
                <a:lnTo>
                  <a:pt x="91186" y="161290"/>
                </a:lnTo>
                <a:lnTo>
                  <a:pt x="208327" y="161290"/>
                </a:lnTo>
                <a:lnTo>
                  <a:pt x="26543" y="0"/>
                </a:lnTo>
                <a:close/>
              </a:path>
              <a:path w="7805420" h="1034414">
                <a:moveTo>
                  <a:pt x="154035" y="199310"/>
                </a:moveTo>
                <a:lnTo>
                  <a:pt x="143214" y="201884"/>
                </a:lnTo>
                <a:lnTo>
                  <a:pt x="133857" y="208661"/>
                </a:lnTo>
                <a:lnTo>
                  <a:pt x="127918" y="218461"/>
                </a:lnTo>
                <a:lnTo>
                  <a:pt x="126253" y="229441"/>
                </a:lnTo>
                <a:lnTo>
                  <a:pt x="128803" y="240254"/>
                </a:lnTo>
                <a:lnTo>
                  <a:pt x="135509" y="249555"/>
                </a:lnTo>
                <a:lnTo>
                  <a:pt x="145418" y="255565"/>
                </a:lnTo>
                <a:lnTo>
                  <a:pt x="182469" y="238103"/>
                </a:lnTo>
                <a:lnTo>
                  <a:pt x="184134" y="227123"/>
                </a:lnTo>
                <a:lnTo>
                  <a:pt x="181584" y="216310"/>
                </a:lnTo>
                <a:lnTo>
                  <a:pt x="174879" y="207010"/>
                </a:lnTo>
                <a:lnTo>
                  <a:pt x="165022" y="200999"/>
                </a:lnTo>
                <a:lnTo>
                  <a:pt x="154035" y="199310"/>
                </a:lnTo>
                <a:close/>
              </a:path>
              <a:path w="7805420" h="1034414">
                <a:moveTo>
                  <a:pt x="208327" y="161290"/>
                </a:moveTo>
                <a:lnTo>
                  <a:pt x="91186" y="161290"/>
                </a:lnTo>
                <a:lnTo>
                  <a:pt x="268731" y="214884"/>
                </a:lnTo>
                <a:lnTo>
                  <a:pt x="208327" y="161290"/>
                </a:lnTo>
                <a:close/>
              </a:path>
            </a:pathLst>
          </a:custGeom>
          <a:solidFill>
            <a:srgbClr val="B6DF5E"/>
          </a:solidFill>
          <a:ln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6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21" y="457200"/>
            <a:ext cx="2713196" cy="118686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650" dirty="0" err="1" smtClean="0"/>
              <a:t>Q</a:t>
            </a:r>
            <a:r>
              <a:rPr spc="-4" dirty="0" err="1" smtClean="0"/>
              <a:t>ui</a:t>
            </a:r>
            <a:r>
              <a:rPr spc="-8" dirty="0" err="1" smtClean="0"/>
              <a:t>c</a:t>
            </a:r>
            <a:r>
              <a:rPr spc="-4" dirty="0" err="1" smtClean="0"/>
              <a:t>k</a:t>
            </a:r>
            <a:r>
              <a:rPr sz="7650" spc="-4" dirty="0" err="1" smtClean="0"/>
              <a:t>S</a:t>
            </a:r>
            <a:r>
              <a:rPr spc="-8" dirty="0" err="1" smtClean="0"/>
              <a:t>ort</a:t>
            </a:r>
            <a:endParaRPr sz="7650" dirty="0"/>
          </a:p>
        </p:txBody>
      </p:sp>
      <p:grpSp>
        <p:nvGrpSpPr>
          <p:cNvPr id="3" name="object 3"/>
          <p:cNvGrpSpPr/>
          <p:nvPr/>
        </p:nvGrpSpPr>
        <p:grpSpPr>
          <a:xfrm>
            <a:off x="2301621" y="3794759"/>
            <a:ext cx="601504" cy="600075"/>
            <a:chOff x="1246632" y="3846576"/>
            <a:chExt cx="802005" cy="800100"/>
          </a:xfrm>
          <a:solidFill>
            <a:srgbClr val="FF0000"/>
          </a:solidFill>
        </p:grpSpPr>
        <p:sp>
          <p:nvSpPr>
            <p:cNvPr id="4" name="object 4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EC515C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68117" y="3944302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2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31439" y="3794759"/>
            <a:ext cx="601504" cy="600075"/>
            <a:chOff x="2353055" y="3846576"/>
            <a:chExt cx="802005" cy="800100"/>
          </a:xfrm>
          <a:solidFill>
            <a:srgbClr val="92D050"/>
          </a:solidFill>
        </p:grpSpPr>
        <p:sp>
          <p:nvSpPr>
            <p:cNvPr id="8" name="object 8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2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2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2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2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298412" y="3944302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1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063866" y="5810279"/>
            <a:ext cx="600075" cy="600075"/>
            <a:chOff x="5676900" y="3902964"/>
            <a:chExt cx="800100" cy="800100"/>
          </a:xfrm>
          <a:solidFill>
            <a:srgbClr val="7030A0"/>
          </a:solidFill>
        </p:grpSpPr>
        <p:sp>
          <p:nvSpPr>
            <p:cNvPr id="12" name="object 12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229600" y="5963030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schemeClr val="bg1"/>
                </a:solidFill>
                <a:latin typeface="Tahoma"/>
                <a:cs typeface="Tahoma"/>
              </a:rPr>
              <a:t> 9</a:t>
            </a:r>
            <a:endParaRPr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962400" y="3794759"/>
            <a:ext cx="601504" cy="600075"/>
            <a:chOff x="3461003" y="3846576"/>
            <a:chExt cx="802005" cy="800100"/>
          </a:xfrm>
          <a:solidFill>
            <a:srgbClr val="92D050"/>
          </a:solidFill>
        </p:grpSpPr>
        <p:sp>
          <p:nvSpPr>
            <p:cNvPr id="16" name="object 16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129564" y="3944302"/>
            <a:ext cx="26908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dirty="0" smtClean="0">
                <a:solidFill>
                  <a:srgbClr val="FFFFFF"/>
                </a:solidFill>
                <a:latin typeface="Tahoma"/>
                <a:cs typeface="Tahoma"/>
              </a:rPr>
              <a:t>7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794504" y="3810760"/>
            <a:ext cx="600075" cy="600075"/>
            <a:chOff x="4570476" y="3867911"/>
            <a:chExt cx="800100" cy="800100"/>
          </a:xfrm>
          <a:solidFill>
            <a:srgbClr val="7030A0"/>
          </a:solidFill>
        </p:grpSpPr>
        <p:sp>
          <p:nvSpPr>
            <p:cNvPr id="32" name="object 32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961000" y="3960304"/>
            <a:ext cx="268605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lang="en-IN" sz="2000" dirty="0">
                <a:solidFill>
                  <a:schemeClr val="bg1"/>
                </a:solidFill>
                <a:latin typeface="Tahoma"/>
                <a:cs typeface="Tahoma"/>
              </a:rPr>
              <a:t>8</a:t>
            </a:r>
            <a:endParaRPr lang="en-IN" dirty="0" smtClean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940656" y="5909056"/>
            <a:ext cx="1866519" cy="640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10412" y="4394834"/>
            <a:ext cx="454914" cy="640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14358" y="6204961"/>
            <a:ext cx="1506379" cy="333746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2100" spc="86" dirty="0">
                <a:solidFill>
                  <a:srgbClr val="00C5BA"/>
                </a:solidFill>
                <a:latin typeface="Arial"/>
                <a:cs typeface="Arial"/>
              </a:rPr>
              <a:t></a:t>
            </a:r>
            <a:r>
              <a:rPr sz="2100" spc="86" dirty="0">
                <a:solidFill>
                  <a:srgbClr val="FFFFFF"/>
                </a:solidFill>
                <a:latin typeface="Gothic Uralic"/>
                <a:cs typeface="Gothic Uralic"/>
              </a:rPr>
              <a:t>Pivot 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=</a:t>
            </a:r>
            <a:r>
              <a:rPr sz="2100" spc="-12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lang="en-IN" sz="2100" spc="-120" dirty="0" smtClean="0">
                <a:solidFill>
                  <a:srgbClr val="FFFFFF"/>
                </a:solidFill>
                <a:latin typeface="Gothic Uralic"/>
                <a:cs typeface="Gothic Uralic"/>
              </a:rPr>
              <a:t> 7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34589" y="4405120"/>
            <a:ext cx="429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00165" y="4374747"/>
            <a:ext cx="298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J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80999" y="2302884"/>
            <a:ext cx="81172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Step 5: swap number[j] and number[pivot]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37869" y="5150080"/>
            <a:ext cx="6382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chemeClr val="bg1"/>
                </a:solidFill>
              </a:rPr>
              <a:t>END OF PARTITION – PIVOT IS FIXED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23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21" y="457200"/>
            <a:ext cx="2713196" cy="118686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650" dirty="0" err="1" smtClean="0"/>
              <a:t>Q</a:t>
            </a:r>
            <a:r>
              <a:rPr spc="-4" dirty="0" err="1" smtClean="0"/>
              <a:t>ui</a:t>
            </a:r>
            <a:r>
              <a:rPr spc="-8" dirty="0" err="1" smtClean="0"/>
              <a:t>c</a:t>
            </a:r>
            <a:r>
              <a:rPr spc="-4" dirty="0" err="1" smtClean="0"/>
              <a:t>k</a:t>
            </a:r>
            <a:r>
              <a:rPr sz="7650" spc="-4" dirty="0" err="1" smtClean="0"/>
              <a:t>S</a:t>
            </a:r>
            <a:r>
              <a:rPr spc="-8" dirty="0" err="1" smtClean="0"/>
              <a:t>ort</a:t>
            </a:r>
            <a:endParaRPr sz="7650" dirty="0"/>
          </a:p>
        </p:txBody>
      </p:sp>
      <p:grpSp>
        <p:nvGrpSpPr>
          <p:cNvPr id="3" name="object 3"/>
          <p:cNvGrpSpPr/>
          <p:nvPr/>
        </p:nvGrpSpPr>
        <p:grpSpPr>
          <a:xfrm>
            <a:off x="2301621" y="3794759"/>
            <a:ext cx="601504" cy="600075"/>
            <a:chOff x="1246632" y="3846576"/>
            <a:chExt cx="802005" cy="800100"/>
          </a:xfrm>
          <a:solidFill>
            <a:srgbClr val="92D050"/>
          </a:solidFill>
        </p:grpSpPr>
        <p:sp>
          <p:nvSpPr>
            <p:cNvPr id="4" name="object 4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EC515C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68117" y="3944302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2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31439" y="3794759"/>
            <a:ext cx="601504" cy="600075"/>
            <a:chOff x="2353055" y="3846576"/>
            <a:chExt cx="802005" cy="800100"/>
          </a:xfrm>
          <a:solidFill>
            <a:srgbClr val="92D050"/>
          </a:solidFill>
        </p:grpSpPr>
        <p:sp>
          <p:nvSpPr>
            <p:cNvPr id="8" name="object 8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2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2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2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2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298412" y="3944302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1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063866" y="5810279"/>
            <a:ext cx="600075" cy="600075"/>
            <a:chOff x="5676900" y="3902964"/>
            <a:chExt cx="800100" cy="800100"/>
          </a:xfrm>
          <a:solidFill>
            <a:srgbClr val="7030A0"/>
          </a:solidFill>
        </p:grpSpPr>
        <p:sp>
          <p:nvSpPr>
            <p:cNvPr id="12" name="object 12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229600" y="5963030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schemeClr val="bg1"/>
                </a:solidFill>
                <a:latin typeface="Tahoma"/>
                <a:cs typeface="Tahoma"/>
              </a:rPr>
              <a:t> 9</a:t>
            </a:r>
            <a:endParaRPr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962400" y="3794759"/>
            <a:ext cx="601504" cy="600075"/>
            <a:chOff x="3461003" y="3846576"/>
            <a:chExt cx="802005" cy="800100"/>
          </a:xfrm>
          <a:solidFill>
            <a:srgbClr val="7030A0"/>
          </a:solidFill>
        </p:grpSpPr>
        <p:sp>
          <p:nvSpPr>
            <p:cNvPr id="16" name="object 16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129564" y="3944302"/>
            <a:ext cx="26908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dirty="0" smtClean="0">
                <a:solidFill>
                  <a:srgbClr val="FFFFFF"/>
                </a:solidFill>
                <a:latin typeface="Tahoma"/>
                <a:cs typeface="Tahoma"/>
              </a:rPr>
              <a:t>7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794504" y="3810760"/>
            <a:ext cx="600075" cy="600075"/>
            <a:chOff x="4570476" y="3867911"/>
            <a:chExt cx="800100" cy="800100"/>
          </a:xfrm>
          <a:solidFill>
            <a:srgbClr val="00B0F0"/>
          </a:solidFill>
        </p:grpSpPr>
        <p:sp>
          <p:nvSpPr>
            <p:cNvPr id="32" name="object 32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961000" y="3960304"/>
            <a:ext cx="268605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lang="en-IN" sz="2000" dirty="0">
                <a:solidFill>
                  <a:schemeClr val="bg1"/>
                </a:solidFill>
                <a:latin typeface="Tahoma"/>
                <a:cs typeface="Tahoma"/>
              </a:rPr>
              <a:t>8</a:t>
            </a:r>
            <a:endParaRPr lang="en-IN" dirty="0" smtClean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940656" y="5909056"/>
            <a:ext cx="1866519" cy="640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10412" y="4394834"/>
            <a:ext cx="454914" cy="6400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14358" y="6204961"/>
            <a:ext cx="1506379" cy="333746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2100" spc="86" dirty="0">
                <a:solidFill>
                  <a:srgbClr val="00C5BA"/>
                </a:solidFill>
                <a:latin typeface="Arial"/>
                <a:cs typeface="Arial"/>
              </a:rPr>
              <a:t></a:t>
            </a:r>
            <a:r>
              <a:rPr sz="2100" spc="86" dirty="0">
                <a:solidFill>
                  <a:srgbClr val="FFFFFF"/>
                </a:solidFill>
                <a:latin typeface="Gothic Uralic"/>
                <a:cs typeface="Gothic Uralic"/>
              </a:rPr>
              <a:t>Pivot 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=</a:t>
            </a:r>
            <a:r>
              <a:rPr sz="2100" spc="-12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lang="en-IN" sz="2100" spc="-120" dirty="0" smtClean="0">
                <a:solidFill>
                  <a:srgbClr val="FFFFFF"/>
                </a:solidFill>
                <a:latin typeface="Gothic Uralic"/>
                <a:cs typeface="Gothic Uralic"/>
              </a:rPr>
              <a:t> 7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30" name="object 29"/>
          <p:cNvSpPr/>
          <p:nvPr/>
        </p:nvSpPr>
        <p:spPr>
          <a:xfrm>
            <a:off x="2462854" y="4639976"/>
            <a:ext cx="1104164" cy="509111"/>
          </a:xfrm>
          <a:custGeom>
            <a:avLst/>
            <a:gdLst/>
            <a:ahLst/>
            <a:cxnLst/>
            <a:rect l="l" t="t" r="r" b="b"/>
            <a:pathLst>
              <a:path w="3406140" h="678814">
                <a:moveTo>
                  <a:pt x="3406140" y="0"/>
                </a:moveTo>
                <a:lnTo>
                  <a:pt x="3402725" y="42546"/>
                </a:lnTo>
                <a:lnTo>
                  <a:pt x="3392755" y="83517"/>
                </a:lnTo>
                <a:lnTo>
                  <a:pt x="3376641" y="122594"/>
                </a:lnTo>
                <a:lnTo>
                  <a:pt x="3354794" y="159459"/>
                </a:lnTo>
                <a:lnTo>
                  <a:pt x="3327624" y="193793"/>
                </a:lnTo>
                <a:lnTo>
                  <a:pt x="3295544" y="225279"/>
                </a:lnTo>
                <a:lnTo>
                  <a:pt x="3258963" y="253599"/>
                </a:lnTo>
                <a:lnTo>
                  <a:pt x="3218293" y="278435"/>
                </a:lnTo>
                <a:lnTo>
                  <a:pt x="3173945" y="299468"/>
                </a:lnTo>
                <a:lnTo>
                  <a:pt x="3126329" y="316381"/>
                </a:lnTo>
                <a:lnTo>
                  <a:pt x="3075857" y="328855"/>
                </a:lnTo>
                <a:lnTo>
                  <a:pt x="3022941" y="336573"/>
                </a:lnTo>
                <a:lnTo>
                  <a:pt x="2967990" y="339217"/>
                </a:lnTo>
                <a:lnTo>
                  <a:pt x="2141220" y="339217"/>
                </a:lnTo>
                <a:lnTo>
                  <a:pt x="2086268" y="341860"/>
                </a:lnTo>
                <a:lnTo>
                  <a:pt x="2033352" y="349578"/>
                </a:lnTo>
                <a:lnTo>
                  <a:pt x="1982880" y="362052"/>
                </a:lnTo>
                <a:lnTo>
                  <a:pt x="1935264" y="378965"/>
                </a:lnTo>
                <a:lnTo>
                  <a:pt x="1890916" y="399998"/>
                </a:lnTo>
                <a:lnTo>
                  <a:pt x="1850246" y="424834"/>
                </a:lnTo>
                <a:lnTo>
                  <a:pt x="1813665" y="453154"/>
                </a:lnTo>
                <a:lnTo>
                  <a:pt x="1781585" y="484640"/>
                </a:lnTo>
                <a:lnTo>
                  <a:pt x="1754415" y="518974"/>
                </a:lnTo>
                <a:lnTo>
                  <a:pt x="1732568" y="555839"/>
                </a:lnTo>
                <a:lnTo>
                  <a:pt x="1716454" y="594916"/>
                </a:lnTo>
                <a:lnTo>
                  <a:pt x="1706484" y="635887"/>
                </a:lnTo>
                <a:lnTo>
                  <a:pt x="1703070" y="678434"/>
                </a:lnTo>
                <a:lnTo>
                  <a:pt x="1699655" y="635887"/>
                </a:lnTo>
                <a:lnTo>
                  <a:pt x="1689685" y="594916"/>
                </a:lnTo>
                <a:lnTo>
                  <a:pt x="1673571" y="555839"/>
                </a:lnTo>
                <a:lnTo>
                  <a:pt x="1651724" y="518974"/>
                </a:lnTo>
                <a:lnTo>
                  <a:pt x="1624554" y="484640"/>
                </a:lnTo>
                <a:lnTo>
                  <a:pt x="1592474" y="453154"/>
                </a:lnTo>
                <a:lnTo>
                  <a:pt x="1555893" y="424834"/>
                </a:lnTo>
                <a:lnTo>
                  <a:pt x="1515223" y="399998"/>
                </a:lnTo>
                <a:lnTo>
                  <a:pt x="1470875" y="378965"/>
                </a:lnTo>
                <a:lnTo>
                  <a:pt x="1423259" y="362052"/>
                </a:lnTo>
                <a:lnTo>
                  <a:pt x="1372787" y="349578"/>
                </a:lnTo>
                <a:lnTo>
                  <a:pt x="1319871" y="341860"/>
                </a:lnTo>
                <a:lnTo>
                  <a:pt x="1264920" y="339217"/>
                </a:lnTo>
                <a:lnTo>
                  <a:pt x="438150" y="339217"/>
                </a:lnTo>
                <a:lnTo>
                  <a:pt x="383198" y="336573"/>
                </a:lnTo>
                <a:lnTo>
                  <a:pt x="330282" y="328855"/>
                </a:lnTo>
                <a:lnTo>
                  <a:pt x="279810" y="316381"/>
                </a:lnTo>
                <a:lnTo>
                  <a:pt x="232194" y="299468"/>
                </a:lnTo>
                <a:lnTo>
                  <a:pt x="187846" y="278435"/>
                </a:lnTo>
                <a:lnTo>
                  <a:pt x="147176" y="253599"/>
                </a:lnTo>
                <a:lnTo>
                  <a:pt x="110595" y="225279"/>
                </a:lnTo>
                <a:lnTo>
                  <a:pt x="78515" y="193793"/>
                </a:lnTo>
                <a:lnTo>
                  <a:pt x="51345" y="159459"/>
                </a:lnTo>
                <a:lnTo>
                  <a:pt x="29498" y="122594"/>
                </a:lnTo>
                <a:lnTo>
                  <a:pt x="13384" y="83517"/>
                </a:lnTo>
                <a:lnTo>
                  <a:pt x="3414" y="42546"/>
                </a:lnTo>
                <a:lnTo>
                  <a:pt x="0" y="0"/>
                </a:lnTo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35" name="object 29"/>
          <p:cNvSpPr/>
          <p:nvPr/>
        </p:nvSpPr>
        <p:spPr>
          <a:xfrm>
            <a:off x="4807175" y="4647976"/>
            <a:ext cx="581689" cy="509111"/>
          </a:xfrm>
          <a:custGeom>
            <a:avLst/>
            <a:gdLst/>
            <a:ahLst/>
            <a:cxnLst/>
            <a:rect l="l" t="t" r="r" b="b"/>
            <a:pathLst>
              <a:path w="3406140" h="678814">
                <a:moveTo>
                  <a:pt x="3406140" y="0"/>
                </a:moveTo>
                <a:lnTo>
                  <a:pt x="3402725" y="42546"/>
                </a:lnTo>
                <a:lnTo>
                  <a:pt x="3392755" y="83517"/>
                </a:lnTo>
                <a:lnTo>
                  <a:pt x="3376641" y="122594"/>
                </a:lnTo>
                <a:lnTo>
                  <a:pt x="3354794" y="159459"/>
                </a:lnTo>
                <a:lnTo>
                  <a:pt x="3327624" y="193793"/>
                </a:lnTo>
                <a:lnTo>
                  <a:pt x="3295544" y="225279"/>
                </a:lnTo>
                <a:lnTo>
                  <a:pt x="3258963" y="253599"/>
                </a:lnTo>
                <a:lnTo>
                  <a:pt x="3218293" y="278435"/>
                </a:lnTo>
                <a:lnTo>
                  <a:pt x="3173945" y="299468"/>
                </a:lnTo>
                <a:lnTo>
                  <a:pt x="3126329" y="316381"/>
                </a:lnTo>
                <a:lnTo>
                  <a:pt x="3075857" y="328855"/>
                </a:lnTo>
                <a:lnTo>
                  <a:pt x="3022941" y="336573"/>
                </a:lnTo>
                <a:lnTo>
                  <a:pt x="2967990" y="339217"/>
                </a:lnTo>
                <a:lnTo>
                  <a:pt x="2141220" y="339217"/>
                </a:lnTo>
                <a:lnTo>
                  <a:pt x="2086268" y="341860"/>
                </a:lnTo>
                <a:lnTo>
                  <a:pt x="2033352" y="349578"/>
                </a:lnTo>
                <a:lnTo>
                  <a:pt x="1982880" y="362052"/>
                </a:lnTo>
                <a:lnTo>
                  <a:pt x="1935264" y="378965"/>
                </a:lnTo>
                <a:lnTo>
                  <a:pt x="1890916" y="399998"/>
                </a:lnTo>
                <a:lnTo>
                  <a:pt x="1850246" y="424834"/>
                </a:lnTo>
                <a:lnTo>
                  <a:pt x="1813665" y="453154"/>
                </a:lnTo>
                <a:lnTo>
                  <a:pt x="1781585" y="484640"/>
                </a:lnTo>
                <a:lnTo>
                  <a:pt x="1754415" y="518974"/>
                </a:lnTo>
                <a:lnTo>
                  <a:pt x="1732568" y="555839"/>
                </a:lnTo>
                <a:lnTo>
                  <a:pt x="1716454" y="594916"/>
                </a:lnTo>
                <a:lnTo>
                  <a:pt x="1706484" y="635887"/>
                </a:lnTo>
                <a:lnTo>
                  <a:pt x="1703070" y="678434"/>
                </a:lnTo>
                <a:lnTo>
                  <a:pt x="1699655" y="635887"/>
                </a:lnTo>
                <a:lnTo>
                  <a:pt x="1689685" y="594916"/>
                </a:lnTo>
                <a:lnTo>
                  <a:pt x="1673571" y="555839"/>
                </a:lnTo>
                <a:lnTo>
                  <a:pt x="1651724" y="518974"/>
                </a:lnTo>
                <a:lnTo>
                  <a:pt x="1624554" y="484640"/>
                </a:lnTo>
                <a:lnTo>
                  <a:pt x="1592474" y="453154"/>
                </a:lnTo>
                <a:lnTo>
                  <a:pt x="1555893" y="424834"/>
                </a:lnTo>
                <a:lnTo>
                  <a:pt x="1515223" y="399998"/>
                </a:lnTo>
                <a:lnTo>
                  <a:pt x="1470875" y="378965"/>
                </a:lnTo>
                <a:lnTo>
                  <a:pt x="1423259" y="362052"/>
                </a:lnTo>
                <a:lnTo>
                  <a:pt x="1372787" y="349578"/>
                </a:lnTo>
                <a:lnTo>
                  <a:pt x="1319871" y="341860"/>
                </a:lnTo>
                <a:lnTo>
                  <a:pt x="1264920" y="339217"/>
                </a:lnTo>
                <a:lnTo>
                  <a:pt x="438150" y="339217"/>
                </a:lnTo>
                <a:lnTo>
                  <a:pt x="383198" y="336573"/>
                </a:lnTo>
                <a:lnTo>
                  <a:pt x="330282" y="328855"/>
                </a:lnTo>
                <a:lnTo>
                  <a:pt x="279810" y="316381"/>
                </a:lnTo>
                <a:lnTo>
                  <a:pt x="232194" y="299468"/>
                </a:lnTo>
                <a:lnTo>
                  <a:pt x="187846" y="278435"/>
                </a:lnTo>
                <a:lnTo>
                  <a:pt x="147176" y="253599"/>
                </a:lnTo>
                <a:lnTo>
                  <a:pt x="110595" y="225279"/>
                </a:lnTo>
                <a:lnTo>
                  <a:pt x="78515" y="193793"/>
                </a:lnTo>
                <a:lnTo>
                  <a:pt x="51345" y="159459"/>
                </a:lnTo>
                <a:lnTo>
                  <a:pt x="29498" y="122594"/>
                </a:lnTo>
                <a:lnTo>
                  <a:pt x="13384" y="83517"/>
                </a:lnTo>
                <a:lnTo>
                  <a:pt x="3414" y="42546"/>
                </a:lnTo>
                <a:lnTo>
                  <a:pt x="0" y="0"/>
                </a:lnTo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29564" y="4530208"/>
            <a:ext cx="42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P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72678" y="5240435"/>
            <a:ext cx="166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LESSER THAN P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49151" y="5229970"/>
            <a:ext cx="227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GREATER THAN P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75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21" y="457200"/>
            <a:ext cx="2713196" cy="118686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650" dirty="0" err="1" smtClean="0"/>
              <a:t>Q</a:t>
            </a:r>
            <a:r>
              <a:rPr spc="-4" dirty="0" err="1" smtClean="0"/>
              <a:t>ui</a:t>
            </a:r>
            <a:r>
              <a:rPr spc="-8" dirty="0" err="1" smtClean="0"/>
              <a:t>c</a:t>
            </a:r>
            <a:r>
              <a:rPr spc="-4" dirty="0" err="1" smtClean="0"/>
              <a:t>k</a:t>
            </a:r>
            <a:r>
              <a:rPr sz="7650" spc="-4" dirty="0" err="1" smtClean="0"/>
              <a:t>S</a:t>
            </a:r>
            <a:r>
              <a:rPr spc="-8" dirty="0" err="1" smtClean="0"/>
              <a:t>ort</a:t>
            </a:r>
            <a:endParaRPr sz="7650" dirty="0"/>
          </a:p>
        </p:txBody>
      </p:sp>
      <p:grpSp>
        <p:nvGrpSpPr>
          <p:cNvPr id="3" name="object 3"/>
          <p:cNvGrpSpPr/>
          <p:nvPr/>
        </p:nvGrpSpPr>
        <p:grpSpPr>
          <a:xfrm>
            <a:off x="1809011" y="5904923"/>
            <a:ext cx="601504" cy="600075"/>
            <a:chOff x="1246632" y="3846576"/>
            <a:chExt cx="802005" cy="800100"/>
          </a:xfrm>
          <a:solidFill>
            <a:srgbClr val="92D050"/>
          </a:solidFill>
        </p:grpSpPr>
        <p:sp>
          <p:nvSpPr>
            <p:cNvPr id="4" name="object 4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EC515C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975507" y="6054466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2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638829" y="5904923"/>
            <a:ext cx="601504" cy="600075"/>
            <a:chOff x="2353055" y="3846576"/>
            <a:chExt cx="802005" cy="800100"/>
          </a:xfrm>
          <a:solidFill>
            <a:srgbClr val="92D050"/>
          </a:solidFill>
        </p:grpSpPr>
        <p:sp>
          <p:nvSpPr>
            <p:cNvPr id="8" name="object 8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2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2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2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2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805802" y="6054466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1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063866" y="5810279"/>
            <a:ext cx="600075" cy="600075"/>
            <a:chOff x="5676900" y="3902964"/>
            <a:chExt cx="800100" cy="800100"/>
          </a:xfrm>
          <a:solidFill>
            <a:srgbClr val="7030A0"/>
          </a:solidFill>
        </p:grpSpPr>
        <p:sp>
          <p:nvSpPr>
            <p:cNvPr id="12" name="object 12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229600" y="5963030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schemeClr val="bg1"/>
                </a:solidFill>
                <a:latin typeface="Tahoma"/>
                <a:cs typeface="Tahoma"/>
              </a:rPr>
              <a:t> 9</a:t>
            </a:r>
            <a:endParaRPr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759636" y="5821944"/>
            <a:ext cx="601504" cy="600075"/>
            <a:chOff x="3461003" y="3846576"/>
            <a:chExt cx="802005" cy="800100"/>
          </a:xfrm>
          <a:solidFill>
            <a:srgbClr val="7030A0"/>
          </a:solidFill>
        </p:grpSpPr>
        <p:sp>
          <p:nvSpPr>
            <p:cNvPr id="16" name="object 16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926800" y="5971487"/>
            <a:ext cx="26908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dirty="0" smtClean="0">
                <a:solidFill>
                  <a:srgbClr val="FFFFFF"/>
                </a:solidFill>
                <a:latin typeface="Tahoma"/>
                <a:cs typeface="Tahoma"/>
              </a:rPr>
              <a:t>7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207100" y="3124200"/>
            <a:ext cx="600075" cy="600075"/>
            <a:chOff x="4570476" y="3867911"/>
            <a:chExt cx="800100" cy="800100"/>
          </a:xfrm>
          <a:solidFill>
            <a:srgbClr val="00B0F0"/>
          </a:solidFill>
        </p:grpSpPr>
        <p:sp>
          <p:nvSpPr>
            <p:cNvPr id="32" name="object 32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373596" y="3273744"/>
            <a:ext cx="268605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lang="en-IN" sz="2000" dirty="0">
                <a:solidFill>
                  <a:schemeClr val="bg1"/>
                </a:solidFill>
                <a:latin typeface="Tahoma"/>
                <a:cs typeface="Tahoma"/>
              </a:rPr>
              <a:t>8</a:t>
            </a:r>
            <a:endParaRPr lang="en-IN" dirty="0" smtClean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940656" y="5909056"/>
            <a:ext cx="1866519" cy="640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10412" y="4394834"/>
            <a:ext cx="454914" cy="6400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14358" y="6204961"/>
            <a:ext cx="1506379" cy="333746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2100" spc="86" dirty="0">
                <a:solidFill>
                  <a:srgbClr val="00C5BA"/>
                </a:solidFill>
                <a:latin typeface="Arial"/>
                <a:cs typeface="Arial"/>
              </a:rPr>
              <a:t></a:t>
            </a:r>
            <a:r>
              <a:rPr sz="2100" spc="86" dirty="0">
                <a:solidFill>
                  <a:srgbClr val="FFFFFF"/>
                </a:solidFill>
                <a:latin typeface="Gothic Uralic"/>
                <a:cs typeface="Gothic Uralic"/>
              </a:rPr>
              <a:t>Pivot 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=</a:t>
            </a:r>
            <a:r>
              <a:rPr sz="2100" spc="-12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lang="en-IN" sz="2100" spc="-120" dirty="0" smtClean="0">
                <a:solidFill>
                  <a:srgbClr val="FFFFFF"/>
                </a:solidFill>
                <a:latin typeface="Gothic Uralic"/>
                <a:cs typeface="Gothic Uralic"/>
              </a:rPr>
              <a:t> 8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grpSp>
        <p:nvGrpSpPr>
          <p:cNvPr id="36" name="object 15"/>
          <p:cNvGrpSpPr/>
          <p:nvPr/>
        </p:nvGrpSpPr>
        <p:grpSpPr>
          <a:xfrm>
            <a:off x="7411751" y="5836181"/>
            <a:ext cx="601504" cy="600075"/>
            <a:chOff x="3461003" y="3846576"/>
            <a:chExt cx="802005" cy="800100"/>
          </a:xfrm>
          <a:solidFill>
            <a:srgbClr val="7030A0"/>
          </a:solidFill>
        </p:grpSpPr>
        <p:sp>
          <p:nvSpPr>
            <p:cNvPr id="37" name="object 16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38" name="object 17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352613" y="3862389"/>
            <a:ext cx="816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I J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18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21" y="457200"/>
            <a:ext cx="2713196" cy="118686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650" dirty="0" err="1" smtClean="0"/>
              <a:t>Q</a:t>
            </a:r>
            <a:r>
              <a:rPr spc="-4" dirty="0" err="1" smtClean="0"/>
              <a:t>ui</a:t>
            </a:r>
            <a:r>
              <a:rPr spc="-8" dirty="0" err="1" smtClean="0"/>
              <a:t>c</a:t>
            </a:r>
            <a:r>
              <a:rPr spc="-4" dirty="0" err="1" smtClean="0"/>
              <a:t>k</a:t>
            </a:r>
            <a:r>
              <a:rPr sz="7650" spc="-4" dirty="0" err="1" smtClean="0"/>
              <a:t>S</a:t>
            </a:r>
            <a:r>
              <a:rPr spc="-8" dirty="0" err="1" smtClean="0"/>
              <a:t>ort</a:t>
            </a:r>
            <a:endParaRPr sz="7650" dirty="0"/>
          </a:p>
        </p:txBody>
      </p:sp>
      <p:grpSp>
        <p:nvGrpSpPr>
          <p:cNvPr id="3" name="object 3"/>
          <p:cNvGrpSpPr/>
          <p:nvPr/>
        </p:nvGrpSpPr>
        <p:grpSpPr>
          <a:xfrm>
            <a:off x="2731072" y="3429000"/>
            <a:ext cx="601504" cy="600075"/>
            <a:chOff x="1246632" y="3846576"/>
            <a:chExt cx="802005" cy="800100"/>
          </a:xfrm>
          <a:solidFill>
            <a:srgbClr val="92D050"/>
          </a:solidFill>
        </p:grpSpPr>
        <p:sp>
          <p:nvSpPr>
            <p:cNvPr id="4" name="object 4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EC515C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897568" y="3578543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2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560890" y="3429000"/>
            <a:ext cx="601504" cy="600075"/>
            <a:chOff x="2353055" y="3846576"/>
            <a:chExt cx="802005" cy="800100"/>
          </a:xfrm>
          <a:solidFill>
            <a:srgbClr val="92D050"/>
          </a:solidFill>
        </p:grpSpPr>
        <p:sp>
          <p:nvSpPr>
            <p:cNvPr id="8" name="object 8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2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2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2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2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727863" y="3578543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1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063866" y="5810279"/>
            <a:ext cx="600075" cy="600075"/>
            <a:chOff x="5676900" y="3902964"/>
            <a:chExt cx="800100" cy="800100"/>
          </a:xfrm>
          <a:solidFill>
            <a:srgbClr val="7030A0"/>
          </a:solidFill>
        </p:grpSpPr>
        <p:sp>
          <p:nvSpPr>
            <p:cNvPr id="12" name="object 12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229600" y="5963030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schemeClr val="bg1"/>
                </a:solidFill>
                <a:latin typeface="Tahoma"/>
                <a:cs typeface="Tahoma"/>
              </a:rPr>
              <a:t> 9</a:t>
            </a:r>
            <a:endParaRPr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356296" y="5815994"/>
            <a:ext cx="601504" cy="600075"/>
            <a:chOff x="3461003" y="3846576"/>
            <a:chExt cx="802005" cy="800100"/>
          </a:xfrm>
          <a:solidFill>
            <a:srgbClr val="7030A0"/>
          </a:solidFill>
        </p:grpSpPr>
        <p:sp>
          <p:nvSpPr>
            <p:cNvPr id="16" name="object 16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523460" y="5965537"/>
            <a:ext cx="26908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dirty="0" smtClean="0">
                <a:solidFill>
                  <a:srgbClr val="FFFFFF"/>
                </a:solidFill>
                <a:latin typeface="Tahoma"/>
                <a:cs typeface="Tahoma"/>
              </a:rPr>
              <a:t>7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230144" y="5815994"/>
            <a:ext cx="600075" cy="600075"/>
            <a:chOff x="4570476" y="3867911"/>
            <a:chExt cx="800100" cy="800100"/>
          </a:xfrm>
          <a:solidFill>
            <a:srgbClr val="7030A0"/>
          </a:solidFill>
        </p:grpSpPr>
        <p:sp>
          <p:nvSpPr>
            <p:cNvPr id="32" name="object 32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7395880" y="5957335"/>
            <a:ext cx="268605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lang="en-IN" sz="2000" dirty="0">
                <a:solidFill>
                  <a:schemeClr val="bg1"/>
                </a:solidFill>
                <a:latin typeface="Tahoma"/>
                <a:cs typeface="Tahoma"/>
              </a:rPr>
              <a:t>8</a:t>
            </a:r>
            <a:endParaRPr lang="en-IN" dirty="0" smtClean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940656" y="5909056"/>
            <a:ext cx="1866519" cy="640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10412" y="4394834"/>
            <a:ext cx="454914" cy="640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14358" y="6204961"/>
            <a:ext cx="1506379" cy="333746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2100" spc="86" dirty="0">
                <a:solidFill>
                  <a:srgbClr val="00C5BA"/>
                </a:solidFill>
                <a:latin typeface="Arial"/>
                <a:cs typeface="Arial"/>
              </a:rPr>
              <a:t></a:t>
            </a:r>
            <a:r>
              <a:rPr sz="2100" spc="86" dirty="0">
                <a:solidFill>
                  <a:srgbClr val="FFFFFF"/>
                </a:solidFill>
                <a:latin typeface="Gothic Uralic"/>
                <a:cs typeface="Gothic Uralic"/>
              </a:rPr>
              <a:t>Pivot 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=</a:t>
            </a:r>
            <a:r>
              <a:rPr sz="2100" spc="-12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lang="en-IN" sz="2100" spc="-120" dirty="0" smtClean="0">
                <a:solidFill>
                  <a:srgbClr val="FFFFFF"/>
                </a:solidFill>
                <a:latin typeface="Gothic Uralic"/>
                <a:cs typeface="Gothic Uralic"/>
              </a:rPr>
              <a:t> 2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30" name="object 29"/>
          <p:cNvSpPr/>
          <p:nvPr/>
        </p:nvSpPr>
        <p:spPr>
          <a:xfrm>
            <a:off x="2855592" y="4202541"/>
            <a:ext cx="1295400" cy="509111"/>
          </a:xfrm>
          <a:custGeom>
            <a:avLst/>
            <a:gdLst/>
            <a:ahLst/>
            <a:cxnLst/>
            <a:rect l="l" t="t" r="r" b="b"/>
            <a:pathLst>
              <a:path w="3406140" h="678814">
                <a:moveTo>
                  <a:pt x="3406140" y="0"/>
                </a:moveTo>
                <a:lnTo>
                  <a:pt x="3402725" y="42546"/>
                </a:lnTo>
                <a:lnTo>
                  <a:pt x="3392755" y="83517"/>
                </a:lnTo>
                <a:lnTo>
                  <a:pt x="3376641" y="122594"/>
                </a:lnTo>
                <a:lnTo>
                  <a:pt x="3354794" y="159459"/>
                </a:lnTo>
                <a:lnTo>
                  <a:pt x="3327624" y="193793"/>
                </a:lnTo>
                <a:lnTo>
                  <a:pt x="3295544" y="225279"/>
                </a:lnTo>
                <a:lnTo>
                  <a:pt x="3258963" y="253599"/>
                </a:lnTo>
                <a:lnTo>
                  <a:pt x="3218293" y="278435"/>
                </a:lnTo>
                <a:lnTo>
                  <a:pt x="3173945" y="299468"/>
                </a:lnTo>
                <a:lnTo>
                  <a:pt x="3126329" y="316381"/>
                </a:lnTo>
                <a:lnTo>
                  <a:pt x="3075857" y="328855"/>
                </a:lnTo>
                <a:lnTo>
                  <a:pt x="3022941" y="336573"/>
                </a:lnTo>
                <a:lnTo>
                  <a:pt x="2967990" y="339217"/>
                </a:lnTo>
                <a:lnTo>
                  <a:pt x="2141220" y="339217"/>
                </a:lnTo>
                <a:lnTo>
                  <a:pt x="2086268" y="341860"/>
                </a:lnTo>
                <a:lnTo>
                  <a:pt x="2033352" y="349578"/>
                </a:lnTo>
                <a:lnTo>
                  <a:pt x="1982880" y="362052"/>
                </a:lnTo>
                <a:lnTo>
                  <a:pt x="1935264" y="378965"/>
                </a:lnTo>
                <a:lnTo>
                  <a:pt x="1890916" y="399998"/>
                </a:lnTo>
                <a:lnTo>
                  <a:pt x="1850246" y="424834"/>
                </a:lnTo>
                <a:lnTo>
                  <a:pt x="1813665" y="453154"/>
                </a:lnTo>
                <a:lnTo>
                  <a:pt x="1781585" y="484640"/>
                </a:lnTo>
                <a:lnTo>
                  <a:pt x="1754415" y="518974"/>
                </a:lnTo>
                <a:lnTo>
                  <a:pt x="1732568" y="555839"/>
                </a:lnTo>
                <a:lnTo>
                  <a:pt x="1716454" y="594916"/>
                </a:lnTo>
                <a:lnTo>
                  <a:pt x="1706484" y="635887"/>
                </a:lnTo>
                <a:lnTo>
                  <a:pt x="1703070" y="678434"/>
                </a:lnTo>
                <a:lnTo>
                  <a:pt x="1699655" y="635887"/>
                </a:lnTo>
                <a:lnTo>
                  <a:pt x="1689685" y="594916"/>
                </a:lnTo>
                <a:lnTo>
                  <a:pt x="1673571" y="555839"/>
                </a:lnTo>
                <a:lnTo>
                  <a:pt x="1651724" y="518974"/>
                </a:lnTo>
                <a:lnTo>
                  <a:pt x="1624554" y="484640"/>
                </a:lnTo>
                <a:lnTo>
                  <a:pt x="1592474" y="453154"/>
                </a:lnTo>
                <a:lnTo>
                  <a:pt x="1555893" y="424834"/>
                </a:lnTo>
                <a:lnTo>
                  <a:pt x="1515223" y="399998"/>
                </a:lnTo>
                <a:lnTo>
                  <a:pt x="1470875" y="378965"/>
                </a:lnTo>
                <a:lnTo>
                  <a:pt x="1423259" y="362052"/>
                </a:lnTo>
                <a:lnTo>
                  <a:pt x="1372787" y="349578"/>
                </a:lnTo>
                <a:lnTo>
                  <a:pt x="1319871" y="341860"/>
                </a:lnTo>
                <a:lnTo>
                  <a:pt x="1264920" y="339217"/>
                </a:lnTo>
                <a:lnTo>
                  <a:pt x="438150" y="339217"/>
                </a:lnTo>
                <a:lnTo>
                  <a:pt x="383198" y="336573"/>
                </a:lnTo>
                <a:lnTo>
                  <a:pt x="330282" y="328855"/>
                </a:lnTo>
                <a:lnTo>
                  <a:pt x="279810" y="316381"/>
                </a:lnTo>
                <a:lnTo>
                  <a:pt x="232194" y="299468"/>
                </a:lnTo>
                <a:lnTo>
                  <a:pt x="187846" y="278435"/>
                </a:lnTo>
                <a:lnTo>
                  <a:pt x="147176" y="253599"/>
                </a:lnTo>
                <a:lnTo>
                  <a:pt x="110595" y="225279"/>
                </a:lnTo>
                <a:lnTo>
                  <a:pt x="78515" y="193793"/>
                </a:lnTo>
                <a:lnTo>
                  <a:pt x="51345" y="159459"/>
                </a:lnTo>
                <a:lnTo>
                  <a:pt x="29498" y="122594"/>
                </a:lnTo>
                <a:lnTo>
                  <a:pt x="13384" y="83517"/>
                </a:lnTo>
                <a:lnTo>
                  <a:pt x="3414" y="42546"/>
                </a:lnTo>
                <a:lnTo>
                  <a:pt x="0" y="0"/>
                </a:lnTo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64226" y="2773566"/>
            <a:ext cx="5454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SORTING THE ELEMENTS LESSER THAN THE PIVOT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62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21" y="457200"/>
            <a:ext cx="2713196" cy="118686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650" dirty="0" err="1" smtClean="0"/>
              <a:t>Q</a:t>
            </a:r>
            <a:r>
              <a:rPr spc="-4" dirty="0" err="1" smtClean="0"/>
              <a:t>ui</a:t>
            </a:r>
            <a:r>
              <a:rPr spc="-8" dirty="0" err="1" smtClean="0"/>
              <a:t>c</a:t>
            </a:r>
            <a:r>
              <a:rPr spc="-4" dirty="0" err="1" smtClean="0"/>
              <a:t>k</a:t>
            </a:r>
            <a:r>
              <a:rPr sz="7650" spc="-4" dirty="0" err="1" smtClean="0"/>
              <a:t>S</a:t>
            </a:r>
            <a:r>
              <a:rPr spc="-8" dirty="0" err="1" smtClean="0"/>
              <a:t>ort</a:t>
            </a:r>
            <a:endParaRPr sz="7650" dirty="0"/>
          </a:p>
        </p:txBody>
      </p:sp>
      <p:grpSp>
        <p:nvGrpSpPr>
          <p:cNvPr id="3" name="object 3"/>
          <p:cNvGrpSpPr/>
          <p:nvPr/>
        </p:nvGrpSpPr>
        <p:grpSpPr>
          <a:xfrm>
            <a:off x="2731072" y="3429000"/>
            <a:ext cx="601504" cy="600075"/>
            <a:chOff x="1246632" y="3846576"/>
            <a:chExt cx="802005" cy="800100"/>
          </a:xfrm>
          <a:solidFill>
            <a:srgbClr val="92D050"/>
          </a:solidFill>
        </p:grpSpPr>
        <p:sp>
          <p:nvSpPr>
            <p:cNvPr id="4" name="object 4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EC515C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897568" y="3578543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2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560890" y="3429000"/>
            <a:ext cx="601504" cy="600075"/>
            <a:chOff x="2353055" y="3846576"/>
            <a:chExt cx="802005" cy="800100"/>
          </a:xfrm>
          <a:solidFill>
            <a:srgbClr val="92D050"/>
          </a:solidFill>
        </p:grpSpPr>
        <p:sp>
          <p:nvSpPr>
            <p:cNvPr id="8" name="object 8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2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2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2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2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727863" y="3578543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1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063866" y="5810279"/>
            <a:ext cx="600075" cy="600075"/>
            <a:chOff x="5676900" y="3902964"/>
            <a:chExt cx="800100" cy="800100"/>
          </a:xfrm>
          <a:solidFill>
            <a:srgbClr val="7030A0"/>
          </a:solidFill>
        </p:grpSpPr>
        <p:sp>
          <p:nvSpPr>
            <p:cNvPr id="12" name="object 12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229600" y="5963030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schemeClr val="bg1"/>
                </a:solidFill>
                <a:latin typeface="Tahoma"/>
                <a:cs typeface="Tahoma"/>
              </a:rPr>
              <a:t> 9</a:t>
            </a:r>
            <a:endParaRPr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356296" y="5815994"/>
            <a:ext cx="601504" cy="600075"/>
            <a:chOff x="3461003" y="3846576"/>
            <a:chExt cx="802005" cy="800100"/>
          </a:xfrm>
          <a:solidFill>
            <a:srgbClr val="7030A0"/>
          </a:solidFill>
        </p:grpSpPr>
        <p:sp>
          <p:nvSpPr>
            <p:cNvPr id="16" name="object 16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523460" y="5965537"/>
            <a:ext cx="26908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dirty="0" smtClean="0">
                <a:solidFill>
                  <a:srgbClr val="FFFFFF"/>
                </a:solidFill>
                <a:latin typeface="Tahoma"/>
                <a:cs typeface="Tahoma"/>
              </a:rPr>
              <a:t>7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230144" y="5815994"/>
            <a:ext cx="600075" cy="600075"/>
            <a:chOff x="4570476" y="3867911"/>
            <a:chExt cx="800100" cy="800100"/>
          </a:xfrm>
          <a:solidFill>
            <a:srgbClr val="7030A0"/>
          </a:solidFill>
        </p:grpSpPr>
        <p:sp>
          <p:nvSpPr>
            <p:cNvPr id="32" name="object 32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7395880" y="5957335"/>
            <a:ext cx="268605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lang="en-IN" sz="2000" dirty="0">
                <a:solidFill>
                  <a:schemeClr val="bg1"/>
                </a:solidFill>
                <a:latin typeface="Tahoma"/>
                <a:cs typeface="Tahoma"/>
              </a:rPr>
              <a:t>8</a:t>
            </a:r>
            <a:endParaRPr lang="en-IN" dirty="0" smtClean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001556" y="6231143"/>
            <a:ext cx="1866519" cy="640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10412" y="4394834"/>
            <a:ext cx="454914" cy="640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14358" y="6204961"/>
            <a:ext cx="1506379" cy="333746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2100" spc="86" dirty="0">
                <a:solidFill>
                  <a:srgbClr val="00C5BA"/>
                </a:solidFill>
                <a:latin typeface="Arial"/>
                <a:cs typeface="Arial"/>
              </a:rPr>
              <a:t></a:t>
            </a:r>
            <a:r>
              <a:rPr sz="2100" spc="86" dirty="0">
                <a:solidFill>
                  <a:srgbClr val="FFFFFF"/>
                </a:solidFill>
                <a:latin typeface="Gothic Uralic"/>
                <a:cs typeface="Gothic Uralic"/>
              </a:rPr>
              <a:t>Pivot 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=</a:t>
            </a:r>
            <a:r>
              <a:rPr sz="2100" spc="-12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lang="en-IN" sz="2100" spc="-120" dirty="0" smtClean="0">
                <a:solidFill>
                  <a:srgbClr val="FFFFFF"/>
                </a:solidFill>
                <a:latin typeface="Gothic Uralic"/>
                <a:cs typeface="Gothic Uralic"/>
              </a:rPr>
              <a:t> 2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64226" y="2773566"/>
            <a:ext cx="5454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SORTING THE ELEMENTS LESSER THAN THE PIVOT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97568" y="4267200"/>
            <a:ext cx="268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02890" y="4267200"/>
            <a:ext cx="428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J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5154" y="2153701"/>
            <a:ext cx="71607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Step:1 :  while( number[</a:t>
            </a:r>
            <a:r>
              <a:rPr lang="en-IN" sz="2400" dirty="0" err="1">
                <a:solidFill>
                  <a:schemeClr val="bg1"/>
                </a:solidFill>
              </a:rPr>
              <a:t>i</a:t>
            </a:r>
            <a:r>
              <a:rPr lang="en-IN" sz="2400" dirty="0">
                <a:solidFill>
                  <a:schemeClr val="bg1"/>
                </a:solidFill>
              </a:rPr>
              <a:t>] &lt; = number[pivot] &amp;&amp; I &lt;last) </a:t>
            </a:r>
            <a:endParaRPr lang="en-IN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2680510" y="5746139"/>
            <a:ext cx="2673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chemeClr val="bg1"/>
                </a:solidFill>
              </a:rPr>
              <a:t>2 &lt; = 2 ??</a:t>
            </a:r>
            <a:endParaRPr lang="en-IN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0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6072" y="412750"/>
            <a:ext cx="644271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DIVIDE </a:t>
            </a:r>
            <a:r>
              <a:rPr dirty="0"/>
              <a:t>AND </a:t>
            </a:r>
            <a:r>
              <a:rPr spc="-5" dirty="0"/>
              <a:t>CONQUER</a:t>
            </a:r>
            <a:r>
              <a:rPr spc="-70" dirty="0"/>
              <a:t> </a:t>
            </a:r>
            <a:r>
              <a:rPr dirty="0"/>
              <a:t>(CONT.)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8740" marR="34290" algn="ctr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3</a:t>
            </a:r>
          </a:p>
          <a:p>
            <a:pPr marL="79375">
              <a:lnSpc>
                <a:spcPct val="100000"/>
              </a:lnSpc>
              <a:spcBef>
                <a:spcPts val="25"/>
              </a:spcBef>
            </a:pPr>
            <a:endParaRPr sz="2050"/>
          </a:p>
          <a:p>
            <a:pPr marL="434975" indent="-343535">
              <a:lnSpc>
                <a:spcPct val="100000"/>
              </a:lnSpc>
              <a:buClr>
                <a:srgbClr val="0E6EC5"/>
              </a:buClr>
              <a:buSzPct val="85416"/>
              <a:buFont typeface="Wingdings"/>
              <a:buChar char=""/>
              <a:tabLst>
                <a:tab pos="436245" algn="l"/>
                <a:tab pos="4887595" algn="l"/>
              </a:tabLst>
            </a:pPr>
            <a:r>
              <a:rPr sz="2400" spc="-5" dirty="0">
                <a:solidFill>
                  <a:srgbClr val="009DD9"/>
                </a:solidFill>
              </a:rPr>
              <a:t>Divide  </a:t>
            </a:r>
            <a:r>
              <a:rPr sz="2400" dirty="0">
                <a:solidFill>
                  <a:srgbClr val="000000"/>
                </a:solidFill>
              </a:rPr>
              <a:t>:  </a:t>
            </a:r>
            <a:r>
              <a:rPr sz="2400" spc="-5" dirty="0">
                <a:solidFill>
                  <a:srgbClr val="000000"/>
                </a:solidFill>
              </a:rPr>
              <a:t>Divide  the</a:t>
            </a:r>
            <a:r>
              <a:rPr sz="2400" spc="-22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problem</a:t>
            </a:r>
            <a:r>
              <a:rPr sz="2400" spc="37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P	into</a:t>
            </a:r>
            <a:r>
              <a:rPr sz="2400" spc="35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P1</a:t>
            </a:r>
            <a:r>
              <a:rPr sz="2400" spc="34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,</a:t>
            </a:r>
            <a:r>
              <a:rPr sz="2400" spc="35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P2,……Pk</a:t>
            </a:r>
            <a:r>
              <a:rPr sz="2400" spc="34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sub</a:t>
            </a:r>
            <a:endParaRPr sz="2400"/>
          </a:p>
          <a:p>
            <a:pPr marL="79375">
              <a:lnSpc>
                <a:spcPct val="100000"/>
              </a:lnSpc>
              <a:spcBef>
                <a:spcPts val="40"/>
              </a:spcBef>
              <a:buClr>
                <a:srgbClr val="0E6EC5"/>
              </a:buClr>
              <a:buFont typeface="Wingdings"/>
              <a:buChar char=""/>
            </a:pPr>
            <a:endParaRPr sz="2500"/>
          </a:p>
          <a:p>
            <a:pPr marL="43497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000000"/>
                </a:solidFill>
              </a:rPr>
              <a:t>problems until </a:t>
            </a:r>
            <a:r>
              <a:rPr sz="2400" dirty="0">
                <a:solidFill>
                  <a:srgbClr val="000000"/>
                </a:solidFill>
              </a:rPr>
              <a:t>P is </a:t>
            </a:r>
            <a:r>
              <a:rPr sz="2400" spc="-5" dirty="0">
                <a:solidFill>
                  <a:srgbClr val="000000"/>
                </a:solidFill>
              </a:rPr>
              <a:t>smaller one</a:t>
            </a:r>
            <a:endParaRPr sz="2400"/>
          </a:p>
          <a:p>
            <a:pPr marL="79375">
              <a:lnSpc>
                <a:spcPct val="100000"/>
              </a:lnSpc>
              <a:spcBef>
                <a:spcPts val="45"/>
              </a:spcBef>
            </a:pPr>
            <a:endParaRPr sz="3000"/>
          </a:p>
          <a:p>
            <a:pPr marL="434975" indent="-343535">
              <a:lnSpc>
                <a:spcPct val="100000"/>
              </a:lnSpc>
              <a:buClr>
                <a:srgbClr val="0E6EC5"/>
              </a:buClr>
              <a:buSzPct val="85416"/>
              <a:buFont typeface="Wingdings"/>
              <a:buChar char=""/>
              <a:tabLst>
                <a:tab pos="436245" algn="l"/>
              </a:tabLst>
            </a:pPr>
            <a:r>
              <a:rPr sz="2400" spc="-5" dirty="0">
                <a:solidFill>
                  <a:srgbClr val="009DD9"/>
                </a:solidFill>
              </a:rPr>
              <a:t>Conquer </a:t>
            </a:r>
            <a:r>
              <a:rPr sz="2400" dirty="0">
                <a:solidFill>
                  <a:srgbClr val="009DD9"/>
                </a:solidFill>
              </a:rPr>
              <a:t>: </a:t>
            </a:r>
            <a:r>
              <a:rPr sz="2400" spc="-5" dirty="0">
                <a:solidFill>
                  <a:srgbClr val="000000"/>
                </a:solidFill>
              </a:rPr>
              <a:t>the sub-problems </a:t>
            </a:r>
            <a:r>
              <a:rPr sz="2400" dirty="0">
                <a:solidFill>
                  <a:srgbClr val="000000"/>
                </a:solidFill>
              </a:rPr>
              <a:t>by </a:t>
            </a:r>
            <a:r>
              <a:rPr sz="2400" spc="-5" dirty="0">
                <a:solidFill>
                  <a:srgbClr val="000000"/>
                </a:solidFill>
              </a:rPr>
              <a:t>solving them</a:t>
            </a:r>
            <a:r>
              <a:rPr sz="2400" spc="-1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recursively</a:t>
            </a:r>
            <a:endParaRPr sz="2400"/>
          </a:p>
          <a:p>
            <a:pPr marL="434975" marR="5080" indent="-343535">
              <a:lnSpc>
                <a:spcPct val="2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"/>
              <a:buChar char=""/>
              <a:tabLst>
                <a:tab pos="436245" algn="l"/>
                <a:tab pos="1807210" algn="l"/>
                <a:tab pos="2058670" algn="l"/>
                <a:tab pos="2644140" algn="l"/>
                <a:tab pos="4029710" algn="l"/>
                <a:tab pos="4450080" algn="l"/>
                <a:tab pos="5084445" algn="l"/>
                <a:tab pos="6512559" algn="l"/>
                <a:tab pos="6938009" algn="l"/>
                <a:tab pos="7911465" algn="l"/>
              </a:tabLst>
            </a:pPr>
            <a:r>
              <a:rPr sz="2400" spc="-5" dirty="0">
                <a:solidFill>
                  <a:srgbClr val="009DD9"/>
                </a:solidFill>
              </a:rPr>
              <a:t>Combin</a:t>
            </a:r>
            <a:r>
              <a:rPr sz="2400" dirty="0">
                <a:solidFill>
                  <a:srgbClr val="009DD9"/>
                </a:solidFill>
              </a:rPr>
              <a:t>e	</a:t>
            </a:r>
            <a:r>
              <a:rPr sz="2400" dirty="0">
                <a:solidFill>
                  <a:srgbClr val="000000"/>
                </a:solidFill>
              </a:rPr>
              <a:t>:	</a:t>
            </a:r>
            <a:r>
              <a:rPr sz="2400" spc="-5" dirty="0">
                <a:solidFill>
                  <a:srgbClr val="000000"/>
                </a:solidFill>
              </a:rPr>
              <a:t>th</a:t>
            </a:r>
            <a:r>
              <a:rPr sz="2400" dirty="0">
                <a:solidFill>
                  <a:srgbClr val="000000"/>
                </a:solidFill>
              </a:rPr>
              <a:t>e	</a:t>
            </a:r>
            <a:r>
              <a:rPr sz="2400" spc="-5" dirty="0">
                <a:solidFill>
                  <a:srgbClr val="000000"/>
                </a:solidFill>
              </a:rPr>
              <a:t>s</a:t>
            </a:r>
            <a:r>
              <a:rPr sz="2400" spc="5" dirty="0">
                <a:solidFill>
                  <a:srgbClr val="000000"/>
                </a:solidFill>
              </a:rPr>
              <a:t>o</a:t>
            </a:r>
            <a:r>
              <a:rPr sz="2400" spc="-5" dirty="0">
                <a:solidFill>
                  <a:srgbClr val="000000"/>
                </a:solidFill>
              </a:rPr>
              <a:t>lution</a:t>
            </a:r>
            <a:r>
              <a:rPr sz="2400" dirty="0">
                <a:solidFill>
                  <a:srgbClr val="000000"/>
                </a:solidFill>
              </a:rPr>
              <a:t>s	of	</a:t>
            </a:r>
            <a:r>
              <a:rPr sz="2400" spc="-5" dirty="0">
                <a:solidFill>
                  <a:srgbClr val="000000"/>
                </a:solidFill>
              </a:rPr>
              <a:t>su</a:t>
            </a:r>
            <a:r>
              <a:rPr sz="2400" dirty="0">
                <a:solidFill>
                  <a:srgbClr val="000000"/>
                </a:solidFill>
              </a:rPr>
              <a:t>b	</a:t>
            </a:r>
            <a:r>
              <a:rPr sz="2400" spc="-5" dirty="0">
                <a:solidFill>
                  <a:srgbClr val="000000"/>
                </a:solidFill>
              </a:rPr>
              <a:t>pr</a:t>
            </a:r>
            <a:r>
              <a:rPr sz="2400" spc="5" dirty="0">
                <a:solidFill>
                  <a:srgbClr val="000000"/>
                </a:solidFill>
              </a:rPr>
              <a:t>o</a:t>
            </a:r>
            <a:r>
              <a:rPr sz="2400" spc="-5" dirty="0">
                <a:solidFill>
                  <a:srgbClr val="000000"/>
                </a:solidFill>
              </a:rPr>
              <a:t>ble</a:t>
            </a:r>
            <a:r>
              <a:rPr sz="2400" spc="5" dirty="0">
                <a:solidFill>
                  <a:srgbClr val="000000"/>
                </a:solidFill>
              </a:rPr>
              <a:t>m</a:t>
            </a:r>
            <a:r>
              <a:rPr sz="2400" dirty="0">
                <a:solidFill>
                  <a:srgbClr val="000000"/>
                </a:solidFill>
              </a:rPr>
              <a:t>s	</a:t>
            </a:r>
            <a:r>
              <a:rPr sz="2400" spc="-5" dirty="0">
                <a:solidFill>
                  <a:srgbClr val="000000"/>
                </a:solidFill>
              </a:rPr>
              <a:t>t</a:t>
            </a:r>
            <a:r>
              <a:rPr sz="2400" dirty="0">
                <a:solidFill>
                  <a:srgbClr val="000000"/>
                </a:solidFill>
              </a:rPr>
              <a:t>o	</a:t>
            </a:r>
            <a:r>
              <a:rPr sz="2400" spc="-5" dirty="0">
                <a:solidFill>
                  <a:srgbClr val="000000"/>
                </a:solidFill>
              </a:rPr>
              <a:t>cr</a:t>
            </a:r>
            <a:r>
              <a:rPr sz="2400" dirty="0">
                <a:solidFill>
                  <a:srgbClr val="000000"/>
                </a:solidFill>
              </a:rPr>
              <a:t>eate	a  </a:t>
            </a:r>
            <a:r>
              <a:rPr sz="2400" spc="-5" dirty="0">
                <a:solidFill>
                  <a:srgbClr val="000000"/>
                </a:solidFill>
              </a:rPr>
              <a:t>solution to the original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problem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4415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21" y="457200"/>
            <a:ext cx="2713196" cy="118686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650" dirty="0" err="1" smtClean="0"/>
              <a:t>Q</a:t>
            </a:r>
            <a:r>
              <a:rPr spc="-4" dirty="0" err="1" smtClean="0"/>
              <a:t>ui</a:t>
            </a:r>
            <a:r>
              <a:rPr spc="-8" dirty="0" err="1" smtClean="0"/>
              <a:t>c</a:t>
            </a:r>
            <a:r>
              <a:rPr spc="-4" dirty="0" err="1" smtClean="0"/>
              <a:t>k</a:t>
            </a:r>
            <a:r>
              <a:rPr sz="7650" spc="-4" dirty="0" err="1" smtClean="0"/>
              <a:t>S</a:t>
            </a:r>
            <a:r>
              <a:rPr spc="-8" dirty="0" err="1" smtClean="0"/>
              <a:t>ort</a:t>
            </a:r>
            <a:endParaRPr sz="7650" dirty="0"/>
          </a:p>
        </p:txBody>
      </p:sp>
      <p:grpSp>
        <p:nvGrpSpPr>
          <p:cNvPr id="3" name="object 3"/>
          <p:cNvGrpSpPr/>
          <p:nvPr/>
        </p:nvGrpSpPr>
        <p:grpSpPr>
          <a:xfrm>
            <a:off x="3270409" y="3958674"/>
            <a:ext cx="601504" cy="600075"/>
            <a:chOff x="1246632" y="3846576"/>
            <a:chExt cx="802005" cy="800100"/>
          </a:xfrm>
          <a:solidFill>
            <a:srgbClr val="92D050"/>
          </a:solidFill>
        </p:grpSpPr>
        <p:sp>
          <p:nvSpPr>
            <p:cNvPr id="4" name="object 4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EC515C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436905" y="4108217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2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100227" y="3958674"/>
            <a:ext cx="601504" cy="600075"/>
            <a:chOff x="2353055" y="3846576"/>
            <a:chExt cx="802005" cy="800100"/>
          </a:xfrm>
          <a:solidFill>
            <a:srgbClr val="92D050"/>
          </a:solidFill>
        </p:grpSpPr>
        <p:sp>
          <p:nvSpPr>
            <p:cNvPr id="8" name="object 8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2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2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2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2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267200" y="4108217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1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063866" y="5810279"/>
            <a:ext cx="600075" cy="600075"/>
            <a:chOff x="5676900" y="3902964"/>
            <a:chExt cx="800100" cy="800100"/>
          </a:xfrm>
          <a:solidFill>
            <a:srgbClr val="7030A0"/>
          </a:solidFill>
        </p:grpSpPr>
        <p:sp>
          <p:nvSpPr>
            <p:cNvPr id="12" name="object 12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229600" y="5963030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schemeClr val="bg1"/>
                </a:solidFill>
                <a:latin typeface="Tahoma"/>
                <a:cs typeface="Tahoma"/>
              </a:rPr>
              <a:t> 9</a:t>
            </a:r>
            <a:endParaRPr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356296" y="5815994"/>
            <a:ext cx="601504" cy="600075"/>
            <a:chOff x="3461003" y="3846576"/>
            <a:chExt cx="802005" cy="800100"/>
          </a:xfrm>
          <a:solidFill>
            <a:srgbClr val="7030A0"/>
          </a:solidFill>
        </p:grpSpPr>
        <p:sp>
          <p:nvSpPr>
            <p:cNvPr id="16" name="object 16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523460" y="5965537"/>
            <a:ext cx="26908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dirty="0" smtClean="0">
                <a:solidFill>
                  <a:srgbClr val="FFFFFF"/>
                </a:solidFill>
                <a:latin typeface="Tahoma"/>
                <a:cs typeface="Tahoma"/>
              </a:rPr>
              <a:t>7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230144" y="5815994"/>
            <a:ext cx="600075" cy="600075"/>
            <a:chOff x="4570476" y="3867911"/>
            <a:chExt cx="800100" cy="800100"/>
          </a:xfrm>
          <a:solidFill>
            <a:srgbClr val="7030A0"/>
          </a:solidFill>
        </p:grpSpPr>
        <p:sp>
          <p:nvSpPr>
            <p:cNvPr id="32" name="object 32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7395880" y="5957335"/>
            <a:ext cx="268605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lang="en-IN" sz="2000" dirty="0">
                <a:solidFill>
                  <a:schemeClr val="bg1"/>
                </a:solidFill>
                <a:latin typeface="Tahoma"/>
                <a:cs typeface="Tahoma"/>
              </a:rPr>
              <a:t>8</a:t>
            </a:r>
            <a:endParaRPr lang="en-IN" dirty="0" smtClean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696016" y="4090123"/>
            <a:ext cx="1866519" cy="640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10412" y="4394834"/>
            <a:ext cx="454914" cy="640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14358" y="6204961"/>
            <a:ext cx="1506379" cy="333746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2100" spc="86" dirty="0">
                <a:solidFill>
                  <a:srgbClr val="00C5BA"/>
                </a:solidFill>
                <a:latin typeface="Arial"/>
                <a:cs typeface="Arial"/>
              </a:rPr>
              <a:t></a:t>
            </a:r>
            <a:r>
              <a:rPr sz="2100" spc="86" dirty="0">
                <a:solidFill>
                  <a:srgbClr val="FFFFFF"/>
                </a:solidFill>
                <a:latin typeface="Gothic Uralic"/>
                <a:cs typeface="Gothic Uralic"/>
              </a:rPr>
              <a:t>Pivot 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=</a:t>
            </a:r>
            <a:r>
              <a:rPr sz="2100" spc="-12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lang="en-IN" sz="2100" spc="-120" dirty="0" smtClean="0">
                <a:solidFill>
                  <a:srgbClr val="FFFFFF"/>
                </a:solidFill>
                <a:latin typeface="Gothic Uralic"/>
                <a:cs typeface="Gothic Uralic"/>
              </a:rPr>
              <a:t> 2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36905" y="4796874"/>
            <a:ext cx="268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42227" y="4796874"/>
            <a:ext cx="428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J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5154" y="2153701"/>
            <a:ext cx="71607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Step:1 :  while( number[</a:t>
            </a:r>
            <a:r>
              <a:rPr lang="en-IN" sz="2400" dirty="0" err="1">
                <a:solidFill>
                  <a:schemeClr val="bg1"/>
                </a:solidFill>
              </a:rPr>
              <a:t>i</a:t>
            </a:r>
            <a:r>
              <a:rPr lang="en-IN" sz="2400" dirty="0">
                <a:solidFill>
                  <a:schemeClr val="bg1"/>
                </a:solidFill>
              </a:rPr>
              <a:t>] &lt; = number[pivot] &amp;&amp; I &lt;last) </a:t>
            </a:r>
            <a:endParaRPr lang="en-IN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3005439" y="3074218"/>
            <a:ext cx="2673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chemeClr val="bg1"/>
                </a:solidFill>
              </a:rPr>
              <a:t>2 &lt; = 2 ??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16576" y="5696753"/>
            <a:ext cx="16468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solidFill>
                  <a:schemeClr val="bg1"/>
                </a:solidFill>
              </a:rPr>
              <a:t>TRUE</a:t>
            </a:r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06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21" y="457200"/>
            <a:ext cx="2713196" cy="118686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650" dirty="0" err="1" smtClean="0"/>
              <a:t>Q</a:t>
            </a:r>
            <a:r>
              <a:rPr spc="-4" dirty="0" err="1" smtClean="0"/>
              <a:t>ui</a:t>
            </a:r>
            <a:r>
              <a:rPr spc="-8" dirty="0" err="1" smtClean="0"/>
              <a:t>c</a:t>
            </a:r>
            <a:r>
              <a:rPr spc="-4" dirty="0" err="1" smtClean="0"/>
              <a:t>k</a:t>
            </a:r>
            <a:r>
              <a:rPr sz="7650" spc="-4" dirty="0" err="1" smtClean="0"/>
              <a:t>S</a:t>
            </a:r>
            <a:r>
              <a:rPr spc="-8" dirty="0" err="1" smtClean="0"/>
              <a:t>ort</a:t>
            </a:r>
            <a:endParaRPr sz="7650" dirty="0"/>
          </a:p>
        </p:txBody>
      </p:sp>
      <p:grpSp>
        <p:nvGrpSpPr>
          <p:cNvPr id="3" name="object 3"/>
          <p:cNvGrpSpPr/>
          <p:nvPr/>
        </p:nvGrpSpPr>
        <p:grpSpPr>
          <a:xfrm>
            <a:off x="3270409" y="3958674"/>
            <a:ext cx="601504" cy="600075"/>
            <a:chOff x="1246632" y="3846576"/>
            <a:chExt cx="802005" cy="800100"/>
          </a:xfrm>
          <a:solidFill>
            <a:srgbClr val="92D050"/>
          </a:solidFill>
        </p:grpSpPr>
        <p:sp>
          <p:nvSpPr>
            <p:cNvPr id="4" name="object 4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EC515C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436905" y="4108217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2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100227" y="3958674"/>
            <a:ext cx="601504" cy="600075"/>
            <a:chOff x="2353055" y="3846576"/>
            <a:chExt cx="802005" cy="800100"/>
          </a:xfrm>
          <a:solidFill>
            <a:srgbClr val="92D050"/>
          </a:solidFill>
        </p:grpSpPr>
        <p:sp>
          <p:nvSpPr>
            <p:cNvPr id="8" name="object 8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2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2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2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2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267200" y="4108217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1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063866" y="5810279"/>
            <a:ext cx="600075" cy="600075"/>
            <a:chOff x="5676900" y="3902964"/>
            <a:chExt cx="800100" cy="800100"/>
          </a:xfrm>
          <a:solidFill>
            <a:srgbClr val="7030A0"/>
          </a:solidFill>
        </p:grpSpPr>
        <p:sp>
          <p:nvSpPr>
            <p:cNvPr id="12" name="object 12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229600" y="5963030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schemeClr val="bg1"/>
                </a:solidFill>
                <a:latin typeface="Tahoma"/>
                <a:cs typeface="Tahoma"/>
              </a:rPr>
              <a:t> 9</a:t>
            </a:r>
            <a:endParaRPr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356296" y="5815994"/>
            <a:ext cx="601504" cy="600075"/>
            <a:chOff x="3461003" y="3846576"/>
            <a:chExt cx="802005" cy="800100"/>
          </a:xfrm>
          <a:solidFill>
            <a:srgbClr val="7030A0"/>
          </a:solidFill>
        </p:grpSpPr>
        <p:sp>
          <p:nvSpPr>
            <p:cNvPr id="16" name="object 16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523460" y="5965537"/>
            <a:ext cx="26908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dirty="0" smtClean="0">
                <a:solidFill>
                  <a:srgbClr val="FFFFFF"/>
                </a:solidFill>
                <a:latin typeface="Tahoma"/>
                <a:cs typeface="Tahoma"/>
              </a:rPr>
              <a:t>7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230144" y="5815994"/>
            <a:ext cx="600075" cy="600075"/>
            <a:chOff x="4570476" y="3867911"/>
            <a:chExt cx="800100" cy="800100"/>
          </a:xfrm>
          <a:solidFill>
            <a:srgbClr val="7030A0"/>
          </a:solidFill>
        </p:grpSpPr>
        <p:sp>
          <p:nvSpPr>
            <p:cNvPr id="32" name="object 32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7395880" y="5957335"/>
            <a:ext cx="268605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lang="en-IN" sz="2000" dirty="0">
                <a:solidFill>
                  <a:schemeClr val="bg1"/>
                </a:solidFill>
                <a:latin typeface="Tahoma"/>
                <a:cs typeface="Tahoma"/>
              </a:rPr>
              <a:t>8</a:t>
            </a:r>
            <a:endParaRPr lang="en-IN" dirty="0" smtClean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696016" y="4090123"/>
            <a:ext cx="1866519" cy="640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10412" y="4394834"/>
            <a:ext cx="454914" cy="640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14358" y="6204961"/>
            <a:ext cx="1506379" cy="333746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2100" spc="86" dirty="0">
                <a:solidFill>
                  <a:srgbClr val="00C5BA"/>
                </a:solidFill>
                <a:latin typeface="Arial"/>
                <a:cs typeface="Arial"/>
              </a:rPr>
              <a:t></a:t>
            </a:r>
            <a:r>
              <a:rPr sz="2100" spc="86" dirty="0">
                <a:solidFill>
                  <a:srgbClr val="FFFFFF"/>
                </a:solidFill>
                <a:latin typeface="Gothic Uralic"/>
                <a:cs typeface="Gothic Uralic"/>
              </a:rPr>
              <a:t>Pivot 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=</a:t>
            </a:r>
            <a:r>
              <a:rPr sz="2100" spc="-12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lang="en-IN" sz="2100" spc="-120" dirty="0" smtClean="0">
                <a:solidFill>
                  <a:srgbClr val="FFFFFF"/>
                </a:solidFill>
                <a:latin typeface="Gothic Uralic"/>
                <a:cs typeface="Gothic Uralic"/>
              </a:rPr>
              <a:t> 2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66636" y="4795764"/>
            <a:ext cx="268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42227" y="4796874"/>
            <a:ext cx="428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J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60682" y="3338477"/>
            <a:ext cx="1280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bg1"/>
                </a:solidFill>
              </a:rPr>
              <a:t>I ++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42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21" y="457200"/>
            <a:ext cx="2713196" cy="118686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650" dirty="0" err="1" smtClean="0"/>
              <a:t>Q</a:t>
            </a:r>
            <a:r>
              <a:rPr spc="-4" dirty="0" err="1" smtClean="0"/>
              <a:t>ui</a:t>
            </a:r>
            <a:r>
              <a:rPr spc="-8" dirty="0" err="1" smtClean="0"/>
              <a:t>c</a:t>
            </a:r>
            <a:r>
              <a:rPr spc="-4" dirty="0" err="1" smtClean="0"/>
              <a:t>k</a:t>
            </a:r>
            <a:r>
              <a:rPr sz="7650" spc="-4" dirty="0" err="1" smtClean="0"/>
              <a:t>S</a:t>
            </a:r>
            <a:r>
              <a:rPr spc="-8" dirty="0" err="1" smtClean="0"/>
              <a:t>ort</a:t>
            </a:r>
            <a:endParaRPr sz="7650" dirty="0"/>
          </a:p>
        </p:txBody>
      </p:sp>
      <p:grpSp>
        <p:nvGrpSpPr>
          <p:cNvPr id="3" name="object 3"/>
          <p:cNvGrpSpPr/>
          <p:nvPr/>
        </p:nvGrpSpPr>
        <p:grpSpPr>
          <a:xfrm>
            <a:off x="3270409" y="3958674"/>
            <a:ext cx="601504" cy="600075"/>
            <a:chOff x="1246632" y="3846576"/>
            <a:chExt cx="802005" cy="800100"/>
          </a:xfrm>
          <a:solidFill>
            <a:srgbClr val="92D050"/>
          </a:solidFill>
        </p:grpSpPr>
        <p:sp>
          <p:nvSpPr>
            <p:cNvPr id="4" name="object 4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EC515C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436905" y="4108217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2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100227" y="3958674"/>
            <a:ext cx="601504" cy="600075"/>
            <a:chOff x="2353055" y="3846576"/>
            <a:chExt cx="802005" cy="800100"/>
          </a:xfrm>
          <a:solidFill>
            <a:srgbClr val="92D050"/>
          </a:solidFill>
        </p:grpSpPr>
        <p:sp>
          <p:nvSpPr>
            <p:cNvPr id="8" name="object 8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2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2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2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2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267200" y="4108217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1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063866" y="5810279"/>
            <a:ext cx="600075" cy="600075"/>
            <a:chOff x="5676900" y="3902964"/>
            <a:chExt cx="800100" cy="800100"/>
          </a:xfrm>
          <a:solidFill>
            <a:srgbClr val="7030A0"/>
          </a:solidFill>
        </p:grpSpPr>
        <p:sp>
          <p:nvSpPr>
            <p:cNvPr id="12" name="object 12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229600" y="5963030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schemeClr val="bg1"/>
                </a:solidFill>
                <a:latin typeface="Tahoma"/>
                <a:cs typeface="Tahoma"/>
              </a:rPr>
              <a:t> 9</a:t>
            </a:r>
            <a:endParaRPr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356296" y="5815994"/>
            <a:ext cx="601504" cy="600075"/>
            <a:chOff x="3461003" y="3846576"/>
            <a:chExt cx="802005" cy="800100"/>
          </a:xfrm>
          <a:solidFill>
            <a:srgbClr val="7030A0"/>
          </a:solidFill>
        </p:grpSpPr>
        <p:sp>
          <p:nvSpPr>
            <p:cNvPr id="16" name="object 16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523460" y="5965537"/>
            <a:ext cx="26908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dirty="0" smtClean="0">
                <a:solidFill>
                  <a:srgbClr val="FFFFFF"/>
                </a:solidFill>
                <a:latin typeface="Tahoma"/>
                <a:cs typeface="Tahoma"/>
              </a:rPr>
              <a:t>7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230144" y="5815994"/>
            <a:ext cx="600075" cy="600075"/>
            <a:chOff x="4570476" y="3867911"/>
            <a:chExt cx="800100" cy="800100"/>
          </a:xfrm>
          <a:solidFill>
            <a:srgbClr val="7030A0"/>
          </a:solidFill>
        </p:grpSpPr>
        <p:sp>
          <p:nvSpPr>
            <p:cNvPr id="32" name="object 32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7395880" y="5957335"/>
            <a:ext cx="268605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lang="en-IN" sz="2000" dirty="0">
                <a:solidFill>
                  <a:schemeClr val="bg1"/>
                </a:solidFill>
                <a:latin typeface="Tahoma"/>
                <a:cs typeface="Tahoma"/>
              </a:rPr>
              <a:t>8</a:t>
            </a:r>
            <a:endParaRPr lang="en-IN" dirty="0" smtClean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696016" y="4090123"/>
            <a:ext cx="1866519" cy="640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10412" y="4394834"/>
            <a:ext cx="454914" cy="640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14358" y="6204961"/>
            <a:ext cx="1506379" cy="333746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2100" spc="86" dirty="0">
                <a:solidFill>
                  <a:srgbClr val="00C5BA"/>
                </a:solidFill>
                <a:latin typeface="Arial"/>
                <a:cs typeface="Arial"/>
              </a:rPr>
              <a:t></a:t>
            </a:r>
            <a:r>
              <a:rPr sz="2100" spc="86" dirty="0">
                <a:solidFill>
                  <a:srgbClr val="FFFFFF"/>
                </a:solidFill>
                <a:latin typeface="Gothic Uralic"/>
                <a:cs typeface="Gothic Uralic"/>
              </a:rPr>
              <a:t>Pivot 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=</a:t>
            </a:r>
            <a:r>
              <a:rPr sz="2100" spc="-12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lang="en-IN" sz="2100" spc="-120" dirty="0" smtClean="0">
                <a:solidFill>
                  <a:srgbClr val="FFFFFF"/>
                </a:solidFill>
                <a:latin typeface="Gothic Uralic"/>
                <a:cs typeface="Gothic Uralic"/>
              </a:rPr>
              <a:t> 2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66636" y="4795764"/>
            <a:ext cx="268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42227" y="4796874"/>
            <a:ext cx="428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J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86847" y="2408943"/>
            <a:ext cx="71607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Step:1 :  while( number[</a:t>
            </a:r>
            <a:r>
              <a:rPr lang="en-IN" sz="2400" dirty="0" err="1">
                <a:solidFill>
                  <a:schemeClr val="bg1"/>
                </a:solidFill>
              </a:rPr>
              <a:t>i</a:t>
            </a:r>
            <a:r>
              <a:rPr lang="en-IN" sz="2400" dirty="0">
                <a:solidFill>
                  <a:schemeClr val="bg1"/>
                </a:solidFill>
              </a:rPr>
              <a:t>] &lt; = number[pivot] &amp;&amp; I &lt;last) </a:t>
            </a:r>
            <a:endParaRPr lang="en-IN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3356636" y="589350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STEP 1 FAILS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14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21" y="457200"/>
            <a:ext cx="2713196" cy="118686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650" dirty="0" err="1" smtClean="0"/>
              <a:t>Q</a:t>
            </a:r>
            <a:r>
              <a:rPr spc="-4" dirty="0" err="1" smtClean="0"/>
              <a:t>ui</a:t>
            </a:r>
            <a:r>
              <a:rPr spc="-8" dirty="0" err="1" smtClean="0"/>
              <a:t>c</a:t>
            </a:r>
            <a:r>
              <a:rPr spc="-4" dirty="0" err="1" smtClean="0"/>
              <a:t>k</a:t>
            </a:r>
            <a:r>
              <a:rPr sz="7650" spc="-4" dirty="0" err="1" smtClean="0"/>
              <a:t>S</a:t>
            </a:r>
            <a:r>
              <a:rPr spc="-8" dirty="0" err="1" smtClean="0"/>
              <a:t>ort</a:t>
            </a:r>
            <a:endParaRPr sz="7650" dirty="0"/>
          </a:p>
        </p:txBody>
      </p:sp>
      <p:grpSp>
        <p:nvGrpSpPr>
          <p:cNvPr id="3" name="object 3"/>
          <p:cNvGrpSpPr/>
          <p:nvPr/>
        </p:nvGrpSpPr>
        <p:grpSpPr>
          <a:xfrm>
            <a:off x="3270409" y="3958674"/>
            <a:ext cx="601504" cy="600075"/>
            <a:chOff x="1246632" y="3846576"/>
            <a:chExt cx="802005" cy="800100"/>
          </a:xfrm>
          <a:solidFill>
            <a:srgbClr val="92D050"/>
          </a:solidFill>
        </p:grpSpPr>
        <p:sp>
          <p:nvSpPr>
            <p:cNvPr id="4" name="object 4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EC515C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436905" y="4108217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2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100227" y="3958674"/>
            <a:ext cx="601504" cy="600075"/>
            <a:chOff x="2353055" y="3846576"/>
            <a:chExt cx="802005" cy="800100"/>
          </a:xfrm>
          <a:solidFill>
            <a:srgbClr val="92D050"/>
          </a:solidFill>
        </p:grpSpPr>
        <p:sp>
          <p:nvSpPr>
            <p:cNvPr id="8" name="object 8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2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2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2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2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267200" y="4108217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1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063866" y="5810279"/>
            <a:ext cx="600075" cy="600075"/>
            <a:chOff x="5676900" y="3902964"/>
            <a:chExt cx="800100" cy="800100"/>
          </a:xfrm>
          <a:solidFill>
            <a:srgbClr val="7030A0"/>
          </a:solidFill>
        </p:grpSpPr>
        <p:sp>
          <p:nvSpPr>
            <p:cNvPr id="12" name="object 12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229600" y="5963030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schemeClr val="bg1"/>
                </a:solidFill>
                <a:latin typeface="Tahoma"/>
                <a:cs typeface="Tahoma"/>
              </a:rPr>
              <a:t> 9</a:t>
            </a:r>
            <a:endParaRPr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356296" y="5815994"/>
            <a:ext cx="601504" cy="600075"/>
            <a:chOff x="3461003" y="3846576"/>
            <a:chExt cx="802005" cy="800100"/>
          </a:xfrm>
          <a:solidFill>
            <a:srgbClr val="7030A0"/>
          </a:solidFill>
        </p:grpSpPr>
        <p:sp>
          <p:nvSpPr>
            <p:cNvPr id="16" name="object 16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523460" y="5965537"/>
            <a:ext cx="26908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dirty="0" smtClean="0">
                <a:solidFill>
                  <a:srgbClr val="FFFFFF"/>
                </a:solidFill>
                <a:latin typeface="Tahoma"/>
                <a:cs typeface="Tahoma"/>
              </a:rPr>
              <a:t>7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230144" y="5815994"/>
            <a:ext cx="600075" cy="600075"/>
            <a:chOff x="4570476" y="3867911"/>
            <a:chExt cx="800100" cy="800100"/>
          </a:xfrm>
          <a:solidFill>
            <a:srgbClr val="7030A0"/>
          </a:solidFill>
        </p:grpSpPr>
        <p:sp>
          <p:nvSpPr>
            <p:cNvPr id="32" name="object 32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7395880" y="5957335"/>
            <a:ext cx="268605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lang="en-IN" sz="2000" dirty="0">
                <a:solidFill>
                  <a:schemeClr val="bg1"/>
                </a:solidFill>
                <a:latin typeface="Tahoma"/>
                <a:cs typeface="Tahoma"/>
              </a:rPr>
              <a:t>8</a:t>
            </a:r>
            <a:endParaRPr lang="en-IN" dirty="0" smtClean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696016" y="4090123"/>
            <a:ext cx="1866519" cy="640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10412" y="4394834"/>
            <a:ext cx="454914" cy="640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14358" y="6204961"/>
            <a:ext cx="1506379" cy="333746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2100" spc="86" dirty="0">
                <a:solidFill>
                  <a:srgbClr val="00C5BA"/>
                </a:solidFill>
                <a:latin typeface="Arial"/>
                <a:cs typeface="Arial"/>
              </a:rPr>
              <a:t></a:t>
            </a:r>
            <a:r>
              <a:rPr sz="2100" spc="86" dirty="0">
                <a:solidFill>
                  <a:srgbClr val="FFFFFF"/>
                </a:solidFill>
                <a:latin typeface="Gothic Uralic"/>
                <a:cs typeface="Gothic Uralic"/>
              </a:rPr>
              <a:t>Pivot 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=</a:t>
            </a:r>
            <a:r>
              <a:rPr sz="2100" spc="-12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lang="en-IN" sz="2100" spc="-120" dirty="0" smtClean="0">
                <a:solidFill>
                  <a:srgbClr val="FFFFFF"/>
                </a:solidFill>
                <a:latin typeface="Gothic Uralic"/>
                <a:cs typeface="Gothic Uralic"/>
              </a:rPr>
              <a:t> 2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66636" y="4795764"/>
            <a:ext cx="268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42227" y="4796874"/>
            <a:ext cx="428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J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86847" y="2408943"/>
            <a:ext cx="71607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Step:2 :  while( number [ j ]  &gt; number [pivot] ) 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56636" y="589350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STEP 2 FAILS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91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21" y="457200"/>
            <a:ext cx="2713196" cy="118686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650" dirty="0" err="1" smtClean="0"/>
              <a:t>Q</a:t>
            </a:r>
            <a:r>
              <a:rPr spc="-4" dirty="0" err="1" smtClean="0"/>
              <a:t>ui</a:t>
            </a:r>
            <a:r>
              <a:rPr spc="-8" dirty="0" err="1" smtClean="0"/>
              <a:t>c</a:t>
            </a:r>
            <a:r>
              <a:rPr spc="-4" dirty="0" err="1" smtClean="0"/>
              <a:t>k</a:t>
            </a:r>
            <a:r>
              <a:rPr sz="7650" spc="-4" dirty="0" err="1" smtClean="0"/>
              <a:t>S</a:t>
            </a:r>
            <a:r>
              <a:rPr spc="-8" dirty="0" err="1" smtClean="0"/>
              <a:t>ort</a:t>
            </a:r>
            <a:endParaRPr sz="7650" dirty="0"/>
          </a:p>
        </p:txBody>
      </p:sp>
      <p:grpSp>
        <p:nvGrpSpPr>
          <p:cNvPr id="3" name="object 3"/>
          <p:cNvGrpSpPr/>
          <p:nvPr/>
        </p:nvGrpSpPr>
        <p:grpSpPr>
          <a:xfrm>
            <a:off x="3270409" y="3958674"/>
            <a:ext cx="601504" cy="600075"/>
            <a:chOff x="1246632" y="3846576"/>
            <a:chExt cx="802005" cy="800100"/>
          </a:xfrm>
          <a:solidFill>
            <a:srgbClr val="92D050"/>
          </a:solidFill>
        </p:grpSpPr>
        <p:sp>
          <p:nvSpPr>
            <p:cNvPr id="4" name="object 4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EC515C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436905" y="4108217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2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100227" y="3958674"/>
            <a:ext cx="601504" cy="600075"/>
            <a:chOff x="2353055" y="3846576"/>
            <a:chExt cx="802005" cy="800100"/>
          </a:xfrm>
          <a:solidFill>
            <a:srgbClr val="92D050"/>
          </a:solidFill>
        </p:grpSpPr>
        <p:sp>
          <p:nvSpPr>
            <p:cNvPr id="8" name="object 8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2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2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2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2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267200" y="4108217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1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063866" y="5810279"/>
            <a:ext cx="600075" cy="600075"/>
            <a:chOff x="5676900" y="3902964"/>
            <a:chExt cx="800100" cy="800100"/>
          </a:xfrm>
          <a:solidFill>
            <a:srgbClr val="7030A0"/>
          </a:solidFill>
        </p:grpSpPr>
        <p:sp>
          <p:nvSpPr>
            <p:cNvPr id="12" name="object 12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229600" y="5963030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schemeClr val="bg1"/>
                </a:solidFill>
                <a:latin typeface="Tahoma"/>
                <a:cs typeface="Tahoma"/>
              </a:rPr>
              <a:t> 9</a:t>
            </a:r>
            <a:endParaRPr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356296" y="5815994"/>
            <a:ext cx="601504" cy="600075"/>
            <a:chOff x="3461003" y="3846576"/>
            <a:chExt cx="802005" cy="800100"/>
          </a:xfrm>
          <a:solidFill>
            <a:srgbClr val="7030A0"/>
          </a:solidFill>
        </p:grpSpPr>
        <p:sp>
          <p:nvSpPr>
            <p:cNvPr id="16" name="object 16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523460" y="5965537"/>
            <a:ext cx="26908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dirty="0" smtClean="0">
                <a:solidFill>
                  <a:srgbClr val="FFFFFF"/>
                </a:solidFill>
                <a:latin typeface="Tahoma"/>
                <a:cs typeface="Tahoma"/>
              </a:rPr>
              <a:t>7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230144" y="5815994"/>
            <a:ext cx="600075" cy="600075"/>
            <a:chOff x="4570476" y="3867911"/>
            <a:chExt cx="800100" cy="800100"/>
          </a:xfrm>
          <a:solidFill>
            <a:srgbClr val="7030A0"/>
          </a:solidFill>
        </p:grpSpPr>
        <p:sp>
          <p:nvSpPr>
            <p:cNvPr id="32" name="object 32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7395880" y="5957335"/>
            <a:ext cx="268605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lang="en-IN" sz="2000" dirty="0">
                <a:solidFill>
                  <a:schemeClr val="bg1"/>
                </a:solidFill>
                <a:latin typeface="Tahoma"/>
                <a:cs typeface="Tahoma"/>
              </a:rPr>
              <a:t>8</a:t>
            </a:r>
            <a:endParaRPr lang="en-IN" dirty="0" smtClean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696016" y="4090123"/>
            <a:ext cx="1866519" cy="640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10412" y="4394834"/>
            <a:ext cx="454914" cy="640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14358" y="6204961"/>
            <a:ext cx="1506379" cy="333746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2100" spc="86" dirty="0">
                <a:solidFill>
                  <a:srgbClr val="00C5BA"/>
                </a:solidFill>
                <a:latin typeface="Arial"/>
                <a:cs typeface="Arial"/>
              </a:rPr>
              <a:t></a:t>
            </a:r>
            <a:r>
              <a:rPr sz="2100" spc="86" dirty="0">
                <a:solidFill>
                  <a:srgbClr val="FFFFFF"/>
                </a:solidFill>
                <a:latin typeface="Gothic Uralic"/>
                <a:cs typeface="Gothic Uralic"/>
              </a:rPr>
              <a:t>Pivot 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=</a:t>
            </a:r>
            <a:r>
              <a:rPr sz="2100" spc="-12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lang="en-IN" sz="2100" spc="-120" dirty="0" smtClean="0">
                <a:solidFill>
                  <a:srgbClr val="FFFFFF"/>
                </a:solidFill>
                <a:latin typeface="Gothic Uralic"/>
                <a:cs typeface="Gothic Uralic"/>
              </a:rPr>
              <a:t> 2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66636" y="4795764"/>
            <a:ext cx="268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42227" y="4796874"/>
            <a:ext cx="428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J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86847" y="2408943"/>
            <a:ext cx="71607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STEP 3 : IF ( J &gt; I )  -   SWAP number[</a:t>
            </a:r>
            <a:r>
              <a:rPr lang="en-IN" sz="2400" dirty="0" err="1">
                <a:solidFill>
                  <a:schemeClr val="bg1"/>
                </a:solidFill>
              </a:rPr>
              <a:t>i</a:t>
            </a:r>
            <a:r>
              <a:rPr lang="en-IN" sz="2400" dirty="0">
                <a:solidFill>
                  <a:schemeClr val="bg1"/>
                </a:solidFill>
              </a:rPr>
              <a:t>] and number[j]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56636" y="589350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STEP 3 FAILS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1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21" y="457200"/>
            <a:ext cx="2713196" cy="118686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650" dirty="0" err="1" smtClean="0"/>
              <a:t>Q</a:t>
            </a:r>
            <a:r>
              <a:rPr spc="-4" dirty="0" err="1" smtClean="0"/>
              <a:t>ui</a:t>
            </a:r>
            <a:r>
              <a:rPr spc="-8" dirty="0" err="1" smtClean="0"/>
              <a:t>c</a:t>
            </a:r>
            <a:r>
              <a:rPr spc="-4" dirty="0" err="1" smtClean="0"/>
              <a:t>k</a:t>
            </a:r>
            <a:r>
              <a:rPr sz="7650" spc="-4" dirty="0" err="1" smtClean="0"/>
              <a:t>S</a:t>
            </a:r>
            <a:r>
              <a:rPr spc="-8" dirty="0" err="1" smtClean="0"/>
              <a:t>ort</a:t>
            </a:r>
            <a:endParaRPr sz="7650" dirty="0"/>
          </a:p>
        </p:txBody>
      </p:sp>
      <p:grpSp>
        <p:nvGrpSpPr>
          <p:cNvPr id="3" name="object 3"/>
          <p:cNvGrpSpPr/>
          <p:nvPr/>
        </p:nvGrpSpPr>
        <p:grpSpPr>
          <a:xfrm>
            <a:off x="3270409" y="3958674"/>
            <a:ext cx="601504" cy="600075"/>
            <a:chOff x="1246632" y="3846576"/>
            <a:chExt cx="802005" cy="800100"/>
          </a:xfrm>
          <a:solidFill>
            <a:srgbClr val="92D050"/>
          </a:solidFill>
        </p:grpSpPr>
        <p:sp>
          <p:nvSpPr>
            <p:cNvPr id="4" name="object 4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EC515C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436905" y="4108217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2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100227" y="3958674"/>
            <a:ext cx="601504" cy="600075"/>
            <a:chOff x="2353055" y="3846576"/>
            <a:chExt cx="802005" cy="800100"/>
          </a:xfrm>
          <a:solidFill>
            <a:srgbClr val="92D050"/>
          </a:solidFill>
        </p:grpSpPr>
        <p:sp>
          <p:nvSpPr>
            <p:cNvPr id="8" name="object 8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2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2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2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2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267200" y="4108217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1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063866" y="5810279"/>
            <a:ext cx="600075" cy="600075"/>
            <a:chOff x="5676900" y="3902964"/>
            <a:chExt cx="800100" cy="800100"/>
          </a:xfrm>
          <a:solidFill>
            <a:srgbClr val="7030A0"/>
          </a:solidFill>
        </p:grpSpPr>
        <p:sp>
          <p:nvSpPr>
            <p:cNvPr id="12" name="object 12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229600" y="5963030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schemeClr val="bg1"/>
                </a:solidFill>
                <a:latin typeface="Tahoma"/>
                <a:cs typeface="Tahoma"/>
              </a:rPr>
              <a:t> 9</a:t>
            </a:r>
            <a:endParaRPr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356296" y="5815994"/>
            <a:ext cx="601504" cy="600075"/>
            <a:chOff x="3461003" y="3846576"/>
            <a:chExt cx="802005" cy="800100"/>
          </a:xfrm>
          <a:solidFill>
            <a:srgbClr val="7030A0"/>
          </a:solidFill>
        </p:grpSpPr>
        <p:sp>
          <p:nvSpPr>
            <p:cNvPr id="16" name="object 16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523460" y="5965537"/>
            <a:ext cx="26908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dirty="0" smtClean="0">
                <a:solidFill>
                  <a:srgbClr val="FFFFFF"/>
                </a:solidFill>
                <a:latin typeface="Tahoma"/>
                <a:cs typeface="Tahoma"/>
              </a:rPr>
              <a:t>7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230144" y="5815994"/>
            <a:ext cx="600075" cy="600075"/>
            <a:chOff x="4570476" y="3867911"/>
            <a:chExt cx="800100" cy="800100"/>
          </a:xfrm>
          <a:solidFill>
            <a:srgbClr val="7030A0"/>
          </a:solidFill>
        </p:grpSpPr>
        <p:sp>
          <p:nvSpPr>
            <p:cNvPr id="32" name="object 32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7395880" y="5957335"/>
            <a:ext cx="268605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lang="en-IN" sz="2000" dirty="0">
                <a:solidFill>
                  <a:schemeClr val="bg1"/>
                </a:solidFill>
                <a:latin typeface="Tahoma"/>
                <a:cs typeface="Tahoma"/>
              </a:rPr>
              <a:t>8</a:t>
            </a:r>
            <a:endParaRPr lang="en-IN" dirty="0" smtClean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696016" y="4090123"/>
            <a:ext cx="1866519" cy="640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10412" y="4394834"/>
            <a:ext cx="454914" cy="640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14358" y="6204961"/>
            <a:ext cx="1506379" cy="333746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2100" spc="86" dirty="0">
                <a:solidFill>
                  <a:srgbClr val="00C5BA"/>
                </a:solidFill>
                <a:latin typeface="Arial"/>
                <a:cs typeface="Arial"/>
              </a:rPr>
              <a:t></a:t>
            </a:r>
            <a:r>
              <a:rPr sz="2100" spc="86" dirty="0">
                <a:solidFill>
                  <a:srgbClr val="FFFFFF"/>
                </a:solidFill>
                <a:latin typeface="Gothic Uralic"/>
                <a:cs typeface="Gothic Uralic"/>
              </a:rPr>
              <a:t>Pivot 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=</a:t>
            </a:r>
            <a:r>
              <a:rPr sz="2100" spc="-12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lang="en-IN" sz="2100" spc="-120" dirty="0" smtClean="0">
                <a:solidFill>
                  <a:srgbClr val="FFFFFF"/>
                </a:solidFill>
                <a:latin typeface="Gothic Uralic"/>
                <a:cs typeface="Gothic Uralic"/>
              </a:rPr>
              <a:t> 2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66636" y="4795764"/>
            <a:ext cx="268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42227" y="4796874"/>
            <a:ext cx="428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J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86847" y="2408943"/>
            <a:ext cx="71607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Step 4: while ( I &lt; j )  -  GO TO STEP 1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56636" y="589350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STEP 4 FAILS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69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21" y="457200"/>
            <a:ext cx="2713196" cy="118686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650" dirty="0" err="1" smtClean="0"/>
              <a:t>Q</a:t>
            </a:r>
            <a:r>
              <a:rPr spc="-4" dirty="0" err="1" smtClean="0"/>
              <a:t>ui</a:t>
            </a:r>
            <a:r>
              <a:rPr spc="-8" dirty="0" err="1" smtClean="0"/>
              <a:t>c</a:t>
            </a:r>
            <a:r>
              <a:rPr spc="-4" dirty="0" err="1" smtClean="0"/>
              <a:t>k</a:t>
            </a:r>
            <a:r>
              <a:rPr sz="7650" spc="-4" dirty="0" err="1" smtClean="0"/>
              <a:t>S</a:t>
            </a:r>
            <a:r>
              <a:rPr spc="-8" dirty="0" err="1" smtClean="0"/>
              <a:t>ort</a:t>
            </a:r>
            <a:endParaRPr sz="7650" dirty="0"/>
          </a:p>
        </p:txBody>
      </p:sp>
      <p:grpSp>
        <p:nvGrpSpPr>
          <p:cNvPr id="3" name="object 3"/>
          <p:cNvGrpSpPr/>
          <p:nvPr/>
        </p:nvGrpSpPr>
        <p:grpSpPr>
          <a:xfrm>
            <a:off x="3270409" y="3958674"/>
            <a:ext cx="601504" cy="600075"/>
            <a:chOff x="1246632" y="3846576"/>
            <a:chExt cx="802005" cy="800100"/>
          </a:xfrm>
          <a:solidFill>
            <a:srgbClr val="92D050"/>
          </a:solidFill>
        </p:grpSpPr>
        <p:sp>
          <p:nvSpPr>
            <p:cNvPr id="4" name="object 4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EC515C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436905" y="4108217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2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100227" y="3958674"/>
            <a:ext cx="601504" cy="600075"/>
            <a:chOff x="2353055" y="3846576"/>
            <a:chExt cx="802005" cy="800100"/>
          </a:xfrm>
          <a:solidFill>
            <a:srgbClr val="92D050"/>
          </a:solidFill>
        </p:grpSpPr>
        <p:sp>
          <p:nvSpPr>
            <p:cNvPr id="8" name="object 8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2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2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2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2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267200" y="4108217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1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063866" y="5810279"/>
            <a:ext cx="600075" cy="600075"/>
            <a:chOff x="5676900" y="3902964"/>
            <a:chExt cx="800100" cy="800100"/>
          </a:xfrm>
          <a:solidFill>
            <a:srgbClr val="7030A0"/>
          </a:solidFill>
        </p:grpSpPr>
        <p:sp>
          <p:nvSpPr>
            <p:cNvPr id="12" name="object 12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229600" y="5963030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schemeClr val="bg1"/>
                </a:solidFill>
                <a:latin typeface="Tahoma"/>
                <a:cs typeface="Tahoma"/>
              </a:rPr>
              <a:t> 9</a:t>
            </a:r>
            <a:endParaRPr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356296" y="5815994"/>
            <a:ext cx="601504" cy="600075"/>
            <a:chOff x="3461003" y="3846576"/>
            <a:chExt cx="802005" cy="800100"/>
          </a:xfrm>
          <a:solidFill>
            <a:srgbClr val="7030A0"/>
          </a:solidFill>
        </p:grpSpPr>
        <p:sp>
          <p:nvSpPr>
            <p:cNvPr id="16" name="object 16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523460" y="5965537"/>
            <a:ext cx="26908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dirty="0" smtClean="0">
                <a:solidFill>
                  <a:srgbClr val="FFFFFF"/>
                </a:solidFill>
                <a:latin typeface="Tahoma"/>
                <a:cs typeface="Tahoma"/>
              </a:rPr>
              <a:t>7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230144" y="5815994"/>
            <a:ext cx="600075" cy="600075"/>
            <a:chOff x="4570476" y="3867911"/>
            <a:chExt cx="800100" cy="800100"/>
          </a:xfrm>
          <a:solidFill>
            <a:srgbClr val="7030A0"/>
          </a:solidFill>
        </p:grpSpPr>
        <p:sp>
          <p:nvSpPr>
            <p:cNvPr id="32" name="object 32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7395880" y="5957335"/>
            <a:ext cx="268605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lang="en-IN" sz="2000" dirty="0">
                <a:solidFill>
                  <a:schemeClr val="bg1"/>
                </a:solidFill>
                <a:latin typeface="Tahoma"/>
                <a:cs typeface="Tahoma"/>
              </a:rPr>
              <a:t>8</a:t>
            </a:r>
            <a:endParaRPr lang="en-IN" dirty="0" smtClean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696016" y="4090123"/>
            <a:ext cx="1866519" cy="640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10412" y="4394834"/>
            <a:ext cx="454914" cy="640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14358" y="6204961"/>
            <a:ext cx="1506379" cy="333746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2100" spc="86" dirty="0">
                <a:solidFill>
                  <a:srgbClr val="00C5BA"/>
                </a:solidFill>
                <a:latin typeface="Arial"/>
                <a:cs typeface="Arial"/>
              </a:rPr>
              <a:t></a:t>
            </a:r>
            <a:r>
              <a:rPr sz="2100" spc="86" dirty="0">
                <a:solidFill>
                  <a:srgbClr val="FFFFFF"/>
                </a:solidFill>
                <a:latin typeface="Gothic Uralic"/>
                <a:cs typeface="Gothic Uralic"/>
              </a:rPr>
              <a:t>Pivot 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=</a:t>
            </a:r>
            <a:r>
              <a:rPr sz="2100" spc="-12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lang="en-IN" sz="2100" spc="-120" dirty="0" smtClean="0">
                <a:solidFill>
                  <a:srgbClr val="FFFFFF"/>
                </a:solidFill>
                <a:latin typeface="Gothic Uralic"/>
                <a:cs typeface="Gothic Uralic"/>
              </a:rPr>
              <a:t> 2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66636" y="4795764"/>
            <a:ext cx="268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42227" y="4796874"/>
            <a:ext cx="428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J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86847" y="2408943"/>
            <a:ext cx="71607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Step 5: swap number[j] and number[pivot]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30" name="object 44"/>
          <p:cNvSpPr/>
          <p:nvPr/>
        </p:nvSpPr>
        <p:spPr>
          <a:xfrm>
            <a:off x="3409977" y="3033171"/>
            <a:ext cx="1100041" cy="804863"/>
          </a:xfrm>
          <a:custGeom>
            <a:avLst/>
            <a:gdLst/>
            <a:ahLst/>
            <a:cxnLst/>
            <a:rect l="l" t="t" r="r" b="b"/>
            <a:pathLst>
              <a:path w="7265670" h="1073150">
                <a:moveTo>
                  <a:pt x="28193" y="989838"/>
                </a:moveTo>
                <a:lnTo>
                  <a:pt x="17698" y="991320"/>
                </a:lnTo>
                <a:lnTo>
                  <a:pt x="8905" y="996553"/>
                </a:lnTo>
                <a:lnTo>
                  <a:pt x="2708" y="1004714"/>
                </a:lnTo>
                <a:lnTo>
                  <a:pt x="0" y="1014983"/>
                </a:lnTo>
                <a:lnTo>
                  <a:pt x="1535" y="1025479"/>
                </a:lnTo>
                <a:lnTo>
                  <a:pt x="6762" y="1034272"/>
                </a:lnTo>
                <a:lnTo>
                  <a:pt x="14894" y="1040469"/>
                </a:lnTo>
                <a:lnTo>
                  <a:pt x="25145" y="1043177"/>
                </a:lnTo>
                <a:lnTo>
                  <a:pt x="35641" y="1041642"/>
                </a:lnTo>
                <a:lnTo>
                  <a:pt x="44434" y="1036415"/>
                </a:lnTo>
                <a:lnTo>
                  <a:pt x="50631" y="1028283"/>
                </a:lnTo>
                <a:lnTo>
                  <a:pt x="53339" y="1018032"/>
                </a:lnTo>
                <a:lnTo>
                  <a:pt x="51804" y="1007536"/>
                </a:lnTo>
                <a:lnTo>
                  <a:pt x="46577" y="998743"/>
                </a:lnTo>
                <a:lnTo>
                  <a:pt x="38445" y="992546"/>
                </a:lnTo>
                <a:lnTo>
                  <a:pt x="28193" y="989838"/>
                </a:lnTo>
                <a:close/>
              </a:path>
              <a:path w="7265670" h="1073150">
                <a:moveTo>
                  <a:pt x="53895" y="887184"/>
                </a:moveTo>
                <a:lnTo>
                  <a:pt x="43751" y="888539"/>
                </a:lnTo>
                <a:lnTo>
                  <a:pt x="34845" y="893585"/>
                </a:lnTo>
                <a:lnTo>
                  <a:pt x="28320" y="901954"/>
                </a:lnTo>
                <a:lnTo>
                  <a:pt x="25636" y="912318"/>
                </a:lnTo>
                <a:lnTo>
                  <a:pt x="27035" y="922448"/>
                </a:lnTo>
                <a:lnTo>
                  <a:pt x="32125" y="931316"/>
                </a:lnTo>
                <a:lnTo>
                  <a:pt x="40512" y="937768"/>
                </a:lnTo>
                <a:lnTo>
                  <a:pt x="50732" y="940472"/>
                </a:lnTo>
                <a:lnTo>
                  <a:pt x="60832" y="939117"/>
                </a:lnTo>
                <a:lnTo>
                  <a:pt x="69695" y="934071"/>
                </a:lnTo>
                <a:lnTo>
                  <a:pt x="76200" y="925702"/>
                </a:lnTo>
                <a:lnTo>
                  <a:pt x="78904" y="915338"/>
                </a:lnTo>
                <a:lnTo>
                  <a:pt x="77549" y="905208"/>
                </a:lnTo>
                <a:lnTo>
                  <a:pt x="72503" y="896340"/>
                </a:lnTo>
                <a:lnTo>
                  <a:pt x="64134" y="889888"/>
                </a:lnTo>
                <a:lnTo>
                  <a:pt x="53895" y="887184"/>
                </a:lnTo>
                <a:close/>
              </a:path>
              <a:path w="7265670" h="1073150">
                <a:moveTo>
                  <a:pt x="111537" y="799528"/>
                </a:moveTo>
                <a:lnTo>
                  <a:pt x="101572" y="801897"/>
                </a:lnTo>
                <a:lnTo>
                  <a:pt x="92963" y="808101"/>
                </a:lnTo>
                <a:lnTo>
                  <a:pt x="87451" y="817262"/>
                </a:lnTo>
                <a:lnTo>
                  <a:pt x="113680" y="852868"/>
                </a:lnTo>
                <a:lnTo>
                  <a:pt x="123616" y="850499"/>
                </a:lnTo>
                <a:lnTo>
                  <a:pt x="132206" y="844295"/>
                </a:lnTo>
                <a:lnTo>
                  <a:pt x="137719" y="835205"/>
                </a:lnTo>
                <a:lnTo>
                  <a:pt x="139255" y="825103"/>
                </a:lnTo>
                <a:lnTo>
                  <a:pt x="136886" y="815167"/>
                </a:lnTo>
                <a:lnTo>
                  <a:pt x="130682" y="806576"/>
                </a:lnTo>
                <a:lnTo>
                  <a:pt x="121646" y="801064"/>
                </a:lnTo>
                <a:lnTo>
                  <a:pt x="111537" y="799528"/>
                </a:lnTo>
                <a:close/>
              </a:path>
              <a:path w="7265670" h="1073150">
                <a:moveTo>
                  <a:pt x="192833" y="726503"/>
                </a:moveTo>
                <a:lnTo>
                  <a:pt x="182620" y="727432"/>
                </a:lnTo>
                <a:lnTo>
                  <a:pt x="173227" y="732408"/>
                </a:lnTo>
                <a:lnTo>
                  <a:pt x="166506" y="740586"/>
                </a:lnTo>
                <a:lnTo>
                  <a:pt x="163560" y="750395"/>
                </a:lnTo>
                <a:lnTo>
                  <a:pt x="164494" y="760608"/>
                </a:lnTo>
                <a:lnTo>
                  <a:pt x="169418" y="770001"/>
                </a:lnTo>
                <a:lnTo>
                  <a:pt x="177649" y="776666"/>
                </a:lnTo>
                <a:lnTo>
                  <a:pt x="187451" y="779605"/>
                </a:lnTo>
                <a:lnTo>
                  <a:pt x="197635" y="778662"/>
                </a:lnTo>
                <a:lnTo>
                  <a:pt x="207009" y="773683"/>
                </a:lnTo>
                <a:lnTo>
                  <a:pt x="213731" y="765508"/>
                </a:lnTo>
                <a:lnTo>
                  <a:pt x="216677" y="755713"/>
                </a:lnTo>
                <a:lnTo>
                  <a:pt x="215743" y="745537"/>
                </a:lnTo>
                <a:lnTo>
                  <a:pt x="210819" y="736219"/>
                </a:lnTo>
                <a:lnTo>
                  <a:pt x="202642" y="729480"/>
                </a:lnTo>
                <a:lnTo>
                  <a:pt x="192833" y="726503"/>
                </a:lnTo>
                <a:close/>
              </a:path>
              <a:path w="7265670" h="1073150">
                <a:moveTo>
                  <a:pt x="271647" y="663888"/>
                </a:moveTo>
                <a:lnTo>
                  <a:pt x="261746" y="667766"/>
                </a:lnTo>
                <a:lnTo>
                  <a:pt x="254194" y="675237"/>
                </a:lnTo>
                <a:lnTo>
                  <a:pt x="250189" y="684672"/>
                </a:lnTo>
                <a:lnTo>
                  <a:pt x="249995" y="694894"/>
                </a:lnTo>
                <a:lnTo>
                  <a:pt x="253872" y="704723"/>
                </a:lnTo>
                <a:lnTo>
                  <a:pt x="261344" y="712275"/>
                </a:lnTo>
                <a:lnTo>
                  <a:pt x="270779" y="716280"/>
                </a:lnTo>
                <a:lnTo>
                  <a:pt x="281001" y="716474"/>
                </a:lnTo>
                <a:lnTo>
                  <a:pt x="290829" y="712597"/>
                </a:lnTo>
                <a:lnTo>
                  <a:pt x="290829" y="712469"/>
                </a:lnTo>
                <a:lnTo>
                  <a:pt x="298436" y="705072"/>
                </a:lnTo>
                <a:lnTo>
                  <a:pt x="302434" y="695674"/>
                </a:lnTo>
                <a:lnTo>
                  <a:pt x="302599" y="685466"/>
                </a:lnTo>
                <a:lnTo>
                  <a:pt x="298703" y="675639"/>
                </a:lnTo>
                <a:lnTo>
                  <a:pt x="291304" y="668087"/>
                </a:lnTo>
                <a:lnTo>
                  <a:pt x="281892" y="664082"/>
                </a:lnTo>
                <a:lnTo>
                  <a:pt x="271647" y="663888"/>
                </a:lnTo>
                <a:close/>
              </a:path>
              <a:path w="7265670" h="1073150">
                <a:moveTo>
                  <a:pt x="364345" y="608322"/>
                </a:moveTo>
                <a:lnTo>
                  <a:pt x="354329" y="611632"/>
                </a:lnTo>
                <a:lnTo>
                  <a:pt x="346281" y="618630"/>
                </a:lnTo>
                <a:lnTo>
                  <a:pt x="341788" y="627808"/>
                </a:lnTo>
                <a:lnTo>
                  <a:pt x="341058" y="638010"/>
                </a:lnTo>
                <a:lnTo>
                  <a:pt x="344423" y="648080"/>
                </a:lnTo>
                <a:lnTo>
                  <a:pt x="351367" y="656076"/>
                </a:lnTo>
                <a:lnTo>
                  <a:pt x="360537" y="660606"/>
                </a:lnTo>
                <a:lnTo>
                  <a:pt x="370730" y="661350"/>
                </a:lnTo>
                <a:lnTo>
                  <a:pt x="380745" y="657987"/>
                </a:lnTo>
                <a:lnTo>
                  <a:pt x="388794" y="650988"/>
                </a:lnTo>
                <a:lnTo>
                  <a:pt x="393287" y="641810"/>
                </a:lnTo>
                <a:lnTo>
                  <a:pt x="394017" y="631608"/>
                </a:lnTo>
                <a:lnTo>
                  <a:pt x="390651" y="621538"/>
                </a:lnTo>
                <a:lnTo>
                  <a:pt x="383708" y="613560"/>
                </a:lnTo>
                <a:lnTo>
                  <a:pt x="374538" y="609060"/>
                </a:lnTo>
                <a:lnTo>
                  <a:pt x="364345" y="608322"/>
                </a:lnTo>
                <a:close/>
              </a:path>
              <a:path w="7265670" h="1073150">
                <a:moveTo>
                  <a:pt x="460704" y="558603"/>
                </a:moveTo>
                <a:lnTo>
                  <a:pt x="450469" y="561213"/>
                </a:lnTo>
                <a:lnTo>
                  <a:pt x="450341" y="561213"/>
                </a:lnTo>
                <a:lnTo>
                  <a:pt x="441934" y="567646"/>
                </a:lnTo>
                <a:lnTo>
                  <a:pt x="436800" y="576484"/>
                </a:lnTo>
                <a:lnTo>
                  <a:pt x="435357" y="586609"/>
                </a:lnTo>
                <a:lnTo>
                  <a:pt x="438022" y="596900"/>
                </a:lnTo>
                <a:lnTo>
                  <a:pt x="444400" y="605307"/>
                </a:lnTo>
                <a:lnTo>
                  <a:pt x="453231" y="610441"/>
                </a:lnTo>
                <a:lnTo>
                  <a:pt x="463347" y="611884"/>
                </a:lnTo>
                <a:lnTo>
                  <a:pt x="473582" y="609219"/>
                </a:lnTo>
                <a:lnTo>
                  <a:pt x="482117" y="602841"/>
                </a:lnTo>
                <a:lnTo>
                  <a:pt x="487251" y="594010"/>
                </a:lnTo>
                <a:lnTo>
                  <a:pt x="488694" y="583894"/>
                </a:lnTo>
                <a:lnTo>
                  <a:pt x="486028" y="573659"/>
                </a:lnTo>
                <a:lnTo>
                  <a:pt x="479651" y="565195"/>
                </a:lnTo>
                <a:lnTo>
                  <a:pt x="470820" y="560054"/>
                </a:lnTo>
                <a:lnTo>
                  <a:pt x="460704" y="558603"/>
                </a:lnTo>
                <a:close/>
              </a:path>
              <a:path w="7265670" h="1073150">
                <a:moveTo>
                  <a:pt x="558468" y="513588"/>
                </a:moveTo>
                <a:lnTo>
                  <a:pt x="548132" y="515874"/>
                </a:lnTo>
                <a:lnTo>
                  <a:pt x="539416" y="521977"/>
                </a:lnTo>
                <a:lnTo>
                  <a:pt x="533939" y="530605"/>
                </a:lnTo>
                <a:lnTo>
                  <a:pt x="532129" y="540662"/>
                </a:lnTo>
                <a:lnTo>
                  <a:pt x="534415" y="551052"/>
                </a:lnTo>
                <a:lnTo>
                  <a:pt x="540464" y="559694"/>
                </a:lnTo>
                <a:lnTo>
                  <a:pt x="549084" y="565134"/>
                </a:lnTo>
                <a:lnTo>
                  <a:pt x="559133" y="566929"/>
                </a:lnTo>
                <a:lnTo>
                  <a:pt x="569468" y="564641"/>
                </a:lnTo>
                <a:lnTo>
                  <a:pt x="578238" y="558593"/>
                </a:lnTo>
                <a:lnTo>
                  <a:pt x="583691" y="549973"/>
                </a:lnTo>
                <a:lnTo>
                  <a:pt x="585525" y="539924"/>
                </a:lnTo>
                <a:lnTo>
                  <a:pt x="583310" y="529589"/>
                </a:lnTo>
                <a:lnTo>
                  <a:pt x="577189" y="520874"/>
                </a:lnTo>
                <a:lnTo>
                  <a:pt x="568531" y="515397"/>
                </a:lnTo>
                <a:lnTo>
                  <a:pt x="558468" y="513588"/>
                </a:lnTo>
                <a:close/>
              </a:path>
              <a:path w="7265670" h="1073150">
                <a:moveTo>
                  <a:pt x="657754" y="472307"/>
                </a:moveTo>
                <a:lnTo>
                  <a:pt x="647319" y="474217"/>
                </a:lnTo>
                <a:lnTo>
                  <a:pt x="638442" y="480010"/>
                </a:lnTo>
                <a:lnTo>
                  <a:pt x="632698" y="488457"/>
                </a:lnTo>
                <a:lnTo>
                  <a:pt x="630549" y="498453"/>
                </a:lnTo>
                <a:lnTo>
                  <a:pt x="632459" y="508888"/>
                </a:lnTo>
                <a:lnTo>
                  <a:pt x="638252" y="517711"/>
                </a:lnTo>
                <a:lnTo>
                  <a:pt x="646699" y="523462"/>
                </a:lnTo>
                <a:lnTo>
                  <a:pt x="656695" y="525641"/>
                </a:lnTo>
                <a:lnTo>
                  <a:pt x="667131" y="523748"/>
                </a:lnTo>
                <a:lnTo>
                  <a:pt x="676007" y="517955"/>
                </a:lnTo>
                <a:lnTo>
                  <a:pt x="681751" y="509508"/>
                </a:lnTo>
                <a:lnTo>
                  <a:pt x="683900" y="499512"/>
                </a:lnTo>
                <a:lnTo>
                  <a:pt x="681989" y="489076"/>
                </a:lnTo>
                <a:lnTo>
                  <a:pt x="676197" y="480200"/>
                </a:lnTo>
                <a:lnTo>
                  <a:pt x="667750" y="474456"/>
                </a:lnTo>
                <a:lnTo>
                  <a:pt x="657754" y="472307"/>
                </a:lnTo>
                <a:close/>
              </a:path>
              <a:path w="7265670" h="1073150">
                <a:moveTo>
                  <a:pt x="758257" y="434074"/>
                </a:moveTo>
                <a:lnTo>
                  <a:pt x="747776" y="435610"/>
                </a:lnTo>
                <a:lnTo>
                  <a:pt x="738739" y="441217"/>
                </a:lnTo>
                <a:lnTo>
                  <a:pt x="732726" y="449484"/>
                </a:lnTo>
                <a:lnTo>
                  <a:pt x="730238" y="459418"/>
                </a:lnTo>
                <a:lnTo>
                  <a:pt x="731773" y="469900"/>
                </a:lnTo>
                <a:lnTo>
                  <a:pt x="737308" y="478934"/>
                </a:lnTo>
                <a:lnTo>
                  <a:pt x="745569" y="484933"/>
                </a:lnTo>
                <a:lnTo>
                  <a:pt x="755473" y="487384"/>
                </a:lnTo>
                <a:lnTo>
                  <a:pt x="765937" y="485775"/>
                </a:lnTo>
                <a:lnTo>
                  <a:pt x="775098" y="480240"/>
                </a:lnTo>
                <a:lnTo>
                  <a:pt x="781097" y="471979"/>
                </a:lnTo>
                <a:lnTo>
                  <a:pt x="783548" y="462075"/>
                </a:lnTo>
                <a:lnTo>
                  <a:pt x="781938" y="451612"/>
                </a:lnTo>
                <a:lnTo>
                  <a:pt x="776458" y="442575"/>
                </a:lnTo>
                <a:lnTo>
                  <a:pt x="768191" y="436562"/>
                </a:lnTo>
                <a:lnTo>
                  <a:pt x="758257" y="434074"/>
                </a:lnTo>
                <a:close/>
              </a:path>
              <a:path w="7265670" h="1073150">
                <a:moveTo>
                  <a:pt x="859633" y="398615"/>
                </a:moveTo>
                <a:lnTo>
                  <a:pt x="849121" y="399923"/>
                </a:lnTo>
                <a:lnTo>
                  <a:pt x="839928" y="405219"/>
                </a:lnTo>
                <a:lnTo>
                  <a:pt x="833675" y="413337"/>
                </a:lnTo>
                <a:lnTo>
                  <a:pt x="830923" y="423193"/>
                </a:lnTo>
                <a:lnTo>
                  <a:pt x="832231" y="433704"/>
                </a:lnTo>
                <a:lnTo>
                  <a:pt x="837453" y="442880"/>
                </a:lnTo>
                <a:lnTo>
                  <a:pt x="845534" y="449103"/>
                </a:lnTo>
                <a:lnTo>
                  <a:pt x="855376" y="451850"/>
                </a:lnTo>
                <a:lnTo>
                  <a:pt x="865885" y="450596"/>
                </a:lnTo>
                <a:lnTo>
                  <a:pt x="866013" y="450596"/>
                </a:lnTo>
                <a:lnTo>
                  <a:pt x="875188" y="445299"/>
                </a:lnTo>
                <a:lnTo>
                  <a:pt x="881411" y="437181"/>
                </a:lnTo>
                <a:lnTo>
                  <a:pt x="884158" y="427325"/>
                </a:lnTo>
                <a:lnTo>
                  <a:pt x="882903" y="416813"/>
                </a:lnTo>
                <a:lnTo>
                  <a:pt x="877607" y="407620"/>
                </a:lnTo>
                <a:lnTo>
                  <a:pt x="869489" y="401367"/>
                </a:lnTo>
                <a:lnTo>
                  <a:pt x="859633" y="398615"/>
                </a:lnTo>
                <a:close/>
              </a:path>
              <a:path w="7265670" h="1073150">
                <a:moveTo>
                  <a:pt x="961717" y="366017"/>
                </a:moveTo>
                <a:lnTo>
                  <a:pt x="951229" y="367157"/>
                </a:lnTo>
                <a:lnTo>
                  <a:pt x="941865" y="372215"/>
                </a:lnTo>
                <a:lnTo>
                  <a:pt x="935497" y="380190"/>
                </a:lnTo>
                <a:lnTo>
                  <a:pt x="932582" y="389999"/>
                </a:lnTo>
                <a:lnTo>
                  <a:pt x="933703" y="400558"/>
                </a:lnTo>
                <a:lnTo>
                  <a:pt x="938762" y="409795"/>
                </a:lnTo>
                <a:lnTo>
                  <a:pt x="946737" y="416163"/>
                </a:lnTo>
                <a:lnTo>
                  <a:pt x="956546" y="419078"/>
                </a:lnTo>
                <a:lnTo>
                  <a:pt x="967104" y="417957"/>
                </a:lnTo>
                <a:lnTo>
                  <a:pt x="976415" y="412898"/>
                </a:lnTo>
                <a:lnTo>
                  <a:pt x="982821" y="404923"/>
                </a:lnTo>
                <a:lnTo>
                  <a:pt x="985750" y="395114"/>
                </a:lnTo>
                <a:lnTo>
                  <a:pt x="984631" y="384555"/>
                </a:lnTo>
                <a:lnTo>
                  <a:pt x="979501" y="375265"/>
                </a:lnTo>
                <a:lnTo>
                  <a:pt x="971502" y="368903"/>
                </a:lnTo>
                <a:lnTo>
                  <a:pt x="961717" y="366017"/>
                </a:lnTo>
                <a:close/>
              </a:path>
              <a:path w="7265670" h="1073150">
                <a:moveTo>
                  <a:pt x="1064434" y="335057"/>
                </a:moveTo>
                <a:lnTo>
                  <a:pt x="1053845" y="335914"/>
                </a:lnTo>
                <a:lnTo>
                  <a:pt x="1044469" y="340788"/>
                </a:lnTo>
                <a:lnTo>
                  <a:pt x="1037891" y="348614"/>
                </a:lnTo>
                <a:lnTo>
                  <a:pt x="1034718" y="358346"/>
                </a:lnTo>
                <a:lnTo>
                  <a:pt x="1035557" y="368935"/>
                </a:lnTo>
                <a:lnTo>
                  <a:pt x="1040449" y="378311"/>
                </a:lnTo>
                <a:lnTo>
                  <a:pt x="1048305" y="384889"/>
                </a:lnTo>
                <a:lnTo>
                  <a:pt x="1058042" y="388062"/>
                </a:lnTo>
                <a:lnTo>
                  <a:pt x="1068577" y="387223"/>
                </a:lnTo>
                <a:lnTo>
                  <a:pt x="1078061" y="382277"/>
                </a:lnTo>
                <a:lnTo>
                  <a:pt x="1084595" y="374427"/>
                </a:lnTo>
                <a:lnTo>
                  <a:pt x="1087725" y="364720"/>
                </a:lnTo>
                <a:lnTo>
                  <a:pt x="1086865" y="354202"/>
                </a:lnTo>
                <a:lnTo>
                  <a:pt x="1081992" y="344773"/>
                </a:lnTo>
                <a:lnTo>
                  <a:pt x="1074165" y="338200"/>
                </a:lnTo>
                <a:lnTo>
                  <a:pt x="1064434" y="335057"/>
                </a:lnTo>
                <a:close/>
              </a:path>
              <a:path w="7265670" h="1073150">
                <a:moveTo>
                  <a:pt x="1167661" y="305927"/>
                </a:moveTo>
                <a:lnTo>
                  <a:pt x="1157096" y="306577"/>
                </a:lnTo>
                <a:lnTo>
                  <a:pt x="1147603" y="311284"/>
                </a:lnTo>
                <a:lnTo>
                  <a:pt x="1140872" y="318992"/>
                </a:lnTo>
                <a:lnTo>
                  <a:pt x="1137523" y="328652"/>
                </a:lnTo>
                <a:lnTo>
                  <a:pt x="1138173" y="339216"/>
                </a:lnTo>
                <a:lnTo>
                  <a:pt x="1142809" y="348710"/>
                </a:lnTo>
                <a:lnTo>
                  <a:pt x="1150493" y="355441"/>
                </a:lnTo>
                <a:lnTo>
                  <a:pt x="1160176" y="358790"/>
                </a:lnTo>
                <a:lnTo>
                  <a:pt x="1170813" y="358139"/>
                </a:lnTo>
                <a:lnTo>
                  <a:pt x="1180306" y="353433"/>
                </a:lnTo>
                <a:lnTo>
                  <a:pt x="1187037" y="345725"/>
                </a:lnTo>
                <a:lnTo>
                  <a:pt x="1190386" y="336065"/>
                </a:lnTo>
                <a:lnTo>
                  <a:pt x="1189735" y="325500"/>
                </a:lnTo>
                <a:lnTo>
                  <a:pt x="1185029" y="316007"/>
                </a:lnTo>
                <a:lnTo>
                  <a:pt x="1177321" y="309276"/>
                </a:lnTo>
                <a:lnTo>
                  <a:pt x="1167661" y="305927"/>
                </a:lnTo>
                <a:close/>
              </a:path>
              <a:path w="7265670" h="1073150">
                <a:moveTo>
                  <a:pt x="1270910" y="278731"/>
                </a:moveTo>
                <a:lnTo>
                  <a:pt x="1260347" y="279400"/>
                </a:lnTo>
                <a:lnTo>
                  <a:pt x="1250727" y="284035"/>
                </a:lnTo>
                <a:lnTo>
                  <a:pt x="1243996" y="291719"/>
                </a:lnTo>
                <a:lnTo>
                  <a:pt x="1240647" y="301402"/>
                </a:lnTo>
                <a:lnTo>
                  <a:pt x="1241297" y="312038"/>
                </a:lnTo>
                <a:lnTo>
                  <a:pt x="1246004" y="321514"/>
                </a:lnTo>
                <a:lnTo>
                  <a:pt x="1253712" y="328215"/>
                </a:lnTo>
                <a:lnTo>
                  <a:pt x="1263372" y="331559"/>
                </a:lnTo>
                <a:lnTo>
                  <a:pt x="1273937" y="330962"/>
                </a:lnTo>
                <a:lnTo>
                  <a:pt x="1283483" y="326201"/>
                </a:lnTo>
                <a:lnTo>
                  <a:pt x="1290208" y="318531"/>
                </a:lnTo>
                <a:lnTo>
                  <a:pt x="1293528" y="308885"/>
                </a:lnTo>
                <a:lnTo>
                  <a:pt x="1292859" y="298323"/>
                </a:lnTo>
                <a:lnTo>
                  <a:pt x="1288226" y="288776"/>
                </a:lnTo>
                <a:lnTo>
                  <a:pt x="1280556" y="282051"/>
                </a:lnTo>
                <a:lnTo>
                  <a:pt x="1270910" y="278731"/>
                </a:lnTo>
                <a:close/>
              </a:path>
              <a:path w="7265670" h="1073150">
                <a:moveTo>
                  <a:pt x="1375082" y="253283"/>
                </a:moveTo>
                <a:lnTo>
                  <a:pt x="1364487" y="253746"/>
                </a:lnTo>
                <a:lnTo>
                  <a:pt x="1354822" y="258214"/>
                </a:lnTo>
                <a:lnTo>
                  <a:pt x="1347962" y="265779"/>
                </a:lnTo>
                <a:lnTo>
                  <a:pt x="1344412" y="275391"/>
                </a:lnTo>
                <a:lnTo>
                  <a:pt x="1344802" y="286003"/>
                </a:lnTo>
                <a:lnTo>
                  <a:pt x="1349325" y="295542"/>
                </a:lnTo>
                <a:lnTo>
                  <a:pt x="1356883" y="302402"/>
                </a:lnTo>
                <a:lnTo>
                  <a:pt x="1366466" y="305952"/>
                </a:lnTo>
                <a:lnTo>
                  <a:pt x="1377060" y="305562"/>
                </a:lnTo>
                <a:lnTo>
                  <a:pt x="1386673" y="301039"/>
                </a:lnTo>
                <a:lnTo>
                  <a:pt x="1393570" y="293481"/>
                </a:lnTo>
                <a:lnTo>
                  <a:pt x="1397134" y="283898"/>
                </a:lnTo>
                <a:lnTo>
                  <a:pt x="1396745" y="273303"/>
                </a:lnTo>
                <a:lnTo>
                  <a:pt x="1392223" y="263693"/>
                </a:lnTo>
                <a:lnTo>
                  <a:pt x="1384665" y="256809"/>
                </a:lnTo>
                <a:lnTo>
                  <a:pt x="1375082" y="253283"/>
                </a:lnTo>
                <a:close/>
              </a:path>
              <a:path w="7265670" h="1073150">
                <a:moveTo>
                  <a:pt x="1479577" y="229360"/>
                </a:moveTo>
                <a:lnTo>
                  <a:pt x="1469008" y="229615"/>
                </a:lnTo>
                <a:lnTo>
                  <a:pt x="1459226" y="233898"/>
                </a:lnTo>
                <a:lnTo>
                  <a:pt x="1452213" y="241300"/>
                </a:lnTo>
                <a:lnTo>
                  <a:pt x="1448486" y="250797"/>
                </a:lnTo>
                <a:lnTo>
                  <a:pt x="1448688" y="261365"/>
                </a:lnTo>
                <a:lnTo>
                  <a:pt x="1452991" y="271095"/>
                </a:lnTo>
                <a:lnTo>
                  <a:pt x="1460436" y="278145"/>
                </a:lnTo>
                <a:lnTo>
                  <a:pt x="1469977" y="281886"/>
                </a:lnTo>
                <a:lnTo>
                  <a:pt x="1480566" y="281686"/>
                </a:lnTo>
                <a:lnTo>
                  <a:pt x="1490239" y="277330"/>
                </a:lnTo>
                <a:lnTo>
                  <a:pt x="1497282" y="269890"/>
                </a:lnTo>
                <a:lnTo>
                  <a:pt x="1501014" y="260379"/>
                </a:lnTo>
                <a:lnTo>
                  <a:pt x="1500758" y="249809"/>
                </a:lnTo>
                <a:lnTo>
                  <a:pt x="1496476" y="240135"/>
                </a:lnTo>
                <a:lnTo>
                  <a:pt x="1489074" y="233092"/>
                </a:lnTo>
                <a:lnTo>
                  <a:pt x="1479577" y="229360"/>
                </a:lnTo>
                <a:close/>
              </a:path>
              <a:path w="7265670" h="1073150">
                <a:moveTo>
                  <a:pt x="1584275" y="206742"/>
                </a:moveTo>
                <a:lnTo>
                  <a:pt x="1552829" y="238251"/>
                </a:lnTo>
                <a:lnTo>
                  <a:pt x="1557018" y="247969"/>
                </a:lnTo>
                <a:lnTo>
                  <a:pt x="1564338" y="255127"/>
                </a:lnTo>
                <a:lnTo>
                  <a:pt x="1573778" y="259022"/>
                </a:lnTo>
                <a:lnTo>
                  <a:pt x="1584324" y="258952"/>
                </a:lnTo>
                <a:lnTo>
                  <a:pt x="1594169" y="254837"/>
                </a:lnTo>
                <a:lnTo>
                  <a:pt x="1601327" y="247554"/>
                </a:lnTo>
                <a:lnTo>
                  <a:pt x="1605171" y="238251"/>
                </a:lnTo>
                <a:lnTo>
                  <a:pt x="1605153" y="227584"/>
                </a:lnTo>
                <a:lnTo>
                  <a:pt x="1601035" y="217810"/>
                </a:lnTo>
                <a:lnTo>
                  <a:pt x="1593738" y="210645"/>
                </a:lnTo>
                <a:lnTo>
                  <a:pt x="1584275" y="206742"/>
                </a:lnTo>
                <a:close/>
              </a:path>
              <a:path w="7265670" h="1073150">
                <a:moveTo>
                  <a:pt x="1688923" y="185406"/>
                </a:moveTo>
                <a:lnTo>
                  <a:pt x="1657476" y="216915"/>
                </a:lnTo>
                <a:lnTo>
                  <a:pt x="1661594" y="226633"/>
                </a:lnTo>
                <a:lnTo>
                  <a:pt x="1668891" y="233791"/>
                </a:lnTo>
                <a:lnTo>
                  <a:pt x="1678354" y="237686"/>
                </a:lnTo>
                <a:lnTo>
                  <a:pt x="1688972" y="237616"/>
                </a:lnTo>
                <a:lnTo>
                  <a:pt x="1698746" y="233501"/>
                </a:lnTo>
                <a:lnTo>
                  <a:pt x="1705911" y="226218"/>
                </a:lnTo>
                <a:lnTo>
                  <a:pt x="1709763" y="216915"/>
                </a:lnTo>
                <a:lnTo>
                  <a:pt x="1709800" y="206248"/>
                </a:lnTo>
                <a:lnTo>
                  <a:pt x="1705683" y="196474"/>
                </a:lnTo>
                <a:lnTo>
                  <a:pt x="1698386" y="189309"/>
                </a:lnTo>
                <a:lnTo>
                  <a:pt x="1688923" y="185406"/>
                </a:lnTo>
                <a:close/>
              </a:path>
              <a:path w="7265670" h="1073150">
                <a:moveTo>
                  <a:pt x="1783587" y="165480"/>
                </a:moveTo>
                <a:lnTo>
                  <a:pt x="1783474" y="165653"/>
                </a:lnTo>
                <a:lnTo>
                  <a:pt x="1773771" y="169558"/>
                </a:lnTo>
                <a:lnTo>
                  <a:pt x="1766490" y="176736"/>
                </a:lnTo>
                <a:lnTo>
                  <a:pt x="1762424" y="186128"/>
                </a:lnTo>
                <a:lnTo>
                  <a:pt x="1762251" y="196723"/>
                </a:lnTo>
                <a:lnTo>
                  <a:pt x="1766202" y="206537"/>
                </a:lnTo>
                <a:lnTo>
                  <a:pt x="1773380" y="213804"/>
                </a:lnTo>
                <a:lnTo>
                  <a:pt x="1782772" y="217832"/>
                </a:lnTo>
                <a:lnTo>
                  <a:pt x="1793367" y="217932"/>
                </a:lnTo>
                <a:lnTo>
                  <a:pt x="1803308" y="213981"/>
                </a:lnTo>
                <a:lnTo>
                  <a:pt x="1810575" y="206803"/>
                </a:lnTo>
                <a:lnTo>
                  <a:pt x="1814603" y="197411"/>
                </a:lnTo>
                <a:lnTo>
                  <a:pt x="1814703" y="186816"/>
                </a:lnTo>
                <a:lnTo>
                  <a:pt x="1810752" y="177000"/>
                </a:lnTo>
                <a:lnTo>
                  <a:pt x="1803574" y="169719"/>
                </a:lnTo>
                <a:lnTo>
                  <a:pt x="1794182" y="165653"/>
                </a:lnTo>
                <a:lnTo>
                  <a:pt x="1783587" y="165480"/>
                </a:lnTo>
                <a:close/>
              </a:path>
              <a:path w="7265670" h="1073150">
                <a:moveTo>
                  <a:pt x="1889124" y="146685"/>
                </a:moveTo>
                <a:lnTo>
                  <a:pt x="1879193" y="150578"/>
                </a:lnTo>
                <a:lnTo>
                  <a:pt x="1871773" y="157606"/>
                </a:lnTo>
                <a:lnTo>
                  <a:pt x="1867568" y="166921"/>
                </a:lnTo>
                <a:lnTo>
                  <a:pt x="1867281" y="177546"/>
                </a:lnTo>
                <a:lnTo>
                  <a:pt x="1871065" y="187406"/>
                </a:lnTo>
                <a:lnTo>
                  <a:pt x="1878123" y="194802"/>
                </a:lnTo>
                <a:lnTo>
                  <a:pt x="1887444" y="199030"/>
                </a:lnTo>
                <a:lnTo>
                  <a:pt x="1898015" y="199389"/>
                </a:lnTo>
                <a:lnTo>
                  <a:pt x="1907946" y="195550"/>
                </a:lnTo>
                <a:lnTo>
                  <a:pt x="1915366" y="188483"/>
                </a:lnTo>
                <a:lnTo>
                  <a:pt x="1919571" y="179155"/>
                </a:lnTo>
                <a:lnTo>
                  <a:pt x="1919858" y="168528"/>
                </a:lnTo>
                <a:lnTo>
                  <a:pt x="1916074" y="158668"/>
                </a:lnTo>
                <a:lnTo>
                  <a:pt x="1909016" y="151272"/>
                </a:lnTo>
                <a:lnTo>
                  <a:pt x="1899695" y="147044"/>
                </a:lnTo>
                <a:lnTo>
                  <a:pt x="1889124" y="146685"/>
                </a:lnTo>
                <a:close/>
              </a:path>
              <a:path w="7265670" h="1073150">
                <a:moveTo>
                  <a:pt x="1994788" y="129032"/>
                </a:moveTo>
                <a:lnTo>
                  <a:pt x="1984813" y="132631"/>
                </a:lnTo>
                <a:lnTo>
                  <a:pt x="1977278" y="139541"/>
                </a:lnTo>
                <a:lnTo>
                  <a:pt x="1972911" y="148784"/>
                </a:lnTo>
                <a:lnTo>
                  <a:pt x="1972436" y="159385"/>
                </a:lnTo>
                <a:lnTo>
                  <a:pt x="1976108" y="169342"/>
                </a:lnTo>
                <a:lnTo>
                  <a:pt x="1983041" y="176847"/>
                </a:lnTo>
                <a:lnTo>
                  <a:pt x="1992260" y="181209"/>
                </a:lnTo>
                <a:lnTo>
                  <a:pt x="2002790" y="181737"/>
                </a:lnTo>
                <a:lnTo>
                  <a:pt x="2012821" y="178063"/>
                </a:lnTo>
                <a:lnTo>
                  <a:pt x="2020331" y="171116"/>
                </a:lnTo>
                <a:lnTo>
                  <a:pt x="2024723" y="161859"/>
                </a:lnTo>
                <a:lnTo>
                  <a:pt x="2025269" y="151257"/>
                </a:lnTo>
                <a:lnTo>
                  <a:pt x="2021595" y="141354"/>
                </a:lnTo>
                <a:lnTo>
                  <a:pt x="2014648" y="133858"/>
                </a:lnTo>
                <a:lnTo>
                  <a:pt x="2005391" y="129504"/>
                </a:lnTo>
                <a:lnTo>
                  <a:pt x="1994788" y="129032"/>
                </a:lnTo>
                <a:close/>
              </a:path>
              <a:path w="7265670" h="1073150">
                <a:moveTo>
                  <a:pt x="2100325" y="112902"/>
                </a:moveTo>
                <a:lnTo>
                  <a:pt x="2090350" y="116574"/>
                </a:lnTo>
                <a:lnTo>
                  <a:pt x="2082815" y="123507"/>
                </a:lnTo>
                <a:lnTo>
                  <a:pt x="2078448" y="132726"/>
                </a:lnTo>
                <a:lnTo>
                  <a:pt x="2077973" y="143255"/>
                </a:lnTo>
                <a:lnTo>
                  <a:pt x="2081591" y="153231"/>
                </a:lnTo>
                <a:lnTo>
                  <a:pt x="2088530" y="160766"/>
                </a:lnTo>
                <a:lnTo>
                  <a:pt x="2097780" y="165133"/>
                </a:lnTo>
                <a:lnTo>
                  <a:pt x="2108326" y="165608"/>
                </a:lnTo>
                <a:lnTo>
                  <a:pt x="2108454" y="165608"/>
                </a:lnTo>
                <a:lnTo>
                  <a:pt x="2118356" y="161990"/>
                </a:lnTo>
                <a:lnTo>
                  <a:pt x="2125853" y="155051"/>
                </a:lnTo>
                <a:lnTo>
                  <a:pt x="2130206" y="145801"/>
                </a:lnTo>
                <a:lnTo>
                  <a:pt x="2130679" y="135254"/>
                </a:lnTo>
                <a:lnTo>
                  <a:pt x="2127079" y="125279"/>
                </a:lnTo>
                <a:lnTo>
                  <a:pt x="2120169" y="117744"/>
                </a:lnTo>
                <a:lnTo>
                  <a:pt x="2110926" y="113377"/>
                </a:lnTo>
                <a:lnTo>
                  <a:pt x="2100325" y="112902"/>
                </a:lnTo>
                <a:close/>
              </a:path>
              <a:path w="7265670" h="1073150">
                <a:moveTo>
                  <a:pt x="2206371" y="97789"/>
                </a:moveTo>
                <a:lnTo>
                  <a:pt x="2196369" y="101222"/>
                </a:lnTo>
                <a:lnTo>
                  <a:pt x="2188749" y="108013"/>
                </a:lnTo>
                <a:lnTo>
                  <a:pt x="2184225" y="117185"/>
                </a:lnTo>
                <a:lnTo>
                  <a:pt x="2183510" y="127762"/>
                </a:lnTo>
                <a:lnTo>
                  <a:pt x="2187017" y="137781"/>
                </a:lnTo>
                <a:lnTo>
                  <a:pt x="2193845" y="145430"/>
                </a:lnTo>
                <a:lnTo>
                  <a:pt x="2203031" y="149961"/>
                </a:lnTo>
                <a:lnTo>
                  <a:pt x="2213610" y="150622"/>
                </a:lnTo>
                <a:lnTo>
                  <a:pt x="2223629" y="147115"/>
                </a:lnTo>
                <a:lnTo>
                  <a:pt x="2231278" y="140287"/>
                </a:lnTo>
                <a:lnTo>
                  <a:pt x="2235809" y="131101"/>
                </a:lnTo>
                <a:lnTo>
                  <a:pt x="2236470" y="120523"/>
                </a:lnTo>
                <a:lnTo>
                  <a:pt x="2232963" y="110523"/>
                </a:lnTo>
                <a:lnTo>
                  <a:pt x="2226135" y="102917"/>
                </a:lnTo>
                <a:lnTo>
                  <a:pt x="2216949" y="98430"/>
                </a:lnTo>
                <a:lnTo>
                  <a:pt x="2206371" y="97789"/>
                </a:lnTo>
                <a:close/>
              </a:path>
              <a:path w="7265670" h="1073150">
                <a:moveTo>
                  <a:pt x="2312543" y="83438"/>
                </a:moveTo>
                <a:lnTo>
                  <a:pt x="2302500" y="86778"/>
                </a:lnTo>
                <a:lnTo>
                  <a:pt x="2294778" y="93487"/>
                </a:lnTo>
                <a:lnTo>
                  <a:pt x="2290129" y="102602"/>
                </a:lnTo>
                <a:lnTo>
                  <a:pt x="2289301" y="113157"/>
                </a:lnTo>
                <a:lnTo>
                  <a:pt x="2292621" y="123199"/>
                </a:lnTo>
                <a:lnTo>
                  <a:pt x="2299287" y="130921"/>
                </a:lnTo>
                <a:lnTo>
                  <a:pt x="2308357" y="135570"/>
                </a:lnTo>
                <a:lnTo>
                  <a:pt x="2318893" y="136398"/>
                </a:lnTo>
                <a:lnTo>
                  <a:pt x="2329062" y="133058"/>
                </a:lnTo>
                <a:lnTo>
                  <a:pt x="2336784" y="126349"/>
                </a:lnTo>
                <a:lnTo>
                  <a:pt x="2341433" y="117234"/>
                </a:lnTo>
                <a:lnTo>
                  <a:pt x="2342260" y="106679"/>
                </a:lnTo>
                <a:lnTo>
                  <a:pt x="2338939" y="96637"/>
                </a:lnTo>
                <a:lnTo>
                  <a:pt x="2332259" y="88915"/>
                </a:lnTo>
                <a:lnTo>
                  <a:pt x="2323151" y="84266"/>
                </a:lnTo>
                <a:lnTo>
                  <a:pt x="2312543" y="83438"/>
                </a:lnTo>
                <a:close/>
              </a:path>
              <a:path w="7265670" h="1073150">
                <a:moveTo>
                  <a:pt x="2418587" y="70738"/>
                </a:moveTo>
                <a:lnTo>
                  <a:pt x="2408418" y="74058"/>
                </a:lnTo>
                <a:lnTo>
                  <a:pt x="2400696" y="80724"/>
                </a:lnTo>
                <a:lnTo>
                  <a:pt x="2396047" y="89794"/>
                </a:lnTo>
                <a:lnTo>
                  <a:pt x="2395220" y="100329"/>
                </a:lnTo>
                <a:lnTo>
                  <a:pt x="2398559" y="110446"/>
                </a:lnTo>
                <a:lnTo>
                  <a:pt x="2405268" y="118205"/>
                </a:lnTo>
                <a:lnTo>
                  <a:pt x="2414383" y="122868"/>
                </a:lnTo>
                <a:lnTo>
                  <a:pt x="2424937" y="123698"/>
                </a:lnTo>
                <a:lnTo>
                  <a:pt x="2434982" y="120358"/>
                </a:lnTo>
                <a:lnTo>
                  <a:pt x="2442718" y="113649"/>
                </a:lnTo>
                <a:lnTo>
                  <a:pt x="2447405" y="104534"/>
                </a:lnTo>
                <a:lnTo>
                  <a:pt x="2448306" y="93979"/>
                </a:lnTo>
                <a:lnTo>
                  <a:pt x="2444966" y="83937"/>
                </a:lnTo>
                <a:lnTo>
                  <a:pt x="2438257" y="76215"/>
                </a:lnTo>
                <a:lnTo>
                  <a:pt x="2429142" y="71566"/>
                </a:lnTo>
                <a:lnTo>
                  <a:pt x="2418587" y="70738"/>
                </a:lnTo>
                <a:close/>
              </a:path>
              <a:path w="7265670" h="1073150">
                <a:moveTo>
                  <a:pt x="2525013" y="58927"/>
                </a:moveTo>
                <a:lnTo>
                  <a:pt x="2514873" y="62101"/>
                </a:lnTo>
                <a:lnTo>
                  <a:pt x="2507043" y="68691"/>
                </a:lnTo>
                <a:lnTo>
                  <a:pt x="2502261" y="77733"/>
                </a:lnTo>
                <a:lnTo>
                  <a:pt x="2501265" y="88264"/>
                </a:lnTo>
                <a:lnTo>
                  <a:pt x="2504438" y="98351"/>
                </a:lnTo>
                <a:lnTo>
                  <a:pt x="2511028" y="106187"/>
                </a:lnTo>
                <a:lnTo>
                  <a:pt x="2520070" y="110999"/>
                </a:lnTo>
                <a:lnTo>
                  <a:pt x="2530601" y="112013"/>
                </a:lnTo>
                <a:lnTo>
                  <a:pt x="2530729" y="112013"/>
                </a:lnTo>
                <a:lnTo>
                  <a:pt x="2540795" y="108787"/>
                </a:lnTo>
                <a:lnTo>
                  <a:pt x="2548588" y="102203"/>
                </a:lnTo>
                <a:lnTo>
                  <a:pt x="2553356" y="93190"/>
                </a:lnTo>
                <a:lnTo>
                  <a:pt x="2554350" y="82676"/>
                </a:lnTo>
                <a:lnTo>
                  <a:pt x="2551195" y="72536"/>
                </a:lnTo>
                <a:lnTo>
                  <a:pt x="2544635" y="64706"/>
                </a:lnTo>
                <a:lnTo>
                  <a:pt x="2535598" y="59924"/>
                </a:lnTo>
                <a:lnTo>
                  <a:pt x="2525013" y="58927"/>
                </a:lnTo>
                <a:close/>
              </a:path>
              <a:path w="7265670" h="1073150">
                <a:moveTo>
                  <a:pt x="2631694" y="47878"/>
                </a:moveTo>
                <a:lnTo>
                  <a:pt x="2621438" y="50885"/>
                </a:lnTo>
                <a:lnTo>
                  <a:pt x="2613501" y="57356"/>
                </a:lnTo>
                <a:lnTo>
                  <a:pt x="2608564" y="66327"/>
                </a:lnTo>
                <a:lnTo>
                  <a:pt x="2607436" y="76835"/>
                </a:lnTo>
                <a:lnTo>
                  <a:pt x="2610425" y="87016"/>
                </a:lnTo>
                <a:lnTo>
                  <a:pt x="2616866" y="94948"/>
                </a:lnTo>
                <a:lnTo>
                  <a:pt x="2625832" y="99855"/>
                </a:lnTo>
                <a:lnTo>
                  <a:pt x="2636393" y="100964"/>
                </a:lnTo>
                <a:lnTo>
                  <a:pt x="2646574" y="97978"/>
                </a:lnTo>
                <a:lnTo>
                  <a:pt x="2654506" y="91551"/>
                </a:lnTo>
                <a:lnTo>
                  <a:pt x="2659413" y="82623"/>
                </a:lnTo>
                <a:lnTo>
                  <a:pt x="2660522" y="72136"/>
                </a:lnTo>
                <a:lnTo>
                  <a:pt x="2657536" y="61952"/>
                </a:lnTo>
                <a:lnTo>
                  <a:pt x="2651109" y="54006"/>
                </a:lnTo>
                <a:lnTo>
                  <a:pt x="2642181" y="49061"/>
                </a:lnTo>
                <a:lnTo>
                  <a:pt x="2631694" y="47878"/>
                </a:lnTo>
                <a:close/>
              </a:path>
              <a:path w="7265670" h="1073150">
                <a:moveTo>
                  <a:pt x="2737993" y="38480"/>
                </a:moveTo>
                <a:lnTo>
                  <a:pt x="2727755" y="41467"/>
                </a:lnTo>
                <a:lnTo>
                  <a:pt x="2719847" y="47894"/>
                </a:lnTo>
                <a:lnTo>
                  <a:pt x="2714916" y="56822"/>
                </a:lnTo>
                <a:lnTo>
                  <a:pt x="2713735" y="67310"/>
                </a:lnTo>
                <a:lnTo>
                  <a:pt x="2716724" y="77493"/>
                </a:lnTo>
                <a:lnTo>
                  <a:pt x="2723165" y="85439"/>
                </a:lnTo>
                <a:lnTo>
                  <a:pt x="2732131" y="90384"/>
                </a:lnTo>
                <a:lnTo>
                  <a:pt x="2742692" y="91566"/>
                </a:lnTo>
                <a:lnTo>
                  <a:pt x="2752875" y="88560"/>
                </a:lnTo>
                <a:lnTo>
                  <a:pt x="2760821" y="82089"/>
                </a:lnTo>
                <a:lnTo>
                  <a:pt x="2765766" y="73118"/>
                </a:lnTo>
                <a:lnTo>
                  <a:pt x="2766948" y="62611"/>
                </a:lnTo>
                <a:lnTo>
                  <a:pt x="2763889" y="52429"/>
                </a:lnTo>
                <a:lnTo>
                  <a:pt x="2757423" y="44497"/>
                </a:lnTo>
                <a:lnTo>
                  <a:pt x="2748482" y="39590"/>
                </a:lnTo>
                <a:lnTo>
                  <a:pt x="2737993" y="38480"/>
                </a:lnTo>
                <a:close/>
              </a:path>
              <a:path w="7265670" h="1073150">
                <a:moveTo>
                  <a:pt x="2844799" y="29845"/>
                </a:moveTo>
                <a:lnTo>
                  <a:pt x="2834465" y="32720"/>
                </a:lnTo>
                <a:lnTo>
                  <a:pt x="2826448" y="39036"/>
                </a:lnTo>
                <a:lnTo>
                  <a:pt x="2821384" y="47900"/>
                </a:lnTo>
                <a:lnTo>
                  <a:pt x="2820035" y="58420"/>
                </a:lnTo>
                <a:lnTo>
                  <a:pt x="2822928" y="68645"/>
                </a:lnTo>
                <a:lnTo>
                  <a:pt x="2829274" y="76692"/>
                </a:lnTo>
                <a:lnTo>
                  <a:pt x="2838144" y="81762"/>
                </a:lnTo>
                <a:lnTo>
                  <a:pt x="2848610" y="83058"/>
                </a:lnTo>
                <a:lnTo>
                  <a:pt x="2858891" y="80182"/>
                </a:lnTo>
                <a:lnTo>
                  <a:pt x="2866913" y="73866"/>
                </a:lnTo>
                <a:lnTo>
                  <a:pt x="2872007" y="65002"/>
                </a:lnTo>
                <a:lnTo>
                  <a:pt x="2873374" y="54483"/>
                </a:lnTo>
                <a:lnTo>
                  <a:pt x="2870481" y="44257"/>
                </a:lnTo>
                <a:lnTo>
                  <a:pt x="2864135" y="36210"/>
                </a:lnTo>
                <a:lnTo>
                  <a:pt x="2855265" y="31140"/>
                </a:lnTo>
                <a:lnTo>
                  <a:pt x="2844799" y="29845"/>
                </a:lnTo>
                <a:close/>
              </a:path>
              <a:path w="7265670" h="1073150">
                <a:moveTo>
                  <a:pt x="2951607" y="22098"/>
                </a:moveTo>
                <a:lnTo>
                  <a:pt x="2941337" y="24751"/>
                </a:lnTo>
                <a:lnTo>
                  <a:pt x="2933176" y="30940"/>
                </a:lnTo>
                <a:lnTo>
                  <a:pt x="2927943" y="39725"/>
                </a:lnTo>
                <a:lnTo>
                  <a:pt x="2926460" y="50164"/>
                </a:lnTo>
                <a:lnTo>
                  <a:pt x="2929169" y="60434"/>
                </a:lnTo>
                <a:lnTo>
                  <a:pt x="2935366" y="68595"/>
                </a:lnTo>
                <a:lnTo>
                  <a:pt x="2944159" y="73828"/>
                </a:lnTo>
                <a:lnTo>
                  <a:pt x="2954655" y="75311"/>
                </a:lnTo>
                <a:lnTo>
                  <a:pt x="2964977" y="72602"/>
                </a:lnTo>
                <a:lnTo>
                  <a:pt x="2973101" y="66405"/>
                </a:lnTo>
                <a:lnTo>
                  <a:pt x="2978320" y="57612"/>
                </a:lnTo>
                <a:lnTo>
                  <a:pt x="2979800" y="47116"/>
                </a:lnTo>
                <a:lnTo>
                  <a:pt x="2977092" y="36867"/>
                </a:lnTo>
                <a:lnTo>
                  <a:pt x="2970895" y="28749"/>
                </a:lnTo>
                <a:lnTo>
                  <a:pt x="2962102" y="23560"/>
                </a:lnTo>
                <a:lnTo>
                  <a:pt x="2951607" y="22098"/>
                </a:lnTo>
                <a:close/>
              </a:path>
              <a:path w="7265670" h="1073150">
                <a:moveTo>
                  <a:pt x="3058160" y="15875"/>
                </a:moveTo>
                <a:lnTo>
                  <a:pt x="3047890" y="18583"/>
                </a:lnTo>
                <a:lnTo>
                  <a:pt x="3039729" y="24780"/>
                </a:lnTo>
                <a:lnTo>
                  <a:pt x="3034496" y="33573"/>
                </a:lnTo>
                <a:lnTo>
                  <a:pt x="3033013" y="44069"/>
                </a:lnTo>
                <a:lnTo>
                  <a:pt x="3035722" y="54318"/>
                </a:lnTo>
                <a:lnTo>
                  <a:pt x="3041919" y="62436"/>
                </a:lnTo>
                <a:lnTo>
                  <a:pt x="3050712" y="67625"/>
                </a:lnTo>
                <a:lnTo>
                  <a:pt x="3061208" y="69087"/>
                </a:lnTo>
                <a:lnTo>
                  <a:pt x="3071530" y="66432"/>
                </a:lnTo>
                <a:lnTo>
                  <a:pt x="3079654" y="60229"/>
                </a:lnTo>
                <a:lnTo>
                  <a:pt x="3084873" y="51407"/>
                </a:lnTo>
                <a:lnTo>
                  <a:pt x="3086354" y="40894"/>
                </a:lnTo>
                <a:lnTo>
                  <a:pt x="3083645" y="30698"/>
                </a:lnTo>
                <a:lnTo>
                  <a:pt x="3077448" y="22574"/>
                </a:lnTo>
                <a:lnTo>
                  <a:pt x="3068655" y="17355"/>
                </a:lnTo>
                <a:lnTo>
                  <a:pt x="3058160" y="15875"/>
                </a:lnTo>
                <a:close/>
              </a:path>
              <a:path w="7265670" h="1073150">
                <a:moveTo>
                  <a:pt x="3165221" y="10413"/>
                </a:moveTo>
                <a:lnTo>
                  <a:pt x="3154818" y="12955"/>
                </a:lnTo>
                <a:lnTo>
                  <a:pt x="3146615" y="19034"/>
                </a:lnTo>
                <a:lnTo>
                  <a:pt x="3141269" y="27755"/>
                </a:lnTo>
                <a:lnTo>
                  <a:pt x="3139567" y="38226"/>
                </a:lnTo>
                <a:lnTo>
                  <a:pt x="3142108" y="48519"/>
                </a:lnTo>
                <a:lnTo>
                  <a:pt x="3148187" y="56753"/>
                </a:lnTo>
                <a:lnTo>
                  <a:pt x="3156908" y="62104"/>
                </a:lnTo>
                <a:lnTo>
                  <a:pt x="3167380" y="63753"/>
                </a:lnTo>
                <a:lnTo>
                  <a:pt x="3177726" y="61212"/>
                </a:lnTo>
                <a:lnTo>
                  <a:pt x="3185922" y="55133"/>
                </a:lnTo>
                <a:lnTo>
                  <a:pt x="3191259" y="46412"/>
                </a:lnTo>
                <a:lnTo>
                  <a:pt x="3192907" y="35940"/>
                </a:lnTo>
                <a:lnTo>
                  <a:pt x="3190438" y="25648"/>
                </a:lnTo>
                <a:lnTo>
                  <a:pt x="3184398" y="17414"/>
                </a:lnTo>
                <a:lnTo>
                  <a:pt x="3175690" y="12063"/>
                </a:lnTo>
                <a:lnTo>
                  <a:pt x="3165221" y="10413"/>
                </a:lnTo>
                <a:close/>
              </a:path>
              <a:path w="7265670" h="1073150">
                <a:moveTo>
                  <a:pt x="3271774" y="6096"/>
                </a:moveTo>
                <a:lnTo>
                  <a:pt x="3261481" y="8564"/>
                </a:lnTo>
                <a:lnTo>
                  <a:pt x="3253247" y="14604"/>
                </a:lnTo>
                <a:lnTo>
                  <a:pt x="3247896" y="23312"/>
                </a:lnTo>
                <a:lnTo>
                  <a:pt x="3246247" y="33782"/>
                </a:lnTo>
                <a:lnTo>
                  <a:pt x="3248788" y="44074"/>
                </a:lnTo>
                <a:lnTo>
                  <a:pt x="3254867" y="52308"/>
                </a:lnTo>
                <a:lnTo>
                  <a:pt x="3263588" y="57659"/>
                </a:lnTo>
                <a:lnTo>
                  <a:pt x="3274059" y="59309"/>
                </a:lnTo>
                <a:lnTo>
                  <a:pt x="3284352" y="56767"/>
                </a:lnTo>
                <a:lnTo>
                  <a:pt x="3292586" y="50688"/>
                </a:lnTo>
                <a:lnTo>
                  <a:pt x="3297937" y="41967"/>
                </a:lnTo>
                <a:lnTo>
                  <a:pt x="3299586" y="31496"/>
                </a:lnTo>
                <a:lnTo>
                  <a:pt x="3297045" y="21276"/>
                </a:lnTo>
                <a:lnTo>
                  <a:pt x="3290966" y="13081"/>
                </a:lnTo>
                <a:lnTo>
                  <a:pt x="3282245" y="7743"/>
                </a:lnTo>
                <a:lnTo>
                  <a:pt x="3271774" y="6096"/>
                </a:lnTo>
                <a:close/>
              </a:path>
              <a:path w="7265670" h="1073150">
                <a:moveTo>
                  <a:pt x="3378961" y="3048"/>
                </a:moveTo>
                <a:lnTo>
                  <a:pt x="3368625" y="5423"/>
                </a:lnTo>
                <a:lnTo>
                  <a:pt x="3360277" y="11382"/>
                </a:lnTo>
                <a:lnTo>
                  <a:pt x="3354762" y="20032"/>
                </a:lnTo>
                <a:lnTo>
                  <a:pt x="3352927" y="30479"/>
                </a:lnTo>
                <a:lnTo>
                  <a:pt x="3355282" y="40796"/>
                </a:lnTo>
                <a:lnTo>
                  <a:pt x="3361197" y="49101"/>
                </a:lnTo>
                <a:lnTo>
                  <a:pt x="3369804" y="54572"/>
                </a:lnTo>
                <a:lnTo>
                  <a:pt x="3380231" y="56387"/>
                </a:lnTo>
                <a:lnTo>
                  <a:pt x="3390675" y="54032"/>
                </a:lnTo>
                <a:lnTo>
                  <a:pt x="3398980" y="48117"/>
                </a:lnTo>
                <a:lnTo>
                  <a:pt x="3404451" y="39510"/>
                </a:lnTo>
                <a:lnTo>
                  <a:pt x="3406267" y="29083"/>
                </a:lnTo>
                <a:lnTo>
                  <a:pt x="3403911" y="18746"/>
                </a:lnTo>
                <a:lnTo>
                  <a:pt x="3397996" y="10398"/>
                </a:lnTo>
                <a:lnTo>
                  <a:pt x="3389389" y="4883"/>
                </a:lnTo>
                <a:lnTo>
                  <a:pt x="3378961" y="3048"/>
                </a:lnTo>
                <a:close/>
              </a:path>
              <a:path w="7265670" h="1073150">
                <a:moveTo>
                  <a:pt x="3486150" y="888"/>
                </a:moveTo>
                <a:lnTo>
                  <a:pt x="3475662" y="3077"/>
                </a:lnTo>
                <a:lnTo>
                  <a:pt x="3467242" y="8874"/>
                </a:lnTo>
                <a:lnTo>
                  <a:pt x="3461609" y="17408"/>
                </a:lnTo>
                <a:lnTo>
                  <a:pt x="3459606" y="27812"/>
                </a:lnTo>
                <a:lnTo>
                  <a:pt x="3461795" y="38173"/>
                </a:lnTo>
                <a:lnTo>
                  <a:pt x="3467592" y="46593"/>
                </a:lnTo>
                <a:lnTo>
                  <a:pt x="3476126" y="52226"/>
                </a:lnTo>
                <a:lnTo>
                  <a:pt x="3486530" y="54228"/>
                </a:lnTo>
                <a:lnTo>
                  <a:pt x="3497018" y="52040"/>
                </a:lnTo>
                <a:lnTo>
                  <a:pt x="3505438" y="46243"/>
                </a:lnTo>
                <a:lnTo>
                  <a:pt x="3511071" y="37709"/>
                </a:lnTo>
                <a:lnTo>
                  <a:pt x="3513074" y="27304"/>
                </a:lnTo>
                <a:lnTo>
                  <a:pt x="3510885" y="16944"/>
                </a:lnTo>
                <a:lnTo>
                  <a:pt x="3505088" y="8524"/>
                </a:lnTo>
                <a:lnTo>
                  <a:pt x="3496554" y="2891"/>
                </a:lnTo>
                <a:lnTo>
                  <a:pt x="3486150" y="888"/>
                </a:lnTo>
                <a:close/>
              </a:path>
              <a:path w="7265670" h="1073150">
                <a:moveTo>
                  <a:pt x="3592829" y="0"/>
                </a:moveTo>
                <a:lnTo>
                  <a:pt x="3582469" y="2188"/>
                </a:lnTo>
                <a:lnTo>
                  <a:pt x="3574049" y="7985"/>
                </a:lnTo>
                <a:lnTo>
                  <a:pt x="3568416" y="16519"/>
                </a:lnTo>
                <a:lnTo>
                  <a:pt x="3566413" y="26924"/>
                </a:lnTo>
                <a:lnTo>
                  <a:pt x="3568602" y="37284"/>
                </a:lnTo>
                <a:lnTo>
                  <a:pt x="3574399" y="45704"/>
                </a:lnTo>
                <a:lnTo>
                  <a:pt x="3582933" y="51337"/>
                </a:lnTo>
                <a:lnTo>
                  <a:pt x="3593337" y="53339"/>
                </a:lnTo>
                <a:lnTo>
                  <a:pt x="3603698" y="51151"/>
                </a:lnTo>
                <a:lnTo>
                  <a:pt x="3612118" y="45354"/>
                </a:lnTo>
                <a:lnTo>
                  <a:pt x="3617751" y="36820"/>
                </a:lnTo>
                <a:lnTo>
                  <a:pt x="3619754" y="26415"/>
                </a:lnTo>
                <a:lnTo>
                  <a:pt x="3617565" y="16055"/>
                </a:lnTo>
                <a:lnTo>
                  <a:pt x="3611768" y="7635"/>
                </a:lnTo>
                <a:lnTo>
                  <a:pt x="3603234" y="2002"/>
                </a:lnTo>
                <a:lnTo>
                  <a:pt x="3592829" y="0"/>
                </a:lnTo>
                <a:close/>
              </a:path>
              <a:path w="7265670" h="1073150">
                <a:moveTo>
                  <a:pt x="3700018" y="380"/>
                </a:moveTo>
                <a:lnTo>
                  <a:pt x="3689613" y="2383"/>
                </a:lnTo>
                <a:lnTo>
                  <a:pt x="3681079" y="8016"/>
                </a:lnTo>
                <a:lnTo>
                  <a:pt x="3675282" y="16436"/>
                </a:lnTo>
                <a:lnTo>
                  <a:pt x="3673094" y="26797"/>
                </a:lnTo>
                <a:lnTo>
                  <a:pt x="3675096" y="37201"/>
                </a:lnTo>
                <a:lnTo>
                  <a:pt x="3680729" y="45735"/>
                </a:lnTo>
                <a:lnTo>
                  <a:pt x="3689149" y="51532"/>
                </a:lnTo>
                <a:lnTo>
                  <a:pt x="3699509" y="53721"/>
                </a:lnTo>
                <a:lnTo>
                  <a:pt x="3710021" y="51718"/>
                </a:lnTo>
                <a:lnTo>
                  <a:pt x="3718512" y="46085"/>
                </a:lnTo>
                <a:lnTo>
                  <a:pt x="3724265" y="37665"/>
                </a:lnTo>
                <a:lnTo>
                  <a:pt x="3726433" y="27304"/>
                </a:lnTo>
                <a:lnTo>
                  <a:pt x="3724431" y="16900"/>
                </a:lnTo>
                <a:lnTo>
                  <a:pt x="3718798" y="8366"/>
                </a:lnTo>
                <a:lnTo>
                  <a:pt x="3710378" y="2569"/>
                </a:lnTo>
                <a:lnTo>
                  <a:pt x="3700018" y="380"/>
                </a:lnTo>
                <a:close/>
              </a:path>
              <a:path w="7265670" h="1073150">
                <a:moveTo>
                  <a:pt x="3807205" y="1650"/>
                </a:moveTo>
                <a:lnTo>
                  <a:pt x="3796758" y="3466"/>
                </a:lnTo>
                <a:lnTo>
                  <a:pt x="3788108" y="8937"/>
                </a:lnTo>
                <a:lnTo>
                  <a:pt x="3782149" y="17242"/>
                </a:lnTo>
                <a:lnTo>
                  <a:pt x="3779774" y="27559"/>
                </a:lnTo>
                <a:lnTo>
                  <a:pt x="3781609" y="38006"/>
                </a:lnTo>
                <a:lnTo>
                  <a:pt x="3787124" y="46656"/>
                </a:lnTo>
                <a:lnTo>
                  <a:pt x="3795472" y="52615"/>
                </a:lnTo>
                <a:lnTo>
                  <a:pt x="3805808" y="54990"/>
                </a:lnTo>
                <a:lnTo>
                  <a:pt x="3816256" y="53155"/>
                </a:lnTo>
                <a:lnTo>
                  <a:pt x="3824906" y="47640"/>
                </a:lnTo>
                <a:lnTo>
                  <a:pt x="3830865" y="39292"/>
                </a:lnTo>
                <a:lnTo>
                  <a:pt x="3833241" y="28955"/>
                </a:lnTo>
                <a:lnTo>
                  <a:pt x="3831405" y="18528"/>
                </a:lnTo>
                <a:lnTo>
                  <a:pt x="3825890" y="9921"/>
                </a:lnTo>
                <a:lnTo>
                  <a:pt x="3817542" y="4006"/>
                </a:lnTo>
                <a:lnTo>
                  <a:pt x="3807205" y="1650"/>
                </a:lnTo>
                <a:close/>
              </a:path>
              <a:path w="7265670" h="1073150">
                <a:moveTo>
                  <a:pt x="3913885" y="4445"/>
                </a:moveTo>
                <a:lnTo>
                  <a:pt x="3903458" y="6280"/>
                </a:lnTo>
                <a:lnTo>
                  <a:pt x="3894851" y="11795"/>
                </a:lnTo>
                <a:lnTo>
                  <a:pt x="3888936" y="20143"/>
                </a:lnTo>
                <a:lnTo>
                  <a:pt x="3886580" y="30479"/>
                </a:lnTo>
                <a:lnTo>
                  <a:pt x="3888396" y="40907"/>
                </a:lnTo>
                <a:lnTo>
                  <a:pt x="3893867" y="49514"/>
                </a:lnTo>
                <a:lnTo>
                  <a:pt x="3902172" y="55429"/>
                </a:lnTo>
                <a:lnTo>
                  <a:pt x="3912488" y="57785"/>
                </a:lnTo>
                <a:lnTo>
                  <a:pt x="3922936" y="55949"/>
                </a:lnTo>
                <a:lnTo>
                  <a:pt x="3931586" y="50434"/>
                </a:lnTo>
                <a:lnTo>
                  <a:pt x="3937545" y="42086"/>
                </a:lnTo>
                <a:lnTo>
                  <a:pt x="3939921" y="31750"/>
                </a:lnTo>
                <a:lnTo>
                  <a:pt x="3938085" y="21375"/>
                </a:lnTo>
                <a:lnTo>
                  <a:pt x="3932570" y="12763"/>
                </a:lnTo>
                <a:lnTo>
                  <a:pt x="3924222" y="6818"/>
                </a:lnTo>
                <a:lnTo>
                  <a:pt x="3913885" y="4445"/>
                </a:lnTo>
                <a:close/>
              </a:path>
              <a:path w="7265670" h="1073150">
                <a:moveTo>
                  <a:pt x="4021074" y="8382"/>
                </a:moveTo>
                <a:lnTo>
                  <a:pt x="4010548" y="10011"/>
                </a:lnTo>
                <a:lnTo>
                  <a:pt x="4001865" y="15319"/>
                </a:lnTo>
                <a:lnTo>
                  <a:pt x="3995801" y="23508"/>
                </a:lnTo>
                <a:lnTo>
                  <a:pt x="3993260" y="33782"/>
                </a:lnTo>
                <a:lnTo>
                  <a:pt x="3994836" y="44253"/>
                </a:lnTo>
                <a:lnTo>
                  <a:pt x="4000150" y="52974"/>
                </a:lnTo>
                <a:lnTo>
                  <a:pt x="4008370" y="59053"/>
                </a:lnTo>
                <a:lnTo>
                  <a:pt x="4018660" y="61595"/>
                </a:lnTo>
                <a:lnTo>
                  <a:pt x="4029259" y="59947"/>
                </a:lnTo>
                <a:lnTo>
                  <a:pt x="4037980" y="54609"/>
                </a:lnTo>
                <a:lnTo>
                  <a:pt x="4044059" y="46414"/>
                </a:lnTo>
                <a:lnTo>
                  <a:pt x="4046601" y="36195"/>
                </a:lnTo>
                <a:lnTo>
                  <a:pt x="4044951" y="25723"/>
                </a:lnTo>
                <a:lnTo>
                  <a:pt x="4039600" y="17002"/>
                </a:lnTo>
                <a:lnTo>
                  <a:pt x="4031366" y="10923"/>
                </a:lnTo>
                <a:lnTo>
                  <a:pt x="4021074" y="8382"/>
                </a:lnTo>
                <a:close/>
              </a:path>
              <a:path w="7265670" h="1073150">
                <a:moveTo>
                  <a:pt x="4127627" y="12953"/>
                </a:moveTo>
                <a:lnTo>
                  <a:pt x="4117155" y="14603"/>
                </a:lnTo>
                <a:lnTo>
                  <a:pt x="4108434" y="19954"/>
                </a:lnTo>
                <a:lnTo>
                  <a:pt x="4102355" y="28188"/>
                </a:lnTo>
                <a:lnTo>
                  <a:pt x="4099813" y="38480"/>
                </a:lnTo>
                <a:lnTo>
                  <a:pt x="4101463" y="48952"/>
                </a:lnTo>
                <a:lnTo>
                  <a:pt x="4106814" y="57673"/>
                </a:lnTo>
                <a:lnTo>
                  <a:pt x="4115048" y="63752"/>
                </a:lnTo>
                <a:lnTo>
                  <a:pt x="4125341" y="66294"/>
                </a:lnTo>
                <a:lnTo>
                  <a:pt x="4135812" y="64644"/>
                </a:lnTo>
                <a:lnTo>
                  <a:pt x="4144533" y="59293"/>
                </a:lnTo>
                <a:lnTo>
                  <a:pt x="4150612" y="51059"/>
                </a:lnTo>
                <a:lnTo>
                  <a:pt x="4153154" y="40766"/>
                </a:lnTo>
                <a:lnTo>
                  <a:pt x="4151504" y="30295"/>
                </a:lnTo>
                <a:lnTo>
                  <a:pt x="4146153" y="21574"/>
                </a:lnTo>
                <a:lnTo>
                  <a:pt x="4137919" y="15495"/>
                </a:lnTo>
                <a:lnTo>
                  <a:pt x="4127627" y="12953"/>
                </a:lnTo>
                <a:close/>
              </a:path>
              <a:path w="7265670" h="1073150">
                <a:moveTo>
                  <a:pt x="4234687" y="19558"/>
                </a:moveTo>
                <a:lnTo>
                  <a:pt x="4224172" y="21018"/>
                </a:lnTo>
                <a:lnTo>
                  <a:pt x="4215336" y="26193"/>
                </a:lnTo>
                <a:lnTo>
                  <a:pt x="4209095" y="34274"/>
                </a:lnTo>
                <a:lnTo>
                  <a:pt x="4206367" y="44450"/>
                </a:lnTo>
                <a:lnTo>
                  <a:pt x="4207829" y="54965"/>
                </a:lnTo>
                <a:lnTo>
                  <a:pt x="4213018" y="63801"/>
                </a:lnTo>
                <a:lnTo>
                  <a:pt x="4221136" y="70042"/>
                </a:lnTo>
                <a:lnTo>
                  <a:pt x="4231385" y="72771"/>
                </a:lnTo>
                <a:lnTo>
                  <a:pt x="4241901" y="71308"/>
                </a:lnTo>
                <a:lnTo>
                  <a:pt x="4250737" y="66119"/>
                </a:lnTo>
                <a:lnTo>
                  <a:pt x="4256978" y="58001"/>
                </a:lnTo>
                <a:lnTo>
                  <a:pt x="4259707" y="47751"/>
                </a:lnTo>
                <a:lnTo>
                  <a:pt x="4258244" y="37256"/>
                </a:lnTo>
                <a:lnTo>
                  <a:pt x="4253055" y="28463"/>
                </a:lnTo>
                <a:lnTo>
                  <a:pt x="4244937" y="22266"/>
                </a:lnTo>
                <a:lnTo>
                  <a:pt x="4234687" y="19558"/>
                </a:lnTo>
                <a:close/>
              </a:path>
              <a:path w="7265670" h="1073150">
                <a:moveTo>
                  <a:pt x="4341622" y="26797"/>
                </a:moveTo>
                <a:lnTo>
                  <a:pt x="4331029" y="28072"/>
                </a:lnTo>
                <a:lnTo>
                  <a:pt x="4322159" y="33099"/>
                </a:lnTo>
                <a:lnTo>
                  <a:pt x="4315813" y="41102"/>
                </a:lnTo>
                <a:lnTo>
                  <a:pt x="4312920" y="51308"/>
                </a:lnTo>
                <a:lnTo>
                  <a:pt x="4314213" y="61847"/>
                </a:lnTo>
                <a:lnTo>
                  <a:pt x="4319270" y="70754"/>
                </a:lnTo>
                <a:lnTo>
                  <a:pt x="4327278" y="77114"/>
                </a:lnTo>
                <a:lnTo>
                  <a:pt x="4337431" y="80010"/>
                </a:lnTo>
                <a:lnTo>
                  <a:pt x="4348023" y="78660"/>
                </a:lnTo>
                <a:lnTo>
                  <a:pt x="4356893" y="73596"/>
                </a:lnTo>
                <a:lnTo>
                  <a:pt x="4363239" y="65579"/>
                </a:lnTo>
                <a:lnTo>
                  <a:pt x="4366133" y="55372"/>
                </a:lnTo>
                <a:lnTo>
                  <a:pt x="4364839" y="44906"/>
                </a:lnTo>
                <a:lnTo>
                  <a:pt x="4359783" y="36036"/>
                </a:lnTo>
                <a:lnTo>
                  <a:pt x="4351774" y="29690"/>
                </a:lnTo>
                <a:lnTo>
                  <a:pt x="4341622" y="26797"/>
                </a:lnTo>
                <a:close/>
              </a:path>
              <a:path w="7265670" h="1073150">
                <a:moveTo>
                  <a:pt x="4447921" y="34925"/>
                </a:moveTo>
                <a:lnTo>
                  <a:pt x="4437455" y="36274"/>
                </a:lnTo>
                <a:lnTo>
                  <a:pt x="4428585" y="41338"/>
                </a:lnTo>
                <a:lnTo>
                  <a:pt x="4422239" y="49355"/>
                </a:lnTo>
                <a:lnTo>
                  <a:pt x="4419346" y="59562"/>
                </a:lnTo>
                <a:lnTo>
                  <a:pt x="4420621" y="70028"/>
                </a:lnTo>
                <a:lnTo>
                  <a:pt x="4425648" y="78898"/>
                </a:lnTo>
                <a:lnTo>
                  <a:pt x="4433651" y="85244"/>
                </a:lnTo>
                <a:lnTo>
                  <a:pt x="4443857" y="88137"/>
                </a:lnTo>
                <a:lnTo>
                  <a:pt x="4454449" y="86862"/>
                </a:lnTo>
                <a:lnTo>
                  <a:pt x="4463319" y="81835"/>
                </a:lnTo>
                <a:lnTo>
                  <a:pt x="4469665" y="73832"/>
                </a:lnTo>
                <a:lnTo>
                  <a:pt x="4472558" y="63626"/>
                </a:lnTo>
                <a:lnTo>
                  <a:pt x="4471265" y="53089"/>
                </a:lnTo>
                <a:lnTo>
                  <a:pt x="4466208" y="44196"/>
                </a:lnTo>
                <a:lnTo>
                  <a:pt x="4458200" y="37873"/>
                </a:lnTo>
                <a:lnTo>
                  <a:pt x="4448048" y="35051"/>
                </a:lnTo>
                <a:close/>
              </a:path>
              <a:path w="7265670" h="1073150">
                <a:moveTo>
                  <a:pt x="4554728" y="44830"/>
                </a:moveTo>
                <a:lnTo>
                  <a:pt x="4544165" y="45938"/>
                </a:lnTo>
                <a:lnTo>
                  <a:pt x="4535185" y="50831"/>
                </a:lnTo>
                <a:lnTo>
                  <a:pt x="4528706" y="58725"/>
                </a:lnTo>
                <a:lnTo>
                  <a:pt x="4525645" y="68834"/>
                </a:lnTo>
                <a:lnTo>
                  <a:pt x="4526752" y="79396"/>
                </a:lnTo>
                <a:lnTo>
                  <a:pt x="4531645" y="88376"/>
                </a:lnTo>
                <a:lnTo>
                  <a:pt x="4539539" y="94855"/>
                </a:lnTo>
                <a:lnTo>
                  <a:pt x="4549648" y="97916"/>
                </a:lnTo>
                <a:lnTo>
                  <a:pt x="4560284" y="96809"/>
                </a:lnTo>
                <a:lnTo>
                  <a:pt x="4569269" y="91916"/>
                </a:lnTo>
                <a:lnTo>
                  <a:pt x="4575778" y="84022"/>
                </a:lnTo>
                <a:lnTo>
                  <a:pt x="4578858" y="73913"/>
                </a:lnTo>
                <a:lnTo>
                  <a:pt x="4577695" y="63351"/>
                </a:lnTo>
                <a:lnTo>
                  <a:pt x="4572793" y="54371"/>
                </a:lnTo>
                <a:lnTo>
                  <a:pt x="4564891" y="47892"/>
                </a:lnTo>
                <a:lnTo>
                  <a:pt x="4554728" y="44830"/>
                </a:lnTo>
                <a:close/>
              </a:path>
              <a:path w="7265670" h="1073150">
                <a:moveTo>
                  <a:pt x="4661408" y="55499"/>
                </a:moveTo>
                <a:lnTo>
                  <a:pt x="4650749" y="56419"/>
                </a:lnTo>
                <a:lnTo>
                  <a:pt x="4641707" y="61150"/>
                </a:lnTo>
                <a:lnTo>
                  <a:pt x="4635117" y="68929"/>
                </a:lnTo>
                <a:lnTo>
                  <a:pt x="4631944" y="78994"/>
                </a:lnTo>
                <a:lnTo>
                  <a:pt x="4632864" y="89580"/>
                </a:lnTo>
                <a:lnTo>
                  <a:pt x="4637595" y="98631"/>
                </a:lnTo>
                <a:lnTo>
                  <a:pt x="4645374" y="105229"/>
                </a:lnTo>
                <a:lnTo>
                  <a:pt x="4655439" y="108458"/>
                </a:lnTo>
                <a:lnTo>
                  <a:pt x="4666097" y="107517"/>
                </a:lnTo>
                <a:lnTo>
                  <a:pt x="4675139" y="102742"/>
                </a:lnTo>
                <a:lnTo>
                  <a:pt x="4681729" y="94920"/>
                </a:lnTo>
                <a:lnTo>
                  <a:pt x="4684903" y="84836"/>
                </a:lnTo>
                <a:lnTo>
                  <a:pt x="4683982" y="74304"/>
                </a:lnTo>
                <a:lnTo>
                  <a:pt x="4679251" y="65262"/>
                </a:lnTo>
                <a:lnTo>
                  <a:pt x="4671472" y="58672"/>
                </a:lnTo>
                <a:lnTo>
                  <a:pt x="4661408" y="55499"/>
                </a:lnTo>
                <a:close/>
              </a:path>
              <a:path w="7265670" h="1073150">
                <a:moveTo>
                  <a:pt x="4767453" y="67183"/>
                </a:moveTo>
                <a:lnTo>
                  <a:pt x="4756866" y="68123"/>
                </a:lnTo>
                <a:lnTo>
                  <a:pt x="4747815" y="72898"/>
                </a:lnTo>
                <a:lnTo>
                  <a:pt x="4741217" y="80720"/>
                </a:lnTo>
                <a:lnTo>
                  <a:pt x="4737989" y="90804"/>
                </a:lnTo>
                <a:lnTo>
                  <a:pt x="4738911" y="101338"/>
                </a:lnTo>
                <a:lnTo>
                  <a:pt x="4743656" y="110394"/>
                </a:lnTo>
                <a:lnTo>
                  <a:pt x="4751472" y="117022"/>
                </a:lnTo>
                <a:lnTo>
                  <a:pt x="4761611" y="120269"/>
                </a:lnTo>
                <a:lnTo>
                  <a:pt x="4772144" y="119274"/>
                </a:lnTo>
                <a:lnTo>
                  <a:pt x="4781200" y="114506"/>
                </a:lnTo>
                <a:lnTo>
                  <a:pt x="4787828" y="106713"/>
                </a:lnTo>
                <a:lnTo>
                  <a:pt x="4791075" y="96647"/>
                </a:lnTo>
                <a:lnTo>
                  <a:pt x="4790080" y="86060"/>
                </a:lnTo>
                <a:lnTo>
                  <a:pt x="4785312" y="77009"/>
                </a:lnTo>
                <a:lnTo>
                  <a:pt x="4777519" y="70411"/>
                </a:lnTo>
                <a:lnTo>
                  <a:pt x="4767453" y="67183"/>
                </a:lnTo>
                <a:close/>
              </a:path>
              <a:path w="7265670" h="1073150">
                <a:moveTo>
                  <a:pt x="4873879" y="80390"/>
                </a:moveTo>
                <a:lnTo>
                  <a:pt x="4863195" y="81145"/>
                </a:lnTo>
                <a:lnTo>
                  <a:pt x="4854067" y="85756"/>
                </a:lnTo>
                <a:lnTo>
                  <a:pt x="4847320" y="93464"/>
                </a:lnTo>
                <a:lnTo>
                  <a:pt x="4843907" y="103504"/>
                </a:lnTo>
                <a:lnTo>
                  <a:pt x="4844714" y="114061"/>
                </a:lnTo>
                <a:lnTo>
                  <a:pt x="4849320" y="123189"/>
                </a:lnTo>
                <a:lnTo>
                  <a:pt x="4856997" y="129936"/>
                </a:lnTo>
                <a:lnTo>
                  <a:pt x="4867021" y="133350"/>
                </a:lnTo>
                <a:lnTo>
                  <a:pt x="4877702" y="132542"/>
                </a:lnTo>
                <a:lnTo>
                  <a:pt x="4886817" y="127936"/>
                </a:lnTo>
                <a:lnTo>
                  <a:pt x="4893526" y="120259"/>
                </a:lnTo>
                <a:lnTo>
                  <a:pt x="4896866" y="110236"/>
                </a:lnTo>
                <a:lnTo>
                  <a:pt x="4896131" y="99679"/>
                </a:lnTo>
                <a:lnTo>
                  <a:pt x="4891563" y="90550"/>
                </a:lnTo>
                <a:lnTo>
                  <a:pt x="4883900" y="83804"/>
                </a:lnTo>
                <a:lnTo>
                  <a:pt x="4873879" y="80390"/>
                </a:lnTo>
                <a:close/>
              </a:path>
              <a:path w="7265670" h="1073150">
                <a:moveTo>
                  <a:pt x="4980051" y="94487"/>
                </a:moveTo>
                <a:lnTo>
                  <a:pt x="4969452" y="95055"/>
                </a:lnTo>
                <a:lnTo>
                  <a:pt x="4960223" y="99504"/>
                </a:lnTo>
                <a:lnTo>
                  <a:pt x="4953351" y="107096"/>
                </a:lnTo>
                <a:lnTo>
                  <a:pt x="4949825" y="117094"/>
                </a:lnTo>
                <a:lnTo>
                  <a:pt x="4950392" y="127619"/>
                </a:lnTo>
                <a:lnTo>
                  <a:pt x="4954841" y="136810"/>
                </a:lnTo>
                <a:lnTo>
                  <a:pt x="4962433" y="143668"/>
                </a:lnTo>
                <a:lnTo>
                  <a:pt x="4972431" y="147192"/>
                </a:lnTo>
                <a:lnTo>
                  <a:pt x="4983011" y="146625"/>
                </a:lnTo>
                <a:lnTo>
                  <a:pt x="4992211" y="142176"/>
                </a:lnTo>
                <a:lnTo>
                  <a:pt x="4999077" y="134584"/>
                </a:lnTo>
                <a:lnTo>
                  <a:pt x="5002657" y="124587"/>
                </a:lnTo>
                <a:lnTo>
                  <a:pt x="5002089" y="114061"/>
                </a:lnTo>
                <a:lnTo>
                  <a:pt x="4997640" y="104870"/>
                </a:lnTo>
                <a:lnTo>
                  <a:pt x="4990048" y="98012"/>
                </a:lnTo>
                <a:lnTo>
                  <a:pt x="4980051" y="94487"/>
                </a:lnTo>
                <a:close/>
              </a:path>
              <a:path w="7265670" h="1073150">
                <a:moveTo>
                  <a:pt x="5085715" y="109600"/>
                </a:moveTo>
                <a:lnTo>
                  <a:pt x="5075116" y="110239"/>
                </a:lnTo>
                <a:lnTo>
                  <a:pt x="5065887" y="114712"/>
                </a:lnTo>
                <a:lnTo>
                  <a:pt x="5059015" y="122281"/>
                </a:lnTo>
                <a:lnTo>
                  <a:pt x="5055489" y="132207"/>
                </a:lnTo>
                <a:lnTo>
                  <a:pt x="5056056" y="142805"/>
                </a:lnTo>
                <a:lnTo>
                  <a:pt x="5060505" y="152034"/>
                </a:lnTo>
                <a:lnTo>
                  <a:pt x="5068097" y="158906"/>
                </a:lnTo>
                <a:lnTo>
                  <a:pt x="5078095" y="162433"/>
                </a:lnTo>
                <a:lnTo>
                  <a:pt x="5088675" y="161865"/>
                </a:lnTo>
                <a:lnTo>
                  <a:pt x="5097875" y="157416"/>
                </a:lnTo>
                <a:lnTo>
                  <a:pt x="5104741" y="149824"/>
                </a:lnTo>
                <a:lnTo>
                  <a:pt x="5108321" y="139826"/>
                </a:lnTo>
                <a:lnTo>
                  <a:pt x="5107699" y="129301"/>
                </a:lnTo>
                <a:lnTo>
                  <a:pt x="5103256" y="120110"/>
                </a:lnTo>
                <a:lnTo>
                  <a:pt x="5095694" y="113252"/>
                </a:lnTo>
                <a:lnTo>
                  <a:pt x="5085715" y="109727"/>
                </a:lnTo>
                <a:close/>
              </a:path>
              <a:path w="7265670" h="1073150">
                <a:moveTo>
                  <a:pt x="5191633" y="126491"/>
                </a:moveTo>
                <a:lnTo>
                  <a:pt x="5180955" y="126871"/>
                </a:lnTo>
                <a:lnTo>
                  <a:pt x="5171678" y="131143"/>
                </a:lnTo>
                <a:lnTo>
                  <a:pt x="5164663" y="138582"/>
                </a:lnTo>
                <a:lnTo>
                  <a:pt x="5160899" y="148462"/>
                </a:lnTo>
                <a:lnTo>
                  <a:pt x="5161351" y="159085"/>
                </a:lnTo>
                <a:lnTo>
                  <a:pt x="5165661" y="168386"/>
                </a:lnTo>
                <a:lnTo>
                  <a:pt x="5173114" y="175377"/>
                </a:lnTo>
                <a:lnTo>
                  <a:pt x="5182997" y="179070"/>
                </a:lnTo>
                <a:lnTo>
                  <a:pt x="5193672" y="178688"/>
                </a:lnTo>
                <a:lnTo>
                  <a:pt x="5202935" y="174402"/>
                </a:lnTo>
                <a:lnTo>
                  <a:pt x="5209913" y="166925"/>
                </a:lnTo>
                <a:lnTo>
                  <a:pt x="5213604" y="156972"/>
                </a:lnTo>
                <a:lnTo>
                  <a:pt x="5213224" y="146423"/>
                </a:lnTo>
                <a:lnTo>
                  <a:pt x="5208952" y="137160"/>
                </a:lnTo>
                <a:lnTo>
                  <a:pt x="5201513" y="130182"/>
                </a:lnTo>
                <a:lnTo>
                  <a:pt x="5191633" y="126491"/>
                </a:lnTo>
                <a:close/>
              </a:path>
              <a:path w="7265670" h="1073150">
                <a:moveTo>
                  <a:pt x="5297297" y="144145"/>
                </a:moveTo>
                <a:lnTo>
                  <a:pt x="5286597" y="144410"/>
                </a:lnTo>
                <a:lnTo>
                  <a:pt x="5277262" y="148558"/>
                </a:lnTo>
                <a:lnTo>
                  <a:pt x="5270166" y="155896"/>
                </a:lnTo>
                <a:lnTo>
                  <a:pt x="5266309" y="165735"/>
                </a:lnTo>
                <a:lnTo>
                  <a:pt x="5266503" y="176309"/>
                </a:lnTo>
                <a:lnTo>
                  <a:pt x="5270627" y="185658"/>
                </a:lnTo>
                <a:lnTo>
                  <a:pt x="5277989" y="192791"/>
                </a:lnTo>
                <a:lnTo>
                  <a:pt x="5287899" y="196723"/>
                </a:lnTo>
                <a:lnTo>
                  <a:pt x="5298473" y="196457"/>
                </a:lnTo>
                <a:lnTo>
                  <a:pt x="5307822" y="192309"/>
                </a:lnTo>
                <a:lnTo>
                  <a:pt x="5314955" y="184971"/>
                </a:lnTo>
                <a:lnTo>
                  <a:pt x="5318887" y="175133"/>
                </a:lnTo>
                <a:lnTo>
                  <a:pt x="5318621" y="164558"/>
                </a:lnTo>
                <a:lnTo>
                  <a:pt x="5314473" y="155209"/>
                </a:lnTo>
                <a:lnTo>
                  <a:pt x="5307135" y="148076"/>
                </a:lnTo>
                <a:lnTo>
                  <a:pt x="5297297" y="144145"/>
                </a:lnTo>
                <a:close/>
              </a:path>
              <a:path w="7265670" h="1073150">
                <a:moveTo>
                  <a:pt x="5402326" y="162940"/>
                </a:moveTo>
                <a:lnTo>
                  <a:pt x="5391733" y="163153"/>
                </a:lnTo>
                <a:lnTo>
                  <a:pt x="5382355" y="167306"/>
                </a:lnTo>
                <a:lnTo>
                  <a:pt x="5375215" y="174674"/>
                </a:lnTo>
                <a:lnTo>
                  <a:pt x="5371338" y="184530"/>
                </a:lnTo>
                <a:lnTo>
                  <a:pt x="5371603" y="195103"/>
                </a:lnTo>
                <a:lnTo>
                  <a:pt x="5375751" y="204438"/>
                </a:lnTo>
                <a:lnTo>
                  <a:pt x="5383089" y="211534"/>
                </a:lnTo>
                <a:lnTo>
                  <a:pt x="5392928" y="215391"/>
                </a:lnTo>
                <a:lnTo>
                  <a:pt x="5403520" y="215199"/>
                </a:lnTo>
                <a:lnTo>
                  <a:pt x="5412898" y="211089"/>
                </a:lnTo>
                <a:lnTo>
                  <a:pt x="5420038" y="203765"/>
                </a:lnTo>
                <a:lnTo>
                  <a:pt x="5423916" y="193928"/>
                </a:lnTo>
                <a:lnTo>
                  <a:pt x="5423650" y="183282"/>
                </a:lnTo>
                <a:lnTo>
                  <a:pt x="5419502" y="173910"/>
                </a:lnTo>
                <a:lnTo>
                  <a:pt x="5412164" y="166800"/>
                </a:lnTo>
                <a:lnTo>
                  <a:pt x="5402326" y="162940"/>
                </a:lnTo>
                <a:close/>
              </a:path>
              <a:path w="7265670" h="1073150">
                <a:moveTo>
                  <a:pt x="5507609" y="183514"/>
                </a:moveTo>
                <a:lnTo>
                  <a:pt x="5476245" y="215068"/>
                </a:lnTo>
                <a:lnTo>
                  <a:pt x="5480192" y="224488"/>
                </a:lnTo>
                <a:lnTo>
                  <a:pt x="5487402" y="231741"/>
                </a:lnTo>
                <a:lnTo>
                  <a:pt x="5497195" y="235838"/>
                </a:lnTo>
                <a:lnTo>
                  <a:pt x="5507793" y="235833"/>
                </a:lnTo>
                <a:lnTo>
                  <a:pt x="5517213" y="231886"/>
                </a:lnTo>
                <a:lnTo>
                  <a:pt x="5524466" y="224676"/>
                </a:lnTo>
                <a:lnTo>
                  <a:pt x="5528486" y="215068"/>
                </a:lnTo>
                <a:lnTo>
                  <a:pt x="5528558" y="204285"/>
                </a:lnTo>
                <a:lnTo>
                  <a:pt x="5524611" y="194865"/>
                </a:lnTo>
                <a:lnTo>
                  <a:pt x="5517401" y="187612"/>
                </a:lnTo>
                <a:lnTo>
                  <a:pt x="5507609" y="183514"/>
                </a:lnTo>
                <a:close/>
              </a:path>
              <a:path w="7265670" h="1073150">
                <a:moveTo>
                  <a:pt x="5601888" y="205069"/>
                </a:moveTo>
                <a:lnTo>
                  <a:pt x="5592397" y="208883"/>
                </a:lnTo>
                <a:lnTo>
                  <a:pt x="5585025" y="215983"/>
                </a:lnTo>
                <a:lnTo>
                  <a:pt x="5580761" y="225678"/>
                </a:lnTo>
                <a:lnTo>
                  <a:pt x="5580651" y="236245"/>
                </a:lnTo>
                <a:lnTo>
                  <a:pt x="5584459" y="245729"/>
                </a:lnTo>
                <a:lnTo>
                  <a:pt x="5591530" y="253093"/>
                </a:lnTo>
                <a:lnTo>
                  <a:pt x="5601208" y="257301"/>
                </a:lnTo>
                <a:lnTo>
                  <a:pt x="5611901" y="257482"/>
                </a:lnTo>
                <a:lnTo>
                  <a:pt x="5621385" y="253698"/>
                </a:lnTo>
                <a:lnTo>
                  <a:pt x="5628749" y="246604"/>
                </a:lnTo>
                <a:lnTo>
                  <a:pt x="5632958" y="236854"/>
                </a:lnTo>
                <a:lnTo>
                  <a:pt x="5633138" y="226288"/>
                </a:lnTo>
                <a:lnTo>
                  <a:pt x="5629354" y="216804"/>
                </a:lnTo>
                <a:lnTo>
                  <a:pt x="5622260" y="209440"/>
                </a:lnTo>
                <a:lnTo>
                  <a:pt x="5612511" y="205232"/>
                </a:lnTo>
                <a:lnTo>
                  <a:pt x="5601888" y="205069"/>
                </a:lnTo>
                <a:close/>
              </a:path>
              <a:path w="7265670" h="1073150">
                <a:moveTo>
                  <a:pt x="5706693" y="227722"/>
                </a:moveTo>
                <a:lnTo>
                  <a:pt x="5697124" y="231330"/>
                </a:lnTo>
                <a:lnTo>
                  <a:pt x="5689603" y="238271"/>
                </a:lnTo>
                <a:lnTo>
                  <a:pt x="5685155" y="247903"/>
                </a:lnTo>
                <a:lnTo>
                  <a:pt x="5684839" y="258496"/>
                </a:lnTo>
                <a:lnTo>
                  <a:pt x="5688441" y="268065"/>
                </a:lnTo>
                <a:lnTo>
                  <a:pt x="5695352" y="275586"/>
                </a:lnTo>
                <a:lnTo>
                  <a:pt x="5704967" y="280035"/>
                </a:lnTo>
                <a:lnTo>
                  <a:pt x="5715684" y="280404"/>
                </a:lnTo>
                <a:lnTo>
                  <a:pt x="5725239" y="276796"/>
                </a:lnTo>
                <a:lnTo>
                  <a:pt x="5732722" y="269855"/>
                </a:lnTo>
                <a:lnTo>
                  <a:pt x="5737098" y="260223"/>
                </a:lnTo>
                <a:lnTo>
                  <a:pt x="5737467" y="249630"/>
                </a:lnTo>
                <a:lnTo>
                  <a:pt x="5733859" y="240061"/>
                </a:lnTo>
                <a:lnTo>
                  <a:pt x="5726918" y="232540"/>
                </a:lnTo>
                <a:lnTo>
                  <a:pt x="5717286" y="228091"/>
                </a:lnTo>
                <a:lnTo>
                  <a:pt x="5706693" y="227722"/>
                </a:lnTo>
                <a:close/>
              </a:path>
              <a:path w="7265670" h="1073150">
                <a:moveTo>
                  <a:pt x="5810579" y="252233"/>
                </a:moveTo>
                <a:lnTo>
                  <a:pt x="5801010" y="255841"/>
                </a:lnTo>
                <a:lnTo>
                  <a:pt x="5793489" y="262782"/>
                </a:lnTo>
                <a:lnTo>
                  <a:pt x="5789041" y="272414"/>
                </a:lnTo>
                <a:lnTo>
                  <a:pt x="5788725" y="283007"/>
                </a:lnTo>
                <a:lnTo>
                  <a:pt x="5792327" y="292576"/>
                </a:lnTo>
                <a:lnTo>
                  <a:pt x="5799238" y="300097"/>
                </a:lnTo>
                <a:lnTo>
                  <a:pt x="5808853" y="304546"/>
                </a:lnTo>
                <a:lnTo>
                  <a:pt x="5819517" y="304861"/>
                </a:lnTo>
                <a:lnTo>
                  <a:pt x="5829077" y="301259"/>
                </a:lnTo>
                <a:lnTo>
                  <a:pt x="5836590" y="294348"/>
                </a:lnTo>
                <a:lnTo>
                  <a:pt x="5840984" y="284734"/>
                </a:lnTo>
                <a:lnTo>
                  <a:pt x="5841353" y="274141"/>
                </a:lnTo>
                <a:lnTo>
                  <a:pt x="5837745" y="264572"/>
                </a:lnTo>
                <a:lnTo>
                  <a:pt x="5830804" y="257051"/>
                </a:lnTo>
                <a:lnTo>
                  <a:pt x="5821172" y="252602"/>
                </a:lnTo>
                <a:lnTo>
                  <a:pt x="5810579" y="252233"/>
                </a:lnTo>
                <a:close/>
              </a:path>
              <a:path w="7265670" h="1073150">
                <a:moveTo>
                  <a:pt x="5914568" y="278334"/>
                </a:moveTo>
                <a:lnTo>
                  <a:pt x="5904928" y="281765"/>
                </a:lnTo>
                <a:lnTo>
                  <a:pt x="5897288" y="288553"/>
                </a:lnTo>
                <a:lnTo>
                  <a:pt x="5892673" y="298069"/>
                </a:lnTo>
                <a:lnTo>
                  <a:pt x="5892115" y="308631"/>
                </a:lnTo>
                <a:lnTo>
                  <a:pt x="5895546" y="318277"/>
                </a:lnTo>
                <a:lnTo>
                  <a:pt x="5902334" y="325947"/>
                </a:lnTo>
                <a:lnTo>
                  <a:pt x="5911850" y="330580"/>
                </a:lnTo>
                <a:lnTo>
                  <a:pt x="5922466" y="331138"/>
                </a:lnTo>
                <a:lnTo>
                  <a:pt x="5932106" y="327707"/>
                </a:lnTo>
                <a:lnTo>
                  <a:pt x="5939746" y="320919"/>
                </a:lnTo>
                <a:lnTo>
                  <a:pt x="5944362" y="311403"/>
                </a:lnTo>
                <a:lnTo>
                  <a:pt x="5944919" y="300787"/>
                </a:lnTo>
                <a:lnTo>
                  <a:pt x="5941488" y="291147"/>
                </a:lnTo>
                <a:lnTo>
                  <a:pt x="5934700" y="283507"/>
                </a:lnTo>
                <a:lnTo>
                  <a:pt x="5925185" y="278891"/>
                </a:lnTo>
                <a:lnTo>
                  <a:pt x="5914568" y="278334"/>
                </a:lnTo>
                <a:close/>
              </a:path>
              <a:path w="7265670" h="1073150">
                <a:moveTo>
                  <a:pt x="6018230" y="305939"/>
                </a:moveTo>
                <a:lnTo>
                  <a:pt x="6008512" y="309149"/>
                </a:lnTo>
                <a:lnTo>
                  <a:pt x="6000724" y="315741"/>
                </a:lnTo>
                <a:lnTo>
                  <a:pt x="5995924" y="325120"/>
                </a:lnTo>
                <a:lnTo>
                  <a:pt x="5995104" y="335706"/>
                </a:lnTo>
                <a:lnTo>
                  <a:pt x="5998321" y="345424"/>
                </a:lnTo>
                <a:lnTo>
                  <a:pt x="6004942" y="353212"/>
                </a:lnTo>
                <a:lnTo>
                  <a:pt x="6014339" y="358013"/>
                </a:lnTo>
                <a:lnTo>
                  <a:pt x="6024981" y="358850"/>
                </a:lnTo>
                <a:lnTo>
                  <a:pt x="6034674" y="355663"/>
                </a:lnTo>
                <a:lnTo>
                  <a:pt x="6042487" y="349047"/>
                </a:lnTo>
                <a:lnTo>
                  <a:pt x="6047359" y="339598"/>
                </a:lnTo>
                <a:lnTo>
                  <a:pt x="6048122" y="329011"/>
                </a:lnTo>
                <a:lnTo>
                  <a:pt x="6044898" y="319293"/>
                </a:lnTo>
                <a:lnTo>
                  <a:pt x="6038268" y="311505"/>
                </a:lnTo>
                <a:lnTo>
                  <a:pt x="6028817" y="306704"/>
                </a:lnTo>
                <a:lnTo>
                  <a:pt x="6018230" y="305939"/>
                </a:lnTo>
                <a:close/>
              </a:path>
              <a:path w="7265670" h="1073150">
                <a:moveTo>
                  <a:pt x="6121401" y="335143"/>
                </a:moveTo>
                <a:lnTo>
                  <a:pt x="6111636" y="338153"/>
                </a:lnTo>
                <a:lnTo>
                  <a:pt x="6103705" y="344616"/>
                </a:lnTo>
                <a:lnTo>
                  <a:pt x="6098667" y="353949"/>
                </a:lnTo>
                <a:lnTo>
                  <a:pt x="6097694" y="364488"/>
                </a:lnTo>
                <a:lnTo>
                  <a:pt x="6100699" y="374253"/>
                </a:lnTo>
                <a:lnTo>
                  <a:pt x="6107132" y="382184"/>
                </a:lnTo>
                <a:lnTo>
                  <a:pt x="6116447" y="387223"/>
                </a:lnTo>
                <a:lnTo>
                  <a:pt x="6127113" y="388195"/>
                </a:lnTo>
                <a:lnTo>
                  <a:pt x="6136878" y="385190"/>
                </a:lnTo>
                <a:lnTo>
                  <a:pt x="6144809" y="378757"/>
                </a:lnTo>
                <a:lnTo>
                  <a:pt x="6149848" y="369442"/>
                </a:lnTo>
                <a:lnTo>
                  <a:pt x="6150800" y="358903"/>
                </a:lnTo>
                <a:lnTo>
                  <a:pt x="6147752" y="349138"/>
                </a:lnTo>
                <a:lnTo>
                  <a:pt x="6141275" y="341207"/>
                </a:lnTo>
                <a:lnTo>
                  <a:pt x="6131941" y="336169"/>
                </a:lnTo>
                <a:lnTo>
                  <a:pt x="6121401" y="335143"/>
                </a:lnTo>
                <a:close/>
              </a:path>
              <a:path w="7265670" h="1073150">
                <a:moveTo>
                  <a:pt x="6224174" y="366176"/>
                </a:moveTo>
                <a:lnTo>
                  <a:pt x="6214332" y="368966"/>
                </a:lnTo>
                <a:lnTo>
                  <a:pt x="6206251" y="375233"/>
                </a:lnTo>
                <a:lnTo>
                  <a:pt x="6201029" y="384428"/>
                </a:lnTo>
                <a:lnTo>
                  <a:pt x="6199721" y="394938"/>
                </a:lnTo>
                <a:lnTo>
                  <a:pt x="6202473" y="404780"/>
                </a:lnTo>
                <a:lnTo>
                  <a:pt x="6208726" y="412861"/>
                </a:lnTo>
                <a:lnTo>
                  <a:pt x="6217920" y="418084"/>
                </a:lnTo>
                <a:lnTo>
                  <a:pt x="6228538" y="419391"/>
                </a:lnTo>
                <a:lnTo>
                  <a:pt x="6238351" y="416639"/>
                </a:lnTo>
                <a:lnTo>
                  <a:pt x="6246425" y="410386"/>
                </a:lnTo>
                <a:lnTo>
                  <a:pt x="6251702" y="401192"/>
                </a:lnTo>
                <a:lnTo>
                  <a:pt x="6252936" y="390681"/>
                </a:lnTo>
                <a:lnTo>
                  <a:pt x="6250146" y="380825"/>
                </a:lnTo>
                <a:lnTo>
                  <a:pt x="6243879" y="372707"/>
                </a:lnTo>
                <a:lnTo>
                  <a:pt x="6234684" y="367411"/>
                </a:lnTo>
                <a:lnTo>
                  <a:pt x="6224174" y="366176"/>
                </a:lnTo>
                <a:close/>
              </a:path>
              <a:path w="7265670" h="1073150">
                <a:moveTo>
                  <a:pt x="6325520" y="399577"/>
                </a:moveTo>
                <a:lnTo>
                  <a:pt x="6315678" y="402367"/>
                </a:lnTo>
                <a:lnTo>
                  <a:pt x="6307597" y="408634"/>
                </a:lnTo>
                <a:lnTo>
                  <a:pt x="6302375" y="417829"/>
                </a:lnTo>
                <a:lnTo>
                  <a:pt x="6301067" y="428339"/>
                </a:lnTo>
                <a:lnTo>
                  <a:pt x="6303819" y="438181"/>
                </a:lnTo>
                <a:lnTo>
                  <a:pt x="6310072" y="446262"/>
                </a:lnTo>
                <a:lnTo>
                  <a:pt x="6319266" y="451485"/>
                </a:lnTo>
                <a:lnTo>
                  <a:pt x="6329902" y="452792"/>
                </a:lnTo>
                <a:lnTo>
                  <a:pt x="6339744" y="450040"/>
                </a:lnTo>
                <a:lnTo>
                  <a:pt x="6347825" y="443787"/>
                </a:lnTo>
                <a:lnTo>
                  <a:pt x="6353048" y="434594"/>
                </a:lnTo>
                <a:lnTo>
                  <a:pt x="6354300" y="424084"/>
                </a:lnTo>
                <a:lnTo>
                  <a:pt x="6351539" y="414242"/>
                </a:lnTo>
                <a:lnTo>
                  <a:pt x="6345279" y="406161"/>
                </a:lnTo>
                <a:lnTo>
                  <a:pt x="6336030" y="400938"/>
                </a:lnTo>
                <a:lnTo>
                  <a:pt x="6325520" y="399577"/>
                </a:lnTo>
                <a:close/>
              </a:path>
              <a:path w="7265670" h="1073150">
                <a:moveTo>
                  <a:pt x="6427019" y="435143"/>
                </a:moveTo>
                <a:lnTo>
                  <a:pt x="6417071" y="437594"/>
                </a:lnTo>
                <a:lnTo>
                  <a:pt x="6408767" y="443593"/>
                </a:lnTo>
                <a:lnTo>
                  <a:pt x="6403213" y="452627"/>
                </a:lnTo>
                <a:lnTo>
                  <a:pt x="6401603" y="463111"/>
                </a:lnTo>
                <a:lnTo>
                  <a:pt x="6404054" y="473059"/>
                </a:lnTo>
                <a:lnTo>
                  <a:pt x="6410053" y="481363"/>
                </a:lnTo>
                <a:lnTo>
                  <a:pt x="6419088" y="486917"/>
                </a:lnTo>
                <a:lnTo>
                  <a:pt x="6429571" y="488527"/>
                </a:lnTo>
                <a:lnTo>
                  <a:pt x="6439519" y="486076"/>
                </a:lnTo>
                <a:lnTo>
                  <a:pt x="6447823" y="480077"/>
                </a:lnTo>
                <a:lnTo>
                  <a:pt x="6453378" y="471042"/>
                </a:lnTo>
                <a:lnTo>
                  <a:pt x="6454987" y="460579"/>
                </a:lnTo>
                <a:lnTo>
                  <a:pt x="6452536" y="450675"/>
                </a:lnTo>
                <a:lnTo>
                  <a:pt x="6446537" y="442414"/>
                </a:lnTo>
                <a:lnTo>
                  <a:pt x="6437503" y="436879"/>
                </a:lnTo>
                <a:lnTo>
                  <a:pt x="6427019" y="435143"/>
                </a:lnTo>
                <a:close/>
              </a:path>
              <a:path w="7265670" h="1073150">
                <a:moveTo>
                  <a:pt x="6527397" y="473394"/>
                </a:moveTo>
                <a:lnTo>
                  <a:pt x="6517401" y="475535"/>
                </a:lnTo>
                <a:lnTo>
                  <a:pt x="6508954" y="481272"/>
                </a:lnTo>
                <a:lnTo>
                  <a:pt x="6503162" y="490092"/>
                </a:lnTo>
                <a:lnTo>
                  <a:pt x="6501251" y="500528"/>
                </a:lnTo>
                <a:lnTo>
                  <a:pt x="6503400" y="510524"/>
                </a:lnTo>
                <a:lnTo>
                  <a:pt x="6509144" y="518971"/>
                </a:lnTo>
                <a:lnTo>
                  <a:pt x="6518021" y="524763"/>
                </a:lnTo>
                <a:lnTo>
                  <a:pt x="6554602" y="499596"/>
                </a:lnTo>
                <a:lnTo>
                  <a:pt x="6552453" y="489600"/>
                </a:lnTo>
                <a:lnTo>
                  <a:pt x="6546709" y="481153"/>
                </a:lnTo>
                <a:lnTo>
                  <a:pt x="6537833" y="475361"/>
                </a:lnTo>
                <a:lnTo>
                  <a:pt x="6527397" y="473394"/>
                </a:lnTo>
                <a:close/>
              </a:path>
              <a:path w="7265670" h="1073150">
                <a:moveTo>
                  <a:pt x="6626810" y="514602"/>
                </a:moveTo>
                <a:lnTo>
                  <a:pt x="6616747" y="516397"/>
                </a:lnTo>
                <a:lnTo>
                  <a:pt x="6608089" y="521837"/>
                </a:lnTo>
                <a:lnTo>
                  <a:pt x="6601968" y="530478"/>
                </a:lnTo>
                <a:lnTo>
                  <a:pt x="6599680" y="540815"/>
                </a:lnTo>
                <a:lnTo>
                  <a:pt x="6601475" y="550878"/>
                </a:lnTo>
                <a:lnTo>
                  <a:pt x="6606915" y="559536"/>
                </a:lnTo>
                <a:lnTo>
                  <a:pt x="6615557" y="565658"/>
                </a:lnTo>
                <a:lnTo>
                  <a:pt x="6615684" y="565658"/>
                </a:lnTo>
                <a:lnTo>
                  <a:pt x="6626020" y="567945"/>
                </a:lnTo>
                <a:lnTo>
                  <a:pt x="6636083" y="566150"/>
                </a:lnTo>
                <a:lnTo>
                  <a:pt x="6644741" y="560710"/>
                </a:lnTo>
                <a:lnTo>
                  <a:pt x="6650863" y="552069"/>
                </a:lnTo>
                <a:lnTo>
                  <a:pt x="6653131" y="541732"/>
                </a:lnTo>
                <a:lnTo>
                  <a:pt x="6651291" y="531669"/>
                </a:lnTo>
                <a:lnTo>
                  <a:pt x="6645808" y="523011"/>
                </a:lnTo>
                <a:lnTo>
                  <a:pt x="6637147" y="516889"/>
                </a:lnTo>
                <a:lnTo>
                  <a:pt x="6626810" y="514602"/>
                </a:lnTo>
                <a:close/>
              </a:path>
              <a:path w="7265670" h="1073150">
                <a:moveTo>
                  <a:pt x="6724826" y="559165"/>
                </a:moveTo>
                <a:lnTo>
                  <a:pt x="6714696" y="560577"/>
                </a:lnTo>
                <a:lnTo>
                  <a:pt x="6705828" y="565705"/>
                </a:lnTo>
                <a:lnTo>
                  <a:pt x="6699377" y="574166"/>
                </a:lnTo>
                <a:lnTo>
                  <a:pt x="6696692" y="584386"/>
                </a:lnTo>
                <a:lnTo>
                  <a:pt x="6698091" y="594487"/>
                </a:lnTo>
                <a:lnTo>
                  <a:pt x="6703181" y="603349"/>
                </a:lnTo>
                <a:lnTo>
                  <a:pt x="6711569" y="609853"/>
                </a:lnTo>
                <a:lnTo>
                  <a:pt x="6721933" y="612538"/>
                </a:lnTo>
                <a:lnTo>
                  <a:pt x="6732063" y="611139"/>
                </a:lnTo>
                <a:lnTo>
                  <a:pt x="6740931" y="606049"/>
                </a:lnTo>
                <a:lnTo>
                  <a:pt x="6747383" y="597662"/>
                </a:lnTo>
                <a:lnTo>
                  <a:pt x="6750065" y="587371"/>
                </a:lnTo>
                <a:lnTo>
                  <a:pt x="6748653" y="577246"/>
                </a:lnTo>
                <a:lnTo>
                  <a:pt x="6743525" y="568408"/>
                </a:lnTo>
                <a:lnTo>
                  <a:pt x="6735064" y="561975"/>
                </a:lnTo>
                <a:lnTo>
                  <a:pt x="6724826" y="559165"/>
                </a:lnTo>
                <a:close/>
              </a:path>
              <a:path w="7265670" h="1073150">
                <a:moveTo>
                  <a:pt x="6820812" y="607915"/>
                </a:moveTo>
                <a:lnTo>
                  <a:pt x="6810629" y="608917"/>
                </a:lnTo>
                <a:lnTo>
                  <a:pt x="6801588" y="613658"/>
                </a:lnTo>
                <a:lnTo>
                  <a:pt x="6794881" y="621791"/>
                </a:lnTo>
                <a:lnTo>
                  <a:pt x="6791801" y="631983"/>
                </a:lnTo>
                <a:lnTo>
                  <a:pt x="6792817" y="642175"/>
                </a:lnTo>
                <a:lnTo>
                  <a:pt x="6797595" y="651224"/>
                </a:lnTo>
                <a:lnTo>
                  <a:pt x="6805803" y="657987"/>
                </a:lnTo>
                <a:lnTo>
                  <a:pt x="6815921" y="661048"/>
                </a:lnTo>
                <a:lnTo>
                  <a:pt x="6826075" y="660003"/>
                </a:lnTo>
                <a:lnTo>
                  <a:pt x="6835110" y="655218"/>
                </a:lnTo>
                <a:lnTo>
                  <a:pt x="6841871" y="647064"/>
                </a:lnTo>
                <a:lnTo>
                  <a:pt x="6844950" y="636946"/>
                </a:lnTo>
                <a:lnTo>
                  <a:pt x="6843934" y="626792"/>
                </a:lnTo>
                <a:lnTo>
                  <a:pt x="6839156" y="617757"/>
                </a:lnTo>
                <a:lnTo>
                  <a:pt x="6830949" y="610997"/>
                </a:lnTo>
                <a:lnTo>
                  <a:pt x="6820812" y="607915"/>
                </a:lnTo>
                <a:close/>
              </a:path>
              <a:path w="7265670" h="1073150">
                <a:moveTo>
                  <a:pt x="6914600" y="661451"/>
                </a:moveTo>
                <a:lnTo>
                  <a:pt x="6904402" y="661923"/>
                </a:lnTo>
                <a:lnTo>
                  <a:pt x="6895133" y="666206"/>
                </a:lnTo>
                <a:lnTo>
                  <a:pt x="6887972" y="673988"/>
                </a:lnTo>
                <a:lnTo>
                  <a:pt x="6884380" y="684010"/>
                </a:lnTo>
                <a:lnTo>
                  <a:pt x="6884860" y="694245"/>
                </a:lnTo>
                <a:lnTo>
                  <a:pt x="6889150" y="703528"/>
                </a:lnTo>
                <a:lnTo>
                  <a:pt x="6896989" y="710692"/>
                </a:lnTo>
                <a:lnTo>
                  <a:pt x="6906936" y="714265"/>
                </a:lnTo>
                <a:lnTo>
                  <a:pt x="6917134" y="713755"/>
                </a:lnTo>
                <a:lnTo>
                  <a:pt x="6926403" y="709459"/>
                </a:lnTo>
                <a:lnTo>
                  <a:pt x="6933565" y="701675"/>
                </a:lnTo>
                <a:lnTo>
                  <a:pt x="6937156" y="691727"/>
                </a:lnTo>
                <a:lnTo>
                  <a:pt x="6936676" y="681529"/>
                </a:lnTo>
                <a:lnTo>
                  <a:pt x="6932386" y="672260"/>
                </a:lnTo>
                <a:lnTo>
                  <a:pt x="6924548" y="665099"/>
                </a:lnTo>
                <a:lnTo>
                  <a:pt x="6914600" y="661451"/>
                </a:lnTo>
                <a:close/>
              </a:path>
              <a:path w="7265670" h="1073150">
                <a:moveTo>
                  <a:pt x="6995160" y="721391"/>
                </a:moveTo>
                <a:lnTo>
                  <a:pt x="6985504" y="724812"/>
                </a:lnTo>
                <a:lnTo>
                  <a:pt x="6977634" y="731901"/>
                </a:lnTo>
                <a:lnTo>
                  <a:pt x="6973129" y="741465"/>
                </a:lnTo>
                <a:lnTo>
                  <a:pt x="6972649" y="751649"/>
                </a:lnTo>
                <a:lnTo>
                  <a:pt x="6976026" y="761261"/>
                </a:lnTo>
                <a:lnTo>
                  <a:pt x="6983095" y="769112"/>
                </a:lnTo>
                <a:lnTo>
                  <a:pt x="6992733" y="773743"/>
                </a:lnTo>
                <a:lnTo>
                  <a:pt x="7002954" y="774223"/>
                </a:lnTo>
                <a:lnTo>
                  <a:pt x="7012580" y="770846"/>
                </a:lnTo>
                <a:lnTo>
                  <a:pt x="7020433" y="763777"/>
                </a:lnTo>
                <a:lnTo>
                  <a:pt x="7024991" y="754193"/>
                </a:lnTo>
                <a:lnTo>
                  <a:pt x="7025465" y="743965"/>
                </a:lnTo>
                <a:lnTo>
                  <a:pt x="7022058" y="734310"/>
                </a:lnTo>
                <a:lnTo>
                  <a:pt x="7014972" y="726439"/>
                </a:lnTo>
                <a:lnTo>
                  <a:pt x="7005387" y="721828"/>
                </a:lnTo>
                <a:lnTo>
                  <a:pt x="6995160" y="721391"/>
                </a:lnTo>
                <a:close/>
              </a:path>
              <a:path w="7265670" h="1073150">
                <a:moveTo>
                  <a:pt x="7011543" y="860551"/>
                </a:moveTo>
                <a:lnTo>
                  <a:pt x="7220966" y="1072769"/>
                </a:lnTo>
                <a:lnTo>
                  <a:pt x="7243734" y="920845"/>
                </a:lnTo>
                <a:lnTo>
                  <a:pt x="7149449" y="920845"/>
                </a:lnTo>
                <a:lnTo>
                  <a:pt x="7139755" y="917563"/>
                </a:lnTo>
                <a:lnTo>
                  <a:pt x="7131812" y="910589"/>
                </a:lnTo>
                <a:lnTo>
                  <a:pt x="7129020" y="904687"/>
                </a:lnTo>
                <a:lnTo>
                  <a:pt x="7011543" y="860551"/>
                </a:lnTo>
                <a:close/>
              </a:path>
              <a:path w="7265670" h="1073150">
                <a:moveTo>
                  <a:pt x="7129020" y="904687"/>
                </a:moveTo>
                <a:lnTo>
                  <a:pt x="7131812" y="910463"/>
                </a:lnTo>
                <a:lnTo>
                  <a:pt x="7139755" y="917563"/>
                </a:lnTo>
                <a:lnTo>
                  <a:pt x="7149449" y="920845"/>
                </a:lnTo>
                <a:lnTo>
                  <a:pt x="7159690" y="920269"/>
                </a:lnTo>
                <a:lnTo>
                  <a:pt x="7164435" y="917992"/>
                </a:lnTo>
                <a:lnTo>
                  <a:pt x="7129020" y="904687"/>
                </a:lnTo>
                <a:close/>
              </a:path>
              <a:path w="7265670" h="1073150">
                <a:moveTo>
                  <a:pt x="7164435" y="917992"/>
                </a:moveTo>
                <a:lnTo>
                  <a:pt x="7159690" y="920269"/>
                </a:lnTo>
                <a:lnTo>
                  <a:pt x="7149449" y="920845"/>
                </a:lnTo>
                <a:lnTo>
                  <a:pt x="7243734" y="920845"/>
                </a:lnTo>
                <a:lnTo>
                  <a:pt x="7243768" y="920623"/>
                </a:lnTo>
                <a:lnTo>
                  <a:pt x="7171436" y="920623"/>
                </a:lnTo>
                <a:lnTo>
                  <a:pt x="7164435" y="917992"/>
                </a:lnTo>
                <a:close/>
              </a:path>
              <a:path w="7265670" h="1073150">
                <a:moveTo>
                  <a:pt x="7265162" y="777875"/>
                </a:moveTo>
                <a:lnTo>
                  <a:pt x="7171436" y="920623"/>
                </a:lnTo>
                <a:lnTo>
                  <a:pt x="7243768" y="920623"/>
                </a:lnTo>
                <a:lnTo>
                  <a:pt x="7265162" y="777875"/>
                </a:lnTo>
                <a:close/>
              </a:path>
              <a:path w="7265670" h="1073150">
                <a:moveTo>
                  <a:pt x="7156735" y="867965"/>
                </a:moveTo>
                <a:lnTo>
                  <a:pt x="7146532" y="868527"/>
                </a:lnTo>
                <a:lnTo>
                  <a:pt x="7137019" y="873125"/>
                </a:lnTo>
                <a:lnTo>
                  <a:pt x="7129972" y="881066"/>
                </a:lnTo>
                <a:lnTo>
                  <a:pt x="7126652" y="890746"/>
                </a:lnTo>
                <a:lnTo>
                  <a:pt x="7127214" y="900949"/>
                </a:lnTo>
                <a:lnTo>
                  <a:pt x="7129020" y="904687"/>
                </a:lnTo>
                <a:lnTo>
                  <a:pt x="7164435" y="917992"/>
                </a:lnTo>
                <a:lnTo>
                  <a:pt x="7169277" y="915669"/>
                </a:lnTo>
                <a:lnTo>
                  <a:pt x="7176250" y="907746"/>
                </a:lnTo>
                <a:lnTo>
                  <a:pt x="7179532" y="898096"/>
                </a:lnTo>
                <a:lnTo>
                  <a:pt x="7178956" y="887898"/>
                </a:lnTo>
                <a:lnTo>
                  <a:pt x="7174357" y="878332"/>
                </a:lnTo>
                <a:lnTo>
                  <a:pt x="7166415" y="871285"/>
                </a:lnTo>
                <a:lnTo>
                  <a:pt x="7156735" y="867965"/>
                </a:lnTo>
                <a:close/>
              </a:path>
              <a:path w="7265670" h="1073150">
                <a:moveTo>
                  <a:pt x="7080583" y="788987"/>
                </a:moveTo>
                <a:lnTo>
                  <a:pt x="7070623" y="791217"/>
                </a:lnTo>
                <a:lnTo>
                  <a:pt x="7061962" y="797306"/>
                </a:lnTo>
                <a:lnTo>
                  <a:pt x="7056334" y="806271"/>
                </a:lnTo>
                <a:lnTo>
                  <a:pt x="7054659" y="816356"/>
                </a:lnTo>
                <a:lnTo>
                  <a:pt x="7056889" y="826345"/>
                </a:lnTo>
                <a:lnTo>
                  <a:pt x="7062978" y="835025"/>
                </a:lnTo>
                <a:lnTo>
                  <a:pt x="7071943" y="840652"/>
                </a:lnTo>
                <a:lnTo>
                  <a:pt x="7082028" y="842327"/>
                </a:lnTo>
                <a:lnTo>
                  <a:pt x="7092017" y="840097"/>
                </a:lnTo>
                <a:lnTo>
                  <a:pt x="7100697" y="834008"/>
                </a:lnTo>
                <a:lnTo>
                  <a:pt x="7106324" y="825043"/>
                </a:lnTo>
                <a:lnTo>
                  <a:pt x="7107999" y="814959"/>
                </a:lnTo>
                <a:lnTo>
                  <a:pt x="7105769" y="804969"/>
                </a:lnTo>
                <a:lnTo>
                  <a:pt x="7099681" y="796289"/>
                </a:lnTo>
                <a:lnTo>
                  <a:pt x="7090662" y="790662"/>
                </a:lnTo>
                <a:lnTo>
                  <a:pt x="7080583" y="788987"/>
                </a:lnTo>
                <a:close/>
              </a:path>
            </a:pathLst>
          </a:custGeom>
          <a:solidFill>
            <a:srgbClr val="B6DF5E"/>
          </a:solidFill>
          <a:ln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35" name="object 45"/>
          <p:cNvSpPr/>
          <p:nvPr/>
        </p:nvSpPr>
        <p:spPr>
          <a:xfrm>
            <a:off x="3447495" y="4592524"/>
            <a:ext cx="1100041" cy="775811"/>
          </a:xfrm>
          <a:custGeom>
            <a:avLst/>
            <a:gdLst/>
            <a:ahLst/>
            <a:cxnLst/>
            <a:rect l="l" t="t" r="r" b="b"/>
            <a:pathLst>
              <a:path w="7805420" h="1034414">
                <a:moveTo>
                  <a:pt x="7778369" y="27432"/>
                </a:moveTo>
                <a:lnTo>
                  <a:pt x="7766956" y="28979"/>
                </a:lnTo>
                <a:lnTo>
                  <a:pt x="7757366" y="34575"/>
                </a:lnTo>
                <a:lnTo>
                  <a:pt x="7750561" y="43362"/>
                </a:lnTo>
                <a:lnTo>
                  <a:pt x="7747508" y="54483"/>
                </a:lnTo>
                <a:lnTo>
                  <a:pt x="7749073" y="65893"/>
                </a:lnTo>
                <a:lnTo>
                  <a:pt x="7754699" y="75469"/>
                </a:lnTo>
                <a:lnTo>
                  <a:pt x="7763492" y="82236"/>
                </a:lnTo>
                <a:lnTo>
                  <a:pt x="7774558" y="85217"/>
                </a:lnTo>
                <a:lnTo>
                  <a:pt x="7785971" y="83669"/>
                </a:lnTo>
                <a:lnTo>
                  <a:pt x="7795561" y="78073"/>
                </a:lnTo>
                <a:lnTo>
                  <a:pt x="7802366" y="69286"/>
                </a:lnTo>
                <a:lnTo>
                  <a:pt x="7805420" y="58166"/>
                </a:lnTo>
                <a:lnTo>
                  <a:pt x="7803854" y="46755"/>
                </a:lnTo>
                <a:lnTo>
                  <a:pt x="7798228" y="37179"/>
                </a:lnTo>
                <a:lnTo>
                  <a:pt x="7789435" y="30412"/>
                </a:lnTo>
                <a:lnTo>
                  <a:pt x="7778369" y="27432"/>
                </a:lnTo>
                <a:close/>
              </a:path>
              <a:path w="7805420" h="1034414">
                <a:moveTo>
                  <a:pt x="7745950" y="136902"/>
                </a:moveTo>
                <a:lnTo>
                  <a:pt x="7734887" y="137795"/>
                </a:lnTo>
                <a:lnTo>
                  <a:pt x="7724991" y="142783"/>
                </a:lnTo>
                <a:lnTo>
                  <a:pt x="7717535" y="151511"/>
                </a:lnTo>
                <a:lnTo>
                  <a:pt x="7713976" y="162522"/>
                </a:lnTo>
                <a:lnTo>
                  <a:pt x="7714869" y="173561"/>
                </a:lnTo>
                <a:lnTo>
                  <a:pt x="7719857" y="183481"/>
                </a:lnTo>
                <a:lnTo>
                  <a:pt x="7728584" y="191008"/>
                </a:lnTo>
                <a:lnTo>
                  <a:pt x="7739540" y="194494"/>
                </a:lnTo>
                <a:lnTo>
                  <a:pt x="7750603" y="193563"/>
                </a:lnTo>
                <a:lnTo>
                  <a:pt x="7760499" y="188561"/>
                </a:lnTo>
                <a:lnTo>
                  <a:pt x="7767955" y="179832"/>
                </a:lnTo>
                <a:lnTo>
                  <a:pt x="7771568" y="168876"/>
                </a:lnTo>
                <a:lnTo>
                  <a:pt x="7770637" y="157813"/>
                </a:lnTo>
                <a:lnTo>
                  <a:pt x="7765635" y="147917"/>
                </a:lnTo>
                <a:lnTo>
                  <a:pt x="7756906" y="140462"/>
                </a:lnTo>
                <a:lnTo>
                  <a:pt x="7745950" y="136902"/>
                </a:lnTo>
                <a:close/>
              </a:path>
              <a:path w="7805420" h="1034414">
                <a:moveTo>
                  <a:pt x="7668609" y="224948"/>
                </a:moveTo>
                <a:lnTo>
                  <a:pt x="7657707" y="226929"/>
                </a:lnTo>
                <a:lnTo>
                  <a:pt x="7648067" y="233172"/>
                </a:lnTo>
                <a:lnTo>
                  <a:pt x="7641466" y="242689"/>
                </a:lnTo>
                <a:lnTo>
                  <a:pt x="7639208" y="253587"/>
                </a:lnTo>
                <a:lnTo>
                  <a:pt x="7641189" y="264533"/>
                </a:lnTo>
                <a:lnTo>
                  <a:pt x="7647432" y="274193"/>
                </a:lnTo>
                <a:lnTo>
                  <a:pt x="7656929" y="280666"/>
                </a:lnTo>
                <a:lnTo>
                  <a:pt x="7667783" y="282924"/>
                </a:lnTo>
                <a:lnTo>
                  <a:pt x="7678685" y="280943"/>
                </a:lnTo>
                <a:lnTo>
                  <a:pt x="7688326" y="274701"/>
                </a:lnTo>
                <a:lnTo>
                  <a:pt x="7694926" y="265183"/>
                </a:lnTo>
                <a:lnTo>
                  <a:pt x="7697184" y="254285"/>
                </a:lnTo>
                <a:lnTo>
                  <a:pt x="7695203" y="243339"/>
                </a:lnTo>
                <a:lnTo>
                  <a:pt x="7688960" y="233680"/>
                </a:lnTo>
                <a:lnTo>
                  <a:pt x="7679463" y="227206"/>
                </a:lnTo>
                <a:lnTo>
                  <a:pt x="7668609" y="224948"/>
                </a:lnTo>
                <a:close/>
              </a:path>
              <a:path w="7805420" h="1034414">
                <a:moveTo>
                  <a:pt x="7571591" y="296866"/>
                </a:moveTo>
                <a:lnTo>
                  <a:pt x="7560945" y="301244"/>
                </a:lnTo>
                <a:lnTo>
                  <a:pt x="7552818" y="309409"/>
                </a:lnTo>
                <a:lnTo>
                  <a:pt x="7548610" y="319706"/>
                </a:lnTo>
                <a:lnTo>
                  <a:pt x="7548600" y="330914"/>
                </a:lnTo>
                <a:lnTo>
                  <a:pt x="7552944" y="341503"/>
                </a:lnTo>
                <a:lnTo>
                  <a:pt x="7561109" y="349555"/>
                </a:lnTo>
                <a:lnTo>
                  <a:pt x="7571406" y="353726"/>
                </a:lnTo>
                <a:lnTo>
                  <a:pt x="7582536" y="353754"/>
                </a:lnTo>
                <a:lnTo>
                  <a:pt x="7593203" y="349377"/>
                </a:lnTo>
                <a:lnTo>
                  <a:pt x="7601255" y="341211"/>
                </a:lnTo>
                <a:lnTo>
                  <a:pt x="7605426" y="330914"/>
                </a:lnTo>
                <a:lnTo>
                  <a:pt x="7605422" y="319706"/>
                </a:lnTo>
                <a:lnTo>
                  <a:pt x="7601077" y="309118"/>
                </a:lnTo>
                <a:lnTo>
                  <a:pt x="7592931" y="301065"/>
                </a:lnTo>
                <a:lnTo>
                  <a:pt x="7582677" y="296894"/>
                </a:lnTo>
                <a:lnTo>
                  <a:pt x="7571591" y="296866"/>
                </a:lnTo>
                <a:close/>
              </a:path>
              <a:path w="7805420" h="1034414">
                <a:moveTo>
                  <a:pt x="7475505" y="357052"/>
                </a:moveTo>
                <a:lnTo>
                  <a:pt x="7464552" y="360426"/>
                </a:lnTo>
                <a:lnTo>
                  <a:pt x="7455634" y="367790"/>
                </a:lnTo>
                <a:lnTo>
                  <a:pt x="7450486" y="377618"/>
                </a:lnTo>
                <a:lnTo>
                  <a:pt x="7449387" y="388661"/>
                </a:lnTo>
                <a:lnTo>
                  <a:pt x="7452741" y="399669"/>
                </a:lnTo>
                <a:lnTo>
                  <a:pt x="7460124" y="408513"/>
                </a:lnTo>
                <a:lnTo>
                  <a:pt x="7469997" y="413654"/>
                </a:lnTo>
                <a:lnTo>
                  <a:pt x="7481083" y="414724"/>
                </a:lnTo>
                <a:lnTo>
                  <a:pt x="7492110" y="411353"/>
                </a:lnTo>
                <a:lnTo>
                  <a:pt x="7500955" y="403969"/>
                </a:lnTo>
                <a:lnTo>
                  <a:pt x="7506096" y="394096"/>
                </a:lnTo>
                <a:lnTo>
                  <a:pt x="7507166" y="383010"/>
                </a:lnTo>
                <a:lnTo>
                  <a:pt x="7503795" y="371983"/>
                </a:lnTo>
                <a:lnTo>
                  <a:pt x="7496413" y="363212"/>
                </a:lnTo>
                <a:lnTo>
                  <a:pt x="7486554" y="358108"/>
                </a:lnTo>
                <a:lnTo>
                  <a:pt x="7475505" y="357052"/>
                </a:lnTo>
                <a:close/>
              </a:path>
              <a:path w="7805420" h="1034414">
                <a:moveTo>
                  <a:pt x="7373802" y="409761"/>
                </a:moveTo>
                <a:lnTo>
                  <a:pt x="7362698" y="412623"/>
                </a:lnTo>
                <a:lnTo>
                  <a:pt x="7353430" y="419530"/>
                </a:lnTo>
                <a:lnTo>
                  <a:pt x="7347839" y="429117"/>
                </a:lnTo>
                <a:lnTo>
                  <a:pt x="7346247" y="440108"/>
                </a:lnTo>
                <a:lnTo>
                  <a:pt x="7349108" y="451231"/>
                </a:lnTo>
                <a:lnTo>
                  <a:pt x="7355998" y="460426"/>
                </a:lnTo>
                <a:lnTo>
                  <a:pt x="7365555" y="466026"/>
                </a:lnTo>
                <a:lnTo>
                  <a:pt x="7376541" y="467625"/>
                </a:lnTo>
                <a:lnTo>
                  <a:pt x="7387717" y="464820"/>
                </a:lnTo>
                <a:lnTo>
                  <a:pt x="7396912" y="457856"/>
                </a:lnTo>
                <a:lnTo>
                  <a:pt x="7402512" y="448262"/>
                </a:lnTo>
                <a:lnTo>
                  <a:pt x="7404111" y="437262"/>
                </a:lnTo>
                <a:lnTo>
                  <a:pt x="7401306" y="426085"/>
                </a:lnTo>
                <a:lnTo>
                  <a:pt x="7394344" y="416944"/>
                </a:lnTo>
                <a:lnTo>
                  <a:pt x="7384764" y="411353"/>
                </a:lnTo>
                <a:lnTo>
                  <a:pt x="7373802" y="409761"/>
                </a:lnTo>
                <a:close/>
              </a:path>
              <a:path w="7805420" h="1034414">
                <a:moveTo>
                  <a:pt x="7269198" y="456987"/>
                </a:moveTo>
                <a:lnTo>
                  <a:pt x="7257923" y="459359"/>
                </a:lnTo>
                <a:lnTo>
                  <a:pt x="7248453" y="465919"/>
                </a:lnTo>
                <a:lnTo>
                  <a:pt x="7242460" y="475265"/>
                </a:lnTo>
                <a:lnTo>
                  <a:pt x="7240420" y="486183"/>
                </a:lnTo>
                <a:lnTo>
                  <a:pt x="7242809" y="497459"/>
                </a:lnTo>
                <a:lnTo>
                  <a:pt x="7249368" y="506928"/>
                </a:lnTo>
                <a:lnTo>
                  <a:pt x="7258700" y="512921"/>
                </a:lnTo>
                <a:lnTo>
                  <a:pt x="7269581" y="514961"/>
                </a:lnTo>
                <a:lnTo>
                  <a:pt x="7280783" y="512572"/>
                </a:lnTo>
                <a:lnTo>
                  <a:pt x="7290325" y="506011"/>
                </a:lnTo>
                <a:lnTo>
                  <a:pt x="7296324" y="496665"/>
                </a:lnTo>
                <a:lnTo>
                  <a:pt x="7298394" y="485747"/>
                </a:lnTo>
                <a:lnTo>
                  <a:pt x="7296023" y="474472"/>
                </a:lnTo>
                <a:lnTo>
                  <a:pt x="7289462" y="465056"/>
                </a:lnTo>
                <a:lnTo>
                  <a:pt x="7280116" y="459057"/>
                </a:lnTo>
                <a:lnTo>
                  <a:pt x="7269198" y="456987"/>
                </a:lnTo>
                <a:close/>
              </a:path>
              <a:path w="7805420" h="1034414">
                <a:moveTo>
                  <a:pt x="7163101" y="499864"/>
                </a:moveTo>
                <a:lnTo>
                  <a:pt x="7151751" y="501650"/>
                </a:lnTo>
                <a:lnTo>
                  <a:pt x="7141854" y="507714"/>
                </a:lnTo>
                <a:lnTo>
                  <a:pt x="7135383" y="516731"/>
                </a:lnTo>
                <a:lnTo>
                  <a:pt x="7132746" y="527510"/>
                </a:lnTo>
                <a:lnTo>
                  <a:pt x="7134479" y="538861"/>
                </a:lnTo>
                <a:lnTo>
                  <a:pt x="7140543" y="548630"/>
                </a:lnTo>
                <a:lnTo>
                  <a:pt x="7149560" y="555101"/>
                </a:lnTo>
                <a:lnTo>
                  <a:pt x="7160339" y="557738"/>
                </a:lnTo>
                <a:lnTo>
                  <a:pt x="7171690" y="556006"/>
                </a:lnTo>
                <a:lnTo>
                  <a:pt x="7181586" y="549941"/>
                </a:lnTo>
                <a:lnTo>
                  <a:pt x="7188057" y="540924"/>
                </a:lnTo>
                <a:lnTo>
                  <a:pt x="7190694" y="530145"/>
                </a:lnTo>
                <a:lnTo>
                  <a:pt x="7188962" y="518795"/>
                </a:lnTo>
                <a:lnTo>
                  <a:pt x="7182897" y="509008"/>
                </a:lnTo>
                <a:lnTo>
                  <a:pt x="7173880" y="502507"/>
                </a:lnTo>
                <a:lnTo>
                  <a:pt x="7163101" y="499864"/>
                </a:lnTo>
                <a:close/>
              </a:path>
              <a:path w="7805420" h="1034414">
                <a:moveTo>
                  <a:pt x="7054798" y="539009"/>
                </a:moveTo>
                <a:lnTo>
                  <a:pt x="7043420" y="540512"/>
                </a:lnTo>
                <a:lnTo>
                  <a:pt x="7033367" y="546318"/>
                </a:lnTo>
                <a:lnTo>
                  <a:pt x="7026656" y="555148"/>
                </a:lnTo>
                <a:lnTo>
                  <a:pt x="7023754" y="565836"/>
                </a:lnTo>
                <a:lnTo>
                  <a:pt x="7025258" y="577215"/>
                </a:lnTo>
                <a:lnTo>
                  <a:pt x="7030993" y="587142"/>
                </a:lnTo>
                <a:lnTo>
                  <a:pt x="7039800" y="593867"/>
                </a:lnTo>
                <a:lnTo>
                  <a:pt x="7050512" y="596806"/>
                </a:lnTo>
                <a:lnTo>
                  <a:pt x="7061962" y="595376"/>
                </a:lnTo>
                <a:lnTo>
                  <a:pt x="7071889" y="589569"/>
                </a:lnTo>
                <a:lnTo>
                  <a:pt x="7078614" y="580739"/>
                </a:lnTo>
                <a:lnTo>
                  <a:pt x="7081553" y="570051"/>
                </a:lnTo>
                <a:lnTo>
                  <a:pt x="7080123" y="558673"/>
                </a:lnTo>
                <a:lnTo>
                  <a:pt x="7074316" y="548673"/>
                </a:lnTo>
                <a:lnTo>
                  <a:pt x="7065486" y="541924"/>
                </a:lnTo>
                <a:lnTo>
                  <a:pt x="7054798" y="539009"/>
                </a:lnTo>
                <a:close/>
              </a:path>
              <a:path w="7805420" h="1034414">
                <a:moveTo>
                  <a:pt x="6945497" y="575306"/>
                </a:moveTo>
                <a:lnTo>
                  <a:pt x="6934073" y="576453"/>
                </a:lnTo>
                <a:lnTo>
                  <a:pt x="6923932" y="581947"/>
                </a:lnTo>
                <a:lnTo>
                  <a:pt x="6916959" y="590597"/>
                </a:lnTo>
                <a:lnTo>
                  <a:pt x="6913749" y="601223"/>
                </a:lnTo>
                <a:lnTo>
                  <a:pt x="6914896" y="612648"/>
                </a:lnTo>
                <a:lnTo>
                  <a:pt x="6920390" y="622788"/>
                </a:lnTo>
                <a:lnTo>
                  <a:pt x="6929040" y="629761"/>
                </a:lnTo>
                <a:lnTo>
                  <a:pt x="6939666" y="632971"/>
                </a:lnTo>
                <a:lnTo>
                  <a:pt x="6951091" y="631825"/>
                </a:lnTo>
                <a:lnTo>
                  <a:pt x="6961231" y="626330"/>
                </a:lnTo>
                <a:lnTo>
                  <a:pt x="6968204" y="617680"/>
                </a:lnTo>
                <a:lnTo>
                  <a:pt x="6971414" y="607054"/>
                </a:lnTo>
                <a:lnTo>
                  <a:pt x="6970268" y="595630"/>
                </a:lnTo>
                <a:lnTo>
                  <a:pt x="6964773" y="585489"/>
                </a:lnTo>
                <a:lnTo>
                  <a:pt x="6956123" y="578516"/>
                </a:lnTo>
                <a:lnTo>
                  <a:pt x="6945497" y="575306"/>
                </a:lnTo>
                <a:close/>
              </a:path>
              <a:path w="7805420" h="1034414">
                <a:moveTo>
                  <a:pt x="6834911" y="608927"/>
                </a:moveTo>
                <a:lnTo>
                  <a:pt x="6823456" y="609981"/>
                </a:lnTo>
                <a:lnTo>
                  <a:pt x="6813220" y="615364"/>
                </a:lnTo>
                <a:lnTo>
                  <a:pt x="6806184" y="623903"/>
                </a:lnTo>
                <a:lnTo>
                  <a:pt x="6802862" y="634466"/>
                </a:lnTo>
                <a:lnTo>
                  <a:pt x="6803898" y="645922"/>
                </a:lnTo>
                <a:lnTo>
                  <a:pt x="6809299" y="656103"/>
                </a:lnTo>
                <a:lnTo>
                  <a:pt x="6817868" y="663178"/>
                </a:lnTo>
                <a:lnTo>
                  <a:pt x="6828436" y="666513"/>
                </a:lnTo>
                <a:lnTo>
                  <a:pt x="6839839" y="665480"/>
                </a:lnTo>
                <a:lnTo>
                  <a:pt x="6850074" y="660076"/>
                </a:lnTo>
                <a:lnTo>
                  <a:pt x="6857110" y="651494"/>
                </a:lnTo>
                <a:lnTo>
                  <a:pt x="6860432" y="640887"/>
                </a:lnTo>
                <a:lnTo>
                  <a:pt x="6859397" y="629412"/>
                </a:lnTo>
                <a:lnTo>
                  <a:pt x="6854013" y="619250"/>
                </a:lnTo>
                <a:lnTo>
                  <a:pt x="6845474" y="612219"/>
                </a:lnTo>
                <a:lnTo>
                  <a:pt x="6834911" y="608927"/>
                </a:lnTo>
                <a:close/>
              </a:path>
              <a:path w="7805420" h="1034414">
                <a:moveTo>
                  <a:pt x="6723961" y="640197"/>
                </a:moveTo>
                <a:lnTo>
                  <a:pt x="6712458" y="640969"/>
                </a:lnTo>
                <a:lnTo>
                  <a:pt x="6702157" y="646132"/>
                </a:lnTo>
                <a:lnTo>
                  <a:pt x="6694916" y="654558"/>
                </a:lnTo>
                <a:lnTo>
                  <a:pt x="6691366" y="665079"/>
                </a:lnTo>
                <a:lnTo>
                  <a:pt x="6692138" y="676529"/>
                </a:lnTo>
                <a:lnTo>
                  <a:pt x="6697283" y="686776"/>
                </a:lnTo>
                <a:lnTo>
                  <a:pt x="6705679" y="694023"/>
                </a:lnTo>
                <a:lnTo>
                  <a:pt x="6716194" y="697603"/>
                </a:lnTo>
                <a:lnTo>
                  <a:pt x="6727698" y="696849"/>
                </a:lnTo>
                <a:lnTo>
                  <a:pt x="6737998" y="691685"/>
                </a:lnTo>
                <a:lnTo>
                  <a:pt x="6745239" y="683260"/>
                </a:lnTo>
                <a:lnTo>
                  <a:pt x="6748789" y="672738"/>
                </a:lnTo>
                <a:lnTo>
                  <a:pt x="6748018" y="661289"/>
                </a:lnTo>
                <a:lnTo>
                  <a:pt x="6742872" y="650988"/>
                </a:lnTo>
                <a:lnTo>
                  <a:pt x="6734476" y="643747"/>
                </a:lnTo>
                <a:lnTo>
                  <a:pt x="6723961" y="640197"/>
                </a:lnTo>
                <a:close/>
              </a:path>
              <a:path w="7805420" h="1034414">
                <a:moveTo>
                  <a:pt x="6612179" y="669232"/>
                </a:moveTo>
                <a:lnTo>
                  <a:pt x="6600698" y="669798"/>
                </a:lnTo>
                <a:lnTo>
                  <a:pt x="6590333" y="674796"/>
                </a:lnTo>
                <a:lnTo>
                  <a:pt x="6582933" y="683117"/>
                </a:lnTo>
                <a:lnTo>
                  <a:pt x="6579177" y="693604"/>
                </a:lnTo>
                <a:lnTo>
                  <a:pt x="6579743" y="705104"/>
                </a:lnTo>
                <a:lnTo>
                  <a:pt x="6584741" y="715448"/>
                </a:lnTo>
                <a:lnTo>
                  <a:pt x="6593062" y="722804"/>
                </a:lnTo>
                <a:lnTo>
                  <a:pt x="6603549" y="726517"/>
                </a:lnTo>
                <a:lnTo>
                  <a:pt x="6615049" y="725932"/>
                </a:lnTo>
                <a:lnTo>
                  <a:pt x="6625413" y="720953"/>
                </a:lnTo>
                <a:lnTo>
                  <a:pt x="6632813" y="712676"/>
                </a:lnTo>
                <a:lnTo>
                  <a:pt x="6636569" y="702232"/>
                </a:lnTo>
                <a:lnTo>
                  <a:pt x="6636004" y="690753"/>
                </a:lnTo>
                <a:lnTo>
                  <a:pt x="6630951" y="680388"/>
                </a:lnTo>
                <a:lnTo>
                  <a:pt x="6622637" y="672988"/>
                </a:lnTo>
                <a:lnTo>
                  <a:pt x="6612179" y="669232"/>
                </a:lnTo>
                <a:close/>
              </a:path>
              <a:path w="7805420" h="1034414">
                <a:moveTo>
                  <a:pt x="6500139" y="696598"/>
                </a:moveTo>
                <a:lnTo>
                  <a:pt x="6488683" y="696976"/>
                </a:lnTo>
                <a:lnTo>
                  <a:pt x="6478146" y="701788"/>
                </a:lnTo>
                <a:lnTo>
                  <a:pt x="6470618" y="709945"/>
                </a:lnTo>
                <a:lnTo>
                  <a:pt x="6466661" y="720318"/>
                </a:lnTo>
                <a:lnTo>
                  <a:pt x="6466967" y="731774"/>
                </a:lnTo>
                <a:lnTo>
                  <a:pt x="6471781" y="742255"/>
                </a:lnTo>
                <a:lnTo>
                  <a:pt x="6479952" y="749808"/>
                </a:lnTo>
                <a:lnTo>
                  <a:pt x="6490362" y="753741"/>
                </a:lnTo>
                <a:lnTo>
                  <a:pt x="6501892" y="753364"/>
                </a:lnTo>
                <a:lnTo>
                  <a:pt x="6512373" y="748551"/>
                </a:lnTo>
                <a:lnTo>
                  <a:pt x="6519926" y="740394"/>
                </a:lnTo>
                <a:lnTo>
                  <a:pt x="6523859" y="730021"/>
                </a:lnTo>
                <a:lnTo>
                  <a:pt x="6523482" y="718566"/>
                </a:lnTo>
                <a:lnTo>
                  <a:pt x="6518669" y="708084"/>
                </a:lnTo>
                <a:lnTo>
                  <a:pt x="6510512" y="700532"/>
                </a:lnTo>
                <a:lnTo>
                  <a:pt x="6500139" y="696598"/>
                </a:lnTo>
                <a:close/>
              </a:path>
              <a:path w="7805420" h="1034414">
                <a:moveTo>
                  <a:pt x="6387647" y="722439"/>
                </a:moveTo>
                <a:lnTo>
                  <a:pt x="6376162" y="722630"/>
                </a:lnTo>
                <a:lnTo>
                  <a:pt x="6376034" y="722630"/>
                </a:lnTo>
                <a:lnTo>
                  <a:pt x="6365509" y="727257"/>
                </a:lnTo>
                <a:lnTo>
                  <a:pt x="6357842" y="735266"/>
                </a:lnTo>
                <a:lnTo>
                  <a:pt x="6353746" y="745561"/>
                </a:lnTo>
                <a:lnTo>
                  <a:pt x="6353937" y="757047"/>
                </a:lnTo>
                <a:lnTo>
                  <a:pt x="6358564" y="767572"/>
                </a:lnTo>
                <a:lnTo>
                  <a:pt x="6366573" y="775239"/>
                </a:lnTo>
                <a:lnTo>
                  <a:pt x="6376868" y="779335"/>
                </a:lnTo>
                <a:lnTo>
                  <a:pt x="6388354" y="779145"/>
                </a:lnTo>
                <a:lnTo>
                  <a:pt x="6399006" y="774571"/>
                </a:lnTo>
                <a:lnTo>
                  <a:pt x="6406673" y="766556"/>
                </a:lnTo>
                <a:lnTo>
                  <a:pt x="6410769" y="756231"/>
                </a:lnTo>
                <a:lnTo>
                  <a:pt x="6410579" y="744728"/>
                </a:lnTo>
                <a:lnTo>
                  <a:pt x="6405951" y="734202"/>
                </a:lnTo>
                <a:lnTo>
                  <a:pt x="6397942" y="726535"/>
                </a:lnTo>
                <a:lnTo>
                  <a:pt x="6387647" y="722439"/>
                </a:lnTo>
                <a:close/>
              </a:path>
              <a:path w="7805420" h="1034414">
                <a:moveTo>
                  <a:pt x="6263385" y="746760"/>
                </a:moveTo>
                <a:lnTo>
                  <a:pt x="6252670" y="751220"/>
                </a:lnTo>
                <a:lnTo>
                  <a:pt x="6244843" y="759110"/>
                </a:lnTo>
                <a:lnTo>
                  <a:pt x="6240541" y="769334"/>
                </a:lnTo>
                <a:lnTo>
                  <a:pt x="6240620" y="781026"/>
                </a:lnTo>
                <a:lnTo>
                  <a:pt x="6244915" y="791440"/>
                </a:lnTo>
                <a:lnTo>
                  <a:pt x="6252781" y="799274"/>
                </a:lnTo>
                <a:lnTo>
                  <a:pt x="6263028" y="803584"/>
                </a:lnTo>
                <a:lnTo>
                  <a:pt x="6274562" y="803656"/>
                </a:lnTo>
                <a:lnTo>
                  <a:pt x="6274562" y="803529"/>
                </a:lnTo>
                <a:lnTo>
                  <a:pt x="6285206" y="799139"/>
                </a:lnTo>
                <a:lnTo>
                  <a:pt x="6293040" y="791273"/>
                </a:lnTo>
                <a:lnTo>
                  <a:pt x="6297350" y="781026"/>
                </a:lnTo>
                <a:lnTo>
                  <a:pt x="6297355" y="769334"/>
                </a:lnTo>
                <a:lnTo>
                  <a:pt x="6292961" y="758922"/>
                </a:lnTo>
                <a:lnTo>
                  <a:pt x="6285071" y="751125"/>
                </a:lnTo>
                <a:lnTo>
                  <a:pt x="6274847" y="746829"/>
                </a:lnTo>
                <a:lnTo>
                  <a:pt x="6263385" y="746760"/>
                </a:lnTo>
                <a:close/>
              </a:path>
              <a:path w="7805420" h="1034414">
                <a:moveTo>
                  <a:pt x="6149721" y="769239"/>
                </a:moveTo>
                <a:lnTo>
                  <a:pt x="6139005" y="773699"/>
                </a:lnTo>
                <a:lnTo>
                  <a:pt x="6131179" y="781589"/>
                </a:lnTo>
                <a:lnTo>
                  <a:pt x="6126876" y="791813"/>
                </a:lnTo>
                <a:lnTo>
                  <a:pt x="6126978" y="803560"/>
                </a:lnTo>
                <a:lnTo>
                  <a:pt x="6131250" y="813919"/>
                </a:lnTo>
                <a:lnTo>
                  <a:pt x="6139116" y="821753"/>
                </a:lnTo>
                <a:lnTo>
                  <a:pt x="6149363" y="826063"/>
                </a:lnTo>
                <a:lnTo>
                  <a:pt x="6160897" y="826135"/>
                </a:lnTo>
                <a:lnTo>
                  <a:pt x="6171541" y="821674"/>
                </a:lnTo>
                <a:lnTo>
                  <a:pt x="6179375" y="813784"/>
                </a:lnTo>
                <a:lnTo>
                  <a:pt x="6183685" y="803560"/>
                </a:lnTo>
                <a:lnTo>
                  <a:pt x="6183637" y="791813"/>
                </a:lnTo>
                <a:lnTo>
                  <a:pt x="6179296" y="781454"/>
                </a:lnTo>
                <a:lnTo>
                  <a:pt x="6171406" y="773620"/>
                </a:lnTo>
                <a:lnTo>
                  <a:pt x="6161182" y="769310"/>
                </a:lnTo>
                <a:lnTo>
                  <a:pt x="6149721" y="769239"/>
                </a:lnTo>
                <a:close/>
              </a:path>
              <a:path w="7805420" h="1034414">
                <a:moveTo>
                  <a:pt x="6036183" y="790321"/>
                </a:moveTo>
                <a:lnTo>
                  <a:pt x="6025370" y="794543"/>
                </a:lnTo>
                <a:lnTo>
                  <a:pt x="6017434" y="802290"/>
                </a:lnTo>
                <a:lnTo>
                  <a:pt x="6012999" y="812466"/>
                </a:lnTo>
                <a:lnTo>
                  <a:pt x="6012815" y="823976"/>
                </a:lnTo>
                <a:lnTo>
                  <a:pt x="6017091" y="834661"/>
                </a:lnTo>
                <a:lnTo>
                  <a:pt x="6024832" y="842597"/>
                </a:lnTo>
                <a:lnTo>
                  <a:pt x="6034978" y="847032"/>
                </a:lnTo>
                <a:lnTo>
                  <a:pt x="6046470" y="847217"/>
                </a:lnTo>
                <a:lnTo>
                  <a:pt x="6057282" y="842994"/>
                </a:lnTo>
                <a:lnTo>
                  <a:pt x="6065218" y="835247"/>
                </a:lnTo>
                <a:lnTo>
                  <a:pt x="6069653" y="825071"/>
                </a:lnTo>
                <a:lnTo>
                  <a:pt x="6069838" y="813562"/>
                </a:lnTo>
                <a:lnTo>
                  <a:pt x="6065561" y="802876"/>
                </a:lnTo>
                <a:lnTo>
                  <a:pt x="6057820" y="794940"/>
                </a:lnTo>
                <a:lnTo>
                  <a:pt x="6047674" y="790505"/>
                </a:lnTo>
                <a:lnTo>
                  <a:pt x="6036183" y="790321"/>
                </a:lnTo>
                <a:close/>
              </a:path>
              <a:path w="7805420" h="1034414">
                <a:moveTo>
                  <a:pt x="5922391" y="810133"/>
                </a:moveTo>
                <a:lnTo>
                  <a:pt x="5911661" y="814242"/>
                </a:lnTo>
                <a:lnTo>
                  <a:pt x="5903610" y="821864"/>
                </a:lnTo>
                <a:lnTo>
                  <a:pt x="5899013" y="831939"/>
                </a:lnTo>
                <a:lnTo>
                  <a:pt x="5898642" y="843407"/>
                </a:lnTo>
                <a:lnTo>
                  <a:pt x="5902698" y="854138"/>
                </a:lnTo>
                <a:lnTo>
                  <a:pt x="5910326" y="862203"/>
                </a:lnTo>
                <a:lnTo>
                  <a:pt x="5920430" y="866838"/>
                </a:lnTo>
                <a:lnTo>
                  <a:pt x="5931916" y="867283"/>
                </a:lnTo>
                <a:lnTo>
                  <a:pt x="5942701" y="863171"/>
                </a:lnTo>
                <a:lnTo>
                  <a:pt x="5950759" y="855535"/>
                </a:lnTo>
                <a:lnTo>
                  <a:pt x="5955365" y="845423"/>
                </a:lnTo>
                <a:lnTo>
                  <a:pt x="5955792" y="833882"/>
                </a:lnTo>
                <a:lnTo>
                  <a:pt x="5951680" y="823152"/>
                </a:lnTo>
                <a:lnTo>
                  <a:pt x="5944044" y="815101"/>
                </a:lnTo>
                <a:lnTo>
                  <a:pt x="5933932" y="810504"/>
                </a:lnTo>
                <a:lnTo>
                  <a:pt x="5922391" y="810133"/>
                </a:lnTo>
                <a:close/>
              </a:path>
              <a:path w="7805420" h="1034414">
                <a:moveTo>
                  <a:pt x="5808599" y="828802"/>
                </a:moveTo>
                <a:lnTo>
                  <a:pt x="5797698" y="832800"/>
                </a:lnTo>
                <a:lnTo>
                  <a:pt x="5789533" y="840279"/>
                </a:lnTo>
                <a:lnTo>
                  <a:pt x="5784772" y="850306"/>
                </a:lnTo>
                <a:lnTo>
                  <a:pt x="5784215" y="861822"/>
                </a:lnTo>
                <a:lnTo>
                  <a:pt x="5788104" y="872595"/>
                </a:lnTo>
                <a:lnTo>
                  <a:pt x="5795613" y="880760"/>
                </a:lnTo>
                <a:lnTo>
                  <a:pt x="5805646" y="885521"/>
                </a:lnTo>
                <a:lnTo>
                  <a:pt x="5817108" y="886079"/>
                </a:lnTo>
                <a:lnTo>
                  <a:pt x="5828008" y="882189"/>
                </a:lnTo>
                <a:lnTo>
                  <a:pt x="5836173" y="874680"/>
                </a:lnTo>
                <a:lnTo>
                  <a:pt x="5840934" y="864647"/>
                </a:lnTo>
                <a:lnTo>
                  <a:pt x="5841492" y="853186"/>
                </a:lnTo>
                <a:lnTo>
                  <a:pt x="5837549" y="842357"/>
                </a:lnTo>
                <a:lnTo>
                  <a:pt x="5830046" y="834183"/>
                </a:lnTo>
                <a:lnTo>
                  <a:pt x="5820042" y="829415"/>
                </a:lnTo>
                <a:lnTo>
                  <a:pt x="5808599" y="828802"/>
                </a:lnTo>
                <a:close/>
              </a:path>
              <a:path w="7805420" h="1034414">
                <a:moveTo>
                  <a:pt x="5693918" y="846074"/>
                </a:moveTo>
                <a:lnTo>
                  <a:pt x="5683089" y="850018"/>
                </a:lnTo>
                <a:lnTo>
                  <a:pt x="5674915" y="857535"/>
                </a:lnTo>
                <a:lnTo>
                  <a:pt x="5670147" y="867576"/>
                </a:lnTo>
                <a:lnTo>
                  <a:pt x="5669533" y="879094"/>
                </a:lnTo>
                <a:lnTo>
                  <a:pt x="5673478" y="889867"/>
                </a:lnTo>
                <a:lnTo>
                  <a:pt x="5680995" y="898032"/>
                </a:lnTo>
                <a:lnTo>
                  <a:pt x="5691036" y="902793"/>
                </a:lnTo>
                <a:lnTo>
                  <a:pt x="5702554" y="903351"/>
                </a:lnTo>
                <a:lnTo>
                  <a:pt x="5713382" y="899408"/>
                </a:lnTo>
                <a:lnTo>
                  <a:pt x="5721556" y="891905"/>
                </a:lnTo>
                <a:lnTo>
                  <a:pt x="5726324" y="881901"/>
                </a:lnTo>
                <a:lnTo>
                  <a:pt x="5726938" y="870458"/>
                </a:lnTo>
                <a:lnTo>
                  <a:pt x="5722993" y="859611"/>
                </a:lnTo>
                <a:lnTo>
                  <a:pt x="5715476" y="851408"/>
                </a:lnTo>
                <a:lnTo>
                  <a:pt x="5705435" y="846633"/>
                </a:lnTo>
                <a:lnTo>
                  <a:pt x="5693918" y="846074"/>
                </a:lnTo>
                <a:close/>
              </a:path>
              <a:path w="7805420" h="1034414">
                <a:moveTo>
                  <a:pt x="5579618" y="862203"/>
                </a:moveTo>
                <a:lnTo>
                  <a:pt x="5568674" y="866052"/>
                </a:lnTo>
                <a:lnTo>
                  <a:pt x="5560393" y="873474"/>
                </a:lnTo>
                <a:lnTo>
                  <a:pt x="5555470" y="883419"/>
                </a:lnTo>
                <a:lnTo>
                  <a:pt x="5554726" y="894842"/>
                </a:lnTo>
                <a:lnTo>
                  <a:pt x="5558575" y="905712"/>
                </a:lnTo>
                <a:lnTo>
                  <a:pt x="5565997" y="913987"/>
                </a:lnTo>
                <a:lnTo>
                  <a:pt x="5575942" y="918880"/>
                </a:lnTo>
                <a:lnTo>
                  <a:pt x="5587365" y="919607"/>
                </a:lnTo>
                <a:lnTo>
                  <a:pt x="5598362" y="915828"/>
                </a:lnTo>
                <a:lnTo>
                  <a:pt x="5606637" y="908431"/>
                </a:lnTo>
                <a:lnTo>
                  <a:pt x="5611530" y="898461"/>
                </a:lnTo>
                <a:lnTo>
                  <a:pt x="5612257" y="886968"/>
                </a:lnTo>
                <a:lnTo>
                  <a:pt x="5608407" y="876097"/>
                </a:lnTo>
                <a:lnTo>
                  <a:pt x="5600985" y="867822"/>
                </a:lnTo>
                <a:lnTo>
                  <a:pt x="5591040" y="862929"/>
                </a:lnTo>
                <a:lnTo>
                  <a:pt x="5579618" y="862203"/>
                </a:lnTo>
                <a:close/>
              </a:path>
              <a:path w="7805420" h="1034414">
                <a:moveTo>
                  <a:pt x="5465191" y="877443"/>
                </a:moveTo>
                <a:lnTo>
                  <a:pt x="5454151" y="881108"/>
                </a:lnTo>
                <a:lnTo>
                  <a:pt x="5445775" y="888380"/>
                </a:lnTo>
                <a:lnTo>
                  <a:pt x="5440757" y="898249"/>
                </a:lnTo>
                <a:lnTo>
                  <a:pt x="5439918" y="909701"/>
                </a:lnTo>
                <a:lnTo>
                  <a:pt x="5443529" y="920615"/>
                </a:lnTo>
                <a:lnTo>
                  <a:pt x="5450808" y="929005"/>
                </a:lnTo>
                <a:lnTo>
                  <a:pt x="5460706" y="934061"/>
                </a:lnTo>
                <a:lnTo>
                  <a:pt x="5472176" y="934974"/>
                </a:lnTo>
                <a:lnTo>
                  <a:pt x="5483090" y="931362"/>
                </a:lnTo>
                <a:lnTo>
                  <a:pt x="5491480" y="924083"/>
                </a:lnTo>
                <a:lnTo>
                  <a:pt x="5496536" y="914185"/>
                </a:lnTo>
                <a:lnTo>
                  <a:pt x="5497449" y="902716"/>
                </a:lnTo>
                <a:lnTo>
                  <a:pt x="5493783" y="891801"/>
                </a:lnTo>
                <a:lnTo>
                  <a:pt x="5486511" y="883412"/>
                </a:lnTo>
                <a:lnTo>
                  <a:pt x="5476642" y="878355"/>
                </a:lnTo>
                <a:lnTo>
                  <a:pt x="5465191" y="877443"/>
                </a:lnTo>
                <a:close/>
              </a:path>
              <a:path w="7805420" h="1034414">
                <a:moveTo>
                  <a:pt x="5350129" y="891413"/>
                </a:moveTo>
                <a:lnTo>
                  <a:pt x="5339089" y="895078"/>
                </a:lnTo>
                <a:lnTo>
                  <a:pt x="5330713" y="902350"/>
                </a:lnTo>
                <a:lnTo>
                  <a:pt x="5325695" y="912219"/>
                </a:lnTo>
                <a:lnTo>
                  <a:pt x="5324856" y="923671"/>
                </a:lnTo>
                <a:lnTo>
                  <a:pt x="5328467" y="934588"/>
                </a:lnTo>
                <a:lnTo>
                  <a:pt x="5335746" y="942984"/>
                </a:lnTo>
                <a:lnTo>
                  <a:pt x="5345644" y="948041"/>
                </a:lnTo>
                <a:lnTo>
                  <a:pt x="5357114" y="948944"/>
                </a:lnTo>
                <a:lnTo>
                  <a:pt x="5368028" y="945332"/>
                </a:lnTo>
                <a:lnTo>
                  <a:pt x="5376418" y="938053"/>
                </a:lnTo>
                <a:lnTo>
                  <a:pt x="5381474" y="928155"/>
                </a:lnTo>
                <a:lnTo>
                  <a:pt x="5382387" y="916686"/>
                </a:lnTo>
                <a:lnTo>
                  <a:pt x="5378775" y="905771"/>
                </a:lnTo>
                <a:lnTo>
                  <a:pt x="5371496" y="897382"/>
                </a:lnTo>
                <a:lnTo>
                  <a:pt x="5361598" y="892325"/>
                </a:lnTo>
                <a:lnTo>
                  <a:pt x="5350129" y="891413"/>
                </a:lnTo>
                <a:close/>
              </a:path>
              <a:path w="7805420" h="1034414">
                <a:moveTo>
                  <a:pt x="5235321" y="904113"/>
                </a:moveTo>
                <a:lnTo>
                  <a:pt x="5224363" y="907611"/>
                </a:lnTo>
                <a:lnTo>
                  <a:pt x="5215858" y="914765"/>
                </a:lnTo>
                <a:lnTo>
                  <a:pt x="5210639" y="924561"/>
                </a:lnTo>
                <a:lnTo>
                  <a:pt x="5209540" y="935990"/>
                </a:lnTo>
                <a:lnTo>
                  <a:pt x="5213040" y="946982"/>
                </a:lnTo>
                <a:lnTo>
                  <a:pt x="5220208" y="955486"/>
                </a:lnTo>
                <a:lnTo>
                  <a:pt x="5230042" y="960677"/>
                </a:lnTo>
                <a:lnTo>
                  <a:pt x="5241544" y="961732"/>
                </a:lnTo>
                <a:lnTo>
                  <a:pt x="5252499" y="958261"/>
                </a:lnTo>
                <a:lnTo>
                  <a:pt x="5260990" y="951122"/>
                </a:lnTo>
                <a:lnTo>
                  <a:pt x="5266172" y="941324"/>
                </a:lnTo>
                <a:lnTo>
                  <a:pt x="5267198" y="929894"/>
                </a:lnTo>
                <a:lnTo>
                  <a:pt x="5263753" y="918882"/>
                </a:lnTo>
                <a:lnTo>
                  <a:pt x="5256593" y="910383"/>
                </a:lnTo>
                <a:lnTo>
                  <a:pt x="5246766" y="905194"/>
                </a:lnTo>
                <a:lnTo>
                  <a:pt x="5235321" y="904113"/>
                </a:lnTo>
                <a:close/>
              </a:path>
              <a:path w="7805420" h="1034414">
                <a:moveTo>
                  <a:pt x="5120513" y="916051"/>
                </a:moveTo>
                <a:lnTo>
                  <a:pt x="5120385" y="916051"/>
                </a:lnTo>
                <a:lnTo>
                  <a:pt x="5109406" y="919382"/>
                </a:lnTo>
                <a:lnTo>
                  <a:pt x="5100843" y="926417"/>
                </a:lnTo>
                <a:lnTo>
                  <a:pt x="5095543" y="936142"/>
                </a:lnTo>
                <a:lnTo>
                  <a:pt x="5094351" y="947547"/>
                </a:lnTo>
                <a:lnTo>
                  <a:pt x="5097611" y="958565"/>
                </a:lnTo>
                <a:lnTo>
                  <a:pt x="5104622" y="967155"/>
                </a:lnTo>
                <a:lnTo>
                  <a:pt x="5114371" y="972478"/>
                </a:lnTo>
                <a:lnTo>
                  <a:pt x="5125847" y="973696"/>
                </a:lnTo>
                <a:lnTo>
                  <a:pt x="5136899" y="970382"/>
                </a:lnTo>
                <a:lnTo>
                  <a:pt x="5145500" y="963350"/>
                </a:lnTo>
                <a:lnTo>
                  <a:pt x="5150814" y="953620"/>
                </a:lnTo>
                <a:lnTo>
                  <a:pt x="5152008" y="942213"/>
                </a:lnTo>
                <a:lnTo>
                  <a:pt x="5148677" y="931160"/>
                </a:lnTo>
                <a:lnTo>
                  <a:pt x="5141642" y="922559"/>
                </a:lnTo>
                <a:lnTo>
                  <a:pt x="5131917" y="917245"/>
                </a:lnTo>
                <a:lnTo>
                  <a:pt x="5120513" y="916051"/>
                </a:lnTo>
                <a:close/>
              </a:path>
              <a:path w="7805420" h="1034414">
                <a:moveTo>
                  <a:pt x="5005070" y="926719"/>
                </a:moveTo>
                <a:lnTo>
                  <a:pt x="4994017" y="930051"/>
                </a:lnTo>
                <a:lnTo>
                  <a:pt x="4985416" y="937094"/>
                </a:lnTo>
                <a:lnTo>
                  <a:pt x="4980102" y="946842"/>
                </a:lnTo>
                <a:lnTo>
                  <a:pt x="4978908" y="958291"/>
                </a:lnTo>
                <a:lnTo>
                  <a:pt x="4982239" y="969302"/>
                </a:lnTo>
                <a:lnTo>
                  <a:pt x="4989274" y="977888"/>
                </a:lnTo>
                <a:lnTo>
                  <a:pt x="4998999" y="983210"/>
                </a:lnTo>
                <a:lnTo>
                  <a:pt x="5010404" y="984427"/>
                </a:lnTo>
                <a:lnTo>
                  <a:pt x="5021510" y="981113"/>
                </a:lnTo>
                <a:lnTo>
                  <a:pt x="5030073" y="974075"/>
                </a:lnTo>
                <a:lnTo>
                  <a:pt x="5035373" y="964330"/>
                </a:lnTo>
                <a:lnTo>
                  <a:pt x="5036566" y="952893"/>
                </a:lnTo>
                <a:lnTo>
                  <a:pt x="5033305" y="941904"/>
                </a:lnTo>
                <a:lnTo>
                  <a:pt x="5026294" y="933324"/>
                </a:lnTo>
                <a:lnTo>
                  <a:pt x="5016545" y="927985"/>
                </a:lnTo>
                <a:lnTo>
                  <a:pt x="5005070" y="926719"/>
                </a:lnTo>
                <a:close/>
              </a:path>
              <a:path w="7805420" h="1034414">
                <a:moveTo>
                  <a:pt x="4890008" y="936244"/>
                </a:moveTo>
                <a:lnTo>
                  <a:pt x="4878857" y="939473"/>
                </a:lnTo>
                <a:lnTo>
                  <a:pt x="4870180" y="946411"/>
                </a:lnTo>
                <a:lnTo>
                  <a:pt x="4864717" y="956076"/>
                </a:lnTo>
                <a:lnTo>
                  <a:pt x="4863338" y="967486"/>
                </a:lnTo>
                <a:lnTo>
                  <a:pt x="4866558" y="978537"/>
                </a:lnTo>
                <a:lnTo>
                  <a:pt x="4873482" y="987215"/>
                </a:lnTo>
                <a:lnTo>
                  <a:pt x="4883144" y="992664"/>
                </a:lnTo>
                <a:lnTo>
                  <a:pt x="4894580" y="994029"/>
                </a:lnTo>
                <a:lnTo>
                  <a:pt x="4905674" y="990855"/>
                </a:lnTo>
                <a:lnTo>
                  <a:pt x="4914376" y="983929"/>
                </a:lnTo>
                <a:lnTo>
                  <a:pt x="4919815" y="974255"/>
                </a:lnTo>
                <a:lnTo>
                  <a:pt x="4921123" y="962837"/>
                </a:lnTo>
                <a:lnTo>
                  <a:pt x="4917957" y="951785"/>
                </a:lnTo>
                <a:lnTo>
                  <a:pt x="4911042" y="943092"/>
                </a:lnTo>
                <a:lnTo>
                  <a:pt x="4901388" y="937623"/>
                </a:lnTo>
                <a:lnTo>
                  <a:pt x="4890008" y="936244"/>
                </a:lnTo>
                <a:close/>
              </a:path>
              <a:path w="7805420" h="1034414">
                <a:moveTo>
                  <a:pt x="4774819" y="945134"/>
                </a:moveTo>
                <a:lnTo>
                  <a:pt x="4763698" y="948123"/>
                </a:lnTo>
                <a:lnTo>
                  <a:pt x="4754911" y="954908"/>
                </a:lnTo>
                <a:lnTo>
                  <a:pt x="4749315" y="964495"/>
                </a:lnTo>
                <a:lnTo>
                  <a:pt x="4747768" y="975893"/>
                </a:lnTo>
                <a:lnTo>
                  <a:pt x="4750821" y="986985"/>
                </a:lnTo>
                <a:lnTo>
                  <a:pt x="4757626" y="995757"/>
                </a:lnTo>
                <a:lnTo>
                  <a:pt x="4767216" y="1001341"/>
                </a:lnTo>
                <a:lnTo>
                  <a:pt x="4778629" y="1002868"/>
                </a:lnTo>
                <a:lnTo>
                  <a:pt x="4789749" y="999854"/>
                </a:lnTo>
                <a:lnTo>
                  <a:pt x="4798536" y="993055"/>
                </a:lnTo>
                <a:lnTo>
                  <a:pt x="4804132" y="983463"/>
                </a:lnTo>
                <a:lnTo>
                  <a:pt x="4805680" y="972070"/>
                </a:lnTo>
                <a:lnTo>
                  <a:pt x="4802679" y="960966"/>
                </a:lnTo>
                <a:lnTo>
                  <a:pt x="4795869" y="952187"/>
                </a:lnTo>
                <a:lnTo>
                  <a:pt x="4786249" y="946615"/>
                </a:lnTo>
                <a:lnTo>
                  <a:pt x="4774819" y="945134"/>
                </a:lnTo>
                <a:close/>
              </a:path>
              <a:path w="7805420" h="1034414">
                <a:moveTo>
                  <a:pt x="4659249" y="952627"/>
                </a:moveTo>
                <a:lnTo>
                  <a:pt x="4632198" y="983437"/>
                </a:lnTo>
                <a:lnTo>
                  <a:pt x="4635196" y="994531"/>
                </a:lnTo>
                <a:lnTo>
                  <a:pt x="4641992" y="1003307"/>
                </a:lnTo>
                <a:lnTo>
                  <a:pt x="4651575" y="1008895"/>
                </a:lnTo>
                <a:lnTo>
                  <a:pt x="4662932" y="1010424"/>
                </a:lnTo>
                <a:lnTo>
                  <a:pt x="4674123" y="1007410"/>
                </a:lnTo>
                <a:lnTo>
                  <a:pt x="4682902" y="1000610"/>
                </a:lnTo>
                <a:lnTo>
                  <a:pt x="4688490" y="991015"/>
                </a:lnTo>
                <a:lnTo>
                  <a:pt x="4689983" y="979614"/>
                </a:lnTo>
                <a:lnTo>
                  <a:pt x="4686984" y="968521"/>
                </a:lnTo>
                <a:lnTo>
                  <a:pt x="4680188" y="959748"/>
                </a:lnTo>
                <a:lnTo>
                  <a:pt x="4670605" y="954161"/>
                </a:lnTo>
                <a:lnTo>
                  <a:pt x="4659249" y="952627"/>
                </a:lnTo>
                <a:close/>
              </a:path>
              <a:path w="7805420" h="1034414">
                <a:moveTo>
                  <a:pt x="4543933" y="959078"/>
                </a:moveTo>
                <a:lnTo>
                  <a:pt x="4532770" y="961934"/>
                </a:lnTo>
                <a:lnTo>
                  <a:pt x="4523882" y="968609"/>
                </a:lnTo>
                <a:lnTo>
                  <a:pt x="4518161" y="978123"/>
                </a:lnTo>
                <a:lnTo>
                  <a:pt x="4516501" y="989495"/>
                </a:lnTo>
                <a:lnTo>
                  <a:pt x="4519314" y="1000635"/>
                </a:lnTo>
                <a:lnTo>
                  <a:pt x="4525962" y="1009505"/>
                </a:lnTo>
                <a:lnTo>
                  <a:pt x="4535467" y="1015225"/>
                </a:lnTo>
                <a:lnTo>
                  <a:pt x="4546854" y="1016914"/>
                </a:lnTo>
                <a:lnTo>
                  <a:pt x="4546981" y="1016901"/>
                </a:lnTo>
                <a:lnTo>
                  <a:pt x="4558071" y="1014047"/>
                </a:lnTo>
                <a:lnTo>
                  <a:pt x="4566935" y="1007375"/>
                </a:lnTo>
                <a:lnTo>
                  <a:pt x="4572680" y="997861"/>
                </a:lnTo>
                <a:lnTo>
                  <a:pt x="4574413" y="986485"/>
                </a:lnTo>
                <a:lnTo>
                  <a:pt x="4571525" y="975350"/>
                </a:lnTo>
                <a:lnTo>
                  <a:pt x="4564840" y="966481"/>
                </a:lnTo>
                <a:lnTo>
                  <a:pt x="4555321" y="960762"/>
                </a:lnTo>
                <a:lnTo>
                  <a:pt x="4543933" y="959078"/>
                </a:lnTo>
                <a:close/>
              </a:path>
              <a:path w="7805420" h="1034414">
                <a:moveTo>
                  <a:pt x="4428617" y="964793"/>
                </a:moveTo>
                <a:lnTo>
                  <a:pt x="4417357" y="967497"/>
                </a:lnTo>
                <a:lnTo>
                  <a:pt x="4408392" y="974048"/>
                </a:lnTo>
                <a:lnTo>
                  <a:pt x="4402522" y="983481"/>
                </a:lnTo>
                <a:lnTo>
                  <a:pt x="4400677" y="994829"/>
                </a:lnTo>
                <a:lnTo>
                  <a:pt x="4403397" y="1006004"/>
                </a:lnTo>
                <a:lnTo>
                  <a:pt x="4409963" y="1014968"/>
                </a:lnTo>
                <a:lnTo>
                  <a:pt x="4419411" y="1020821"/>
                </a:lnTo>
                <a:lnTo>
                  <a:pt x="4430776" y="1022667"/>
                </a:lnTo>
                <a:lnTo>
                  <a:pt x="4441961" y="1019963"/>
                </a:lnTo>
                <a:lnTo>
                  <a:pt x="4450921" y="1013412"/>
                </a:lnTo>
                <a:lnTo>
                  <a:pt x="4456761" y="1003979"/>
                </a:lnTo>
                <a:lnTo>
                  <a:pt x="4458589" y="992632"/>
                </a:lnTo>
                <a:lnTo>
                  <a:pt x="4455941" y="981456"/>
                </a:lnTo>
                <a:lnTo>
                  <a:pt x="4449413" y="972492"/>
                </a:lnTo>
                <a:lnTo>
                  <a:pt x="4439979" y="966639"/>
                </a:lnTo>
                <a:lnTo>
                  <a:pt x="4428617" y="964793"/>
                </a:lnTo>
                <a:close/>
              </a:path>
              <a:path w="7805420" h="1034414">
                <a:moveTo>
                  <a:pt x="4312793" y="969073"/>
                </a:moveTo>
                <a:lnTo>
                  <a:pt x="4301605" y="971775"/>
                </a:lnTo>
                <a:lnTo>
                  <a:pt x="4292631" y="978323"/>
                </a:lnTo>
                <a:lnTo>
                  <a:pt x="4286754" y="987756"/>
                </a:lnTo>
                <a:lnTo>
                  <a:pt x="4284853" y="999109"/>
                </a:lnTo>
                <a:lnTo>
                  <a:pt x="4287573" y="1010282"/>
                </a:lnTo>
                <a:lnTo>
                  <a:pt x="4294139" y="1019243"/>
                </a:lnTo>
                <a:lnTo>
                  <a:pt x="4303587" y="1025096"/>
                </a:lnTo>
                <a:lnTo>
                  <a:pt x="4314952" y="1026947"/>
                </a:lnTo>
                <a:lnTo>
                  <a:pt x="4326137" y="1024243"/>
                </a:lnTo>
                <a:lnTo>
                  <a:pt x="4335097" y="1017692"/>
                </a:lnTo>
                <a:lnTo>
                  <a:pt x="4340937" y="1008259"/>
                </a:lnTo>
                <a:lnTo>
                  <a:pt x="4342765" y="996911"/>
                </a:lnTo>
                <a:lnTo>
                  <a:pt x="4340117" y="985736"/>
                </a:lnTo>
                <a:lnTo>
                  <a:pt x="4333589" y="976772"/>
                </a:lnTo>
                <a:lnTo>
                  <a:pt x="4324155" y="970919"/>
                </a:lnTo>
                <a:lnTo>
                  <a:pt x="4312793" y="969073"/>
                </a:lnTo>
                <a:close/>
              </a:path>
              <a:path w="7805420" h="1034414">
                <a:moveTo>
                  <a:pt x="4197350" y="972388"/>
                </a:moveTo>
                <a:lnTo>
                  <a:pt x="4186120" y="974920"/>
                </a:lnTo>
                <a:lnTo>
                  <a:pt x="4177045" y="981332"/>
                </a:lnTo>
                <a:lnTo>
                  <a:pt x="4171043" y="990672"/>
                </a:lnTo>
                <a:lnTo>
                  <a:pt x="4169029" y="1001991"/>
                </a:lnTo>
                <a:lnTo>
                  <a:pt x="4171563" y="1013208"/>
                </a:lnTo>
                <a:lnTo>
                  <a:pt x="4177966" y="1022269"/>
                </a:lnTo>
                <a:lnTo>
                  <a:pt x="4187299" y="1028264"/>
                </a:lnTo>
                <a:lnTo>
                  <a:pt x="4198620" y="1030287"/>
                </a:lnTo>
                <a:lnTo>
                  <a:pt x="4209958" y="1027753"/>
                </a:lnTo>
                <a:lnTo>
                  <a:pt x="4219003" y="1021338"/>
                </a:lnTo>
                <a:lnTo>
                  <a:pt x="4225000" y="1011997"/>
                </a:lnTo>
                <a:lnTo>
                  <a:pt x="4227068" y="1000683"/>
                </a:lnTo>
                <a:lnTo>
                  <a:pt x="4224514" y="989465"/>
                </a:lnTo>
                <a:lnTo>
                  <a:pt x="4218066" y="980401"/>
                </a:lnTo>
                <a:lnTo>
                  <a:pt x="4208690" y="974405"/>
                </a:lnTo>
                <a:lnTo>
                  <a:pt x="4197350" y="972388"/>
                </a:lnTo>
                <a:close/>
              </a:path>
              <a:path w="7805420" h="1034414">
                <a:moveTo>
                  <a:pt x="4082034" y="974991"/>
                </a:moveTo>
                <a:lnTo>
                  <a:pt x="4070653" y="977349"/>
                </a:lnTo>
                <a:lnTo>
                  <a:pt x="4061507" y="983624"/>
                </a:lnTo>
                <a:lnTo>
                  <a:pt x="4055385" y="992876"/>
                </a:lnTo>
                <a:lnTo>
                  <a:pt x="4053204" y="1004163"/>
                </a:lnTo>
                <a:lnTo>
                  <a:pt x="4055572" y="1015415"/>
                </a:lnTo>
                <a:lnTo>
                  <a:pt x="4061856" y="1024570"/>
                </a:lnTo>
                <a:lnTo>
                  <a:pt x="4071117" y="1030704"/>
                </a:lnTo>
                <a:lnTo>
                  <a:pt x="4082415" y="1032891"/>
                </a:lnTo>
                <a:lnTo>
                  <a:pt x="4093668" y="1030533"/>
                </a:lnTo>
                <a:lnTo>
                  <a:pt x="4102814" y="1024258"/>
                </a:lnTo>
                <a:lnTo>
                  <a:pt x="4108936" y="1015006"/>
                </a:lnTo>
                <a:lnTo>
                  <a:pt x="4111116" y="1003719"/>
                </a:lnTo>
                <a:lnTo>
                  <a:pt x="4108769" y="992467"/>
                </a:lnTo>
                <a:lnTo>
                  <a:pt x="4102528" y="983311"/>
                </a:lnTo>
                <a:lnTo>
                  <a:pt x="4093311" y="977178"/>
                </a:lnTo>
                <a:lnTo>
                  <a:pt x="4082034" y="974991"/>
                </a:lnTo>
                <a:close/>
              </a:path>
              <a:path w="7805420" h="1034414">
                <a:moveTo>
                  <a:pt x="3966083" y="975842"/>
                </a:moveTo>
                <a:lnTo>
                  <a:pt x="3954829" y="978200"/>
                </a:lnTo>
                <a:lnTo>
                  <a:pt x="3945683" y="984475"/>
                </a:lnTo>
                <a:lnTo>
                  <a:pt x="3939561" y="993726"/>
                </a:lnTo>
                <a:lnTo>
                  <a:pt x="3937381" y="1005014"/>
                </a:lnTo>
                <a:lnTo>
                  <a:pt x="3939674" y="1016266"/>
                </a:lnTo>
                <a:lnTo>
                  <a:pt x="3945921" y="1025421"/>
                </a:lnTo>
                <a:lnTo>
                  <a:pt x="3955168" y="1031555"/>
                </a:lnTo>
                <a:lnTo>
                  <a:pt x="3966464" y="1033741"/>
                </a:lnTo>
                <a:lnTo>
                  <a:pt x="3977844" y="1031384"/>
                </a:lnTo>
                <a:lnTo>
                  <a:pt x="3986990" y="1025109"/>
                </a:lnTo>
                <a:lnTo>
                  <a:pt x="3993112" y="1015857"/>
                </a:lnTo>
                <a:lnTo>
                  <a:pt x="3995293" y="1004570"/>
                </a:lnTo>
                <a:lnTo>
                  <a:pt x="3992925" y="993317"/>
                </a:lnTo>
                <a:lnTo>
                  <a:pt x="3986641" y="984162"/>
                </a:lnTo>
                <a:lnTo>
                  <a:pt x="3977380" y="978029"/>
                </a:lnTo>
                <a:lnTo>
                  <a:pt x="3966083" y="975842"/>
                </a:lnTo>
                <a:close/>
              </a:path>
              <a:path w="7805420" h="1034414">
                <a:moveTo>
                  <a:pt x="3850640" y="975906"/>
                </a:moveTo>
                <a:lnTo>
                  <a:pt x="3839342" y="978100"/>
                </a:lnTo>
                <a:lnTo>
                  <a:pt x="3830081" y="984237"/>
                </a:lnTo>
                <a:lnTo>
                  <a:pt x="3823797" y="993394"/>
                </a:lnTo>
                <a:lnTo>
                  <a:pt x="3821429" y="1004646"/>
                </a:lnTo>
                <a:lnTo>
                  <a:pt x="3823610" y="1015933"/>
                </a:lnTo>
                <a:lnTo>
                  <a:pt x="3829732" y="1025185"/>
                </a:lnTo>
                <a:lnTo>
                  <a:pt x="3838878" y="1031460"/>
                </a:lnTo>
                <a:lnTo>
                  <a:pt x="3850132" y="1033818"/>
                </a:lnTo>
                <a:lnTo>
                  <a:pt x="3861556" y="1031631"/>
                </a:lnTo>
                <a:lnTo>
                  <a:pt x="3870817" y="1025498"/>
                </a:lnTo>
                <a:lnTo>
                  <a:pt x="3877101" y="1016342"/>
                </a:lnTo>
                <a:lnTo>
                  <a:pt x="3879469" y="1005090"/>
                </a:lnTo>
                <a:lnTo>
                  <a:pt x="3877214" y="993797"/>
                </a:lnTo>
                <a:lnTo>
                  <a:pt x="3871055" y="984545"/>
                </a:lnTo>
                <a:lnTo>
                  <a:pt x="3861895" y="978269"/>
                </a:lnTo>
                <a:lnTo>
                  <a:pt x="3850640" y="975906"/>
                </a:lnTo>
                <a:close/>
              </a:path>
              <a:path w="7805420" h="1034414">
                <a:moveTo>
                  <a:pt x="3734816" y="975004"/>
                </a:moveTo>
                <a:lnTo>
                  <a:pt x="3723411" y="977190"/>
                </a:lnTo>
                <a:lnTo>
                  <a:pt x="3714194" y="983324"/>
                </a:lnTo>
                <a:lnTo>
                  <a:pt x="3707953" y="992479"/>
                </a:lnTo>
                <a:lnTo>
                  <a:pt x="3705606" y="1003731"/>
                </a:lnTo>
                <a:lnTo>
                  <a:pt x="3707786" y="1015019"/>
                </a:lnTo>
                <a:lnTo>
                  <a:pt x="3713908" y="1024270"/>
                </a:lnTo>
                <a:lnTo>
                  <a:pt x="3723054" y="1030545"/>
                </a:lnTo>
                <a:lnTo>
                  <a:pt x="3734308" y="1032903"/>
                </a:lnTo>
                <a:lnTo>
                  <a:pt x="3745605" y="1030717"/>
                </a:lnTo>
                <a:lnTo>
                  <a:pt x="3754866" y="1024583"/>
                </a:lnTo>
                <a:lnTo>
                  <a:pt x="3761150" y="1015428"/>
                </a:lnTo>
                <a:lnTo>
                  <a:pt x="3763518" y="1004176"/>
                </a:lnTo>
                <a:lnTo>
                  <a:pt x="3761337" y="992888"/>
                </a:lnTo>
                <a:lnTo>
                  <a:pt x="3755215" y="983637"/>
                </a:lnTo>
                <a:lnTo>
                  <a:pt x="3746069" y="977362"/>
                </a:lnTo>
                <a:lnTo>
                  <a:pt x="3734816" y="975004"/>
                </a:lnTo>
                <a:close/>
              </a:path>
              <a:path w="7805420" h="1034414">
                <a:moveTo>
                  <a:pt x="3619373" y="972439"/>
                </a:moveTo>
                <a:lnTo>
                  <a:pt x="3608032" y="974446"/>
                </a:lnTo>
                <a:lnTo>
                  <a:pt x="3598656" y="980433"/>
                </a:lnTo>
                <a:lnTo>
                  <a:pt x="3592208" y="989487"/>
                </a:lnTo>
                <a:lnTo>
                  <a:pt x="3589654" y="1000696"/>
                </a:lnTo>
                <a:lnTo>
                  <a:pt x="3591669" y="1012019"/>
                </a:lnTo>
                <a:lnTo>
                  <a:pt x="3597671" y="1021370"/>
                </a:lnTo>
                <a:lnTo>
                  <a:pt x="3606746" y="1027794"/>
                </a:lnTo>
                <a:lnTo>
                  <a:pt x="3617976" y="1030338"/>
                </a:lnTo>
                <a:lnTo>
                  <a:pt x="3629316" y="1028332"/>
                </a:lnTo>
                <a:lnTo>
                  <a:pt x="3638692" y="1022348"/>
                </a:lnTo>
                <a:lnTo>
                  <a:pt x="3645140" y="1013295"/>
                </a:lnTo>
                <a:lnTo>
                  <a:pt x="3647694" y="1002080"/>
                </a:lnTo>
                <a:lnTo>
                  <a:pt x="3645679" y="990757"/>
                </a:lnTo>
                <a:lnTo>
                  <a:pt x="3639677" y="981406"/>
                </a:lnTo>
                <a:lnTo>
                  <a:pt x="3630602" y="974982"/>
                </a:lnTo>
                <a:lnTo>
                  <a:pt x="3619373" y="972439"/>
                </a:lnTo>
                <a:close/>
              </a:path>
              <a:path w="7805420" h="1034414">
                <a:moveTo>
                  <a:pt x="3504057" y="969124"/>
                </a:moveTo>
                <a:lnTo>
                  <a:pt x="3503929" y="969124"/>
                </a:lnTo>
                <a:lnTo>
                  <a:pt x="3492567" y="970958"/>
                </a:lnTo>
                <a:lnTo>
                  <a:pt x="3483133" y="976799"/>
                </a:lnTo>
                <a:lnTo>
                  <a:pt x="3476605" y="985753"/>
                </a:lnTo>
                <a:lnTo>
                  <a:pt x="3473958" y="996924"/>
                </a:lnTo>
                <a:lnTo>
                  <a:pt x="3475783" y="1008274"/>
                </a:lnTo>
                <a:lnTo>
                  <a:pt x="3481609" y="1017712"/>
                </a:lnTo>
                <a:lnTo>
                  <a:pt x="3490531" y="1024272"/>
                </a:lnTo>
                <a:lnTo>
                  <a:pt x="3501644" y="1026985"/>
                </a:lnTo>
                <a:lnTo>
                  <a:pt x="3513135" y="1025163"/>
                </a:lnTo>
                <a:lnTo>
                  <a:pt x="3522583" y="1019322"/>
                </a:lnTo>
                <a:lnTo>
                  <a:pt x="3529149" y="1010369"/>
                </a:lnTo>
                <a:lnTo>
                  <a:pt x="3531870" y="999197"/>
                </a:lnTo>
                <a:lnTo>
                  <a:pt x="3530042" y="987840"/>
                </a:lnTo>
                <a:lnTo>
                  <a:pt x="3524202" y="978398"/>
                </a:lnTo>
                <a:lnTo>
                  <a:pt x="3515242" y="971837"/>
                </a:lnTo>
                <a:lnTo>
                  <a:pt x="3504057" y="969124"/>
                </a:lnTo>
                <a:close/>
              </a:path>
              <a:path w="7805420" h="1034414">
                <a:moveTo>
                  <a:pt x="3388233" y="964603"/>
                </a:moveTo>
                <a:lnTo>
                  <a:pt x="3376868" y="966437"/>
                </a:lnTo>
                <a:lnTo>
                  <a:pt x="3367420" y="972278"/>
                </a:lnTo>
                <a:lnTo>
                  <a:pt x="3360854" y="981231"/>
                </a:lnTo>
                <a:lnTo>
                  <a:pt x="3358134" y="992403"/>
                </a:lnTo>
                <a:lnTo>
                  <a:pt x="3359961" y="1003753"/>
                </a:lnTo>
                <a:lnTo>
                  <a:pt x="3365801" y="1013191"/>
                </a:lnTo>
                <a:lnTo>
                  <a:pt x="3374761" y="1019751"/>
                </a:lnTo>
                <a:lnTo>
                  <a:pt x="3385947" y="1022464"/>
                </a:lnTo>
                <a:lnTo>
                  <a:pt x="3397311" y="1020642"/>
                </a:lnTo>
                <a:lnTo>
                  <a:pt x="3406759" y="1014799"/>
                </a:lnTo>
                <a:lnTo>
                  <a:pt x="3413325" y="1005842"/>
                </a:lnTo>
                <a:lnTo>
                  <a:pt x="3416046" y="994664"/>
                </a:lnTo>
                <a:lnTo>
                  <a:pt x="3414218" y="983314"/>
                </a:lnTo>
                <a:lnTo>
                  <a:pt x="3408378" y="973875"/>
                </a:lnTo>
                <a:lnTo>
                  <a:pt x="3399418" y="967315"/>
                </a:lnTo>
                <a:lnTo>
                  <a:pt x="3388233" y="964603"/>
                </a:lnTo>
                <a:close/>
              </a:path>
              <a:path w="7805420" h="1034414">
                <a:moveTo>
                  <a:pt x="3272916" y="958786"/>
                </a:moveTo>
                <a:lnTo>
                  <a:pt x="3261510" y="960449"/>
                </a:lnTo>
                <a:lnTo>
                  <a:pt x="3251962" y="966147"/>
                </a:lnTo>
                <a:lnTo>
                  <a:pt x="3245270" y="975001"/>
                </a:lnTo>
                <a:lnTo>
                  <a:pt x="3242437" y="986129"/>
                </a:lnTo>
                <a:lnTo>
                  <a:pt x="3244078" y="997510"/>
                </a:lnTo>
                <a:lnTo>
                  <a:pt x="3249755" y="1007038"/>
                </a:lnTo>
                <a:lnTo>
                  <a:pt x="3258599" y="1013734"/>
                </a:lnTo>
                <a:lnTo>
                  <a:pt x="3269741" y="1016622"/>
                </a:lnTo>
                <a:lnTo>
                  <a:pt x="3281148" y="1014959"/>
                </a:lnTo>
                <a:lnTo>
                  <a:pt x="3290697" y="1009261"/>
                </a:lnTo>
                <a:lnTo>
                  <a:pt x="3297388" y="1000407"/>
                </a:lnTo>
                <a:lnTo>
                  <a:pt x="3300222" y="989279"/>
                </a:lnTo>
                <a:lnTo>
                  <a:pt x="3298580" y="977903"/>
                </a:lnTo>
                <a:lnTo>
                  <a:pt x="3292903" y="968376"/>
                </a:lnTo>
                <a:lnTo>
                  <a:pt x="3284059" y="961681"/>
                </a:lnTo>
                <a:lnTo>
                  <a:pt x="3272916" y="958799"/>
                </a:lnTo>
                <a:close/>
              </a:path>
              <a:path w="7805420" h="1034414">
                <a:moveTo>
                  <a:pt x="3157601" y="952207"/>
                </a:moveTo>
                <a:lnTo>
                  <a:pt x="3146188" y="953708"/>
                </a:lnTo>
                <a:lnTo>
                  <a:pt x="3136598" y="959272"/>
                </a:lnTo>
                <a:lnTo>
                  <a:pt x="3129793" y="968031"/>
                </a:lnTo>
                <a:lnTo>
                  <a:pt x="3126740" y="979119"/>
                </a:lnTo>
                <a:lnTo>
                  <a:pt x="3128214" y="990517"/>
                </a:lnTo>
                <a:lnTo>
                  <a:pt x="3133772" y="1000121"/>
                </a:lnTo>
                <a:lnTo>
                  <a:pt x="3142545" y="1006940"/>
                </a:lnTo>
                <a:lnTo>
                  <a:pt x="3153664" y="1009980"/>
                </a:lnTo>
                <a:lnTo>
                  <a:pt x="3165093" y="1008491"/>
                </a:lnTo>
                <a:lnTo>
                  <a:pt x="3174714" y="1002928"/>
                </a:lnTo>
                <a:lnTo>
                  <a:pt x="3181524" y="994169"/>
                </a:lnTo>
                <a:lnTo>
                  <a:pt x="3184525" y="983081"/>
                </a:lnTo>
                <a:lnTo>
                  <a:pt x="3183050" y="971681"/>
                </a:lnTo>
                <a:lnTo>
                  <a:pt x="3177492" y="962072"/>
                </a:lnTo>
                <a:lnTo>
                  <a:pt x="3168719" y="955249"/>
                </a:lnTo>
                <a:lnTo>
                  <a:pt x="3157601" y="952207"/>
                </a:lnTo>
                <a:close/>
              </a:path>
              <a:path w="7805420" h="1034414">
                <a:moveTo>
                  <a:pt x="3042031" y="944245"/>
                </a:moveTo>
                <a:lnTo>
                  <a:pt x="3030601" y="945720"/>
                </a:lnTo>
                <a:lnTo>
                  <a:pt x="3020980" y="951279"/>
                </a:lnTo>
                <a:lnTo>
                  <a:pt x="3014170" y="960045"/>
                </a:lnTo>
                <a:lnTo>
                  <a:pt x="3011170" y="971143"/>
                </a:lnTo>
                <a:lnTo>
                  <a:pt x="3012642" y="982541"/>
                </a:lnTo>
                <a:lnTo>
                  <a:pt x="3018186" y="992146"/>
                </a:lnTo>
                <a:lnTo>
                  <a:pt x="3026921" y="998964"/>
                </a:lnTo>
                <a:lnTo>
                  <a:pt x="3037966" y="1002004"/>
                </a:lnTo>
                <a:lnTo>
                  <a:pt x="3038094" y="1002004"/>
                </a:lnTo>
                <a:lnTo>
                  <a:pt x="3049506" y="1000505"/>
                </a:lnTo>
                <a:lnTo>
                  <a:pt x="3059096" y="994946"/>
                </a:lnTo>
                <a:lnTo>
                  <a:pt x="3065901" y="986191"/>
                </a:lnTo>
                <a:lnTo>
                  <a:pt x="3068954" y="975106"/>
                </a:lnTo>
                <a:lnTo>
                  <a:pt x="3067480" y="963709"/>
                </a:lnTo>
                <a:lnTo>
                  <a:pt x="3061922" y="954117"/>
                </a:lnTo>
                <a:lnTo>
                  <a:pt x="3053149" y="947304"/>
                </a:lnTo>
                <a:lnTo>
                  <a:pt x="3042031" y="944245"/>
                </a:lnTo>
                <a:close/>
              </a:path>
              <a:path w="7805420" h="1034414">
                <a:moveTo>
                  <a:pt x="2926969" y="935101"/>
                </a:moveTo>
                <a:lnTo>
                  <a:pt x="2926841" y="935101"/>
                </a:lnTo>
                <a:lnTo>
                  <a:pt x="2915459" y="936461"/>
                </a:lnTo>
                <a:lnTo>
                  <a:pt x="2905791" y="941885"/>
                </a:lnTo>
                <a:lnTo>
                  <a:pt x="2898838" y="950535"/>
                </a:lnTo>
                <a:lnTo>
                  <a:pt x="2895600" y="961567"/>
                </a:lnTo>
                <a:lnTo>
                  <a:pt x="2896959" y="972989"/>
                </a:lnTo>
                <a:lnTo>
                  <a:pt x="2902378" y="982678"/>
                </a:lnTo>
                <a:lnTo>
                  <a:pt x="2911012" y="989628"/>
                </a:lnTo>
                <a:lnTo>
                  <a:pt x="2922016" y="992835"/>
                </a:lnTo>
                <a:lnTo>
                  <a:pt x="2922251" y="992835"/>
                </a:lnTo>
                <a:lnTo>
                  <a:pt x="2933543" y="991518"/>
                </a:lnTo>
                <a:lnTo>
                  <a:pt x="2943240" y="986099"/>
                </a:lnTo>
                <a:lnTo>
                  <a:pt x="2950200" y="977444"/>
                </a:lnTo>
                <a:lnTo>
                  <a:pt x="2953385" y="966406"/>
                </a:lnTo>
                <a:lnTo>
                  <a:pt x="2952079" y="954987"/>
                </a:lnTo>
                <a:lnTo>
                  <a:pt x="2946654" y="945300"/>
                </a:lnTo>
                <a:lnTo>
                  <a:pt x="2937990" y="938340"/>
                </a:lnTo>
                <a:lnTo>
                  <a:pt x="2926969" y="935101"/>
                </a:lnTo>
                <a:close/>
              </a:path>
              <a:path w="7805420" h="1034414">
                <a:moveTo>
                  <a:pt x="2811907" y="925195"/>
                </a:moveTo>
                <a:lnTo>
                  <a:pt x="2800427" y="926387"/>
                </a:lnTo>
                <a:lnTo>
                  <a:pt x="2790650" y="931686"/>
                </a:lnTo>
                <a:lnTo>
                  <a:pt x="2783564" y="940245"/>
                </a:lnTo>
                <a:lnTo>
                  <a:pt x="2780157" y="951217"/>
                </a:lnTo>
                <a:lnTo>
                  <a:pt x="2781349" y="962654"/>
                </a:lnTo>
                <a:lnTo>
                  <a:pt x="2786649" y="972416"/>
                </a:lnTo>
                <a:lnTo>
                  <a:pt x="2795212" y="979488"/>
                </a:lnTo>
                <a:lnTo>
                  <a:pt x="2806191" y="982853"/>
                </a:lnTo>
                <a:lnTo>
                  <a:pt x="2806319" y="982853"/>
                </a:lnTo>
                <a:lnTo>
                  <a:pt x="2817743" y="981687"/>
                </a:lnTo>
                <a:lnTo>
                  <a:pt x="2827512" y="976407"/>
                </a:lnTo>
                <a:lnTo>
                  <a:pt x="2834590" y="967851"/>
                </a:lnTo>
                <a:lnTo>
                  <a:pt x="2837941" y="956856"/>
                </a:lnTo>
                <a:lnTo>
                  <a:pt x="2836749" y="945410"/>
                </a:lnTo>
                <a:lnTo>
                  <a:pt x="2831449" y="935629"/>
                </a:lnTo>
                <a:lnTo>
                  <a:pt x="2822886" y="928547"/>
                </a:lnTo>
                <a:lnTo>
                  <a:pt x="2811907" y="925195"/>
                </a:lnTo>
                <a:close/>
              </a:path>
              <a:path w="7805420" h="1034414">
                <a:moveTo>
                  <a:pt x="2696591" y="913892"/>
                </a:moveTo>
                <a:lnTo>
                  <a:pt x="2685111" y="915011"/>
                </a:lnTo>
                <a:lnTo>
                  <a:pt x="2675334" y="920273"/>
                </a:lnTo>
                <a:lnTo>
                  <a:pt x="2668248" y="928822"/>
                </a:lnTo>
                <a:lnTo>
                  <a:pt x="2664841" y="939800"/>
                </a:lnTo>
                <a:lnTo>
                  <a:pt x="2666033" y="951273"/>
                </a:lnTo>
                <a:lnTo>
                  <a:pt x="2671333" y="961055"/>
                </a:lnTo>
                <a:lnTo>
                  <a:pt x="2679896" y="968133"/>
                </a:lnTo>
                <a:lnTo>
                  <a:pt x="2690876" y="971499"/>
                </a:lnTo>
                <a:lnTo>
                  <a:pt x="2702409" y="970334"/>
                </a:lnTo>
                <a:lnTo>
                  <a:pt x="2712148" y="965055"/>
                </a:lnTo>
                <a:lnTo>
                  <a:pt x="2719220" y="956502"/>
                </a:lnTo>
                <a:lnTo>
                  <a:pt x="2722626" y="945515"/>
                </a:lnTo>
                <a:lnTo>
                  <a:pt x="2721433" y="934090"/>
                </a:lnTo>
                <a:lnTo>
                  <a:pt x="2716133" y="924321"/>
                </a:lnTo>
                <a:lnTo>
                  <a:pt x="2707570" y="917243"/>
                </a:lnTo>
                <a:lnTo>
                  <a:pt x="2696591" y="913892"/>
                </a:lnTo>
                <a:close/>
              </a:path>
              <a:path w="7805420" h="1034414">
                <a:moveTo>
                  <a:pt x="2581783" y="901446"/>
                </a:moveTo>
                <a:lnTo>
                  <a:pt x="2570335" y="902452"/>
                </a:lnTo>
                <a:lnTo>
                  <a:pt x="2560494" y="907589"/>
                </a:lnTo>
                <a:lnTo>
                  <a:pt x="2553297" y="916037"/>
                </a:lnTo>
                <a:lnTo>
                  <a:pt x="2549779" y="926973"/>
                </a:lnTo>
                <a:lnTo>
                  <a:pt x="2550713" y="938423"/>
                </a:lnTo>
                <a:lnTo>
                  <a:pt x="2555827" y="948269"/>
                </a:lnTo>
                <a:lnTo>
                  <a:pt x="2564298" y="955474"/>
                </a:lnTo>
                <a:lnTo>
                  <a:pt x="2575306" y="959002"/>
                </a:lnTo>
                <a:lnTo>
                  <a:pt x="2586753" y="958017"/>
                </a:lnTo>
                <a:lnTo>
                  <a:pt x="2596594" y="952881"/>
                </a:lnTo>
                <a:lnTo>
                  <a:pt x="2603791" y="944420"/>
                </a:lnTo>
                <a:lnTo>
                  <a:pt x="2607310" y="933450"/>
                </a:lnTo>
                <a:lnTo>
                  <a:pt x="2606303" y="922002"/>
                </a:lnTo>
                <a:lnTo>
                  <a:pt x="2601166" y="912161"/>
                </a:lnTo>
                <a:lnTo>
                  <a:pt x="2592718" y="904964"/>
                </a:lnTo>
                <a:lnTo>
                  <a:pt x="2581783" y="901446"/>
                </a:lnTo>
                <a:close/>
              </a:path>
              <a:path w="7805420" h="1034414">
                <a:moveTo>
                  <a:pt x="2467102" y="888238"/>
                </a:moveTo>
                <a:lnTo>
                  <a:pt x="2455630" y="889057"/>
                </a:lnTo>
                <a:lnTo>
                  <a:pt x="2445718" y="894032"/>
                </a:lnTo>
                <a:lnTo>
                  <a:pt x="2438401" y="902364"/>
                </a:lnTo>
                <a:lnTo>
                  <a:pt x="2434716" y="913257"/>
                </a:lnTo>
                <a:lnTo>
                  <a:pt x="2435536" y="924675"/>
                </a:lnTo>
                <a:lnTo>
                  <a:pt x="2440511" y="934593"/>
                </a:lnTo>
                <a:lnTo>
                  <a:pt x="2448843" y="941939"/>
                </a:lnTo>
                <a:lnTo>
                  <a:pt x="2459736" y="945642"/>
                </a:lnTo>
                <a:lnTo>
                  <a:pt x="2471207" y="944822"/>
                </a:lnTo>
                <a:lnTo>
                  <a:pt x="2481119" y="939847"/>
                </a:lnTo>
                <a:lnTo>
                  <a:pt x="2488436" y="931515"/>
                </a:lnTo>
                <a:lnTo>
                  <a:pt x="2492121" y="920623"/>
                </a:lnTo>
                <a:lnTo>
                  <a:pt x="2491355" y="909151"/>
                </a:lnTo>
                <a:lnTo>
                  <a:pt x="2486374" y="899239"/>
                </a:lnTo>
                <a:lnTo>
                  <a:pt x="2478012" y="891922"/>
                </a:lnTo>
                <a:lnTo>
                  <a:pt x="2467102" y="888238"/>
                </a:lnTo>
                <a:close/>
              </a:path>
              <a:path w="7805420" h="1034414">
                <a:moveTo>
                  <a:pt x="2352294" y="873379"/>
                </a:moveTo>
                <a:lnTo>
                  <a:pt x="2340695" y="874198"/>
                </a:lnTo>
                <a:lnTo>
                  <a:pt x="2330783" y="879173"/>
                </a:lnTo>
                <a:lnTo>
                  <a:pt x="2323466" y="887505"/>
                </a:lnTo>
                <a:lnTo>
                  <a:pt x="2319782" y="898398"/>
                </a:lnTo>
                <a:lnTo>
                  <a:pt x="2320601" y="909869"/>
                </a:lnTo>
                <a:lnTo>
                  <a:pt x="2325576" y="919781"/>
                </a:lnTo>
                <a:lnTo>
                  <a:pt x="2333908" y="927098"/>
                </a:lnTo>
                <a:lnTo>
                  <a:pt x="2344801" y="930783"/>
                </a:lnTo>
                <a:lnTo>
                  <a:pt x="2344801" y="930910"/>
                </a:lnTo>
                <a:lnTo>
                  <a:pt x="2356272" y="930090"/>
                </a:lnTo>
                <a:lnTo>
                  <a:pt x="2366184" y="925115"/>
                </a:lnTo>
                <a:lnTo>
                  <a:pt x="2373501" y="916783"/>
                </a:lnTo>
                <a:lnTo>
                  <a:pt x="2377186" y="905891"/>
                </a:lnTo>
                <a:lnTo>
                  <a:pt x="2376422" y="894399"/>
                </a:lnTo>
                <a:lnTo>
                  <a:pt x="2371455" y="884443"/>
                </a:lnTo>
                <a:lnTo>
                  <a:pt x="2363130" y="877083"/>
                </a:lnTo>
                <a:lnTo>
                  <a:pt x="2352294" y="873379"/>
                </a:lnTo>
                <a:close/>
              </a:path>
              <a:path w="7805420" h="1034414">
                <a:moveTo>
                  <a:pt x="2237866" y="857504"/>
                </a:moveTo>
                <a:lnTo>
                  <a:pt x="2226298" y="858156"/>
                </a:lnTo>
                <a:lnTo>
                  <a:pt x="2216308" y="863012"/>
                </a:lnTo>
                <a:lnTo>
                  <a:pt x="2208843" y="871273"/>
                </a:lnTo>
                <a:lnTo>
                  <a:pt x="2204974" y="882142"/>
                </a:lnTo>
                <a:lnTo>
                  <a:pt x="2205626" y="893583"/>
                </a:lnTo>
                <a:lnTo>
                  <a:pt x="2210482" y="903573"/>
                </a:lnTo>
                <a:lnTo>
                  <a:pt x="2218743" y="911038"/>
                </a:lnTo>
                <a:lnTo>
                  <a:pt x="2229612" y="914908"/>
                </a:lnTo>
                <a:lnTo>
                  <a:pt x="2241107" y="914255"/>
                </a:lnTo>
                <a:lnTo>
                  <a:pt x="2251090" y="909399"/>
                </a:lnTo>
                <a:lnTo>
                  <a:pt x="2258526" y="901138"/>
                </a:lnTo>
                <a:lnTo>
                  <a:pt x="2262378" y="890270"/>
                </a:lnTo>
                <a:lnTo>
                  <a:pt x="2261744" y="878828"/>
                </a:lnTo>
                <a:lnTo>
                  <a:pt x="2256932" y="868838"/>
                </a:lnTo>
                <a:lnTo>
                  <a:pt x="2248715" y="861373"/>
                </a:lnTo>
                <a:lnTo>
                  <a:pt x="2237866" y="857504"/>
                </a:lnTo>
                <a:close/>
              </a:path>
              <a:path w="7805420" h="1034414">
                <a:moveTo>
                  <a:pt x="2123694" y="840740"/>
                </a:moveTo>
                <a:lnTo>
                  <a:pt x="2112101" y="841204"/>
                </a:lnTo>
                <a:lnTo>
                  <a:pt x="2102040" y="845883"/>
                </a:lnTo>
                <a:lnTo>
                  <a:pt x="2094456" y="853991"/>
                </a:lnTo>
                <a:lnTo>
                  <a:pt x="2090420" y="864743"/>
                </a:lnTo>
                <a:lnTo>
                  <a:pt x="2090884" y="876280"/>
                </a:lnTo>
                <a:lnTo>
                  <a:pt x="2095563" y="886364"/>
                </a:lnTo>
                <a:lnTo>
                  <a:pt x="2103671" y="893925"/>
                </a:lnTo>
                <a:lnTo>
                  <a:pt x="2114423" y="897890"/>
                </a:lnTo>
                <a:lnTo>
                  <a:pt x="2126015" y="897425"/>
                </a:lnTo>
                <a:lnTo>
                  <a:pt x="2136076" y="892746"/>
                </a:lnTo>
                <a:lnTo>
                  <a:pt x="2143660" y="884638"/>
                </a:lnTo>
                <a:lnTo>
                  <a:pt x="2147697" y="873887"/>
                </a:lnTo>
                <a:lnTo>
                  <a:pt x="2147232" y="862421"/>
                </a:lnTo>
                <a:lnTo>
                  <a:pt x="2142553" y="852360"/>
                </a:lnTo>
                <a:lnTo>
                  <a:pt x="2134445" y="844776"/>
                </a:lnTo>
                <a:lnTo>
                  <a:pt x="2123694" y="840740"/>
                </a:lnTo>
                <a:close/>
              </a:path>
              <a:path w="7805420" h="1034414">
                <a:moveTo>
                  <a:pt x="2009139" y="822452"/>
                </a:moveTo>
                <a:lnTo>
                  <a:pt x="1997674" y="822971"/>
                </a:lnTo>
                <a:lnTo>
                  <a:pt x="1987613" y="827659"/>
                </a:lnTo>
                <a:lnTo>
                  <a:pt x="1980029" y="835775"/>
                </a:lnTo>
                <a:lnTo>
                  <a:pt x="1975993" y="846582"/>
                </a:lnTo>
                <a:lnTo>
                  <a:pt x="1976457" y="858047"/>
                </a:lnTo>
                <a:lnTo>
                  <a:pt x="1981136" y="868108"/>
                </a:lnTo>
                <a:lnTo>
                  <a:pt x="1989244" y="875692"/>
                </a:lnTo>
                <a:lnTo>
                  <a:pt x="1999996" y="879729"/>
                </a:lnTo>
                <a:lnTo>
                  <a:pt x="2011588" y="879262"/>
                </a:lnTo>
                <a:lnTo>
                  <a:pt x="2021649" y="874569"/>
                </a:lnTo>
                <a:lnTo>
                  <a:pt x="2029233" y="866423"/>
                </a:lnTo>
                <a:lnTo>
                  <a:pt x="2033270" y="855599"/>
                </a:lnTo>
                <a:lnTo>
                  <a:pt x="2032803" y="844133"/>
                </a:lnTo>
                <a:lnTo>
                  <a:pt x="2028110" y="834072"/>
                </a:lnTo>
                <a:lnTo>
                  <a:pt x="2019964" y="826488"/>
                </a:lnTo>
                <a:lnTo>
                  <a:pt x="2009139" y="822452"/>
                </a:lnTo>
                <a:close/>
              </a:path>
              <a:path w="7805420" h="1034414">
                <a:moveTo>
                  <a:pt x="1895475" y="802894"/>
                </a:moveTo>
                <a:lnTo>
                  <a:pt x="1883858" y="803171"/>
                </a:lnTo>
                <a:lnTo>
                  <a:pt x="1873726" y="807688"/>
                </a:lnTo>
                <a:lnTo>
                  <a:pt x="1866022" y="815681"/>
                </a:lnTo>
                <a:lnTo>
                  <a:pt x="1861820" y="826389"/>
                </a:lnTo>
                <a:lnTo>
                  <a:pt x="1862171" y="837878"/>
                </a:lnTo>
                <a:lnTo>
                  <a:pt x="1866725" y="848010"/>
                </a:lnTo>
                <a:lnTo>
                  <a:pt x="1874732" y="855714"/>
                </a:lnTo>
                <a:lnTo>
                  <a:pt x="1885441" y="859917"/>
                </a:lnTo>
                <a:lnTo>
                  <a:pt x="1896931" y="859639"/>
                </a:lnTo>
                <a:lnTo>
                  <a:pt x="1907063" y="855122"/>
                </a:lnTo>
                <a:lnTo>
                  <a:pt x="1914767" y="847129"/>
                </a:lnTo>
                <a:lnTo>
                  <a:pt x="1918970" y="836422"/>
                </a:lnTo>
                <a:lnTo>
                  <a:pt x="1918692" y="824932"/>
                </a:lnTo>
                <a:lnTo>
                  <a:pt x="1914175" y="814800"/>
                </a:lnTo>
                <a:lnTo>
                  <a:pt x="1906182" y="807096"/>
                </a:lnTo>
                <a:lnTo>
                  <a:pt x="1895475" y="802894"/>
                </a:lnTo>
                <a:close/>
              </a:path>
              <a:path w="7805420" h="1034414">
                <a:moveTo>
                  <a:pt x="1781937" y="782193"/>
                </a:moveTo>
                <a:lnTo>
                  <a:pt x="1748218" y="804588"/>
                </a:lnTo>
                <a:lnTo>
                  <a:pt x="1748117" y="816566"/>
                </a:lnTo>
                <a:lnTo>
                  <a:pt x="1752457" y="826770"/>
                </a:lnTo>
                <a:lnTo>
                  <a:pt x="1760297" y="834592"/>
                </a:lnTo>
                <a:lnTo>
                  <a:pt x="1770888" y="838962"/>
                </a:lnTo>
                <a:lnTo>
                  <a:pt x="1782474" y="838872"/>
                </a:lnTo>
                <a:lnTo>
                  <a:pt x="1792684" y="834532"/>
                </a:lnTo>
                <a:lnTo>
                  <a:pt x="1800536" y="826692"/>
                </a:lnTo>
                <a:lnTo>
                  <a:pt x="1804924" y="816102"/>
                </a:lnTo>
                <a:lnTo>
                  <a:pt x="1804832" y="804588"/>
                </a:lnTo>
                <a:lnTo>
                  <a:pt x="1800479" y="794385"/>
                </a:lnTo>
                <a:lnTo>
                  <a:pt x="1792601" y="786562"/>
                </a:lnTo>
                <a:lnTo>
                  <a:pt x="1781937" y="782193"/>
                </a:lnTo>
                <a:close/>
              </a:path>
              <a:path w="7805420" h="1034414">
                <a:moveTo>
                  <a:pt x="1657097" y="760124"/>
                </a:moveTo>
                <a:lnTo>
                  <a:pt x="1646793" y="764301"/>
                </a:lnTo>
                <a:lnTo>
                  <a:pt x="1638845" y="772027"/>
                </a:lnTo>
                <a:lnTo>
                  <a:pt x="1634363" y="782574"/>
                </a:lnTo>
                <a:lnTo>
                  <a:pt x="1634265" y="794057"/>
                </a:lnTo>
                <a:lnTo>
                  <a:pt x="1638442" y="804338"/>
                </a:lnTo>
                <a:lnTo>
                  <a:pt x="1646168" y="812309"/>
                </a:lnTo>
                <a:lnTo>
                  <a:pt x="1656714" y="816864"/>
                </a:lnTo>
                <a:lnTo>
                  <a:pt x="1668198" y="816961"/>
                </a:lnTo>
                <a:lnTo>
                  <a:pt x="1678479" y="812784"/>
                </a:lnTo>
                <a:lnTo>
                  <a:pt x="1686450" y="805058"/>
                </a:lnTo>
                <a:lnTo>
                  <a:pt x="1691004" y="794512"/>
                </a:lnTo>
                <a:lnTo>
                  <a:pt x="1691102" y="783028"/>
                </a:lnTo>
                <a:lnTo>
                  <a:pt x="1686925" y="772747"/>
                </a:lnTo>
                <a:lnTo>
                  <a:pt x="1679199" y="764776"/>
                </a:lnTo>
                <a:lnTo>
                  <a:pt x="1668652" y="760222"/>
                </a:lnTo>
                <a:lnTo>
                  <a:pt x="1657097" y="760124"/>
                </a:lnTo>
                <a:close/>
              </a:path>
              <a:path w="7805420" h="1034414">
                <a:moveTo>
                  <a:pt x="1543686" y="736250"/>
                </a:moveTo>
                <a:lnTo>
                  <a:pt x="1533382" y="740441"/>
                </a:lnTo>
                <a:lnTo>
                  <a:pt x="1525434" y="748204"/>
                </a:lnTo>
                <a:lnTo>
                  <a:pt x="1520952" y="758825"/>
                </a:lnTo>
                <a:lnTo>
                  <a:pt x="1520854" y="770308"/>
                </a:lnTo>
                <a:lnTo>
                  <a:pt x="1525031" y="780589"/>
                </a:lnTo>
                <a:lnTo>
                  <a:pt x="1532757" y="788560"/>
                </a:lnTo>
                <a:lnTo>
                  <a:pt x="1543304" y="793115"/>
                </a:lnTo>
                <a:lnTo>
                  <a:pt x="1554787" y="793210"/>
                </a:lnTo>
                <a:lnTo>
                  <a:pt x="1565068" y="789019"/>
                </a:lnTo>
                <a:lnTo>
                  <a:pt x="1573039" y="781256"/>
                </a:lnTo>
                <a:lnTo>
                  <a:pt x="1577594" y="770636"/>
                </a:lnTo>
                <a:lnTo>
                  <a:pt x="1577691" y="759152"/>
                </a:lnTo>
                <a:lnTo>
                  <a:pt x="1573514" y="748871"/>
                </a:lnTo>
                <a:lnTo>
                  <a:pt x="1565788" y="740900"/>
                </a:lnTo>
                <a:lnTo>
                  <a:pt x="1555242" y="736346"/>
                </a:lnTo>
                <a:lnTo>
                  <a:pt x="1543686" y="736250"/>
                </a:lnTo>
                <a:close/>
              </a:path>
              <a:path w="7805420" h="1034414">
                <a:moveTo>
                  <a:pt x="1431139" y="710842"/>
                </a:moveTo>
                <a:lnTo>
                  <a:pt x="1420780" y="714819"/>
                </a:lnTo>
                <a:lnTo>
                  <a:pt x="1412660" y="722415"/>
                </a:lnTo>
                <a:lnTo>
                  <a:pt x="1407922" y="732917"/>
                </a:lnTo>
                <a:lnTo>
                  <a:pt x="1407636" y="744370"/>
                </a:lnTo>
                <a:lnTo>
                  <a:pt x="1411636" y="754729"/>
                </a:lnTo>
                <a:lnTo>
                  <a:pt x="1419209" y="762849"/>
                </a:lnTo>
                <a:lnTo>
                  <a:pt x="1429639" y="767588"/>
                </a:lnTo>
                <a:lnTo>
                  <a:pt x="1441219" y="767891"/>
                </a:lnTo>
                <a:lnTo>
                  <a:pt x="1451578" y="763920"/>
                </a:lnTo>
                <a:lnTo>
                  <a:pt x="1459698" y="756354"/>
                </a:lnTo>
                <a:lnTo>
                  <a:pt x="1464437" y="745871"/>
                </a:lnTo>
                <a:lnTo>
                  <a:pt x="1464740" y="734363"/>
                </a:lnTo>
                <a:lnTo>
                  <a:pt x="1460769" y="724011"/>
                </a:lnTo>
                <a:lnTo>
                  <a:pt x="1453203" y="715920"/>
                </a:lnTo>
                <a:lnTo>
                  <a:pt x="1442720" y="711200"/>
                </a:lnTo>
                <a:lnTo>
                  <a:pt x="1431139" y="710842"/>
                </a:lnTo>
                <a:close/>
              </a:path>
              <a:path w="7805420" h="1034414">
                <a:moveTo>
                  <a:pt x="1318974" y="683910"/>
                </a:moveTo>
                <a:lnTo>
                  <a:pt x="1308544" y="687705"/>
                </a:lnTo>
                <a:lnTo>
                  <a:pt x="1300305" y="695118"/>
                </a:lnTo>
                <a:lnTo>
                  <a:pt x="1295400" y="705485"/>
                </a:lnTo>
                <a:lnTo>
                  <a:pt x="1294854" y="716964"/>
                </a:lnTo>
                <a:lnTo>
                  <a:pt x="1298654" y="727408"/>
                </a:lnTo>
                <a:lnTo>
                  <a:pt x="1306097" y="735685"/>
                </a:lnTo>
                <a:lnTo>
                  <a:pt x="1316482" y="740664"/>
                </a:lnTo>
                <a:lnTo>
                  <a:pt x="1327959" y="741156"/>
                </a:lnTo>
                <a:lnTo>
                  <a:pt x="1338389" y="737362"/>
                </a:lnTo>
                <a:lnTo>
                  <a:pt x="1346628" y="729948"/>
                </a:lnTo>
                <a:lnTo>
                  <a:pt x="1351534" y="719582"/>
                </a:lnTo>
                <a:lnTo>
                  <a:pt x="1352097" y="708048"/>
                </a:lnTo>
                <a:lnTo>
                  <a:pt x="1348327" y="697611"/>
                </a:lnTo>
                <a:lnTo>
                  <a:pt x="1340889" y="689363"/>
                </a:lnTo>
                <a:lnTo>
                  <a:pt x="1330452" y="684403"/>
                </a:lnTo>
                <a:lnTo>
                  <a:pt x="1318974" y="683910"/>
                </a:lnTo>
                <a:close/>
              </a:path>
              <a:path w="7805420" h="1034414">
                <a:moveTo>
                  <a:pt x="1207260" y="655310"/>
                </a:moveTo>
                <a:lnTo>
                  <a:pt x="1196768" y="658860"/>
                </a:lnTo>
                <a:lnTo>
                  <a:pt x="1188348" y="666101"/>
                </a:lnTo>
                <a:lnTo>
                  <a:pt x="1183132" y="676402"/>
                </a:lnTo>
                <a:lnTo>
                  <a:pt x="1182377" y="687851"/>
                </a:lnTo>
                <a:lnTo>
                  <a:pt x="1185957" y="698373"/>
                </a:lnTo>
                <a:lnTo>
                  <a:pt x="1193204" y="706798"/>
                </a:lnTo>
                <a:lnTo>
                  <a:pt x="1203452" y="711962"/>
                </a:lnTo>
                <a:lnTo>
                  <a:pt x="1215028" y="712716"/>
                </a:lnTo>
                <a:lnTo>
                  <a:pt x="1225550" y="709136"/>
                </a:lnTo>
                <a:lnTo>
                  <a:pt x="1233975" y="701889"/>
                </a:lnTo>
                <a:lnTo>
                  <a:pt x="1239139" y="691642"/>
                </a:lnTo>
                <a:lnTo>
                  <a:pt x="1239893" y="680138"/>
                </a:lnTo>
                <a:lnTo>
                  <a:pt x="1236313" y="669623"/>
                </a:lnTo>
                <a:lnTo>
                  <a:pt x="1229066" y="661227"/>
                </a:lnTo>
                <a:lnTo>
                  <a:pt x="1218819" y="656082"/>
                </a:lnTo>
                <a:lnTo>
                  <a:pt x="1207260" y="655310"/>
                </a:lnTo>
                <a:close/>
              </a:path>
              <a:path w="7805420" h="1034414">
                <a:moveTo>
                  <a:pt x="1095859" y="624915"/>
                </a:moveTo>
                <a:lnTo>
                  <a:pt x="1085310" y="628332"/>
                </a:lnTo>
                <a:lnTo>
                  <a:pt x="1076809" y="635464"/>
                </a:lnTo>
                <a:lnTo>
                  <a:pt x="1071499" y="645668"/>
                </a:lnTo>
                <a:lnTo>
                  <a:pt x="1070558" y="657121"/>
                </a:lnTo>
                <a:lnTo>
                  <a:pt x="1073975" y="667670"/>
                </a:lnTo>
                <a:lnTo>
                  <a:pt x="1081107" y="676171"/>
                </a:lnTo>
                <a:lnTo>
                  <a:pt x="1091311" y="681482"/>
                </a:lnTo>
                <a:lnTo>
                  <a:pt x="1102764" y="682422"/>
                </a:lnTo>
                <a:lnTo>
                  <a:pt x="1113313" y="679005"/>
                </a:lnTo>
                <a:lnTo>
                  <a:pt x="1121814" y="671873"/>
                </a:lnTo>
                <a:lnTo>
                  <a:pt x="1127125" y="661670"/>
                </a:lnTo>
                <a:lnTo>
                  <a:pt x="1128065" y="650216"/>
                </a:lnTo>
                <a:lnTo>
                  <a:pt x="1124648" y="639667"/>
                </a:lnTo>
                <a:lnTo>
                  <a:pt x="1117516" y="631166"/>
                </a:lnTo>
                <a:lnTo>
                  <a:pt x="1107313" y="625856"/>
                </a:lnTo>
                <a:lnTo>
                  <a:pt x="1095859" y="624915"/>
                </a:lnTo>
                <a:close/>
              </a:path>
              <a:path w="7805420" h="1034414">
                <a:moveTo>
                  <a:pt x="985037" y="592163"/>
                </a:moveTo>
                <a:lnTo>
                  <a:pt x="974455" y="595455"/>
                </a:lnTo>
                <a:lnTo>
                  <a:pt x="965848" y="602486"/>
                </a:lnTo>
                <a:lnTo>
                  <a:pt x="960374" y="612648"/>
                </a:lnTo>
                <a:lnTo>
                  <a:pt x="959318" y="624052"/>
                </a:lnTo>
                <a:lnTo>
                  <a:pt x="962596" y="634634"/>
                </a:lnTo>
                <a:lnTo>
                  <a:pt x="969589" y="643241"/>
                </a:lnTo>
                <a:lnTo>
                  <a:pt x="979678" y="648716"/>
                </a:lnTo>
                <a:lnTo>
                  <a:pt x="991227" y="649771"/>
                </a:lnTo>
                <a:lnTo>
                  <a:pt x="1001839" y="646493"/>
                </a:lnTo>
                <a:lnTo>
                  <a:pt x="1010451" y="639500"/>
                </a:lnTo>
                <a:lnTo>
                  <a:pt x="1015873" y="629412"/>
                </a:lnTo>
                <a:lnTo>
                  <a:pt x="1016982" y="617934"/>
                </a:lnTo>
                <a:lnTo>
                  <a:pt x="1013698" y="607314"/>
                </a:lnTo>
                <a:lnTo>
                  <a:pt x="1006675" y="598693"/>
                </a:lnTo>
                <a:lnTo>
                  <a:pt x="996569" y="593217"/>
                </a:lnTo>
                <a:lnTo>
                  <a:pt x="985037" y="592163"/>
                </a:lnTo>
                <a:close/>
              </a:path>
              <a:path w="7805420" h="1034414">
                <a:moveTo>
                  <a:pt x="875158" y="557156"/>
                </a:moveTo>
                <a:lnTo>
                  <a:pt x="864504" y="560197"/>
                </a:lnTo>
                <a:lnTo>
                  <a:pt x="855779" y="567047"/>
                </a:lnTo>
                <a:lnTo>
                  <a:pt x="850138" y="577088"/>
                </a:lnTo>
                <a:lnTo>
                  <a:pt x="848802" y="588462"/>
                </a:lnTo>
                <a:lnTo>
                  <a:pt x="851836" y="599122"/>
                </a:lnTo>
                <a:lnTo>
                  <a:pt x="858656" y="607877"/>
                </a:lnTo>
                <a:lnTo>
                  <a:pt x="868680" y="613537"/>
                </a:lnTo>
                <a:lnTo>
                  <a:pt x="880127" y="614872"/>
                </a:lnTo>
                <a:lnTo>
                  <a:pt x="890825" y="611838"/>
                </a:lnTo>
                <a:lnTo>
                  <a:pt x="899594" y="605018"/>
                </a:lnTo>
                <a:lnTo>
                  <a:pt x="905256" y="594995"/>
                </a:lnTo>
                <a:lnTo>
                  <a:pt x="906573" y="583566"/>
                </a:lnTo>
                <a:lnTo>
                  <a:pt x="903509" y="572912"/>
                </a:lnTo>
                <a:lnTo>
                  <a:pt x="896683" y="564187"/>
                </a:lnTo>
                <a:lnTo>
                  <a:pt x="886713" y="558546"/>
                </a:lnTo>
                <a:lnTo>
                  <a:pt x="875158" y="557156"/>
                </a:lnTo>
                <a:close/>
              </a:path>
              <a:path w="7805420" h="1034414">
                <a:moveTo>
                  <a:pt x="766454" y="519390"/>
                </a:moveTo>
                <a:lnTo>
                  <a:pt x="755665" y="522128"/>
                </a:lnTo>
                <a:lnTo>
                  <a:pt x="746710" y="528724"/>
                </a:lnTo>
                <a:lnTo>
                  <a:pt x="740791" y="538607"/>
                </a:lnTo>
                <a:lnTo>
                  <a:pt x="739153" y="549953"/>
                </a:lnTo>
                <a:lnTo>
                  <a:pt x="741886" y="560705"/>
                </a:lnTo>
                <a:lnTo>
                  <a:pt x="748452" y="569646"/>
                </a:lnTo>
                <a:lnTo>
                  <a:pt x="758317" y="575564"/>
                </a:lnTo>
                <a:lnTo>
                  <a:pt x="769719" y="577254"/>
                </a:lnTo>
                <a:lnTo>
                  <a:pt x="780478" y="574516"/>
                </a:lnTo>
                <a:lnTo>
                  <a:pt x="789428" y="567920"/>
                </a:lnTo>
                <a:lnTo>
                  <a:pt x="795401" y="558038"/>
                </a:lnTo>
                <a:lnTo>
                  <a:pt x="797038" y="546691"/>
                </a:lnTo>
                <a:lnTo>
                  <a:pt x="794305" y="535940"/>
                </a:lnTo>
                <a:lnTo>
                  <a:pt x="787739" y="526998"/>
                </a:lnTo>
                <a:lnTo>
                  <a:pt x="777875" y="521081"/>
                </a:lnTo>
                <a:lnTo>
                  <a:pt x="766454" y="519390"/>
                </a:lnTo>
                <a:close/>
              </a:path>
              <a:path w="7805420" h="1034414">
                <a:moveTo>
                  <a:pt x="658858" y="478700"/>
                </a:moveTo>
                <a:lnTo>
                  <a:pt x="648001" y="481123"/>
                </a:lnTo>
                <a:lnTo>
                  <a:pt x="638835" y="487427"/>
                </a:lnTo>
                <a:lnTo>
                  <a:pt x="632587" y="497078"/>
                </a:lnTo>
                <a:lnTo>
                  <a:pt x="630592" y="508398"/>
                </a:lnTo>
                <a:lnTo>
                  <a:pt x="633015" y="519255"/>
                </a:lnTo>
                <a:lnTo>
                  <a:pt x="639319" y="528421"/>
                </a:lnTo>
                <a:lnTo>
                  <a:pt x="648969" y="534670"/>
                </a:lnTo>
                <a:lnTo>
                  <a:pt x="660290" y="536664"/>
                </a:lnTo>
                <a:lnTo>
                  <a:pt x="671147" y="534241"/>
                </a:lnTo>
                <a:lnTo>
                  <a:pt x="680313" y="527937"/>
                </a:lnTo>
                <a:lnTo>
                  <a:pt x="686562" y="518287"/>
                </a:lnTo>
                <a:lnTo>
                  <a:pt x="688556" y="506985"/>
                </a:lnTo>
                <a:lnTo>
                  <a:pt x="686133" y="496173"/>
                </a:lnTo>
                <a:lnTo>
                  <a:pt x="679829" y="487050"/>
                </a:lnTo>
                <a:lnTo>
                  <a:pt x="670179" y="480822"/>
                </a:lnTo>
                <a:lnTo>
                  <a:pt x="658858" y="478700"/>
                </a:lnTo>
                <a:close/>
              </a:path>
              <a:path w="7805420" h="1034414">
                <a:moveTo>
                  <a:pt x="552785" y="434470"/>
                </a:moveTo>
                <a:lnTo>
                  <a:pt x="541861" y="436467"/>
                </a:lnTo>
                <a:lnTo>
                  <a:pt x="532485" y="442416"/>
                </a:lnTo>
                <a:lnTo>
                  <a:pt x="525907" y="451866"/>
                </a:lnTo>
                <a:lnTo>
                  <a:pt x="523515" y="463087"/>
                </a:lnTo>
                <a:lnTo>
                  <a:pt x="525541" y="474011"/>
                </a:lnTo>
                <a:lnTo>
                  <a:pt x="531496" y="483387"/>
                </a:lnTo>
                <a:lnTo>
                  <a:pt x="540893" y="489966"/>
                </a:lnTo>
                <a:lnTo>
                  <a:pt x="552223" y="492357"/>
                </a:lnTo>
                <a:lnTo>
                  <a:pt x="563118" y="490331"/>
                </a:lnTo>
                <a:lnTo>
                  <a:pt x="572488" y="484376"/>
                </a:lnTo>
                <a:lnTo>
                  <a:pt x="579119" y="474980"/>
                </a:lnTo>
                <a:lnTo>
                  <a:pt x="581509" y="463704"/>
                </a:lnTo>
                <a:lnTo>
                  <a:pt x="579469" y="452786"/>
                </a:lnTo>
                <a:lnTo>
                  <a:pt x="573476" y="443440"/>
                </a:lnTo>
                <a:lnTo>
                  <a:pt x="564007" y="436880"/>
                </a:lnTo>
                <a:lnTo>
                  <a:pt x="552785" y="434470"/>
                </a:lnTo>
                <a:close/>
              </a:path>
              <a:path w="7805420" h="1034414">
                <a:moveTo>
                  <a:pt x="448689" y="385941"/>
                </a:moveTo>
                <a:lnTo>
                  <a:pt x="437689" y="387540"/>
                </a:lnTo>
                <a:lnTo>
                  <a:pt x="428095" y="393140"/>
                </a:lnTo>
                <a:lnTo>
                  <a:pt x="421131" y="402336"/>
                </a:lnTo>
                <a:lnTo>
                  <a:pt x="418326" y="413440"/>
                </a:lnTo>
                <a:lnTo>
                  <a:pt x="419925" y="424402"/>
                </a:lnTo>
                <a:lnTo>
                  <a:pt x="425525" y="433982"/>
                </a:lnTo>
                <a:lnTo>
                  <a:pt x="434721" y="440944"/>
                </a:lnTo>
                <a:lnTo>
                  <a:pt x="445843" y="443805"/>
                </a:lnTo>
                <a:lnTo>
                  <a:pt x="456834" y="442214"/>
                </a:lnTo>
                <a:lnTo>
                  <a:pt x="466421" y="436622"/>
                </a:lnTo>
                <a:lnTo>
                  <a:pt x="473329" y="427482"/>
                </a:lnTo>
                <a:lnTo>
                  <a:pt x="476208" y="416359"/>
                </a:lnTo>
                <a:lnTo>
                  <a:pt x="474646" y="405368"/>
                </a:lnTo>
                <a:lnTo>
                  <a:pt x="469060" y="395781"/>
                </a:lnTo>
                <a:lnTo>
                  <a:pt x="459867" y="388874"/>
                </a:lnTo>
                <a:lnTo>
                  <a:pt x="459867" y="388747"/>
                </a:lnTo>
                <a:lnTo>
                  <a:pt x="448689" y="385941"/>
                </a:lnTo>
                <a:close/>
              </a:path>
              <a:path w="7805420" h="1034414">
                <a:moveTo>
                  <a:pt x="348396" y="331878"/>
                </a:moveTo>
                <a:lnTo>
                  <a:pt x="337343" y="332676"/>
                </a:lnTo>
                <a:lnTo>
                  <a:pt x="327386" y="337569"/>
                </a:lnTo>
                <a:lnTo>
                  <a:pt x="319786" y="346202"/>
                </a:lnTo>
                <a:lnTo>
                  <a:pt x="316112" y="357106"/>
                </a:lnTo>
                <a:lnTo>
                  <a:pt x="316880" y="368188"/>
                </a:lnTo>
                <a:lnTo>
                  <a:pt x="321768" y="378152"/>
                </a:lnTo>
                <a:lnTo>
                  <a:pt x="330454" y="385699"/>
                </a:lnTo>
                <a:lnTo>
                  <a:pt x="341340" y="389481"/>
                </a:lnTo>
                <a:lnTo>
                  <a:pt x="352393" y="388683"/>
                </a:lnTo>
                <a:lnTo>
                  <a:pt x="362350" y="383790"/>
                </a:lnTo>
                <a:lnTo>
                  <a:pt x="369950" y="375158"/>
                </a:lnTo>
                <a:lnTo>
                  <a:pt x="373626" y="364253"/>
                </a:lnTo>
                <a:lnTo>
                  <a:pt x="372872" y="353171"/>
                </a:lnTo>
                <a:lnTo>
                  <a:pt x="368022" y="343207"/>
                </a:lnTo>
                <a:lnTo>
                  <a:pt x="359282" y="335534"/>
                </a:lnTo>
                <a:lnTo>
                  <a:pt x="348396" y="331878"/>
                </a:lnTo>
                <a:close/>
              </a:path>
              <a:path w="7805420" h="1034414">
                <a:moveTo>
                  <a:pt x="241649" y="270891"/>
                </a:moveTo>
                <a:lnTo>
                  <a:pt x="231267" y="274808"/>
                </a:lnTo>
                <a:lnTo>
                  <a:pt x="222885" y="282702"/>
                </a:lnTo>
                <a:lnTo>
                  <a:pt x="218205" y="293227"/>
                </a:lnTo>
                <a:lnTo>
                  <a:pt x="217931" y="304323"/>
                </a:lnTo>
                <a:lnTo>
                  <a:pt x="221849" y="314706"/>
                </a:lnTo>
                <a:lnTo>
                  <a:pt x="229743" y="323088"/>
                </a:lnTo>
                <a:lnTo>
                  <a:pt x="240268" y="327767"/>
                </a:lnTo>
                <a:lnTo>
                  <a:pt x="251364" y="328041"/>
                </a:lnTo>
                <a:lnTo>
                  <a:pt x="261746" y="324123"/>
                </a:lnTo>
                <a:lnTo>
                  <a:pt x="270129" y="316230"/>
                </a:lnTo>
                <a:lnTo>
                  <a:pt x="274808" y="305760"/>
                </a:lnTo>
                <a:lnTo>
                  <a:pt x="275081" y="294671"/>
                </a:lnTo>
                <a:lnTo>
                  <a:pt x="271164" y="284297"/>
                </a:lnTo>
                <a:lnTo>
                  <a:pt x="263271" y="275971"/>
                </a:lnTo>
                <a:lnTo>
                  <a:pt x="252745" y="271164"/>
                </a:lnTo>
                <a:lnTo>
                  <a:pt x="241649" y="270891"/>
                </a:lnTo>
                <a:close/>
              </a:path>
              <a:path w="7805420" h="1034414">
                <a:moveTo>
                  <a:pt x="26543" y="0"/>
                </a:moveTo>
                <a:lnTo>
                  <a:pt x="0" y="322707"/>
                </a:lnTo>
                <a:lnTo>
                  <a:pt x="91186" y="161290"/>
                </a:lnTo>
                <a:lnTo>
                  <a:pt x="208327" y="161290"/>
                </a:lnTo>
                <a:lnTo>
                  <a:pt x="26543" y="0"/>
                </a:lnTo>
                <a:close/>
              </a:path>
              <a:path w="7805420" h="1034414">
                <a:moveTo>
                  <a:pt x="154035" y="199310"/>
                </a:moveTo>
                <a:lnTo>
                  <a:pt x="143214" y="201884"/>
                </a:lnTo>
                <a:lnTo>
                  <a:pt x="133857" y="208661"/>
                </a:lnTo>
                <a:lnTo>
                  <a:pt x="127918" y="218461"/>
                </a:lnTo>
                <a:lnTo>
                  <a:pt x="126253" y="229441"/>
                </a:lnTo>
                <a:lnTo>
                  <a:pt x="128803" y="240254"/>
                </a:lnTo>
                <a:lnTo>
                  <a:pt x="135509" y="249555"/>
                </a:lnTo>
                <a:lnTo>
                  <a:pt x="145418" y="255565"/>
                </a:lnTo>
                <a:lnTo>
                  <a:pt x="182469" y="238103"/>
                </a:lnTo>
                <a:lnTo>
                  <a:pt x="184134" y="227123"/>
                </a:lnTo>
                <a:lnTo>
                  <a:pt x="181584" y="216310"/>
                </a:lnTo>
                <a:lnTo>
                  <a:pt x="174879" y="207010"/>
                </a:lnTo>
                <a:lnTo>
                  <a:pt x="165022" y="200999"/>
                </a:lnTo>
                <a:lnTo>
                  <a:pt x="154035" y="199310"/>
                </a:lnTo>
                <a:close/>
              </a:path>
              <a:path w="7805420" h="1034414">
                <a:moveTo>
                  <a:pt x="208327" y="161290"/>
                </a:moveTo>
                <a:lnTo>
                  <a:pt x="91186" y="161290"/>
                </a:lnTo>
                <a:lnTo>
                  <a:pt x="268731" y="214884"/>
                </a:lnTo>
                <a:lnTo>
                  <a:pt x="208327" y="161290"/>
                </a:lnTo>
                <a:close/>
              </a:path>
            </a:pathLst>
          </a:custGeom>
          <a:solidFill>
            <a:srgbClr val="B6DF5E"/>
          </a:solidFill>
          <a:ln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99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21" y="457200"/>
            <a:ext cx="2713196" cy="118686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650" dirty="0" err="1" smtClean="0"/>
              <a:t>Q</a:t>
            </a:r>
            <a:r>
              <a:rPr spc="-4" dirty="0" err="1" smtClean="0"/>
              <a:t>ui</a:t>
            </a:r>
            <a:r>
              <a:rPr spc="-8" dirty="0" err="1" smtClean="0"/>
              <a:t>c</a:t>
            </a:r>
            <a:r>
              <a:rPr spc="-4" dirty="0" err="1" smtClean="0"/>
              <a:t>k</a:t>
            </a:r>
            <a:r>
              <a:rPr sz="7650" spc="-4" dirty="0" err="1" smtClean="0"/>
              <a:t>S</a:t>
            </a:r>
            <a:r>
              <a:rPr spc="-8" dirty="0" err="1" smtClean="0"/>
              <a:t>ort</a:t>
            </a:r>
            <a:endParaRPr sz="7650" dirty="0"/>
          </a:p>
        </p:txBody>
      </p:sp>
      <p:grpSp>
        <p:nvGrpSpPr>
          <p:cNvPr id="3" name="object 3"/>
          <p:cNvGrpSpPr/>
          <p:nvPr/>
        </p:nvGrpSpPr>
        <p:grpSpPr>
          <a:xfrm>
            <a:off x="3270409" y="3958674"/>
            <a:ext cx="601504" cy="600075"/>
            <a:chOff x="1246632" y="3846576"/>
            <a:chExt cx="802005" cy="800100"/>
          </a:xfrm>
          <a:solidFill>
            <a:srgbClr val="92D050"/>
          </a:solidFill>
        </p:grpSpPr>
        <p:sp>
          <p:nvSpPr>
            <p:cNvPr id="4" name="object 4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EC515C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436905" y="4108217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1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100227" y="3958674"/>
            <a:ext cx="601504" cy="600075"/>
            <a:chOff x="2353055" y="3846576"/>
            <a:chExt cx="802005" cy="800100"/>
          </a:xfrm>
          <a:solidFill>
            <a:srgbClr val="7030A0"/>
          </a:solidFill>
        </p:grpSpPr>
        <p:sp>
          <p:nvSpPr>
            <p:cNvPr id="8" name="object 8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2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2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2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2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267200" y="4108217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2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063866" y="5810279"/>
            <a:ext cx="600075" cy="600075"/>
            <a:chOff x="5676900" y="3902964"/>
            <a:chExt cx="800100" cy="800100"/>
          </a:xfrm>
          <a:solidFill>
            <a:srgbClr val="7030A0"/>
          </a:solidFill>
        </p:grpSpPr>
        <p:sp>
          <p:nvSpPr>
            <p:cNvPr id="12" name="object 12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229600" y="5963030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schemeClr val="bg1"/>
                </a:solidFill>
                <a:latin typeface="Tahoma"/>
                <a:cs typeface="Tahoma"/>
              </a:rPr>
              <a:t> 9</a:t>
            </a:r>
            <a:endParaRPr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356296" y="5815994"/>
            <a:ext cx="601504" cy="600075"/>
            <a:chOff x="3461003" y="3846576"/>
            <a:chExt cx="802005" cy="800100"/>
          </a:xfrm>
          <a:solidFill>
            <a:srgbClr val="7030A0"/>
          </a:solidFill>
        </p:grpSpPr>
        <p:sp>
          <p:nvSpPr>
            <p:cNvPr id="16" name="object 16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523460" y="5965537"/>
            <a:ext cx="26908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dirty="0" smtClean="0">
                <a:solidFill>
                  <a:srgbClr val="FFFFFF"/>
                </a:solidFill>
                <a:latin typeface="Tahoma"/>
                <a:cs typeface="Tahoma"/>
              </a:rPr>
              <a:t>7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230144" y="5815994"/>
            <a:ext cx="600075" cy="600075"/>
            <a:chOff x="4570476" y="3867911"/>
            <a:chExt cx="800100" cy="800100"/>
          </a:xfrm>
          <a:solidFill>
            <a:srgbClr val="7030A0"/>
          </a:solidFill>
        </p:grpSpPr>
        <p:sp>
          <p:nvSpPr>
            <p:cNvPr id="32" name="object 32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7395880" y="5957335"/>
            <a:ext cx="268605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lang="en-IN" sz="2000" dirty="0">
                <a:solidFill>
                  <a:schemeClr val="bg1"/>
                </a:solidFill>
                <a:latin typeface="Tahoma"/>
                <a:cs typeface="Tahoma"/>
              </a:rPr>
              <a:t>8</a:t>
            </a:r>
            <a:endParaRPr lang="en-IN" dirty="0" smtClean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696016" y="4090123"/>
            <a:ext cx="1866519" cy="640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10412" y="4394834"/>
            <a:ext cx="454914" cy="640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14358" y="6204961"/>
            <a:ext cx="1506379" cy="333746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2100" spc="86" dirty="0">
                <a:solidFill>
                  <a:srgbClr val="00C5BA"/>
                </a:solidFill>
                <a:latin typeface="Arial"/>
                <a:cs typeface="Arial"/>
              </a:rPr>
              <a:t></a:t>
            </a:r>
            <a:r>
              <a:rPr sz="2100" spc="86" dirty="0">
                <a:solidFill>
                  <a:srgbClr val="FFFFFF"/>
                </a:solidFill>
                <a:latin typeface="Gothic Uralic"/>
                <a:cs typeface="Gothic Uralic"/>
              </a:rPr>
              <a:t>Pivot 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=</a:t>
            </a:r>
            <a:r>
              <a:rPr sz="2100" spc="-12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lang="en-IN" sz="2100" spc="-120" dirty="0" smtClean="0">
                <a:solidFill>
                  <a:srgbClr val="FFFFFF"/>
                </a:solidFill>
                <a:latin typeface="Gothic Uralic"/>
                <a:cs typeface="Gothic Uralic"/>
              </a:rPr>
              <a:t> 2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66636" y="4795764"/>
            <a:ext cx="268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42227" y="4796874"/>
            <a:ext cx="428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J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86847" y="2408943"/>
            <a:ext cx="71607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Step 5: swap number[j] and number[pivot]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68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21" y="457200"/>
            <a:ext cx="2713196" cy="118686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650" dirty="0" err="1" smtClean="0"/>
              <a:t>Q</a:t>
            </a:r>
            <a:r>
              <a:rPr spc="-4" dirty="0" err="1" smtClean="0"/>
              <a:t>ui</a:t>
            </a:r>
            <a:r>
              <a:rPr spc="-8" dirty="0" err="1" smtClean="0"/>
              <a:t>c</a:t>
            </a:r>
            <a:r>
              <a:rPr spc="-4" dirty="0" err="1" smtClean="0"/>
              <a:t>k</a:t>
            </a:r>
            <a:r>
              <a:rPr sz="7650" spc="-4" dirty="0" err="1" smtClean="0"/>
              <a:t>S</a:t>
            </a:r>
            <a:r>
              <a:rPr spc="-8" dirty="0" err="1" smtClean="0"/>
              <a:t>ort</a:t>
            </a:r>
            <a:endParaRPr sz="7650" dirty="0"/>
          </a:p>
        </p:txBody>
      </p:sp>
      <p:grpSp>
        <p:nvGrpSpPr>
          <p:cNvPr id="3" name="object 3"/>
          <p:cNvGrpSpPr/>
          <p:nvPr/>
        </p:nvGrpSpPr>
        <p:grpSpPr>
          <a:xfrm>
            <a:off x="3270409" y="3958674"/>
            <a:ext cx="601504" cy="600075"/>
            <a:chOff x="1246632" y="3846576"/>
            <a:chExt cx="802005" cy="800100"/>
          </a:xfrm>
          <a:solidFill>
            <a:srgbClr val="7030A0"/>
          </a:solidFill>
        </p:grpSpPr>
        <p:sp>
          <p:nvSpPr>
            <p:cNvPr id="4" name="object 4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254252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EC515C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436905" y="4108217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1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502511" y="5815994"/>
            <a:ext cx="601504" cy="600075"/>
            <a:chOff x="2353055" y="3846576"/>
            <a:chExt cx="802005" cy="800100"/>
          </a:xfrm>
          <a:solidFill>
            <a:srgbClr val="7030A0"/>
          </a:solidFill>
        </p:grpSpPr>
        <p:sp>
          <p:nvSpPr>
            <p:cNvPr id="8" name="object 8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2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2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360675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2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2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669484" y="5965537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pc="-4" dirty="0" smtClean="0">
                <a:solidFill>
                  <a:srgbClr val="FFFFFF"/>
                </a:solidFill>
                <a:latin typeface="Tahoma"/>
                <a:cs typeface="Tahoma"/>
              </a:rPr>
              <a:t> 2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063866" y="5810279"/>
            <a:ext cx="600075" cy="600075"/>
            <a:chOff x="5676900" y="3902964"/>
            <a:chExt cx="800100" cy="800100"/>
          </a:xfrm>
          <a:solidFill>
            <a:srgbClr val="7030A0"/>
          </a:solidFill>
        </p:grpSpPr>
        <p:sp>
          <p:nvSpPr>
            <p:cNvPr id="12" name="object 12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684520" y="3910584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229600" y="5963030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schemeClr val="bg1"/>
                </a:solidFill>
                <a:latin typeface="Tahoma"/>
                <a:cs typeface="Tahoma"/>
              </a:rPr>
              <a:t> 9</a:t>
            </a:r>
            <a:endParaRPr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356296" y="5815994"/>
            <a:ext cx="601504" cy="600075"/>
            <a:chOff x="3461003" y="3846576"/>
            <a:chExt cx="802005" cy="800100"/>
          </a:xfrm>
          <a:solidFill>
            <a:srgbClr val="7030A0"/>
          </a:solidFill>
        </p:grpSpPr>
        <p:sp>
          <p:nvSpPr>
            <p:cNvPr id="16" name="object 16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393191" y="0"/>
                  </a:moveTo>
                  <a:lnTo>
                    <a:pt x="343867" y="3056"/>
                  </a:lnTo>
                  <a:lnTo>
                    <a:pt x="296372" y="11981"/>
                  </a:lnTo>
                  <a:lnTo>
                    <a:pt x="251075" y="26408"/>
                  </a:lnTo>
                  <a:lnTo>
                    <a:pt x="208343" y="45968"/>
                  </a:lnTo>
                  <a:lnTo>
                    <a:pt x="168545" y="70295"/>
                  </a:lnTo>
                  <a:lnTo>
                    <a:pt x="132051" y="99021"/>
                  </a:lnTo>
                  <a:lnTo>
                    <a:pt x="99227" y="131779"/>
                  </a:lnTo>
                  <a:lnTo>
                    <a:pt x="70442" y="168201"/>
                  </a:lnTo>
                  <a:lnTo>
                    <a:pt x="46065" y="207921"/>
                  </a:lnTo>
                  <a:lnTo>
                    <a:pt x="26464" y="250572"/>
                  </a:lnTo>
                  <a:lnTo>
                    <a:pt x="12007" y="295785"/>
                  </a:lnTo>
                  <a:lnTo>
                    <a:pt x="3063" y="343193"/>
                  </a:lnTo>
                  <a:lnTo>
                    <a:pt x="0" y="392429"/>
                  </a:lnTo>
                  <a:lnTo>
                    <a:pt x="3063" y="441666"/>
                  </a:lnTo>
                  <a:lnTo>
                    <a:pt x="12007" y="489074"/>
                  </a:lnTo>
                  <a:lnTo>
                    <a:pt x="26464" y="534287"/>
                  </a:lnTo>
                  <a:lnTo>
                    <a:pt x="46065" y="576938"/>
                  </a:lnTo>
                  <a:lnTo>
                    <a:pt x="70442" y="616658"/>
                  </a:lnTo>
                  <a:lnTo>
                    <a:pt x="99227" y="653080"/>
                  </a:lnTo>
                  <a:lnTo>
                    <a:pt x="132051" y="685838"/>
                  </a:lnTo>
                  <a:lnTo>
                    <a:pt x="168545" y="714564"/>
                  </a:lnTo>
                  <a:lnTo>
                    <a:pt x="208343" y="738891"/>
                  </a:lnTo>
                  <a:lnTo>
                    <a:pt x="251075" y="758451"/>
                  </a:lnTo>
                  <a:lnTo>
                    <a:pt x="296372" y="772878"/>
                  </a:lnTo>
                  <a:lnTo>
                    <a:pt x="343867" y="781803"/>
                  </a:lnTo>
                  <a:lnTo>
                    <a:pt x="393191" y="784859"/>
                  </a:lnTo>
                  <a:lnTo>
                    <a:pt x="442516" y="781803"/>
                  </a:lnTo>
                  <a:lnTo>
                    <a:pt x="490011" y="772878"/>
                  </a:lnTo>
                  <a:lnTo>
                    <a:pt x="535308" y="758451"/>
                  </a:lnTo>
                  <a:lnTo>
                    <a:pt x="578040" y="738891"/>
                  </a:lnTo>
                  <a:lnTo>
                    <a:pt x="617838" y="714564"/>
                  </a:lnTo>
                  <a:lnTo>
                    <a:pt x="654332" y="685838"/>
                  </a:lnTo>
                  <a:lnTo>
                    <a:pt x="687156" y="653080"/>
                  </a:lnTo>
                  <a:lnTo>
                    <a:pt x="715941" y="616658"/>
                  </a:lnTo>
                  <a:lnTo>
                    <a:pt x="740318" y="576938"/>
                  </a:lnTo>
                  <a:lnTo>
                    <a:pt x="759919" y="534287"/>
                  </a:lnTo>
                  <a:lnTo>
                    <a:pt x="774376" y="489074"/>
                  </a:lnTo>
                  <a:lnTo>
                    <a:pt x="783320" y="441666"/>
                  </a:lnTo>
                  <a:lnTo>
                    <a:pt x="786384" y="392429"/>
                  </a:lnTo>
                  <a:lnTo>
                    <a:pt x="783320" y="343193"/>
                  </a:lnTo>
                  <a:lnTo>
                    <a:pt x="774376" y="295785"/>
                  </a:lnTo>
                  <a:lnTo>
                    <a:pt x="759919" y="250572"/>
                  </a:lnTo>
                  <a:lnTo>
                    <a:pt x="740318" y="207921"/>
                  </a:lnTo>
                  <a:lnTo>
                    <a:pt x="715941" y="168201"/>
                  </a:lnTo>
                  <a:lnTo>
                    <a:pt x="687156" y="131779"/>
                  </a:lnTo>
                  <a:lnTo>
                    <a:pt x="654332" y="99021"/>
                  </a:lnTo>
                  <a:lnTo>
                    <a:pt x="617838" y="70295"/>
                  </a:lnTo>
                  <a:lnTo>
                    <a:pt x="578040" y="45968"/>
                  </a:lnTo>
                  <a:lnTo>
                    <a:pt x="535308" y="26408"/>
                  </a:lnTo>
                  <a:lnTo>
                    <a:pt x="490011" y="11981"/>
                  </a:lnTo>
                  <a:lnTo>
                    <a:pt x="442516" y="3056"/>
                  </a:lnTo>
                  <a:lnTo>
                    <a:pt x="3931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468623" y="385419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4" h="784860">
                  <a:moveTo>
                    <a:pt x="0" y="392429"/>
                  </a:moveTo>
                  <a:lnTo>
                    <a:pt x="3063" y="343193"/>
                  </a:lnTo>
                  <a:lnTo>
                    <a:pt x="12007" y="295785"/>
                  </a:lnTo>
                  <a:lnTo>
                    <a:pt x="26464" y="250572"/>
                  </a:lnTo>
                  <a:lnTo>
                    <a:pt x="46065" y="207921"/>
                  </a:lnTo>
                  <a:lnTo>
                    <a:pt x="70442" y="168201"/>
                  </a:lnTo>
                  <a:lnTo>
                    <a:pt x="99227" y="131779"/>
                  </a:lnTo>
                  <a:lnTo>
                    <a:pt x="132051" y="99021"/>
                  </a:lnTo>
                  <a:lnTo>
                    <a:pt x="168545" y="70295"/>
                  </a:lnTo>
                  <a:lnTo>
                    <a:pt x="208343" y="45968"/>
                  </a:lnTo>
                  <a:lnTo>
                    <a:pt x="251075" y="26408"/>
                  </a:lnTo>
                  <a:lnTo>
                    <a:pt x="296372" y="11981"/>
                  </a:lnTo>
                  <a:lnTo>
                    <a:pt x="343867" y="3056"/>
                  </a:lnTo>
                  <a:lnTo>
                    <a:pt x="393191" y="0"/>
                  </a:lnTo>
                  <a:lnTo>
                    <a:pt x="442516" y="3056"/>
                  </a:lnTo>
                  <a:lnTo>
                    <a:pt x="490011" y="11981"/>
                  </a:lnTo>
                  <a:lnTo>
                    <a:pt x="535308" y="26408"/>
                  </a:lnTo>
                  <a:lnTo>
                    <a:pt x="578040" y="45968"/>
                  </a:lnTo>
                  <a:lnTo>
                    <a:pt x="617838" y="70295"/>
                  </a:lnTo>
                  <a:lnTo>
                    <a:pt x="654332" y="99021"/>
                  </a:lnTo>
                  <a:lnTo>
                    <a:pt x="687156" y="131779"/>
                  </a:lnTo>
                  <a:lnTo>
                    <a:pt x="715941" y="168201"/>
                  </a:lnTo>
                  <a:lnTo>
                    <a:pt x="740318" y="207921"/>
                  </a:lnTo>
                  <a:lnTo>
                    <a:pt x="759919" y="250572"/>
                  </a:lnTo>
                  <a:lnTo>
                    <a:pt x="774376" y="295785"/>
                  </a:lnTo>
                  <a:lnTo>
                    <a:pt x="783320" y="343193"/>
                  </a:lnTo>
                  <a:lnTo>
                    <a:pt x="786384" y="392429"/>
                  </a:lnTo>
                  <a:lnTo>
                    <a:pt x="783320" y="441666"/>
                  </a:lnTo>
                  <a:lnTo>
                    <a:pt x="774376" y="489074"/>
                  </a:lnTo>
                  <a:lnTo>
                    <a:pt x="759919" y="534287"/>
                  </a:lnTo>
                  <a:lnTo>
                    <a:pt x="740318" y="576938"/>
                  </a:lnTo>
                  <a:lnTo>
                    <a:pt x="715941" y="616658"/>
                  </a:lnTo>
                  <a:lnTo>
                    <a:pt x="687156" y="653080"/>
                  </a:lnTo>
                  <a:lnTo>
                    <a:pt x="654332" y="685838"/>
                  </a:lnTo>
                  <a:lnTo>
                    <a:pt x="617838" y="714564"/>
                  </a:lnTo>
                  <a:lnTo>
                    <a:pt x="578040" y="738891"/>
                  </a:lnTo>
                  <a:lnTo>
                    <a:pt x="535308" y="758451"/>
                  </a:lnTo>
                  <a:lnTo>
                    <a:pt x="490011" y="772878"/>
                  </a:lnTo>
                  <a:lnTo>
                    <a:pt x="442516" y="781803"/>
                  </a:lnTo>
                  <a:lnTo>
                    <a:pt x="393191" y="784859"/>
                  </a:lnTo>
                  <a:lnTo>
                    <a:pt x="343867" y="781803"/>
                  </a:lnTo>
                  <a:lnTo>
                    <a:pt x="296372" y="772878"/>
                  </a:lnTo>
                  <a:lnTo>
                    <a:pt x="251075" y="758451"/>
                  </a:lnTo>
                  <a:lnTo>
                    <a:pt x="208343" y="738891"/>
                  </a:lnTo>
                  <a:lnTo>
                    <a:pt x="168545" y="714564"/>
                  </a:lnTo>
                  <a:lnTo>
                    <a:pt x="132051" y="685838"/>
                  </a:lnTo>
                  <a:lnTo>
                    <a:pt x="99227" y="653080"/>
                  </a:lnTo>
                  <a:lnTo>
                    <a:pt x="70442" y="616658"/>
                  </a:lnTo>
                  <a:lnTo>
                    <a:pt x="46065" y="576938"/>
                  </a:lnTo>
                  <a:lnTo>
                    <a:pt x="26464" y="534287"/>
                  </a:lnTo>
                  <a:lnTo>
                    <a:pt x="12007" y="489074"/>
                  </a:lnTo>
                  <a:lnTo>
                    <a:pt x="3063" y="441666"/>
                  </a:lnTo>
                  <a:lnTo>
                    <a:pt x="0" y="392429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523460" y="5965537"/>
            <a:ext cx="26908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dirty="0" smtClean="0">
                <a:solidFill>
                  <a:srgbClr val="FFFFFF"/>
                </a:solidFill>
                <a:latin typeface="Tahoma"/>
                <a:cs typeface="Tahoma"/>
              </a:rPr>
              <a:t>7</a:t>
            </a:r>
            <a:endParaRPr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230144" y="5815994"/>
            <a:ext cx="600075" cy="600075"/>
            <a:chOff x="4570476" y="3867911"/>
            <a:chExt cx="800100" cy="800100"/>
          </a:xfrm>
          <a:solidFill>
            <a:srgbClr val="7030A0"/>
          </a:solidFill>
        </p:grpSpPr>
        <p:sp>
          <p:nvSpPr>
            <p:cNvPr id="32" name="object 32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392429" y="0"/>
                  </a:moveTo>
                  <a:lnTo>
                    <a:pt x="343193" y="3056"/>
                  </a:lnTo>
                  <a:lnTo>
                    <a:pt x="295785" y="11981"/>
                  </a:lnTo>
                  <a:lnTo>
                    <a:pt x="250572" y="26408"/>
                  </a:lnTo>
                  <a:lnTo>
                    <a:pt x="207921" y="45968"/>
                  </a:lnTo>
                  <a:lnTo>
                    <a:pt x="168201" y="70295"/>
                  </a:lnTo>
                  <a:lnTo>
                    <a:pt x="131779" y="99021"/>
                  </a:lnTo>
                  <a:lnTo>
                    <a:pt x="99021" y="131779"/>
                  </a:lnTo>
                  <a:lnTo>
                    <a:pt x="70295" y="168201"/>
                  </a:lnTo>
                  <a:lnTo>
                    <a:pt x="45968" y="207921"/>
                  </a:lnTo>
                  <a:lnTo>
                    <a:pt x="26408" y="250572"/>
                  </a:lnTo>
                  <a:lnTo>
                    <a:pt x="11981" y="295785"/>
                  </a:lnTo>
                  <a:lnTo>
                    <a:pt x="3056" y="343193"/>
                  </a:lnTo>
                  <a:lnTo>
                    <a:pt x="0" y="392430"/>
                  </a:lnTo>
                  <a:lnTo>
                    <a:pt x="3056" y="441666"/>
                  </a:lnTo>
                  <a:lnTo>
                    <a:pt x="11981" y="489074"/>
                  </a:lnTo>
                  <a:lnTo>
                    <a:pt x="26408" y="534287"/>
                  </a:lnTo>
                  <a:lnTo>
                    <a:pt x="45968" y="576938"/>
                  </a:lnTo>
                  <a:lnTo>
                    <a:pt x="70295" y="616658"/>
                  </a:lnTo>
                  <a:lnTo>
                    <a:pt x="99021" y="653080"/>
                  </a:lnTo>
                  <a:lnTo>
                    <a:pt x="131779" y="685838"/>
                  </a:lnTo>
                  <a:lnTo>
                    <a:pt x="168201" y="714564"/>
                  </a:lnTo>
                  <a:lnTo>
                    <a:pt x="207921" y="738891"/>
                  </a:lnTo>
                  <a:lnTo>
                    <a:pt x="250572" y="758451"/>
                  </a:lnTo>
                  <a:lnTo>
                    <a:pt x="295785" y="772878"/>
                  </a:lnTo>
                  <a:lnTo>
                    <a:pt x="343193" y="781803"/>
                  </a:lnTo>
                  <a:lnTo>
                    <a:pt x="392429" y="784860"/>
                  </a:lnTo>
                  <a:lnTo>
                    <a:pt x="441666" y="781803"/>
                  </a:lnTo>
                  <a:lnTo>
                    <a:pt x="489074" y="772878"/>
                  </a:lnTo>
                  <a:lnTo>
                    <a:pt x="534287" y="758451"/>
                  </a:lnTo>
                  <a:lnTo>
                    <a:pt x="576938" y="738891"/>
                  </a:lnTo>
                  <a:lnTo>
                    <a:pt x="616658" y="714564"/>
                  </a:lnTo>
                  <a:lnTo>
                    <a:pt x="653080" y="685838"/>
                  </a:lnTo>
                  <a:lnTo>
                    <a:pt x="685838" y="653080"/>
                  </a:lnTo>
                  <a:lnTo>
                    <a:pt x="714564" y="616658"/>
                  </a:lnTo>
                  <a:lnTo>
                    <a:pt x="738891" y="576938"/>
                  </a:lnTo>
                  <a:lnTo>
                    <a:pt x="758451" y="534287"/>
                  </a:lnTo>
                  <a:lnTo>
                    <a:pt x="772878" y="489074"/>
                  </a:lnTo>
                  <a:lnTo>
                    <a:pt x="781803" y="441666"/>
                  </a:lnTo>
                  <a:lnTo>
                    <a:pt x="784859" y="392430"/>
                  </a:lnTo>
                  <a:lnTo>
                    <a:pt x="781803" y="343193"/>
                  </a:lnTo>
                  <a:lnTo>
                    <a:pt x="772878" y="295785"/>
                  </a:lnTo>
                  <a:lnTo>
                    <a:pt x="758451" y="250572"/>
                  </a:lnTo>
                  <a:lnTo>
                    <a:pt x="738891" y="207921"/>
                  </a:lnTo>
                  <a:lnTo>
                    <a:pt x="714564" y="168201"/>
                  </a:lnTo>
                  <a:lnTo>
                    <a:pt x="685838" y="131779"/>
                  </a:lnTo>
                  <a:lnTo>
                    <a:pt x="653080" y="99021"/>
                  </a:lnTo>
                  <a:lnTo>
                    <a:pt x="616658" y="70295"/>
                  </a:lnTo>
                  <a:lnTo>
                    <a:pt x="576938" y="45968"/>
                  </a:lnTo>
                  <a:lnTo>
                    <a:pt x="534287" y="26408"/>
                  </a:lnTo>
                  <a:lnTo>
                    <a:pt x="489074" y="11981"/>
                  </a:lnTo>
                  <a:lnTo>
                    <a:pt x="441666" y="3056"/>
                  </a:lnTo>
                  <a:lnTo>
                    <a:pt x="39242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578096" y="3875531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392430"/>
                  </a:moveTo>
                  <a:lnTo>
                    <a:pt x="3056" y="343193"/>
                  </a:lnTo>
                  <a:lnTo>
                    <a:pt x="11981" y="295785"/>
                  </a:lnTo>
                  <a:lnTo>
                    <a:pt x="26408" y="250572"/>
                  </a:lnTo>
                  <a:lnTo>
                    <a:pt x="45968" y="207921"/>
                  </a:lnTo>
                  <a:lnTo>
                    <a:pt x="70295" y="168201"/>
                  </a:lnTo>
                  <a:lnTo>
                    <a:pt x="99021" y="131779"/>
                  </a:lnTo>
                  <a:lnTo>
                    <a:pt x="131779" y="99021"/>
                  </a:lnTo>
                  <a:lnTo>
                    <a:pt x="168201" y="70295"/>
                  </a:lnTo>
                  <a:lnTo>
                    <a:pt x="207921" y="45968"/>
                  </a:lnTo>
                  <a:lnTo>
                    <a:pt x="250572" y="26408"/>
                  </a:lnTo>
                  <a:lnTo>
                    <a:pt x="295785" y="11981"/>
                  </a:lnTo>
                  <a:lnTo>
                    <a:pt x="343193" y="3056"/>
                  </a:lnTo>
                  <a:lnTo>
                    <a:pt x="392429" y="0"/>
                  </a:lnTo>
                  <a:lnTo>
                    <a:pt x="441666" y="3056"/>
                  </a:lnTo>
                  <a:lnTo>
                    <a:pt x="489074" y="11981"/>
                  </a:lnTo>
                  <a:lnTo>
                    <a:pt x="534287" y="26408"/>
                  </a:lnTo>
                  <a:lnTo>
                    <a:pt x="576938" y="45968"/>
                  </a:lnTo>
                  <a:lnTo>
                    <a:pt x="616658" y="70295"/>
                  </a:lnTo>
                  <a:lnTo>
                    <a:pt x="653080" y="99021"/>
                  </a:lnTo>
                  <a:lnTo>
                    <a:pt x="685838" y="131779"/>
                  </a:lnTo>
                  <a:lnTo>
                    <a:pt x="714564" y="168201"/>
                  </a:lnTo>
                  <a:lnTo>
                    <a:pt x="738891" y="207921"/>
                  </a:lnTo>
                  <a:lnTo>
                    <a:pt x="758451" y="250572"/>
                  </a:lnTo>
                  <a:lnTo>
                    <a:pt x="772878" y="295785"/>
                  </a:lnTo>
                  <a:lnTo>
                    <a:pt x="781803" y="343193"/>
                  </a:lnTo>
                  <a:lnTo>
                    <a:pt x="784859" y="392430"/>
                  </a:lnTo>
                  <a:lnTo>
                    <a:pt x="781803" y="441666"/>
                  </a:lnTo>
                  <a:lnTo>
                    <a:pt x="772878" y="489074"/>
                  </a:lnTo>
                  <a:lnTo>
                    <a:pt x="758451" y="534287"/>
                  </a:lnTo>
                  <a:lnTo>
                    <a:pt x="738891" y="576938"/>
                  </a:lnTo>
                  <a:lnTo>
                    <a:pt x="714564" y="616658"/>
                  </a:lnTo>
                  <a:lnTo>
                    <a:pt x="685838" y="653080"/>
                  </a:lnTo>
                  <a:lnTo>
                    <a:pt x="653080" y="685838"/>
                  </a:lnTo>
                  <a:lnTo>
                    <a:pt x="616658" y="714564"/>
                  </a:lnTo>
                  <a:lnTo>
                    <a:pt x="576938" y="738891"/>
                  </a:lnTo>
                  <a:lnTo>
                    <a:pt x="534287" y="758451"/>
                  </a:lnTo>
                  <a:lnTo>
                    <a:pt x="489074" y="772878"/>
                  </a:lnTo>
                  <a:lnTo>
                    <a:pt x="441666" y="781803"/>
                  </a:lnTo>
                  <a:lnTo>
                    <a:pt x="392429" y="784860"/>
                  </a:lnTo>
                  <a:lnTo>
                    <a:pt x="343193" y="781803"/>
                  </a:lnTo>
                  <a:lnTo>
                    <a:pt x="295785" y="772878"/>
                  </a:lnTo>
                  <a:lnTo>
                    <a:pt x="250572" y="758451"/>
                  </a:lnTo>
                  <a:lnTo>
                    <a:pt x="207921" y="738891"/>
                  </a:lnTo>
                  <a:lnTo>
                    <a:pt x="168201" y="714564"/>
                  </a:lnTo>
                  <a:lnTo>
                    <a:pt x="131779" y="685838"/>
                  </a:lnTo>
                  <a:lnTo>
                    <a:pt x="99021" y="653080"/>
                  </a:lnTo>
                  <a:lnTo>
                    <a:pt x="70295" y="616658"/>
                  </a:lnTo>
                  <a:lnTo>
                    <a:pt x="45968" y="576938"/>
                  </a:lnTo>
                  <a:lnTo>
                    <a:pt x="26408" y="534287"/>
                  </a:lnTo>
                  <a:lnTo>
                    <a:pt x="11981" y="489074"/>
                  </a:lnTo>
                  <a:lnTo>
                    <a:pt x="3056" y="441666"/>
                  </a:lnTo>
                  <a:lnTo>
                    <a:pt x="0" y="392430"/>
                  </a:lnTo>
                  <a:close/>
                </a:path>
              </a:pathLst>
            </a:custGeom>
            <a:grpFill/>
            <a:ln w="15240">
              <a:solidFill>
                <a:srgbClr val="009188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7395880" y="5957335"/>
            <a:ext cx="268605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dirty="0" smtClean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lang="en-IN" sz="2000" dirty="0">
                <a:solidFill>
                  <a:schemeClr val="bg1"/>
                </a:solidFill>
                <a:latin typeface="Tahoma"/>
                <a:cs typeface="Tahoma"/>
              </a:rPr>
              <a:t>8</a:t>
            </a:r>
            <a:endParaRPr lang="en-IN" dirty="0" smtClean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696016" y="4090123"/>
            <a:ext cx="1866519" cy="640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10412" y="4394834"/>
            <a:ext cx="454914" cy="640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14358" y="6204961"/>
            <a:ext cx="1506379" cy="333746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2100" spc="86" dirty="0">
                <a:solidFill>
                  <a:srgbClr val="00C5BA"/>
                </a:solidFill>
                <a:latin typeface="Arial"/>
                <a:cs typeface="Arial"/>
              </a:rPr>
              <a:t></a:t>
            </a:r>
            <a:r>
              <a:rPr sz="2100" spc="86" dirty="0">
                <a:solidFill>
                  <a:srgbClr val="FFFFFF"/>
                </a:solidFill>
                <a:latin typeface="Gothic Uralic"/>
                <a:cs typeface="Gothic Uralic"/>
              </a:rPr>
              <a:t>Pivot 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=</a:t>
            </a:r>
            <a:r>
              <a:rPr sz="2100" spc="-12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lang="en-IN" sz="2100" spc="-120" dirty="0" smtClean="0">
                <a:solidFill>
                  <a:srgbClr val="FFFFFF"/>
                </a:solidFill>
                <a:latin typeface="Gothic Uralic"/>
                <a:cs typeface="Gothic Uralic"/>
              </a:rPr>
              <a:t> 1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16964" y="4565572"/>
            <a:ext cx="268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56753" y="4611098"/>
            <a:ext cx="428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J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86847" y="2408943"/>
            <a:ext cx="71607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Step 5: swap number[j] and number[pivot]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04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29" y="533400"/>
            <a:ext cx="2713196" cy="118686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650" dirty="0" err="1" smtClean="0"/>
              <a:t>Q</a:t>
            </a:r>
            <a:r>
              <a:rPr spc="-4" dirty="0" err="1" smtClean="0"/>
              <a:t>ui</a:t>
            </a:r>
            <a:r>
              <a:rPr spc="-8" dirty="0" err="1" smtClean="0"/>
              <a:t>c</a:t>
            </a:r>
            <a:r>
              <a:rPr spc="-4" dirty="0" err="1" smtClean="0"/>
              <a:t>k</a:t>
            </a:r>
            <a:r>
              <a:rPr sz="7650" spc="-4" dirty="0" err="1" smtClean="0"/>
              <a:t>S</a:t>
            </a:r>
            <a:r>
              <a:rPr spc="-8" dirty="0" err="1" smtClean="0"/>
              <a:t>ort</a:t>
            </a:r>
            <a:endParaRPr sz="7650" dirty="0"/>
          </a:p>
        </p:txBody>
      </p:sp>
      <p:sp>
        <p:nvSpPr>
          <p:cNvPr id="3" name="object 3"/>
          <p:cNvSpPr/>
          <p:nvPr/>
        </p:nvSpPr>
        <p:spPr>
          <a:xfrm>
            <a:off x="2203180" y="3810000"/>
            <a:ext cx="588645" cy="590074"/>
          </a:xfrm>
          <a:custGeom>
            <a:avLst/>
            <a:gdLst/>
            <a:ahLst/>
            <a:cxnLst/>
            <a:rect l="l" t="t" r="r" b="b"/>
            <a:pathLst>
              <a:path w="784860" h="786764">
                <a:moveTo>
                  <a:pt x="392430" y="0"/>
                </a:moveTo>
                <a:lnTo>
                  <a:pt x="343193" y="3063"/>
                </a:lnTo>
                <a:lnTo>
                  <a:pt x="295785" y="12007"/>
                </a:lnTo>
                <a:lnTo>
                  <a:pt x="250572" y="26464"/>
                </a:lnTo>
                <a:lnTo>
                  <a:pt x="207921" y="46065"/>
                </a:lnTo>
                <a:lnTo>
                  <a:pt x="168201" y="70442"/>
                </a:lnTo>
                <a:lnTo>
                  <a:pt x="131779" y="99227"/>
                </a:lnTo>
                <a:lnTo>
                  <a:pt x="99021" y="132051"/>
                </a:lnTo>
                <a:lnTo>
                  <a:pt x="70295" y="168545"/>
                </a:lnTo>
                <a:lnTo>
                  <a:pt x="45968" y="208343"/>
                </a:lnTo>
                <a:lnTo>
                  <a:pt x="26408" y="251075"/>
                </a:lnTo>
                <a:lnTo>
                  <a:pt x="11981" y="296372"/>
                </a:lnTo>
                <a:lnTo>
                  <a:pt x="3056" y="343867"/>
                </a:lnTo>
                <a:lnTo>
                  <a:pt x="0" y="393192"/>
                </a:lnTo>
                <a:lnTo>
                  <a:pt x="3056" y="442516"/>
                </a:lnTo>
                <a:lnTo>
                  <a:pt x="11981" y="490011"/>
                </a:lnTo>
                <a:lnTo>
                  <a:pt x="26408" y="535308"/>
                </a:lnTo>
                <a:lnTo>
                  <a:pt x="45968" y="578040"/>
                </a:lnTo>
                <a:lnTo>
                  <a:pt x="70295" y="617838"/>
                </a:lnTo>
                <a:lnTo>
                  <a:pt x="99021" y="654332"/>
                </a:lnTo>
                <a:lnTo>
                  <a:pt x="131779" y="687156"/>
                </a:lnTo>
                <a:lnTo>
                  <a:pt x="168201" y="715941"/>
                </a:lnTo>
                <a:lnTo>
                  <a:pt x="207921" y="740318"/>
                </a:lnTo>
                <a:lnTo>
                  <a:pt x="250572" y="759919"/>
                </a:lnTo>
                <a:lnTo>
                  <a:pt x="295785" y="774376"/>
                </a:lnTo>
                <a:lnTo>
                  <a:pt x="343193" y="783320"/>
                </a:lnTo>
                <a:lnTo>
                  <a:pt x="392430" y="786384"/>
                </a:lnTo>
                <a:lnTo>
                  <a:pt x="441666" y="783320"/>
                </a:lnTo>
                <a:lnTo>
                  <a:pt x="489074" y="774376"/>
                </a:lnTo>
                <a:lnTo>
                  <a:pt x="534287" y="759919"/>
                </a:lnTo>
                <a:lnTo>
                  <a:pt x="576938" y="740318"/>
                </a:lnTo>
                <a:lnTo>
                  <a:pt x="616658" y="715941"/>
                </a:lnTo>
                <a:lnTo>
                  <a:pt x="653080" y="687156"/>
                </a:lnTo>
                <a:lnTo>
                  <a:pt x="685838" y="654332"/>
                </a:lnTo>
                <a:lnTo>
                  <a:pt x="714564" y="617838"/>
                </a:lnTo>
                <a:lnTo>
                  <a:pt x="738891" y="578040"/>
                </a:lnTo>
                <a:lnTo>
                  <a:pt x="758451" y="535308"/>
                </a:lnTo>
                <a:lnTo>
                  <a:pt x="772878" y="490011"/>
                </a:lnTo>
                <a:lnTo>
                  <a:pt x="781803" y="442516"/>
                </a:lnTo>
                <a:lnTo>
                  <a:pt x="784860" y="393192"/>
                </a:lnTo>
                <a:lnTo>
                  <a:pt x="781803" y="343867"/>
                </a:lnTo>
                <a:lnTo>
                  <a:pt x="772878" y="296372"/>
                </a:lnTo>
                <a:lnTo>
                  <a:pt x="758451" y="251075"/>
                </a:lnTo>
                <a:lnTo>
                  <a:pt x="738891" y="208343"/>
                </a:lnTo>
                <a:lnTo>
                  <a:pt x="714564" y="168545"/>
                </a:lnTo>
                <a:lnTo>
                  <a:pt x="685838" y="132051"/>
                </a:lnTo>
                <a:lnTo>
                  <a:pt x="653080" y="99227"/>
                </a:lnTo>
                <a:lnTo>
                  <a:pt x="616658" y="70442"/>
                </a:lnTo>
                <a:lnTo>
                  <a:pt x="576938" y="46065"/>
                </a:lnTo>
                <a:lnTo>
                  <a:pt x="534287" y="26464"/>
                </a:lnTo>
                <a:lnTo>
                  <a:pt x="489074" y="12007"/>
                </a:lnTo>
                <a:lnTo>
                  <a:pt x="441666" y="3063"/>
                </a:lnTo>
                <a:lnTo>
                  <a:pt x="392430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3963" y="3953885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4" dirty="0">
                <a:solidFill>
                  <a:srgbClr val="FFFFFF"/>
                </a:solidFill>
                <a:latin typeface="Tahoma"/>
                <a:cs typeface="Tahoma"/>
              </a:rPr>
              <a:t>13</a:t>
            </a:r>
            <a:endParaRPr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740641" y="3805428"/>
            <a:ext cx="601504" cy="601504"/>
            <a:chOff x="4724400" y="3982211"/>
            <a:chExt cx="802005" cy="802005"/>
          </a:xfrm>
        </p:grpSpPr>
        <p:sp>
          <p:nvSpPr>
            <p:cNvPr id="10" name="object 10"/>
            <p:cNvSpPr/>
            <p:nvPr/>
          </p:nvSpPr>
          <p:spPr>
            <a:xfrm>
              <a:off x="4732020" y="3989831"/>
              <a:ext cx="786765" cy="786765"/>
            </a:xfrm>
            <a:custGeom>
              <a:avLst/>
              <a:gdLst/>
              <a:ahLst/>
              <a:cxnLst/>
              <a:rect l="l" t="t" r="r" b="b"/>
              <a:pathLst>
                <a:path w="786764" h="786764">
                  <a:moveTo>
                    <a:pt x="393191" y="0"/>
                  </a:moveTo>
                  <a:lnTo>
                    <a:pt x="343867" y="3063"/>
                  </a:lnTo>
                  <a:lnTo>
                    <a:pt x="296372" y="12007"/>
                  </a:lnTo>
                  <a:lnTo>
                    <a:pt x="251075" y="26464"/>
                  </a:lnTo>
                  <a:lnTo>
                    <a:pt x="208343" y="46065"/>
                  </a:lnTo>
                  <a:lnTo>
                    <a:pt x="168545" y="70442"/>
                  </a:lnTo>
                  <a:lnTo>
                    <a:pt x="132051" y="99227"/>
                  </a:lnTo>
                  <a:lnTo>
                    <a:pt x="99227" y="132051"/>
                  </a:lnTo>
                  <a:lnTo>
                    <a:pt x="70442" y="168545"/>
                  </a:lnTo>
                  <a:lnTo>
                    <a:pt x="46065" y="208343"/>
                  </a:lnTo>
                  <a:lnTo>
                    <a:pt x="26464" y="251075"/>
                  </a:lnTo>
                  <a:lnTo>
                    <a:pt x="12007" y="296372"/>
                  </a:lnTo>
                  <a:lnTo>
                    <a:pt x="3063" y="343867"/>
                  </a:lnTo>
                  <a:lnTo>
                    <a:pt x="0" y="393192"/>
                  </a:lnTo>
                  <a:lnTo>
                    <a:pt x="3063" y="442516"/>
                  </a:lnTo>
                  <a:lnTo>
                    <a:pt x="12007" y="490011"/>
                  </a:lnTo>
                  <a:lnTo>
                    <a:pt x="26464" y="535308"/>
                  </a:lnTo>
                  <a:lnTo>
                    <a:pt x="46065" y="578040"/>
                  </a:lnTo>
                  <a:lnTo>
                    <a:pt x="70442" y="617838"/>
                  </a:lnTo>
                  <a:lnTo>
                    <a:pt x="99227" y="654332"/>
                  </a:lnTo>
                  <a:lnTo>
                    <a:pt x="132051" y="687156"/>
                  </a:lnTo>
                  <a:lnTo>
                    <a:pt x="168545" y="715941"/>
                  </a:lnTo>
                  <a:lnTo>
                    <a:pt x="208343" y="740318"/>
                  </a:lnTo>
                  <a:lnTo>
                    <a:pt x="251075" y="759919"/>
                  </a:lnTo>
                  <a:lnTo>
                    <a:pt x="296372" y="774376"/>
                  </a:lnTo>
                  <a:lnTo>
                    <a:pt x="343867" y="783320"/>
                  </a:lnTo>
                  <a:lnTo>
                    <a:pt x="393191" y="786384"/>
                  </a:lnTo>
                  <a:lnTo>
                    <a:pt x="442516" y="783320"/>
                  </a:lnTo>
                  <a:lnTo>
                    <a:pt x="490011" y="774376"/>
                  </a:lnTo>
                  <a:lnTo>
                    <a:pt x="535308" y="759919"/>
                  </a:lnTo>
                  <a:lnTo>
                    <a:pt x="578040" y="740318"/>
                  </a:lnTo>
                  <a:lnTo>
                    <a:pt x="617838" y="715941"/>
                  </a:lnTo>
                  <a:lnTo>
                    <a:pt x="654332" y="687156"/>
                  </a:lnTo>
                  <a:lnTo>
                    <a:pt x="687156" y="654332"/>
                  </a:lnTo>
                  <a:lnTo>
                    <a:pt x="715941" y="617838"/>
                  </a:lnTo>
                  <a:lnTo>
                    <a:pt x="740318" y="578040"/>
                  </a:lnTo>
                  <a:lnTo>
                    <a:pt x="759919" y="535308"/>
                  </a:lnTo>
                  <a:lnTo>
                    <a:pt x="774376" y="490011"/>
                  </a:lnTo>
                  <a:lnTo>
                    <a:pt x="783320" y="442516"/>
                  </a:lnTo>
                  <a:lnTo>
                    <a:pt x="786383" y="393192"/>
                  </a:lnTo>
                  <a:lnTo>
                    <a:pt x="783320" y="343867"/>
                  </a:lnTo>
                  <a:lnTo>
                    <a:pt x="774376" y="296372"/>
                  </a:lnTo>
                  <a:lnTo>
                    <a:pt x="759919" y="251075"/>
                  </a:lnTo>
                  <a:lnTo>
                    <a:pt x="740318" y="208343"/>
                  </a:lnTo>
                  <a:lnTo>
                    <a:pt x="715941" y="168545"/>
                  </a:lnTo>
                  <a:lnTo>
                    <a:pt x="687156" y="132051"/>
                  </a:lnTo>
                  <a:lnTo>
                    <a:pt x="654332" y="99227"/>
                  </a:lnTo>
                  <a:lnTo>
                    <a:pt x="617838" y="70442"/>
                  </a:lnTo>
                  <a:lnTo>
                    <a:pt x="578040" y="46065"/>
                  </a:lnTo>
                  <a:lnTo>
                    <a:pt x="535308" y="26464"/>
                  </a:lnTo>
                  <a:lnTo>
                    <a:pt x="490011" y="12007"/>
                  </a:lnTo>
                  <a:lnTo>
                    <a:pt x="442516" y="3063"/>
                  </a:lnTo>
                  <a:lnTo>
                    <a:pt x="393191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4732020" y="3989831"/>
              <a:ext cx="786765" cy="786765"/>
            </a:xfrm>
            <a:custGeom>
              <a:avLst/>
              <a:gdLst/>
              <a:ahLst/>
              <a:cxnLst/>
              <a:rect l="l" t="t" r="r" b="b"/>
              <a:pathLst>
                <a:path w="786764" h="786764">
                  <a:moveTo>
                    <a:pt x="0" y="393192"/>
                  </a:moveTo>
                  <a:lnTo>
                    <a:pt x="3063" y="343867"/>
                  </a:lnTo>
                  <a:lnTo>
                    <a:pt x="12007" y="296372"/>
                  </a:lnTo>
                  <a:lnTo>
                    <a:pt x="26464" y="251075"/>
                  </a:lnTo>
                  <a:lnTo>
                    <a:pt x="46065" y="208343"/>
                  </a:lnTo>
                  <a:lnTo>
                    <a:pt x="70442" y="168545"/>
                  </a:lnTo>
                  <a:lnTo>
                    <a:pt x="99227" y="132051"/>
                  </a:lnTo>
                  <a:lnTo>
                    <a:pt x="132051" y="99227"/>
                  </a:lnTo>
                  <a:lnTo>
                    <a:pt x="168545" y="70442"/>
                  </a:lnTo>
                  <a:lnTo>
                    <a:pt x="208343" y="46065"/>
                  </a:lnTo>
                  <a:lnTo>
                    <a:pt x="251075" y="26464"/>
                  </a:lnTo>
                  <a:lnTo>
                    <a:pt x="296372" y="12007"/>
                  </a:lnTo>
                  <a:lnTo>
                    <a:pt x="343867" y="3063"/>
                  </a:lnTo>
                  <a:lnTo>
                    <a:pt x="393191" y="0"/>
                  </a:lnTo>
                  <a:lnTo>
                    <a:pt x="442516" y="3063"/>
                  </a:lnTo>
                  <a:lnTo>
                    <a:pt x="490011" y="12007"/>
                  </a:lnTo>
                  <a:lnTo>
                    <a:pt x="535308" y="26464"/>
                  </a:lnTo>
                  <a:lnTo>
                    <a:pt x="578040" y="46065"/>
                  </a:lnTo>
                  <a:lnTo>
                    <a:pt x="617838" y="70442"/>
                  </a:lnTo>
                  <a:lnTo>
                    <a:pt x="654332" y="99227"/>
                  </a:lnTo>
                  <a:lnTo>
                    <a:pt x="687156" y="132051"/>
                  </a:lnTo>
                  <a:lnTo>
                    <a:pt x="715941" y="168545"/>
                  </a:lnTo>
                  <a:lnTo>
                    <a:pt x="740318" y="208343"/>
                  </a:lnTo>
                  <a:lnTo>
                    <a:pt x="759919" y="251075"/>
                  </a:lnTo>
                  <a:lnTo>
                    <a:pt x="774376" y="296372"/>
                  </a:lnTo>
                  <a:lnTo>
                    <a:pt x="783320" y="343867"/>
                  </a:lnTo>
                  <a:lnTo>
                    <a:pt x="786383" y="393192"/>
                  </a:lnTo>
                  <a:lnTo>
                    <a:pt x="783320" y="442516"/>
                  </a:lnTo>
                  <a:lnTo>
                    <a:pt x="774376" y="490011"/>
                  </a:lnTo>
                  <a:lnTo>
                    <a:pt x="759919" y="535308"/>
                  </a:lnTo>
                  <a:lnTo>
                    <a:pt x="740318" y="578040"/>
                  </a:lnTo>
                  <a:lnTo>
                    <a:pt x="715941" y="617838"/>
                  </a:lnTo>
                  <a:lnTo>
                    <a:pt x="687156" y="654332"/>
                  </a:lnTo>
                  <a:lnTo>
                    <a:pt x="654332" y="687156"/>
                  </a:lnTo>
                  <a:lnTo>
                    <a:pt x="617838" y="715941"/>
                  </a:lnTo>
                  <a:lnTo>
                    <a:pt x="578040" y="740318"/>
                  </a:lnTo>
                  <a:lnTo>
                    <a:pt x="535308" y="759919"/>
                  </a:lnTo>
                  <a:lnTo>
                    <a:pt x="490011" y="774376"/>
                  </a:lnTo>
                  <a:lnTo>
                    <a:pt x="442516" y="783320"/>
                  </a:lnTo>
                  <a:lnTo>
                    <a:pt x="393191" y="786384"/>
                  </a:lnTo>
                  <a:lnTo>
                    <a:pt x="343867" y="783320"/>
                  </a:lnTo>
                  <a:lnTo>
                    <a:pt x="296372" y="774376"/>
                  </a:lnTo>
                  <a:lnTo>
                    <a:pt x="251075" y="759919"/>
                  </a:lnTo>
                  <a:lnTo>
                    <a:pt x="208343" y="740318"/>
                  </a:lnTo>
                  <a:lnTo>
                    <a:pt x="168545" y="715941"/>
                  </a:lnTo>
                  <a:lnTo>
                    <a:pt x="132051" y="687156"/>
                  </a:lnTo>
                  <a:lnTo>
                    <a:pt x="99227" y="654332"/>
                  </a:lnTo>
                  <a:lnTo>
                    <a:pt x="70442" y="617838"/>
                  </a:lnTo>
                  <a:lnTo>
                    <a:pt x="46065" y="578040"/>
                  </a:lnTo>
                  <a:lnTo>
                    <a:pt x="26464" y="535308"/>
                  </a:lnTo>
                  <a:lnTo>
                    <a:pt x="12007" y="490011"/>
                  </a:lnTo>
                  <a:lnTo>
                    <a:pt x="3063" y="442516"/>
                  </a:lnTo>
                  <a:lnTo>
                    <a:pt x="0" y="393192"/>
                  </a:lnTo>
                  <a:close/>
                </a:path>
              </a:pathLst>
            </a:custGeom>
            <a:ln w="15240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908090" y="3955256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4" dirty="0">
                <a:solidFill>
                  <a:srgbClr val="FFFFFF"/>
                </a:solidFill>
                <a:latin typeface="Tahoma"/>
                <a:cs typeface="Tahoma"/>
              </a:rPr>
              <a:t>41</a:t>
            </a:r>
            <a:endParaRPr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53573" y="3816858"/>
            <a:ext cx="590074" cy="588645"/>
          </a:xfrm>
          <a:custGeom>
            <a:avLst/>
            <a:gdLst/>
            <a:ahLst/>
            <a:cxnLst/>
            <a:rect l="l" t="t" r="r" b="b"/>
            <a:pathLst>
              <a:path w="786764" h="784860">
                <a:moveTo>
                  <a:pt x="393192" y="0"/>
                </a:moveTo>
                <a:lnTo>
                  <a:pt x="343867" y="3056"/>
                </a:lnTo>
                <a:lnTo>
                  <a:pt x="296372" y="11981"/>
                </a:lnTo>
                <a:lnTo>
                  <a:pt x="251075" y="26408"/>
                </a:lnTo>
                <a:lnTo>
                  <a:pt x="208343" y="45968"/>
                </a:lnTo>
                <a:lnTo>
                  <a:pt x="168545" y="70295"/>
                </a:lnTo>
                <a:lnTo>
                  <a:pt x="132051" y="99021"/>
                </a:lnTo>
                <a:lnTo>
                  <a:pt x="99227" y="131779"/>
                </a:lnTo>
                <a:lnTo>
                  <a:pt x="70442" y="168201"/>
                </a:lnTo>
                <a:lnTo>
                  <a:pt x="46065" y="207921"/>
                </a:lnTo>
                <a:lnTo>
                  <a:pt x="26464" y="250572"/>
                </a:lnTo>
                <a:lnTo>
                  <a:pt x="12007" y="295785"/>
                </a:lnTo>
                <a:lnTo>
                  <a:pt x="3063" y="343193"/>
                </a:lnTo>
                <a:lnTo>
                  <a:pt x="0" y="392430"/>
                </a:lnTo>
                <a:lnTo>
                  <a:pt x="3063" y="441666"/>
                </a:lnTo>
                <a:lnTo>
                  <a:pt x="12007" y="489074"/>
                </a:lnTo>
                <a:lnTo>
                  <a:pt x="26464" y="534287"/>
                </a:lnTo>
                <a:lnTo>
                  <a:pt x="46065" y="576938"/>
                </a:lnTo>
                <a:lnTo>
                  <a:pt x="70442" y="616658"/>
                </a:lnTo>
                <a:lnTo>
                  <a:pt x="99227" y="653080"/>
                </a:lnTo>
                <a:lnTo>
                  <a:pt x="132051" y="685838"/>
                </a:lnTo>
                <a:lnTo>
                  <a:pt x="168545" y="714564"/>
                </a:lnTo>
                <a:lnTo>
                  <a:pt x="208343" y="738891"/>
                </a:lnTo>
                <a:lnTo>
                  <a:pt x="251075" y="758451"/>
                </a:lnTo>
                <a:lnTo>
                  <a:pt x="296372" y="772878"/>
                </a:lnTo>
                <a:lnTo>
                  <a:pt x="343867" y="781803"/>
                </a:lnTo>
                <a:lnTo>
                  <a:pt x="393192" y="784860"/>
                </a:lnTo>
                <a:lnTo>
                  <a:pt x="442516" y="781803"/>
                </a:lnTo>
                <a:lnTo>
                  <a:pt x="490011" y="772878"/>
                </a:lnTo>
                <a:lnTo>
                  <a:pt x="535308" y="758451"/>
                </a:lnTo>
                <a:lnTo>
                  <a:pt x="578040" y="738891"/>
                </a:lnTo>
                <a:lnTo>
                  <a:pt x="617838" y="714564"/>
                </a:lnTo>
                <a:lnTo>
                  <a:pt x="654332" y="685838"/>
                </a:lnTo>
                <a:lnTo>
                  <a:pt x="687156" y="653080"/>
                </a:lnTo>
                <a:lnTo>
                  <a:pt x="715941" y="616658"/>
                </a:lnTo>
                <a:lnTo>
                  <a:pt x="740318" y="576938"/>
                </a:lnTo>
                <a:lnTo>
                  <a:pt x="759919" y="534287"/>
                </a:lnTo>
                <a:lnTo>
                  <a:pt x="774376" y="489074"/>
                </a:lnTo>
                <a:lnTo>
                  <a:pt x="783320" y="441666"/>
                </a:lnTo>
                <a:lnTo>
                  <a:pt x="786384" y="392430"/>
                </a:lnTo>
                <a:lnTo>
                  <a:pt x="783320" y="343193"/>
                </a:lnTo>
                <a:lnTo>
                  <a:pt x="774376" y="295785"/>
                </a:lnTo>
                <a:lnTo>
                  <a:pt x="759919" y="250572"/>
                </a:lnTo>
                <a:lnTo>
                  <a:pt x="740318" y="207921"/>
                </a:lnTo>
                <a:lnTo>
                  <a:pt x="715941" y="168201"/>
                </a:lnTo>
                <a:lnTo>
                  <a:pt x="687156" y="131779"/>
                </a:lnTo>
                <a:lnTo>
                  <a:pt x="654332" y="99021"/>
                </a:lnTo>
                <a:lnTo>
                  <a:pt x="617838" y="70295"/>
                </a:lnTo>
                <a:lnTo>
                  <a:pt x="578040" y="45968"/>
                </a:lnTo>
                <a:lnTo>
                  <a:pt x="535308" y="26408"/>
                </a:lnTo>
                <a:lnTo>
                  <a:pt x="490011" y="11981"/>
                </a:lnTo>
                <a:lnTo>
                  <a:pt x="442516" y="3056"/>
                </a:lnTo>
                <a:lnTo>
                  <a:pt x="393192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14831" y="3960495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4" dirty="0">
                <a:solidFill>
                  <a:srgbClr val="FFFFFF"/>
                </a:solidFill>
                <a:latin typeface="Tahoma"/>
                <a:cs typeface="Tahoma"/>
              </a:rPr>
              <a:t>28</a:t>
            </a:r>
            <a:endParaRPr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903965" y="3816858"/>
            <a:ext cx="590074" cy="588645"/>
          </a:xfrm>
          <a:custGeom>
            <a:avLst/>
            <a:gdLst/>
            <a:ahLst/>
            <a:cxnLst/>
            <a:rect l="l" t="t" r="r" b="b"/>
            <a:pathLst>
              <a:path w="786764" h="784860">
                <a:moveTo>
                  <a:pt x="393191" y="0"/>
                </a:moveTo>
                <a:lnTo>
                  <a:pt x="343867" y="3056"/>
                </a:lnTo>
                <a:lnTo>
                  <a:pt x="296372" y="11981"/>
                </a:lnTo>
                <a:lnTo>
                  <a:pt x="251075" y="26408"/>
                </a:lnTo>
                <a:lnTo>
                  <a:pt x="208343" y="45968"/>
                </a:lnTo>
                <a:lnTo>
                  <a:pt x="168545" y="70295"/>
                </a:lnTo>
                <a:lnTo>
                  <a:pt x="132051" y="99021"/>
                </a:lnTo>
                <a:lnTo>
                  <a:pt x="99227" y="131779"/>
                </a:lnTo>
                <a:lnTo>
                  <a:pt x="70442" y="168201"/>
                </a:lnTo>
                <a:lnTo>
                  <a:pt x="46065" y="207921"/>
                </a:lnTo>
                <a:lnTo>
                  <a:pt x="26464" y="250572"/>
                </a:lnTo>
                <a:lnTo>
                  <a:pt x="12007" y="295785"/>
                </a:lnTo>
                <a:lnTo>
                  <a:pt x="3063" y="343193"/>
                </a:lnTo>
                <a:lnTo>
                  <a:pt x="0" y="392430"/>
                </a:lnTo>
                <a:lnTo>
                  <a:pt x="3063" y="441666"/>
                </a:lnTo>
                <a:lnTo>
                  <a:pt x="12007" y="489074"/>
                </a:lnTo>
                <a:lnTo>
                  <a:pt x="26464" y="534287"/>
                </a:lnTo>
                <a:lnTo>
                  <a:pt x="46065" y="576938"/>
                </a:lnTo>
                <a:lnTo>
                  <a:pt x="70442" y="616658"/>
                </a:lnTo>
                <a:lnTo>
                  <a:pt x="99227" y="653080"/>
                </a:lnTo>
                <a:lnTo>
                  <a:pt x="132051" y="685838"/>
                </a:lnTo>
                <a:lnTo>
                  <a:pt x="168545" y="714564"/>
                </a:lnTo>
                <a:lnTo>
                  <a:pt x="208343" y="738891"/>
                </a:lnTo>
                <a:lnTo>
                  <a:pt x="251075" y="758451"/>
                </a:lnTo>
                <a:lnTo>
                  <a:pt x="296372" y="772878"/>
                </a:lnTo>
                <a:lnTo>
                  <a:pt x="343867" y="781803"/>
                </a:lnTo>
                <a:lnTo>
                  <a:pt x="393191" y="784860"/>
                </a:lnTo>
                <a:lnTo>
                  <a:pt x="442516" y="781803"/>
                </a:lnTo>
                <a:lnTo>
                  <a:pt x="490011" y="772878"/>
                </a:lnTo>
                <a:lnTo>
                  <a:pt x="535308" y="758451"/>
                </a:lnTo>
                <a:lnTo>
                  <a:pt x="578040" y="738891"/>
                </a:lnTo>
                <a:lnTo>
                  <a:pt x="617838" y="714564"/>
                </a:lnTo>
                <a:lnTo>
                  <a:pt x="654332" y="685838"/>
                </a:lnTo>
                <a:lnTo>
                  <a:pt x="687156" y="653080"/>
                </a:lnTo>
                <a:lnTo>
                  <a:pt x="715941" y="616658"/>
                </a:lnTo>
                <a:lnTo>
                  <a:pt x="740318" y="576938"/>
                </a:lnTo>
                <a:lnTo>
                  <a:pt x="759919" y="534287"/>
                </a:lnTo>
                <a:lnTo>
                  <a:pt x="774376" y="489074"/>
                </a:lnTo>
                <a:lnTo>
                  <a:pt x="783320" y="441666"/>
                </a:lnTo>
                <a:lnTo>
                  <a:pt x="786383" y="392430"/>
                </a:lnTo>
                <a:lnTo>
                  <a:pt x="783320" y="343193"/>
                </a:lnTo>
                <a:lnTo>
                  <a:pt x="774376" y="295785"/>
                </a:lnTo>
                <a:lnTo>
                  <a:pt x="759919" y="250572"/>
                </a:lnTo>
                <a:lnTo>
                  <a:pt x="740318" y="207921"/>
                </a:lnTo>
                <a:lnTo>
                  <a:pt x="715941" y="168201"/>
                </a:lnTo>
                <a:lnTo>
                  <a:pt x="687156" y="131779"/>
                </a:lnTo>
                <a:lnTo>
                  <a:pt x="654332" y="99021"/>
                </a:lnTo>
                <a:lnTo>
                  <a:pt x="617838" y="70295"/>
                </a:lnTo>
                <a:lnTo>
                  <a:pt x="578040" y="45968"/>
                </a:lnTo>
                <a:lnTo>
                  <a:pt x="535308" y="26408"/>
                </a:lnTo>
                <a:lnTo>
                  <a:pt x="490011" y="11981"/>
                </a:lnTo>
                <a:lnTo>
                  <a:pt x="442516" y="3056"/>
                </a:lnTo>
                <a:lnTo>
                  <a:pt x="393191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65700" y="3960495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4" dirty="0">
                <a:solidFill>
                  <a:srgbClr val="FFFFFF"/>
                </a:solidFill>
                <a:latin typeface="Tahoma"/>
                <a:cs typeface="Tahoma"/>
              </a:rPr>
              <a:t>35</a:t>
            </a:r>
            <a:endParaRPr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592175" y="3804285"/>
            <a:ext cx="600075" cy="601504"/>
            <a:chOff x="5859779" y="3980688"/>
            <a:chExt cx="800100" cy="802005"/>
          </a:xfrm>
        </p:grpSpPr>
        <p:sp>
          <p:nvSpPr>
            <p:cNvPr id="30" name="object 30"/>
            <p:cNvSpPr/>
            <p:nvPr/>
          </p:nvSpPr>
          <p:spPr>
            <a:xfrm>
              <a:off x="5867399" y="3988308"/>
              <a:ext cx="784860" cy="786765"/>
            </a:xfrm>
            <a:custGeom>
              <a:avLst/>
              <a:gdLst/>
              <a:ahLst/>
              <a:cxnLst/>
              <a:rect l="l" t="t" r="r" b="b"/>
              <a:pathLst>
                <a:path w="784859" h="786764">
                  <a:moveTo>
                    <a:pt x="392429" y="0"/>
                  </a:moveTo>
                  <a:lnTo>
                    <a:pt x="343193" y="3063"/>
                  </a:lnTo>
                  <a:lnTo>
                    <a:pt x="295785" y="12007"/>
                  </a:lnTo>
                  <a:lnTo>
                    <a:pt x="250572" y="26464"/>
                  </a:lnTo>
                  <a:lnTo>
                    <a:pt x="207921" y="46065"/>
                  </a:lnTo>
                  <a:lnTo>
                    <a:pt x="168201" y="70442"/>
                  </a:lnTo>
                  <a:lnTo>
                    <a:pt x="131779" y="99227"/>
                  </a:lnTo>
                  <a:lnTo>
                    <a:pt x="99021" y="132051"/>
                  </a:lnTo>
                  <a:lnTo>
                    <a:pt x="70295" y="168545"/>
                  </a:lnTo>
                  <a:lnTo>
                    <a:pt x="45968" y="208343"/>
                  </a:lnTo>
                  <a:lnTo>
                    <a:pt x="26408" y="251075"/>
                  </a:lnTo>
                  <a:lnTo>
                    <a:pt x="11981" y="296372"/>
                  </a:lnTo>
                  <a:lnTo>
                    <a:pt x="3056" y="343867"/>
                  </a:lnTo>
                  <a:lnTo>
                    <a:pt x="0" y="393192"/>
                  </a:lnTo>
                  <a:lnTo>
                    <a:pt x="3056" y="442516"/>
                  </a:lnTo>
                  <a:lnTo>
                    <a:pt x="11981" y="490011"/>
                  </a:lnTo>
                  <a:lnTo>
                    <a:pt x="26408" y="535308"/>
                  </a:lnTo>
                  <a:lnTo>
                    <a:pt x="45968" y="578040"/>
                  </a:lnTo>
                  <a:lnTo>
                    <a:pt x="70295" y="617838"/>
                  </a:lnTo>
                  <a:lnTo>
                    <a:pt x="99021" y="654332"/>
                  </a:lnTo>
                  <a:lnTo>
                    <a:pt x="131779" y="687156"/>
                  </a:lnTo>
                  <a:lnTo>
                    <a:pt x="168201" y="715941"/>
                  </a:lnTo>
                  <a:lnTo>
                    <a:pt x="207921" y="740318"/>
                  </a:lnTo>
                  <a:lnTo>
                    <a:pt x="250572" y="759919"/>
                  </a:lnTo>
                  <a:lnTo>
                    <a:pt x="295785" y="774376"/>
                  </a:lnTo>
                  <a:lnTo>
                    <a:pt x="343193" y="783320"/>
                  </a:lnTo>
                  <a:lnTo>
                    <a:pt x="392429" y="786384"/>
                  </a:lnTo>
                  <a:lnTo>
                    <a:pt x="441666" y="783320"/>
                  </a:lnTo>
                  <a:lnTo>
                    <a:pt x="489074" y="774376"/>
                  </a:lnTo>
                  <a:lnTo>
                    <a:pt x="534287" y="759919"/>
                  </a:lnTo>
                  <a:lnTo>
                    <a:pt x="576938" y="740318"/>
                  </a:lnTo>
                  <a:lnTo>
                    <a:pt x="616658" y="715941"/>
                  </a:lnTo>
                  <a:lnTo>
                    <a:pt x="653080" y="687156"/>
                  </a:lnTo>
                  <a:lnTo>
                    <a:pt x="685838" y="654332"/>
                  </a:lnTo>
                  <a:lnTo>
                    <a:pt x="714564" y="617838"/>
                  </a:lnTo>
                  <a:lnTo>
                    <a:pt x="738891" y="578040"/>
                  </a:lnTo>
                  <a:lnTo>
                    <a:pt x="758451" y="535308"/>
                  </a:lnTo>
                  <a:lnTo>
                    <a:pt x="772878" y="490011"/>
                  </a:lnTo>
                  <a:lnTo>
                    <a:pt x="781803" y="442516"/>
                  </a:lnTo>
                  <a:lnTo>
                    <a:pt x="784859" y="393192"/>
                  </a:lnTo>
                  <a:lnTo>
                    <a:pt x="781803" y="343867"/>
                  </a:lnTo>
                  <a:lnTo>
                    <a:pt x="772878" y="296372"/>
                  </a:lnTo>
                  <a:lnTo>
                    <a:pt x="758451" y="251075"/>
                  </a:lnTo>
                  <a:lnTo>
                    <a:pt x="738891" y="208343"/>
                  </a:lnTo>
                  <a:lnTo>
                    <a:pt x="714564" y="168545"/>
                  </a:lnTo>
                  <a:lnTo>
                    <a:pt x="685838" y="132051"/>
                  </a:lnTo>
                  <a:lnTo>
                    <a:pt x="653080" y="99227"/>
                  </a:lnTo>
                  <a:lnTo>
                    <a:pt x="616658" y="70442"/>
                  </a:lnTo>
                  <a:lnTo>
                    <a:pt x="576938" y="46065"/>
                  </a:lnTo>
                  <a:lnTo>
                    <a:pt x="534287" y="26464"/>
                  </a:lnTo>
                  <a:lnTo>
                    <a:pt x="489074" y="12007"/>
                  </a:lnTo>
                  <a:lnTo>
                    <a:pt x="441666" y="3063"/>
                  </a:lnTo>
                  <a:lnTo>
                    <a:pt x="392429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5867399" y="3988308"/>
              <a:ext cx="784860" cy="786765"/>
            </a:xfrm>
            <a:custGeom>
              <a:avLst/>
              <a:gdLst/>
              <a:ahLst/>
              <a:cxnLst/>
              <a:rect l="l" t="t" r="r" b="b"/>
              <a:pathLst>
                <a:path w="784859" h="786764">
                  <a:moveTo>
                    <a:pt x="0" y="393192"/>
                  </a:moveTo>
                  <a:lnTo>
                    <a:pt x="3056" y="343867"/>
                  </a:lnTo>
                  <a:lnTo>
                    <a:pt x="11981" y="296372"/>
                  </a:lnTo>
                  <a:lnTo>
                    <a:pt x="26408" y="251075"/>
                  </a:lnTo>
                  <a:lnTo>
                    <a:pt x="45968" y="208343"/>
                  </a:lnTo>
                  <a:lnTo>
                    <a:pt x="70295" y="168545"/>
                  </a:lnTo>
                  <a:lnTo>
                    <a:pt x="99021" y="132051"/>
                  </a:lnTo>
                  <a:lnTo>
                    <a:pt x="131779" y="99227"/>
                  </a:lnTo>
                  <a:lnTo>
                    <a:pt x="168201" y="70442"/>
                  </a:lnTo>
                  <a:lnTo>
                    <a:pt x="207921" y="46065"/>
                  </a:lnTo>
                  <a:lnTo>
                    <a:pt x="250572" y="26464"/>
                  </a:lnTo>
                  <a:lnTo>
                    <a:pt x="295785" y="12007"/>
                  </a:lnTo>
                  <a:lnTo>
                    <a:pt x="343193" y="3063"/>
                  </a:lnTo>
                  <a:lnTo>
                    <a:pt x="392429" y="0"/>
                  </a:lnTo>
                  <a:lnTo>
                    <a:pt x="441666" y="3063"/>
                  </a:lnTo>
                  <a:lnTo>
                    <a:pt x="489074" y="12007"/>
                  </a:lnTo>
                  <a:lnTo>
                    <a:pt x="534287" y="26464"/>
                  </a:lnTo>
                  <a:lnTo>
                    <a:pt x="576938" y="46065"/>
                  </a:lnTo>
                  <a:lnTo>
                    <a:pt x="616658" y="70442"/>
                  </a:lnTo>
                  <a:lnTo>
                    <a:pt x="653080" y="99227"/>
                  </a:lnTo>
                  <a:lnTo>
                    <a:pt x="685838" y="132051"/>
                  </a:lnTo>
                  <a:lnTo>
                    <a:pt x="714564" y="168545"/>
                  </a:lnTo>
                  <a:lnTo>
                    <a:pt x="738891" y="208343"/>
                  </a:lnTo>
                  <a:lnTo>
                    <a:pt x="758451" y="251075"/>
                  </a:lnTo>
                  <a:lnTo>
                    <a:pt x="772878" y="296372"/>
                  </a:lnTo>
                  <a:lnTo>
                    <a:pt x="781803" y="343867"/>
                  </a:lnTo>
                  <a:lnTo>
                    <a:pt x="784859" y="393192"/>
                  </a:lnTo>
                  <a:lnTo>
                    <a:pt x="781803" y="442516"/>
                  </a:lnTo>
                  <a:lnTo>
                    <a:pt x="772878" y="490011"/>
                  </a:lnTo>
                  <a:lnTo>
                    <a:pt x="758451" y="535308"/>
                  </a:lnTo>
                  <a:lnTo>
                    <a:pt x="738891" y="578040"/>
                  </a:lnTo>
                  <a:lnTo>
                    <a:pt x="714564" y="617838"/>
                  </a:lnTo>
                  <a:lnTo>
                    <a:pt x="685838" y="654332"/>
                  </a:lnTo>
                  <a:lnTo>
                    <a:pt x="653080" y="687156"/>
                  </a:lnTo>
                  <a:lnTo>
                    <a:pt x="616658" y="715941"/>
                  </a:lnTo>
                  <a:lnTo>
                    <a:pt x="576938" y="740318"/>
                  </a:lnTo>
                  <a:lnTo>
                    <a:pt x="534287" y="759919"/>
                  </a:lnTo>
                  <a:lnTo>
                    <a:pt x="489074" y="774376"/>
                  </a:lnTo>
                  <a:lnTo>
                    <a:pt x="441666" y="783320"/>
                  </a:lnTo>
                  <a:lnTo>
                    <a:pt x="392429" y="786384"/>
                  </a:lnTo>
                  <a:lnTo>
                    <a:pt x="343193" y="783320"/>
                  </a:lnTo>
                  <a:lnTo>
                    <a:pt x="295785" y="774376"/>
                  </a:lnTo>
                  <a:lnTo>
                    <a:pt x="250572" y="759919"/>
                  </a:lnTo>
                  <a:lnTo>
                    <a:pt x="207921" y="740318"/>
                  </a:lnTo>
                  <a:lnTo>
                    <a:pt x="168201" y="715941"/>
                  </a:lnTo>
                  <a:lnTo>
                    <a:pt x="131779" y="687156"/>
                  </a:lnTo>
                  <a:lnTo>
                    <a:pt x="99021" y="654332"/>
                  </a:lnTo>
                  <a:lnTo>
                    <a:pt x="70295" y="617838"/>
                  </a:lnTo>
                  <a:lnTo>
                    <a:pt x="45968" y="578040"/>
                  </a:lnTo>
                  <a:lnTo>
                    <a:pt x="26408" y="535308"/>
                  </a:lnTo>
                  <a:lnTo>
                    <a:pt x="11981" y="490011"/>
                  </a:lnTo>
                  <a:lnTo>
                    <a:pt x="3056" y="442516"/>
                  </a:lnTo>
                  <a:lnTo>
                    <a:pt x="0" y="393192"/>
                  </a:lnTo>
                  <a:close/>
                </a:path>
              </a:pathLst>
            </a:custGeom>
            <a:ln w="15240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 sz="1350">
                <a:solidFill>
                  <a:prstClr val="black"/>
                </a:solidFill>
              </a:endParaRPr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758863" y="3953885"/>
            <a:ext cx="26860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4" dirty="0">
                <a:solidFill>
                  <a:srgbClr val="FFFFFF"/>
                </a:solidFill>
                <a:latin typeface="Tahoma"/>
                <a:cs typeface="Tahoma"/>
              </a:rPr>
              <a:t>57</a:t>
            </a:r>
            <a:endParaRPr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149053" y="3052952"/>
            <a:ext cx="536258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2100" spc="-8" dirty="0">
                <a:solidFill>
                  <a:srgbClr val="FFFFFF"/>
                </a:solidFill>
                <a:latin typeface="Gothic Uralic"/>
                <a:cs typeface="Gothic Uralic"/>
              </a:rPr>
              <a:t>a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[</a:t>
            </a:r>
            <a:r>
              <a:rPr sz="2100" spc="-8" dirty="0">
                <a:solidFill>
                  <a:srgbClr val="FFFFFF"/>
                </a:solidFill>
                <a:latin typeface="Gothic Uralic"/>
                <a:cs typeface="Gothic Uralic"/>
              </a:rPr>
              <a:t>1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]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990793" y="3052951"/>
            <a:ext cx="536258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2100" spc="-8" dirty="0">
                <a:solidFill>
                  <a:srgbClr val="FFFFFF"/>
                </a:solidFill>
                <a:latin typeface="Gothic Uralic"/>
                <a:cs typeface="Gothic Uralic"/>
              </a:rPr>
              <a:t>a</a:t>
            </a:r>
            <a:r>
              <a:rPr sz="2100" dirty="0">
                <a:solidFill>
                  <a:srgbClr val="FFFFFF"/>
                </a:solidFill>
                <a:latin typeface="Gothic Uralic"/>
                <a:cs typeface="Gothic Uralic"/>
              </a:rPr>
              <a:t>[</a:t>
            </a:r>
            <a:r>
              <a:rPr sz="2100" spc="-8" dirty="0">
                <a:solidFill>
                  <a:srgbClr val="FFFFFF"/>
                </a:solidFill>
                <a:latin typeface="Gothic Uralic"/>
                <a:cs typeface="Gothic Uralic"/>
              </a:rPr>
              <a:t>2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]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829799" y="3052950"/>
            <a:ext cx="535781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2100" spc="-8" dirty="0">
                <a:solidFill>
                  <a:srgbClr val="FFFFFF"/>
                </a:solidFill>
                <a:latin typeface="Gothic Uralic"/>
                <a:cs typeface="Gothic Uralic"/>
              </a:rPr>
              <a:t>a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[</a:t>
            </a:r>
            <a:r>
              <a:rPr sz="2100" spc="-8" dirty="0">
                <a:solidFill>
                  <a:srgbClr val="FFFFFF"/>
                </a:solidFill>
                <a:latin typeface="Gothic Uralic"/>
                <a:cs typeface="Gothic Uralic"/>
              </a:rPr>
              <a:t>3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]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713319" y="3052949"/>
            <a:ext cx="535781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2100" spc="-8" dirty="0">
                <a:solidFill>
                  <a:srgbClr val="FFFFFF"/>
                </a:solidFill>
                <a:latin typeface="Gothic Uralic"/>
                <a:cs typeface="Gothic Uralic"/>
              </a:rPr>
              <a:t>a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[</a:t>
            </a:r>
            <a:r>
              <a:rPr sz="2100" spc="-8" dirty="0">
                <a:solidFill>
                  <a:srgbClr val="FFFFFF"/>
                </a:solidFill>
                <a:latin typeface="Gothic Uralic"/>
                <a:cs typeface="Gothic Uralic"/>
              </a:rPr>
              <a:t>4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]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222041" y="3077734"/>
            <a:ext cx="535781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2100" spc="-8" dirty="0">
                <a:solidFill>
                  <a:srgbClr val="FFFFFF"/>
                </a:solidFill>
                <a:latin typeface="Gothic Uralic"/>
                <a:cs typeface="Gothic Uralic"/>
              </a:rPr>
              <a:t>a</a:t>
            </a:r>
            <a:r>
              <a:rPr sz="2100" spc="-4" dirty="0">
                <a:solidFill>
                  <a:srgbClr val="FFFFFF"/>
                </a:solidFill>
                <a:latin typeface="Gothic Uralic"/>
                <a:cs typeface="Gothic Uralic"/>
              </a:rPr>
              <a:t>[</a:t>
            </a:r>
            <a:r>
              <a:rPr sz="2100" spc="-8" dirty="0">
                <a:solidFill>
                  <a:srgbClr val="FFFFFF"/>
                </a:solidFill>
                <a:latin typeface="Gothic Uralic"/>
                <a:cs typeface="Gothic Uralic"/>
              </a:rPr>
              <a:t>0</a:t>
            </a:r>
            <a:r>
              <a:rPr sz="2100" spc="-4" dirty="0" smtClean="0">
                <a:solidFill>
                  <a:srgbClr val="FFFFFF"/>
                </a:solidFill>
                <a:latin typeface="Gothic Uralic"/>
                <a:cs typeface="Gothic Uralic"/>
              </a:rPr>
              <a:t>]</a:t>
            </a:r>
            <a:endParaRPr sz="2100" dirty="0">
              <a:solidFill>
                <a:prstClr val="black"/>
              </a:solidFill>
              <a:latin typeface="Gothic Uralic"/>
              <a:cs typeface="Gothic Uralic"/>
            </a:endParaRPr>
          </a:p>
        </p:txBody>
      </p:sp>
      <p:sp>
        <p:nvSpPr>
          <p:cNvPr id="45" name="object 38"/>
          <p:cNvSpPr/>
          <p:nvPr/>
        </p:nvSpPr>
        <p:spPr>
          <a:xfrm>
            <a:off x="5597890" y="3547139"/>
            <a:ext cx="548640" cy="247174"/>
          </a:xfrm>
          <a:custGeom>
            <a:avLst/>
            <a:gdLst/>
            <a:ahLst/>
            <a:cxnLst/>
            <a:rect l="l" t="t" r="r" b="b"/>
            <a:pathLst>
              <a:path w="731520" h="329564">
                <a:moveTo>
                  <a:pt x="0" y="329183"/>
                </a:moveTo>
                <a:lnTo>
                  <a:pt x="726" y="253686"/>
                </a:lnTo>
                <a:lnTo>
                  <a:pt x="2794" y="184390"/>
                </a:lnTo>
                <a:lnTo>
                  <a:pt x="6038" y="123270"/>
                </a:lnTo>
                <a:lnTo>
                  <a:pt x="10290" y="72298"/>
                </a:lnTo>
                <a:lnTo>
                  <a:pt x="15384" y="33448"/>
                </a:lnTo>
                <a:lnTo>
                  <a:pt x="27432" y="0"/>
                </a:lnTo>
                <a:lnTo>
                  <a:pt x="704088" y="0"/>
                </a:lnTo>
                <a:lnTo>
                  <a:pt x="721229" y="72298"/>
                </a:lnTo>
                <a:lnTo>
                  <a:pt x="725481" y="123270"/>
                </a:lnTo>
                <a:lnTo>
                  <a:pt x="728725" y="184390"/>
                </a:lnTo>
                <a:lnTo>
                  <a:pt x="730793" y="253686"/>
                </a:lnTo>
                <a:lnTo>
                  <a:pt x="731520" y="329183"/>
                </a:lnTo>
              </a:path>
            </a:pathLst>
          </a:custGeom>
          <a:ln w="44196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6" name="object 38"/>
          <p:cNvSpPr/>
          <p:nvPr/>
        </p:nvSpPr>
        <p:spPr>
          <a:xfrm>
            <a:off x="4769300" y="3512439"/>
            <a:ext cx="548640" cy="247174"/>
          </a:xfrm>
          <a:custGeom>
            <a:avLst/>
            <a:gdLst/>
            <a:ahLst/>
            <a:cxnLst/>
            <a:rect l="l" t="t" r="r" b="b"/>
            <a:pathLst>
              <a:path w="731520" h="329564">
                <a:moveTo>
                  <a:pt x="0" y="329183"/>
                </a:moveTo>
                <a:lnTo>
                  <a:pt x="726" y="253686"/>
                </a:lnTo>
                <a:lnTo>
                  <a:pt x="2794" y="184390"/>
                </a:lnTo>
                <a:lnTo>
                  <a:pt x="6038" y="123270"/>
                </a:lnTo>
                <a:lnTo>
                  <a:pt x="10290" y="72298"/>
                </a:lnTo>
                <a:lnTo>
                  <a:pt x="15384" y="33448"/>
                </a:lnTo>
                <a:lnTo>
                  <a:pt x="27432" y="0"/>
                </a:lnTo>
                <a:lnTo>
                  <a:pt x="704088" y="0"/>
                </a:lnTo>
                <a:lnTo>
                  <a:pt x="721229" y="72298"/>
                </a:lnTo>
                <a:lnTo>
                  <a:pt x="725481" y="123270"/>
                </a:lnTo>
                <a:lnTo>
                  <a:pt x="728725" y="184390"/>
                </a:lnTo>
                <a:lnTo>
                  <a:pt x="730793" y="253686"/>
                </a:lnTo>
                <a:lnTo>
                  <a:pt x="731520" y="329183"/>
                </a:lnTo>
              </a:path>
            </a:pathLst>
          </a:custGeom>
          <a:ln w="44196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7" name="object 38"/>
          <p:cNvSpPr/>
          <p:nvPr/>
        </p:nvSpPr>
        <p:spPr>
          <a:xfrm>
            <a:off x="3878039" y="3528891"/>
            <a:ext cx="548640" cy="247174"/>
          </a:xfrm>
          <a:custGeom>
            <a:avLst/>
            <a:gdLst/>
            <a:ahLst/>
            <a:cxnLst/>
            <a:rect l="l" t="t" r="r" b="b"/>
            <a:pathLst>
              <a:path w="731520" h="329564">
                <a:moveTo>
                  <a:pt x="0" y="329183"/>
                </a:moveTo>
                <a:lnTo>
                  <a:pt x="726" y="253686"/>
                </a:lnTo>
                <a:lnTo>
                  <a:pt x="2794" y="184390"/>
                </a:lnTo>
                <a:lnTo>
                  <a:pt x="6038" y="123270"/>
                </a:lnTo>
                <a:lnTo>
                  <a:pt x="10290" y="72298"/>
                </a:lnTo>
                <a:lnTo>
                  <a:pt x="15384" y="33448"/>
                </a:lnTo>
                <a:lnTo>
                  <a:pt x="27432" y="0"/>
                </a:lnTo>
                <a:lnTo>
                  <a:pt x="704088" y="0"/>
                </a:lnTo>
                <a:lnTo>
                  <a:pt x="721229" y="72298"/>
                </a:lnTo>
                <a:lnTo>
                  <a:pt x="725481" y="123270"/>
                </a:lnTo>
                <a:lnTo>
                  <a:pt x="728725" y="184390"/>
                </a:lnTo>
                <a:lnTo>
                  <a:pt x="730793" y="253686"/>
                </a:lnTo>
                <a:lnTo>
                  <a:pt x="731520" y="329183"/>
                </a:lnTo>
              </a:path>
            </a:pathLst>
          </a:custGeom>
          <a:ln w="44196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8" name="object 38"/>
          <p:cNvSpPr/>
          <p:nvPr/>
        </p:nvSpPr>
        <p:spPr>
          <a:xfrm>
            <a:off x="3049449" y="3536435"/>
            <a:ext cx="548640" cy="247174"/>
          </a:xfrm>
          <a:custGeom>
            <a:avLst/>
            <a:gdLst/>
            <a:ahLst/>
            <a:cxnLst/>
            <a:rect l="l" t="t" r="r" b="b"/>
            <a:pathLst>
              <a:path w="731520" h="329564">
                <a:moveTo>
                  <a:pt x="0" y="329183"/>
                </a:moveTo>
                <a:lnTo>
                  <a:pt x="726" y="253686"/>
                </a:lnTo>
                <a:lnTo>
                  <a:pt x="2794" y="184390"/>
                </a:lnTo>
                <a:lnTo>
                  <a:pt x="6038" y="123270"/>
                </a:lnTo>
                <a:lnTo>
                  <a:pt x="10290" y="72298"/>
                </a:lnTo>
                <a:lnTo>
                  <a:pt x="15384" y="33448"/>
                </a:lnTo>
                <a:lnTo>
                  <a:pt x="27432" y="0"/>
                </a:lnTo>
                <a:lnTo>
                  <a:pt x="704088" y="0"/>
                </a:lnTo>
                <a:lnTo>
                  <a:pt x="721229" y="72298"/>
                </a:lnTo>
                <a:lnTo>
                  <a:pt x="725481" y="123270"/>
                </a:lnTo>
                <a:lnTo>
                  <a:pt x="728725" y="184390"/>
                </a:lnTo>
                <a:lnTo>
                  <a:pt x="730793" y="253686"/>
                </a:lnTo>
                <a:lnTo>
                  <a:pt x="731520" y="329183"/>
                </a:lnTo>
              </a:path>
            </a:pathLst>
          </a:custGeom>
          <a:ln w="44196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49" name="object 38"/>
          <p:cNvSpPr/>
          <p:nvPr/>
        </p:nvSpPr>
        <p:spPr>
          <a:xfrm>
            <a:off x="2209876" y="3541035"/>
            <a:ext cx="548640" cy="247174"/>
          </a:xfrm>
          <a:custGeom>
            <a:avLst/>
            <a:gdLst/>
            <a:ahLst/>
            <a:cxnLst/>
            <a:rect l="l" t="t" r="r" b="b"/>
            <a:pathLst>
              <a:path w="731520" h="329564">
                <a:moveTo>
                  <a:pt x="0" y="329183"/>
                </a:moveTo>
                <a:lnTo>
                  <a:pt x="726" y="253686"/>
                </a:lnTo>
                <a:lnTo>
                  <a:pt x="2794" y="184390"/>
                </a:lnTo>
                <a:lnTo>
                  <a:pt x="6038" y="123270"/>
                </a:lnTo>
                <a:lnTo>
                  <a:pt x="10290" y="72298"/>
                </a:lnTo>
                <a:lnTo>
                  <a:pt x="15384" y="33448"/>
                </a:lnTo>
                <a:lnTo>
                  <a:pt x="27432" y="0"/>
                </a:lnTo>
                <a:lnTo>
                  <a:pt x="704088" y="0"/>
                </a:lnTo>
                <a:lnTo>
                  <a:pt x="721229" y="72298"/>
                </a:lnTo>
                <a:lnTo>
                  <a:pt x="725481" y="123270"/>
                </a:lnTo>
                <a:lnTo>
                  <a:pt x="728725" y="184390"/>
                </a:lnTo>
                <a:lnTo>
                  <a:pt x="730793" y="253686"/>
                </a:lnTo>
                <a:lnTo>
                  <a:pt x="731520" y="329183"/>
                </a:lnTo>
              </a:path>
            </a:pathLst>
          </a:custGeom>
          <a:ln w="44196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813437" y="4811174"/>
            <a:ext cx="48072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solidFill>
                  <a:schemeClr val="bg1"/>
                </a:solidFill>
              </a:rPr>
              <a:t>SORTED LIST</a:t>
            </a:r>
            <a:endParaRPr lang="en-IN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09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960</TotalTime>
  <Words>3048</Words>
  <Application>Microsoft Office PowerPoint</Application>
  <PresentationFormat>On-screen Show (4:3)</PresentationFormat>
  <Paragraphs>1003</Paragraphs>
  <Slides>112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112</vt:i4>
      </vt:variant>
    </vt:vector>
  </HeadingPairs>
  <TitlesOfParts>
    <vt:vector size="129" baseType="lpstr">
      <vt:lpstr>宋体</vt:lpstr>
      <vt:lpstr>宋体</vt:lpstr>
      <vt:lpstr>Arial</vt:lpstr>
      <vt:lpstr>Calibri</vt:lpstr>
      <vt:lpstr>Carlito</vt:lpstr>
      <vt:lpstr>Georgia</vt:lpstr>
      <vt:lpstr>Gothic Uralic</vt:lpstr>
      <vt:lpstr>Konatu</vt:lpstr>
      <vt:lpstr>Linux Libertine</vt:lpstr>
      <vt:lpstr>Tahoma</vt:lpstr>
      <vt:lpstr>Times New Roman</vt:lpstr>
      <vt:lpstr>Verdana</vt:lpstr>
      <vt:lpstr>Wingdings</vt:lpstr>
      <vt:lpstr>Office Theme</vt:lpstr>
      <vt:lpstr>1_Office Theme</vt:lpstr>
      <vt:lpstr>2_Office Theme</vt:lpstr>
      <vt:lpstr>109_Office Theme</vt:lpstr>
      <vt:lpstr>QUICK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DIVIDE AND CONQUER</vt:lpstr>
      <vt:lpstr>DIVIDE AND CONQUER (CONT.)</vt:lpstr>
      <vt:lpstr>DIVIDE AND CONQUER (CONT.)</vt:lpstr>
      <vt:lpstr>MERITS OF DIVIDE AND CONQUER</vt:lpstr>
      <vt:lpstr>QUICK SORT</vt:lpstr>
      <vt:lpstr>PowerPoint Presentation</vt:lpstr>
      <vt:lpstr>PowerPoint Presentation</vt:lpstr>
      <vt:lpstr>Quick sort</vt:lpstr>
      <vt:lpstr>Quick sort</vt:lpstr>
      <vt:lpstr>Pick a pivot</vt:lpstr>
      <vt:lpstr>PowerPoint Presentation</vt:lpstr>
      <vt:lpstr>1. Best Case</vt:lpstr>
      <vt:lpstr>Why is it the best?</vt:lpstr>
      <vt:lpstr>QUICK SORT</vt:lpstr>
      <vt:lpstr>Quick Sort</vt:lpstr>
      <vt:lpstr>PowerPoint Presentation</vt:lpstr>
      <vt:lpstr>Quick Sort</vt:lpstr>
      <vt:lpstr>Quick Sort</vt:lpstr>
      <vt:lpstr>PowerPoint Presentation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SORT</dc:title>
  <cp:lastModifiedBy>HARI PRAKASH</cp:lastModifiedBy>
  <cp:revision>63</cp:revision>
  <dcterms:created xsi:type="dcterms:W3CDTF">2020-11-01T14:04:52Z</dcterms:created>
  <dcterms:modified xsi:type="dcterms:W3CDTF">2020-11-05T08:39:21Z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2017-03-16T00:00:00Z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2020-11-01T00:00:00Z</vt:filetime>
  </property>
</Properties>
</file>