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6"/>
  </p:notesMasterIdLst>
  <p:sldIdLst>
    <p:sldId id="287" r:id="rId3"/>
    <p:sldId id="288" r:id="rId4"/>
    <p:sldId id="314" r:id="rId5"/>
    <p:sldId id="289" r:id="rId6"/>
    <p:sldId id="290" r:id="rId7"/>
    <p:sldId id="291" r:id="rId8"/>
    <p:sldId id="262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256" r:id="rId32"/>
    <p:sldId id="315" r:id="rId33"/>
    <p:sldId id="317" r:id="rId34"/>
    <p:sldId id="316" r:id="rId35"/>
    <p:sldId id="258" r:id="rId36"/>
    <p:sldId id="261" r:id="rId37"/>
    <p:sldId id="260" r:id="rId38"/>
    <p:sldId id="284" r:id="rId39"/>
    <p:sldId id="285" r:id="rId40"/>
    <p:sldId id="282" r:id="rId41"/>
    <p:sldId id="268" r:id="rId42"/>
    <p:sldId id="269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63" r:id="rId54"/>
    <p:sldId id="318" r:id="rId5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1" autoAdjust="0"/>
    <p:restoredTop sz="81520" autoAdjust="0"/>
  </p:normalViewPr>
  <p:slideViewPr>
    <p:cSldViewPr>
      <p:cViewPr varScale="1">
        <p:scale>
          <a:sx n="67" d="100"/>
          <a:sy n="67" d="100"/>
        </p:scale>
        <p:origin x="33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D95A-5253-4FDB-A533-028AFA20E5DA}" type="datetimeFigureOut">
              <a:rPr lang="en-PK" smtClean="0"/>
              <a:t>06/05/2022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230C6-AC3C-41E0-9853-89880C2541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624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serialization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process of converting an object into a stream of bytes to more easily save or transmit 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reverse process—constructing a data structure or object from a series of bytes—is deserialization.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difference between linker loader and compiler is that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linker combines one or more object files generated by the compiler to a single executable file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a loader places the programs into memory and prepares them for execution while a compiler converts the source code into object code.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230C6-AC3C-41E0-9853-89880C254177}" type="slidenum">
              <a:rPr lang="en-PK" smtClean="0"/>
              <a:t>31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383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230C6-AC3C-41E0-9853-89880C254177}" type="slidenum">
              <a:rPr lang="en-PK" smtClean="0"/>
              <a:t>32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407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230C6-AC3C-41E0-9853-89880C254177}" type="slidenum">
              <a:rPr lang="en-PK" smtClean="0"/>
              <a:t>33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065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230C6-AC3C-41E0-9853-89880C254177}" type="slidenum">
              <a:rPr lang="en-PK" smtClean="0"/>
              <a:t>40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535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230C6-AC3C-41E0-9853-89880C254177}" type="slidenum">
              <a:rPr lang="en-PK" smtClean="0"/>
              <a:t>51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915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230C6-AC3C-41E0-9853-89880C254177}" type="slidenum">
              <a:rPr lang="en-PK" smtClean="0"/>
              <a:t>52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14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230C6-AC3C-41E0-9853-89880C254177}" type="slidenum">
              <a:rPr lang="en-PK" smtClean="0"/>
              <a:t>53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528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A4AD0-3C2F-40BD-921C-3EAA2855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444F4-2355-4947-86BF-FFEBDA0B1086}" type="datetimeFigureOut">
              <a:rPr lang="en-US"/>
              <a:pPr>
                <a:defRPr/>
              </a:pPr>
              <a:t>5/6/2022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1BA80-95B7-4F1F-BEF7-0A99BC59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8488-BDA5-4E81-897B-D976E3FE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4F067-5668-479F-BF44-3AE837EA2A3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0472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8AB19-70C2-4029-9007-26A779F7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89543-A3F1-40BC-8085-1CFE96EAF60C}" type="datetimeFigureOut">
              <a:rPr lang="en-US"/>
              <a:pPr>
                <a:defRPr/>
              </a:pPr>
              <a:t>5/6/2022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20FF-7BC2-47FA-939C-B4A31357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20911-DF43-4899-B42D-8702839C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A1AC9-4CAC-4D16-81A8-F0D29CE87F1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4990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A59A-1758-4F64-8743-E58C9827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8D966-BBCA-4624-A526-22CC44B03B6F}" type="datetimeFigureOut">
              <a:rPr lang="en-US"/>
              <a:pPr>
                <a:defRPr/>
              </a:pPr>
              <a:t>5/6/2022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4AB8-75F3-4047-AB29-871DA842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0806-212F-4AAB-9887-83598616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42513-CD0F-469A-91FC-A2D4039F8B3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1699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29FB55-B407-4B30-B869-DB7973F6F4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C037AD-F10D-4ECC-9245-2D3AC36867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51991E-9D38-49C7-BBF7-452740D00F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D27A7B1-3C80-402F-9DAA-FFAA7F20BD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614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93A7CF-DF72-4A82-A0A3-160AAE4B41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784D00-3734-447D-BF44-6A523C2FBA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EFBF08-716B-42D6-8E38-353DB235CE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C535283-47AF-448A-9775-E4AB1CD5E7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503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5466F2-80E0-49F7-A093-3DD9394610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E97CA6-2E35-45BC-8D89-DE028CCCB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952035-EC00-45D6-95B5-3CC9BDFAE9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091FDB-D4E2-456D-AAD5-E2E01FE5B2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23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58F65-06E1-421C-B11D-F76866B19A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70476-617D-4D4C-BCA4-10F934AFF9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A0F65-DD7B-4FF5-8A96-7681BC6506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C4D8E1-0857-40D8-BE10-D9B81EB1E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22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48064C-7F6F-4E2E-B342-D2CAAE8DD1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F291D0A-29E3-4E2C-B054-A7E696967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612FD2-B785-4ABC-9654-AE12E95209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486C53B-4688-4F9B-888F-1F3019690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081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36303D6-D5BD-4B05-BD2C-A6EDE302D9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5EE513-1964-47B9-BEB2-8DF8D594E8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E61F59-E4CD-428A-BB3A-68FA998650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A71A5E-9419-4E04-A0F7-F9A28E1239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348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070EBAC-5278-4D36-95DC-9E2C9AF35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A394360-8F44-4D0C-8082-2310F2B8C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000E851-C1AE-4CE3-885F-E819A56DF4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C827D9-A7D1-4605-BDAD-C04D01C4A0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380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9A5A-9341-41F2-8FA2-497CE0D54D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D4674-9FD2-4664-BF57-66C3C583F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A4B53-E25F-4BB7-BF24-E33D719874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4C7FEC-6857-467F-B8C1-88B88325C7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83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69D1-57AB-4953-9709-46B08C4C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926EE-F26D-4288-B126-B4D12CB047E4}" type="datetimeFigureOut">
              <a:rPr lang="en-US"/>
              <a:pPr>
                <a:defRPr/>
              </a:pPr>
              <a:t>5/6/2022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4A39-6A84-44D8-8588-6E68CA8A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39FB-3977-4369-9539-F17ABFBA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0FA37-D1AB-4A02-B008-C746C3EE7F2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66822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B72CC-CEDD-441A-9E2C-5A6C28E548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523D9-7D4F-4BD8-B7CB-1D2165D7EC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1A5E2-E016-4213-81EA-F90334CA5F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7CCF3C-4941-4F90-B531-B12308C64C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548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00BC12-80A7-4FE1-8F77-1D6BA59853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21B108-8538-4A98-BC16-6DAA07CF4F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084E6C-346E-4B3E-9F6C-C76EF213E9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597E0B1-86E2-4C7C-BE97-A03972A368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914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A669AC-7D69-4486-B97C-5B0414ED6C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9D1C81-65A4-48AA-842F-7066409505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875727-C53F-44E3-85A4-5A9C870CC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C0DFFC-13BC-4B8B-9B6E-4C383E64F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40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355F2-9DA3-45B3-9304-089308E5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85D1A-4E9D-4F99-9D44-438C29F9BD97}" type="datetimeFigureOut">
              <a:rPr lang="en-US"/>
              <a:pPr>
                <a:defRPr/>
              </a:pPr>
              <a:t>5/6/2022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7123-52F9-437E-B2C9-7FA9424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33A5-ACBD-4C5A-A159-E9379DD2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B17C6-12CF-4A77-AFD3-2E9C0C67A75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9703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F4EF66-CB31-4A65-9EBB-757C315E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56247-425A-47B1-9C74-19E03E2B3A59}" type="datetimeFigureOut">
              <a:rPr lang="en-US"/>
              <a:pPr>
                <a:defRPr/>
              </a:pPr>
              <a:t>5/6/2022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E8F1C8-D1FF-4B5C-BB14-E41F27A7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4DF396-C331-4797-9E71-9807B43C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C2E7F-DD09-4C9F-8018-8BF8815BF50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3568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038FC7-D0F3-442E-AE82-4585D092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153DC-6BC8-4F23-B542-3D654759C70E}" type="datetimeFigureOut">
              <a:rPr lang="en-US"/>
              <a:pPr>
                <a:defRPr/>
              </a:pPr>
              <a:t>5/6/2022</a:t>
            </a:fld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1A4133-C8DC-4E76-AC6A-EA4DADDB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E820BF-BAD4-42AC-93AC-013F31CC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AACEB-3731-491F-955F-8A2FE489471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2838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6B72321-B956-450B-8630-CE5AD213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3500-C310-43CD-AFD7-62C40A30DBB4}" type="datetimeFigureOut">
              <a:rPr lang="en-US"/>
              <a:pPr>
                <a:defRPr/>
              </a:pPr>
              <a:t>5/6/2022</a:t>
            </a:fld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0CD5FBD-F6A0-43FC-A93F-CEC21E9C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916BF1-08F1-4778-A03B-FB403493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9EFB6-898D-407B-B348-C7CAC076DA6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1202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1AD7B5C-552C-4C34-AA22-57C57503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DFF0F-D785-4851-B520-FCFB976C8BAF}" type="datetimeFigureOut">
              <a:rPr lang="en-US"/>
              <a:pPr>
                <a:defRPr/>
              </a:pPr>
              <a:t>5/6/2022</a:t>
            </a:fld>
            <a:endParaRPr lang="en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E99AC2B-8711-4EDB-BF0C-B1399C80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183DE3D-CED4-42A5-ACBC-E11EC188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43EC8-FD50-4BA1-B42E-F541C656EC9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473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B69521-97A9-42B1-8FBC-3577FF1F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314FE-119B-4150-A948-1E649060D8B0}" type="datetimeFigureOut">
              <a:rPr lang="en-US"/>
              <a:pPr>
                <a:defRPr/>
              </a:pPr>
              <a:t>5/6/2022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5AE25A-CCBC-4A10-8986-9C7DCAFF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8329F9-70F8-489C-B50E-ED8C3434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E53BC-CE72-496C-B70F-866E3BA70A1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1825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35C367-FDF3-4DEF-9B4A-0649B10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384D3-C3B6-4D91-BC4D-7EDC6DD51051}" type="datetimeFigureOut">
              <a:rPr lang="en-US"/>
              <a:pPr>
                <a:defRPr/>
              </a:pPr>
              <a:t>5/6/2022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B1D4EE-5AB0-477D-9C66-1262AF6F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3E9B45-3246-4442-8F4A-0E58C0B1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39FF2-E32A-4B94-9C9E-7E931AFCE1B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9865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EAB6B7E-D3FA-4A96-9B3A-FF879E08F7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E60A7FA-6535-44E0-82B8-594222852C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5CEDB-8C44-499B-A9DF-D4859A357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57809F-9167-428E-A917-49F9EC125891}" type="datetimeFigureOut">
              <a:rPr lang="en-US"/>
              <a:pPr>
                <a:defRPr/>
              </a:pPr>
              <a:t>5/6/2022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748C-EB12-43C9-8B27-652A93AF6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801F-6DE5-4B88-B525-A84C81F1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DDB11C5-BBE3-46CF-8FD4-A1DFBA628B2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1E875F9-8CEC-40D7-8B14-A351ED6B8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7ACEBDA-709E-466C-99D5-70E690C8A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21FC88B-A5E1-44A3-A7D3-B6A70D9B66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991928-BAA2-4BEE-A046-155EF534BD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11FA9C-1B79-43D8-9A86-705C70AC93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9A476081-A923-4AF8-BECC-CFD383D946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4830-EA50-49EC-9427-75DC13E52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Topological Sort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0A65E4CF-0CA8-43F6-B5F3-0C6B82AF9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C3D5D1D0-FF7A-467D-8C32-B9B74B72A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D6D9A091-7D8B-4F5B-9C65-6F361F778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32F0593-1C82-45C3-9927-E97A078B1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1A86DEC6-A0C3-477C-8437-D6631AE30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68C710CD-548A-4EC3-B3A6-7A220059E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F45F7688-43DE-4C65-9C03-230F70B5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98092DD6-8A96-43E8-B3E2-A29AC1504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90925603-6E1D-40C6-BD80-AB705FC81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16CFE753-293A-43CA-A2FE-227675FA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7C27CA20-8C93-4076-9382-AC3CFA23E6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5E17DEEC-375A-454D-8E58-3FD6EE9C1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C8C77636-0480-4E22-8068-A1F5A0F0C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B3A0C8B4-0D10-4EAB-96DC-DA932167CA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0CD8F66B-ADAB-48D4-B512-01EADA751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40E51E54-D7EC-4D67-ABF6-C7F83EB46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84B159DE-E4E0-4EB1-B6E3-733CCCA992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2F0B0244-672C-4915-9905-4336DD045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44B3DC24-FDD8-4967-947D-9683A4EC11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F7C9C03C-1AF0-44C1-8AD2-FDE421F7A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C3BD77E6-810D-4486-A776-BF7C59A7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EDB4CAB3-E7AE-4D29-A4B3-A41C3D82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3EE56692-9F6F-465A-95E9-CB6F3A521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7B4252B6-B968-41E1-B860-36B6B526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D7FEC034-A15F-42EB-A2A7-7A5FFBFA3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D9DDBC46-8C34-4B54-978E-2E1F0AC23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402D0D2F-20C8-4CF8-97D0-2892C16A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968AD907-203C-444A-B5C1-164FFAEFF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8DB4F714-E56E-4E5B-BE06-A85E4183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9201ED15-DC10-4899-9C38-0E039ADAF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7DBB4E49-3694-4133-BA13-EC2A13CD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45212452-8A5F-462D-AA8A-13A35C30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7E007B1F-A0E9-40AD-A530-2CFD44108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7734CE27-EEF6-4795-B274-8342A4BB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FDC89A15-2071-4D52-B01C-70B268360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ED93039E-D69B-4477-B056-C658CDD9A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26F1D551-F046-42EF-BA3C-1C14681C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CBBA0891-A959-4D4F-95BE-F36430433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7FF56A12-3CDC-4105-9247-F6F05395F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CB20E73D-7FD9-4353-A816-48024BBF6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2368FEDA-206E-4DF8-89FB-253B820407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1090A322-7BA7-438E-9BE7-ED473C9A6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B6B5649A-3D86-4546-B34F-7EF51B49E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93238B03-6D93-4448-B90B-E7152004F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A3CADA62-65D6-4C29-AABA-2BCC5DBE7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97FC91C8-1B57-4CAE-8847-05D43F2AD0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1D127167-83C8-4263-94A2-877DF1EF6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E25378FD-EED3-4EC0-8E53-B474E4D12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B7AD2BCD-710B-4B0A-A3B0-74981FF1CD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05E71FDE-81ED-459B-973A-462987D9B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6ADE27E3-5830-4CB1-AEA9-54BCFB9AB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9715BB93-4139-41B8-841D-FDB8377E9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21928521-7CCF-4497-90AA-405FC0DE5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09DC38C9-F39C-46D6-9A3B-6F57B0BA1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A58EE58C-F510-4020-A8E8-937D1ED64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F7052552-BD83-4D87-83C6-BF0DA82C8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414483D9-0800-4FF6-BE88-68834B667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20DCDEEE-D721-424C-89A6-68E78CE28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BB758883-3286-42E0-BD7A-678BAF5AD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BB059271-19CC-494B-88FB-B3B89D613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F134207A-1C4F-42AD-ADC1-345A8F013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0EB3961E-FDD7-4FAA-ACBD-5E9C6993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BA73D0A3-8191-4D5C-BA72-0A5CBAFCC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7E82C0F9-930B-49CC-95A4-7EFAF456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6C1F8D46-5CB9-4919-B902-9D950124B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27AE2CFA-EDC7-44E8-9E3C-1F09AA428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63639B8A-2370-4E5A-8593-C18BE182B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2D17D51A-2972-4B14-95E6-F85345069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6A58254C-7E7A-4E99-948D-18FF2426D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9DE4CADA-4905-480E-9076-CAC8C231E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5FF60942-792E-4767-90AC-D73E1C1F0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0FA225BA-B58F-4EB2-A0CC-D64DB3707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A89DD64B-83D7-4148-9F02-C212357ED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9109EBCC-BDA9-49BE-ACA9-13E0ACD16A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A619572B-202B-458B-B897-3BE5FE5AB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B49106B7-4709-4243-B0CE-F499BB7FAD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82259DE9-FC54-4626-ADBB-04DB87AA6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8BE113B2-D1D4-4BE8-8AF8-E262D3965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6850B6A0-D089-467F-854A-9251EB0B3F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23983FE5-5146-41B7-9936-BA72DBBD1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2F3970BD-9267-489E-88B6-E9AA6C476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8A18C6E8-692C-4996-8EEF-63CE2FD49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327EA027-DC13-481D-B8F3-8313E3508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199DC8F3-1CCA-4652-9230-4D282A44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D1AD90DA-0AEE-4EED-AA31-E3FFB574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290EC183-193A-42BC-8D9D-5EA39FEDD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B767F557-7E15-40BC-9137-FC274E793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3E91E5AC-B69B-441F-B70A-5687B577F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47BAD2AD-3F62-4E02-9CA8-333410877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FA588448-CDE5-4049-B5CD-72C8E0C0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8223" name="Rectangle 1">
            <a:extLst>
              <a:ext uri="{FF2B5EF4-FFF2-40B4-BE49-F238E27FC236}">
                <a16:creationId xmlns:a16="http://schemas.microsoft.com/office/drawing/2014/main" id="{051AAB4F-372B-41B4-A01B-F58643FEC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10</a:t>
            </a:r>
          </a:p>
        </p:txBody>
      </p:sp>
      <p:sp>
        <p:nvSpPr>
          <p:cNvPr id="8224" name="TextBox 2">
            <a:extLst>
              <a:ext uri="{FF2B5EF4-FFF2-40B4-BE49-F238E27FC236}">
                <a16:creationId xmlns:a16="http://schemas.microsoft.com/office/drawing/2014/main" id="{DA2CF946-5766-4A85-AF7F-DEF4EC9DB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1707F691-1D32-4795-A50D-07FD6721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57EEA33C-CB9E-43F2-94A3-4C5D1D3C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1DCB0FB1-2C9E-4E47-9FA4-A48F4E1B6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E95C263D-555C-43A3-B1E3-1B339F531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44534C45-A359-4EC7-8978-B1103827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F9E19A75-6A7B-452B-A7C9-E24109B34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A979C336-D344-42E7-9FDC-0F3DBCAB1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9224" name="Oval 9">
            <a:extLst>
              <a:ext uri="{FF2B5EF4-FFF2-40B4-BE49-F238E27FC236}">
                <a16:creationId xmlns:a16="http://schemas.microsoft.com/office/drawing/2014/main" id="{C627262D-42D3-4631-86E1-5F8213DE2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C90A23BE-C43A-4AF2-A57F-54EFF9D40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3FA7BB13-59FA-4939-B29F-B661896D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938C0A00-7BA1-437C-BCE2-3469216B93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9B44D417-22D4-4CFA-BB2C-349E07273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4F28B8A4-A198-4E8C-B7C7-FAEF13F18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BA18A0C7-A8C3-458A-8C53-B48BF8747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86F8349B-DF52-489C-AB70-FCE1EFD8E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1EB32CA0-792D-40B5-9A48-A3D70E001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50EA3204-DE31-4F83-A54C-92678F8746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2F9BD3A3-EA5D-4E76-9197-5993E61BC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8D6D32DE-24E4-47DC-BBF8-8DB58FCF43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A8D5299A-3DB2-4AB4-A007-6E5D9FF30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8A5B23DC-F696-476C-8253-F1B5354AE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8C65BEDB-030E-4DD9-A964-C6B385B3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56E1BD61-0BDD-40AA-9B99-2E2BA3C8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151DBB98-3F15-4110-82FC-70BF5801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FFF9E381-27AB-49E7-B16D-5183ED5B0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70F95E9C-7FEF-4207-95B8-A58DC8EBC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C9B96A68-01B1-4B16-8E72-DA936E941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B920B235-6FAD-4779-AA55-8BC5F6494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312A0BBC-F5BF-4D73-9E91-6356F2A13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AB46BC90-C472-47F8-A725-59E0C56E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9247" name="Rectangle 1">
            <a:extLst>
              <a:ext uri="{FF2B5EF4-FFF2-40B4-BE49-F238E27FC236}">
                <a16:creationId xmlns:a16="http://schemas.microsoft.com/office/drawing/2014/main" id="{CB709494-345A-42BA-8FE5-1EE8E16AD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 2, 10</a:t>
            </a:r>
          </a:p>
        </p:txBody>
      </p:sp>
      <p:sp>
        <p:nvSpPr>
          <p:cNvPr id="9248" name="TextBox 2">
            <a:extLst>
              <a:ext uri="{FF2B5EF4-FFF2-40B4-BE49-F238E27FC236}">
                <a16:creationId xmlns:a16="http://schemas.microsoft.com/office/drawing/2014/main" id="{01D8AC72-3FD9-4173-8B9B-1B0B858DA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0E8D1CB8-06A8-43C1-8F6D-48CAD77B5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BD4C96BE-1747-4C05-987B-2619A30D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4B30734A-0E6B-4A34-90D0-4B837F0B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307A9AB2-7A11-418D-ABA4-DE959D87F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00A44FFC-FC31-435C-9DB7-EB1120EA1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F392002D-6143-4DA1-AD79-55BF7F0B5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A99401AD-7715-4A8B-A5FE-DC89B5D97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0248" name="Oval 9">
            <a:extLst>
              <a:ext uri="{FF2B5EF4-FFF2-40B4-BE49-F238E27FC236}">
                <a16:creationId xmlns:a16="http://schemas.microsoft.com/office/drawing/2014/main" id="{7FB75FA5-E6AC-488F-B2FD-36E41D97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C0767150-6A9D-4E88-9E8E-0CA662A6F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B1279679-814A-459B-B24F-58A7B428F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10C32F24-B557-4FC4-9D34-8FE33FAC7A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8651B8BA-9FB3-46B1-AA22-378914249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2AA514EF-994F-4B75-A41D-D3A1C8867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9E4C40F0-8CD9-4747-899E-7A48FECA1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95C25000-DC56-4208-9ADB-C49B5DA68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024AA618-00CE-4E0A-A139-E99AE4DA53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354A78DA-8971-4F05-BDE2-BD21B74E39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2181E8F7-6F8A-4F31-A6B2-CF5EDD70A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6B75474C-348C-47BB-8041-CF78011B7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90CAE1BB-0F20-4697-8F4D-8CB5645AE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DF7CDD3E-DB27-4681-86DF-126E69E16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7E591998-415C-45D6-9AB7-E47DFD371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2BA3CD1F-C8E2-48DA-A068-9A2105041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6FB7D4C3-9159-4704-A9DF-F4C3FBDB2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F34DEE02-4847-43F1-98DF-A4F3D9BCA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A296FD44-00B7-4B21-ACAC-2FFF3D578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9306EA2D-009C-471B-8E41-1430703A2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5F832614-3D55-4AB2-A788-91B71C608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E1124424-9B7C-427E-8E2E-6194E341E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33FE2245-F81B-4E24-972F-BD8BB8DD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10271" name="Rectangle 1">
            <a:extLst>
              <a:ext uri="{FF2B5EF4-FFF2-40B4-BE49-F238E27FC236}">
                <a16:creationId xmlns:a16="http://schemas.microsoft.com/office/drawing/2014/main" id="{3ACB16F7-4FFC-45E7-8623-4D732479C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 2, 10</a:t>
            </a:r>
          </a:p>
        </p:txBody>
      </p:sp>
      <p:sp>
        <p:nvSpPr>
          <p:cNvPr id="10272" name="TextBox 2">
            <a:extLst>
              <a:ext uri="{FF2B5EF4-FFF2-40B4-BE49-F238E27FC236}">
                <a16:creationId xmlns:a16="http://schemas.microsoft.com/office/drawing/2014/main" id="{29FF146E-81D5-42B1-B78D-CAA903D09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CDA82105-16E1-4119-95FF-C22485329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54E96E2D-ED21-4883-A6EB-432313662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7FBE81EC-C3AE-4E27-8D7B-B85024711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40935456-934A-4B09-8BD1-D5A6A933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1269" name="Oval 6">
            <a:extLst>
              <a:ext uri="{FF2B5EF4-FFF2-40B4-BE49-F238E27FC236}">
                <a16:creationId xmlns:a16="http://schemas.microsoft.com/office/drawing/2014/main" id="{ABD9E4C6-895F-499C-BF87-3D2A85F7D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8AFE2A3C-CEE9-480C-B0A6-3DB44B5CC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3F83F49E-05E1-4E9B-B6D5-CCBAA1EF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1272" name="Oval 9">
            <a:extLst>
              <a:ext uri="{FF2B5EF4-FFF2-40B4-BE49-F238E27FC236}">
                <a16:creationId xmlns:a16="http://schemas.microsoft.com/office/drawing/2014/main" id="{F45F00F3-C2EA-426F-98AE-55666F95E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25331B95-ABF8-4F18-A327-77D84A5BC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A21DA4B8-F8D8-437D-AFDF-02D1793CB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2E86B5C6-6FCA-4BAD-A4D3-0DC3F93E66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FBF2BCFC-8A19-4452-8FA5-ED03E4B9C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F555D0BA-9095-4598-B831-7E4140C14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DF419A03-39F3-4C07-AF30-3C8D7B618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7C320369-E3C1-4B2E-A8B1-AF766CB8A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EA2DE0DB-AFBD-4277-8C7E-40E0F6131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45F4363C-FBFB-4084-B81A-C0A03F6771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FE358EDC-1F38-4996-9A69-36D7F1351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86BD071C-AA13-41F8-A394-A7E48E5D93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51A7D3EB-0DB7-4284-B2A3-8C630905C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13029924-148D-4D61-8191-17F2E45CF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2D33E29E-E617-48B0-AE51-BD2FB31FC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271B8783-66F9-4E3D-AA33-05913B03B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9D1B9A60-702E-4F4D-BC1E-29489163F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1AB43FD1-97E6-4DBE-8FF2-E1271AE68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04E92F87-EFF0-4ABD-974C-E0FBFC8A9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1B16E55D-483B-4280-ABEE-61EC5F2EA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8AE50601-AC2B-4B86-8E3F-8C40F0A8A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B2AF5C4C-A8BD-4280-BE59-FC3F0C332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9008C566-7A2C-4053-944E-48506179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11295" name="Rectangle 1">
            <a:extLst>
              <a:ext uri="{FF2B5EF4-FFF2-40B4-BE49-F238E27FC236}">
                <a16:creationId xmlns:a16="http://schemas.microsoft.com/office/drawing/2014/main" id="{0EC865D4-6D1A-447B-9D18-3396AC055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 8, 2, 10</a:t>
            </a:r>
          </a:p>
        </p:txBody>
      </p:sp>
      <p:sp>
        <p:nvSpPr>
          <p:cNvPr id="11296" name="TextBox 2">
            <a:extLst>
              <a:ext uri="{FF2B5EF4-FFF2-40B4-BE49-F238E27FC236}">
                <a16:creationId xmlns:a16="http://schemas.microsoft.com/office/drawing/2014/main" id="{C244C9DD-0443-4628-A5F6-2FF6BEDD4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A6A89DA2-31EF-49FE-853E-535D5C5E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7873BF35-BC1A-441F-9EED-60696925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2291" name="Oval 4">
            <a:extLst>
              <a:ext uri="{FF2B5EF4-FFF2-40B4-BE49-F238E27FC236}">
                <a16:creationId xmlns:a16="http://schemas.microsoft.com/office/drawing/2014/main" id="{91367E52-7035-4626-BE4A-0DA127CC4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3210D730-BB42-415A-819A-66DD18097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2293" name="Oval 6">
            <a:extLst>
              <a:ext uri="{FF2B5EF4-FFF2-40B4-BE49-F238E27FC236}">
                <a16:creationId xmlns:a16="http://schemas.microsoft.com/office/drawing/2014/main" id="{A9A6F3A6-6ACB-4D52-A3D5-41C7F3F4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02E70441-74BF-40C6-9A3C-600B57FB9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4A52F014-02ED-4FA4-9767-21FAB7FED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2296" name="Oval 9">
            <a:extLst>
              <a:ext uri="{FF2B5EF4-FFF2-40B4-BE49-F238E27FC236}">
                <a16:creationId xmlns:a16="http://schemas.microsoft.com/office/drawing/2014/main" id="{1E74EE8D-798D-460B-93A1-564632586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680A4BC0-FF54-4D02-962A-71DA7F43E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96D667FE-3ACE-4FA2-97E0-4277C96AE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CF0051B3-04DE-4786-95F4-937E7B8507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C1411DC0-1A20-4241-8653-103C0D30C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A420D8C3-ACC1-4EAE-8C22-73D38FC9A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781641F1-1A05-43CB-8EE6-2CBE752D8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564AC1D9-4F35-4C83-843E-89AC28C1A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C61F016F-7F46-4F29-AE5A-D0600FEA9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75ABC9C5-1B1F-4136-98FC-55EB74267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93388DA3-1507-4CA6-B16F-4E92DF8B7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84E80D3F-C0FC-4C0A-A23B-1773370EA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4D75B8A9-144A-4275-BEF0-695F268C4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FF4D833A-6BBC-4143-AF77-E75B1EE5C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FBC1BA5B-FB9C-4012-A83B-17656C491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6DC994F9-C57F-43CF-962B-F1F2F4B85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EF9C215F-C7F2-48AB-98D9-DC8AF7638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BB662BC2-F053-4980-BBFF-71ECB5BE7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B2575DCF-9950-45CA-ADC3-148B75A83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E1892ABA-5D65-414B-AF0A-74B22842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66A5E628-9A51-4BE7-A40E-4CE8A28D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AA6E5945-E377-4416-89E6-546A444C5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7CE07BA8-B5AC-401B-A941-64BEBD422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12319" name="Rectangle 1">
            <a:extLst>
              <a:ext uri="{FF2B5EF4-FFF2-40B4-BE49-F238E27FC236}">
                <a16:creationId xmlns:a16="http://schemas.microsoft.com/office/drawing/2014/main" id="{D1864899-4E45-46BC-9C59-30786CC7D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 4, 8, 2, 10</a:t>
            </a:r>
          </a:p>
        </p:txBody>
      </p:sp>
      <p:sp>
        <p:nvSpPr>
          <p:cNvPr id="12320" name="TextBox 2">
            <a:extLst>
              <a:ext uri="{FF2B5EF4-FFF2-40B4-BE49-F238E27FC236}">
                <a16:creationId xmlns:a16="http://schemas.microsoft.com/office/drawing/2014/main" id="{0A1B6938-6789-455E-B6BD-1DAE7CF70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0848EC4F-01FA-454D-AFD5-2EAB87E8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24D6699C-BCD1-42CF-9796-CBCE6B69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3315" name="Oval 4">
            <a:extLst>
              <a:ext uri="{FF2B5EF4-FFF2-40B4-BE49-F238E27FC236}">
                <a16:creationId xmlns:a16="http://schemas.microsoft.com/office/drawing/2014/main" id="{2D6D0778-A9AA-4D6C-951C-A0F6733A3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754A784C-265F-425E-BF78-7985814C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3317" name="Oval 6">
            <a:extLst>
              <a:ext uri="{FF2B5EF4-FFF2-40B4-BE49-F238E27FC236}">
                <a16:creationId xmlns:a16="http://schemas.microsoft.com/office/drawing/2014/main" id="{1A520F28-2160-4E2D-8245-6ECB92BB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316EF3BA-1EE4-4575-9FC4-31F6B9091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CE3C9042-A4BF-4A4D-859C-935AC1D64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3320" name="Oval 9">
            <a:extLst>
              <a:ext uri="{FF2B5EF4-FFF2-40B4-BE49-F238E27FC236}">
                <a16:creationId xmlns:a16="http://schemas.microsoft.com/office/drawing/2014/main" id="{0C9C11B1-F910-41A7-A2B4-3096027FC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45149356-75FA-438B-A959-1190C428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B0889B66-6B4F-495F-A9E0-968F54F6F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AF2E5583-15C8-4F42-90F8-DCF6DDD7EE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37688F8B-31F9-4529-A9B2-DA2F6A599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68D53236-B0E0-43DD-A2AA-0679D8873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AC737E0C-3C88-44A6-89E7-61AF46939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A928EC12-4CDC-4C24-BF3B-518488B4D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997DD75E-1911-4F3E-879A-255D2674CA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E5A0B87B-5504-40EE-8EB9-B57C718B4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DF0E6CC3-3322-4CF9-BC45-018E0FA88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D6DE6994-8859-43E2-A184-1D9EA00AD1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0B67AF17-39EE-458E-BC5B-DA7D0A9D7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8A99B2EF-2BD6-40D2-A16E-BDEB3E6AA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9273F7C5-8EB3-46AA-A8FD-164D426D6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BB291431-923E-449C-ACAC-5D66D6DD6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221E6F5E-1240-4EEE-93CA-D4AB279B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CA6C0AD1-46FA-4A30-A596-5F133BA10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F4A58793-30D2-4D74-ACDF-04E51DDA9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69E8A3B9-3368-4782-8D54-054F602A6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1725149D-2BC8-4916-90DA-BEF3B4D3C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C91E2BDD-B411-422D-BF43-E5950DFFB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3B68F495-FE9C-4359-BBE7-B3AB0DE6A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13343" name="Rectangle 1">
            <a:extLst>
              <a:ext uri="{FF2B5EF4-FFF2-40B4-BE49-F238E27FC236}">
                <a16:creationId xmlns:a16="http://schemas.microsoft.com/office/drawing/2014/main" id="{62EF4432-3B60-44A9-8FC6-BDD577C04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 4, 8, 2, 10</a:t>
            </a:r>
          </a:p>
        </p:txBody>
      </p:sp>
      <p:sp>
        <p:nvSpPr>
          <p:cNvPr id="13344" name="TextBox 2">
            <a:extLst>
              <a:ext uri="{FF2B5EF4-FFF2-40B4-BE49-F238E27FC236}">
                <a16:creationId xmlns:a16="http://schemas.microsoft.com/office/drawing/2014/main" id="{45BD81B1-3085-43DC-B512-31F96B5D6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1D9E9AB3-B0EB-4897-9836-6AC0D142A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640768D8-BE49-488E-B6DD-453C5D506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4339" name="Oval 4">
            <a:extLst>
              <a:ext uri="{FF2B5EF4-FFF2-40B4-BE49-F238E27FC236}">
                <a16:creationId xmlns:a16="http://schemas.microsoft.com/office/drawing/2014/main" id="{B763E8BB-6368-4684-9728-4E9F0DCCA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AEDBA850-838A-4A20-9C2A-C85BE1688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4341" name="Oval 6">
            <a:extLst>
              <a:ext uri="{FF2B5EF4-FFF2-40B4-BE49-F238E27FC236}">
                <a16:creationId xmlns:a16="http://schemas.microsoft.com/office/drawing/2014/main" id="{75CAA617-C630-4884-B6FF-86F421E0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720307C0-1CC7-4909-A801-C776C04C0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8F51BE45-6C24-4A3A-81BB-D4FA6D77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4344" name="Oval 9">
            <a:extLst>
              <a:ext uri="{FF2B5EF4-FFF2-40B4-BE49-F238E27FC236}">
                <a16:creationId xmlns:a16="http://schemas.microsoft.com/office/drawing/2014/main" id="{F236D84F-9C7A-47F0-A53F-65162686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299CE3A5-AE05-4931-822B-10D90C79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11A646A0-DB9E-403D-894E-E35356129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9C43B2F1-C520-467D-98D9-17BCEA852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F1CB3763-76D0-4DBA-91AE-6FFDC5155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FAA28022-5AEF-4D7F-B46C-90E214743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D8B3F270-1C01-4BD5-BE27-AD14E64BF9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6AAE8FCC-1223-433C-B682-B2C1A20D2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A28FE692-06DD-4502-9EF8-6721506338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D2FAC5E4-38D0-4650-B9BB-969D48197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563E6D54-6C2D-4C7A-A5BF-B0607D7A0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E9CF2108-1215-4956-900F-9A382042D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BE5830DE-DEC4-4284-A568-1C0670EC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81C7B8A9-9BC0-42D4-BFA6-FB790F1FD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42167FE0-AF27-443A-A60E-4581A42FA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3F476223-AFA2-445E-9A5D-C96E0BA6B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E986486A-6620-4C4D-9822-D974B0EB8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35DAAC4F-9183-45A7-BEF8-22DBD72E1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388B01D7-C0FA-47F3-912F-DD6B57D3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04B4455C-8E1A-454C-9094-968BD6495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4988790F-BD3E-4A98-BB7D-DC704D501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0068BA88-4281-448F-8BD1-20B3946BC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0AC8A3A9-8720-4BE6-9655-850CFF739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14367" name="Rectangle 1">
            <a:extLst>
              <a:ext uri="{FF2B5EF4-FFF2-40B4-BE49-F238E27FC236}">
                <a16:creationId xmlns:a16="http://schemas.microsoft.com/office/drawing/2014/main" id="{887A9DFC-B93F-4F97-9CB6-1CF2CAAF3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 4, 8, 2, 10</a:t>
            </a:r>
          </a:p>
        </p:txBody>
      </p:sp>
      <p:sp>
        <p:nvSpPr>
          <p:cNvPr id="14368" name="TextBox 2">
            <a:extLst>
              <a:ext uri="{FF2B5EF4-FFF2-40B4-BE49-F238E27FC236}">
                <a16:creationId xmlns:a16="http://schemas.microsoft.com/office/drawing/2014/main" id="{1725ABA4-0A40-4F1C-96EF-A017CDAD1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0E84FD7F-A1E2-48C2-BA27-B4C0D760F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F56F0871-455F-4986-858B-A06AC324F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5363" name="Oval 4">
            <a:extLst>
              <a:ext uri="{FF2B5EF4-FFF2-40B4-BE49-F238E27FC236}">
                <a16:creationId xmlns:a16="http://schemas.microsoft.com/office/drawing/2014/main" id="{838649D4-4C4F-4C53-B7DA-A3EFE9D4F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67FAE920-0C22-4191-A798-45F5247EA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5365" name="Oval 6">
            <a:extLst>
              <a:ext uri="{FF2B5EF4-FFF2-40B4-BE49-F238E27FC236}">
                <a16:creationId xmlns:a16="http://schemas.microsoft.com/office/drawing/2014/main" id="{FF65D224-0877-47C6-81E9-F7F39B284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DF9AECB0-0AA4-4317-A036-85CF22CBB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611E1509-D122-40E9-813F-25FB73CE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5368" name="Oval 9">
            <a:extLst>
              <a:ext uri="{FF2B5EF4-FFF2-40B4-BE49-F238E27FC236}">
                <a16:creationId xmlns:a16="http://schemas.microsoft.com/office/drawing/2014/main" id="{16996685-9ED2-431E-A48C-301B1539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5369" name="Oval 10">
            <a:extLst>
              <a:ext uri="{FF2B5EF4-FFF2-40B4-BE49-F238E27FC236}">
                <a16:creationId xmlns:a16="http://schemas.microsoft.com/office/drawing/2014/main" id="{310119B3-8248-445F-9CF9-099D9251A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B3D759EC-97EA-42DF-9936-9F0C03964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C390B4F9-6BCC-4886-8286-5F3964BC72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F708D04D-7CEE-4DE7-82C0-335004FF2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494BD460-1518-4906-ACB6-63C3817F9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E6406221-FDE5-44CD-973E-D9B03C835C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733A487A-D475-4575-B3B3-FA110FE0C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BB33DE1D-32AA-44D8-9E71-8A0929C5AC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F4F44656-2016-4A74-8005-E0A430F117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6CAB141E-13C6-47CE-B0EB-C528F2767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EAD37086-D796-44E6-BDAD-A7FB422D1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B93D46DD-6A88-4A0B-AF4C-F6DC69987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0E4A8B05-4C7A-473E-BEA1-C50231FDB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86F2A0DF-BBC7-42F7-94A8-D8FCA7923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AEC9669C-8308-4137-913D-ED8162B5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6EFA7452-6454-4E68-A3B4-65949E533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3C69A657-6C4E-4401-A002-7F07721EA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E1ECBF12-5183-4C77-BF42-1AF97626E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5E8CD984-D14C-4003-AEBE-19F0F582A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16261AB9-D5EF-42D7-9CD9-C0A9DC09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2E6F192D-B993-490F-B121-2FF1DAE22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DB455E3B-71E7-496E-8B4D-7FA27BE4E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15391" name="Rectangle 1">
            <a:extLst>
              <a:ext uri="{FF2B5EF4-FFF2-40B4-BE49-F238E27FC236}">
                <a16:creationId xmlns:a16="http://schemas.microsoft.com/office/drawing/2014/main" id="{E46D8DA3-AC0C-4C9B-9341-00BCD2B9A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 1, 4, 8, 2, 10</a:t>
            </a:r>
          </a:p>
        </p:txBody>
      </p:sp>
      <p:sp>
        <p:nvSpPr>
          <p:cNvPr id="15392" name="TextBox 2">
            <a:extLst>
              <a:ext uri="{FF2B5EF4-FFF2-40B4-BE49-F238E27FC236}">
                <a16:creationId xmlns:a16="http://schemas.microsoft.com/office/drawing/2014/main" id="{4BA1DB4B-36FC-4B22-A02D-25F53F18B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E758-BB0C-4709-96D3-02B26999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Topological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A2A5-ADDF-46AC-94D4-D9CFA8AD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n-ea"/>
              </a:rPr>
              <a:t>Sorting technique over DAGs (Directed Acyclic Graphs)</a:t>
            </a:r>
          </a:p>
          <a:p>
            <a:pPr>
              <a:defRPr/>
            </a:pP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ea typeface="+mn-ea"/>
              </a:rPr>
              <a:t>It creates a linear sequence (ordering) for the nodes such that:</a:t>
            </a:r>
          </a:p>
          <a:p>
            <a:pPr lvl="1">
              <a:defRPr/>
            </a:pPr>
            <a:r>
              <a:rPr lang="en-US" sz="2000" dirty="0">
                <a:ea typeface="+mn-ea"/>
              </a:rPr>
              <a:t>If u has an outgoing edge to v </a:t>
            </a:r>
            <a:r>
              <a:rPr lang="en-US" sz="2000" dirty="0">
                <a:ea typeface="+mn-ea"/>
                <a:sym typeface="Wingdings"/>
              </a:rPr>
              <a:t> then u must finish before v starts</a:t>
            </a:r>
          </a:p>
          <a:p>
            <a:pPr lvl="1">
              <a:defRPr/>
            </a:pPr>
            <a:endParaRPr lang="en-US" sz="2000" dirty="0">
              <a:ea typeface="+mn-ea"/>
              <a:sym typeface="Wingdings"/>
            </a:endParaRPr>
          </a:p>
          <a:p>
            <a:pPr>
              <a:defRPr/>
            </a:pPr>
            <a:r>
              <a:rPr lang="en-US" sz="2400" dirty="0">
                <a:ea typeface="+mn-ea"/>
                <a:sym typeface="Wingdings"/>
              </a:rPr>
              <a:t>Very common in ordering jobs or tasks</a:t>
            </a:r>
            <a:endParaRPr lang="en-US" sz="2400" dirty="0"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026FD372-6258-4D1E-A53F-A60E928B3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49FC3BC7-496D-49C4-8726-903F14CEE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6387" name="Oval 4">
            <a:extLst>
              <a:ext uri="{FF2B5EF4-FFF2-40B4-BE49-F238E27FC236}">
                <a16:creationId xmlns:a16="http://schemas.microsoft.com/office/drawing/2014/main" id="{A3023CBA-6315-4098-91AB-09B01FE36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64C469EA-9720-4123-A02E-5A003BEF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6389" name="Oval 6">
            <a:extLst>
              <a:ext uri="{FF2B5EF4-FFF2-40B4-BE49-F238E27FC236}">
                <a16:creationId xmlns:a16="http://schemas.microsoft.com/office/drawing/2014/main" id="{0E252B4B-F340-4756-8697-5B33765D3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61E1A878-DAB0-41BC-B3AB-978760633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B6B68396-187C-494C-A498-2B4640A06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6392" name="Oval 9">
            <a:extLst>
              <a:ext uri="{FF2B5EF4-FFF2-40B4-BE49-F238E27FC236}">
                <a16:creationId xmlns:a16="http://schemas.microsoft.com/office/drawing/2014/main" id="{4619B753-8CCB-4F9E-80B8-DE48B7B98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6393" name="Oval 10">
            <a:extLst>
              <a:ext uri="{FF2B5EF4-FFF2-40B4-BE49-F238E27FC236}">
                <a16:creationId xmlns:a16="http://schemas.microsoft.com/office/drawing/2014/main" id="{A2874128-2D4A-4810-983B-18F44E6C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7EE62F4E-5F54-47E9-930C-36AD789D4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03F8212C-1090-4518-96DA-8D8C53BCE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5146FDB0-4201-44CC-B696-1C443C5FC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2DF8149C-8503-4AAA-AD27-E4708BEF3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9B28E9DD-E5BD-436C-8CE9-3C6999FE74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02E32FDF-0531-40E6-A2C7-45B0CF300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9372182C-A4DB-47E7-A5CB-5B52FEC86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82EE8EB3-76C5-4FDB-9106-38E974374D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129ABD82-3A0E-483D-B326-745D6F5AA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DCBDD50D-2B27-4FA5-890F-39726C8B1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D8D45429-27F9-44E2-8392-6F8BE653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0962E75D-790B-40E8-B50D-D7035EC35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A4FA49BC-3912-4B31-BF7A-CC3087A3C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4DF0B233-2EE8-4BB6-BEFF-4A512E65D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B53514BB-043B-4FD0-9C61-0E5CAF16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CB14034E-4A72-4A64-AB63-67E415182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55C2CDA3-D049-4D8A-BBD3-E27314ECC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69FE63A0-E023-42C5-B16E-37B2D4B1F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B81B08BD-9879-4CA7-81FF-DA9734226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1575648C-5C1E-43B4-BD3C-8D3369B63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67988399-C58D-4615-B7CC-89823CD21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16415" name="Rectangle 1">
            <a:extLst>
              <a:ext uri="{FF2B5EF4-FFF2-40B4-BE49-F238E27FC236}">
                <a16:creationId xmlns:a16="http://schemas.microsoft.com/office/drawing/2014/main" id="{FE1331A6-4C6A-4352-B321-D2A625C8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 1, 4, 8, 2, 10</a:t>
            </a:r>
          </a:p>
        </p:txBody>
      </p:sp>
      <p:sp>
        <p:nvSpPr>
          <p:cNvPr id="16416" name="TextBox 2">
            <a:extLst>
              <a:ext uri="{FF2B5EF4-FFF2-40B4-BE49-F238E27FC236}">
                <a16:creationId xmlns:a16="http://schemas.microsoft.com/office/drawing/2014/main" id="{1B2A4850-14B9-4F49-BF5A-BB57C47C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C58DE58C-FFA4-48CC-9B49-5661B3B1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C954C32B-376A-4F92-BA3E-8F312ED4F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1AAD1987-4531-4C3D-8FC5-8EB1BBFE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83F5A250-3EA7-439C-A4A9-99D4E058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7413" name="Oval 6">
            <a:extLst>
              <a:ext uri="{FF2B5EF4-FFF2-40B4-BE49-F238E27FC236}">
                <a16:creationId xmlns:a16="http://schemas.microsoft.com/office/drawing/2014/main" id="{D63FF691-A37A-4A56-96DF-4276B316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22BFD7C2-BF03-4083-A645-E429FEBBE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F839B43F-B871-454B-9E18-BB01C3795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7416" name="Oval 9">
            <a:extLst>
              <a:ext uri="{FF2B5EF4-FFF2-40B4-BE49-F238E27FC236}">
                <a16:creationId xmlns:a16="http://schemas.microsoft.com/office/drawing/2014/main" id="{88504D39-7E51-4BBE-B5DB-991A67D58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7417" name="Oval 10">
            <a:extLst>
              <a:ext uri="{FF2B5EF4-FFF2-40B4-BE49-F238E27FC236}">
                <a16:creationId xmlns:a16="http://schemas.microsoft.com/office/drawing/2014/main" id="{0250A818-F522-40CE-B700-3AADA425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7418" name="Oval 11">
            <a:extLst>
              <a:ext uri="{FF2B5EF4-FFF2-40B4-BE49-F238E27FC236}">
                <a16:creationId xmlns:a16="http://schemas.microsoft.com/office/drawing/2014/main" id="{BE39A31F-862E-4F1B-BA80-5BE9F2922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4974F723-6BA1-491C-9C53-38862E83ED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EB2BEC67-91C2-427C-8D74-4BD558EC8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E8D51464-DC3C-45F9-A4E3-74DB1FE7B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7BE7A309-5860-49AF-8497-4163A799BA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BC5909BD-CDD5-413F-BE4A-6C4A67380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D8996A5D-B395-4867-A5EA-16EA112DD3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CAEB2408-FB56-4930-83B5-D820E4466D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605316B8-5808-46CA-B053-156F10151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A708743B-0C1B-4C97-8CA1-DF7C9AB0A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58755421-1B51-40E2-94B6-9A0E3D072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3BCA023B-08A9-4415-A995-DFAD2E5A6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8CBFF926-A4A9-4E77-B782-E94C731FE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9DCCCED6-FC97-496B-B9C5-39C0DB6C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E30C0BB2-2373-4833-B424-8616D74A9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96A86A2C-47A5-48FB-A61D-54B67CBED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802C6876-4A66-4943-88E5-99F04CD22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6EF883EE-BDBC-4AB0-B682-F442412F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7F2EF091-E9DC-4B72-87DF-DA9CDDE37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FD7E429F-74A5-47A4-9ADB-48024AAF3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AB11006A-9F30-4B1C-8BA2-2EC861BC1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17439" name="Rectangle 1">
            <a:extLst>
              <a:ext uri="{FF2B5EF4-FFF2-40B4-BE49-F238E27FC236}">
                <a16:creationId xmlns:a16="http://schemas.microsoft.com/office/drawing/2014/main" id="{522A1D61-D236-430A-93DF-1A8CEB6FA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 3, 1, 4, 8, 2, 10</a:t>
            </a:r>
          </a:p>
        </p:txBody>
      </p:sp>
      <p:sp>
        <p:nvSpPr>
          <p:cNvPr id="17440" name="TextBox 2">
            <a:extLst>
              <a:ext uri="{FF2B5EF4-FFF2-40B4-BE49-F238E27FC236}">
                <a16:creationId xmlns:a16="http://schemas.microsoft.com/office/drawing/2014/main" id="{3C707D90-3E2E-4FCA-BE34-36641D840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63D9764F-094A-432D-9816-D52E3C6D7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EBD331EE-18EE-4C94-BA8F-498D9B8D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8435" name="Oval 4">
            <a:extLst>
              <a:ext uri="{FF2B5EF4-FFF2-40B4-BE49-F238E27FC236}">
                <a16:creationId xmlns:a16="http://schemas.microsoft.com/office/drawing/2014/main" id="{8A9B6FBF-45B1-41F4-8043-433F1E6E8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94AB65A-4CFB-43E1-B78D-D54BCE981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8437" name="Oval 6">
            <a:extLst>
              <a:ext uri="{FF2B5EF4-FFF2-40B4-BE49-F238E27FC236}">
                <a16:creationId xmlns:a16="http://schemas.microsoft.com/office/drawing/2014/main" id="{1A612C48-AC64-4E2A-8590-3E032C40D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032C9AC2-31C3-4A21-B4F4-DD5B110E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F48FE647-D392-4DA9-9212-B2503C213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8440" name="Oval 9">
            <a:extLst>
              <a:ext uri="{FF2B5EF4-FFF2-40B4-BE49-F238E27FC236}">
                <a16:creationId xmlns:a16="http://schemas.microsoft.com/office/drawing/2014/main" id="{4A506B7A-896F-4CE7-B422-131406DA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8441" name="Oval 10">
            <a:extLst>
              <a:ext uri="{FF2B5EF4-FFF2-40B4-BE49-F238E27FC236}">
                <a16:creationId xmlns:a16="http://schemas.microsoft.com/office/drawing/2014/main" id="{9C2B2216-B727-48F4-BEE0-BE0C118A6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8442" name="Oval 11">
            <a:extLst>
              <a:ext uri="{FF2B5EF4-FFF2-40B4-BE49-F238E27FC236}">
                <a16:creationId xmlns:a16="http://schemas.microsoft.com/office/drawing/2014/main" id="{D2A80128-ECEF-4894-9FC6-0EC4FFE6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6B2EC8BB-7FF2-4E82-B65E-97EECD9083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27FEFFB1-FC98-4067-B780-1114C6760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ECE7685F-7EB1-4C4B-8902-B4A33FCFC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62333805-63B1-498C-B3D6-1770D045D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B762A2FB-F305-4942-ACA5-36A8E3ADC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B755400E-2896-4865-A998-75F0D8DD6B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145B4B8F-35FB-48D7-A97F-48C8854FD4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0C316AF4-42B8-4170-8E5D-CC57E08AB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7F3B7A84-A29D-4B40-8CCF-13DE6C4151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A9401A45-82E2-4974-B4CE-59C37FE84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2E8D493D-5AD2-4AC6-8427-9A83A8420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CD044E02-7FEB-4864-B66E-ECC216DBD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B54B5C92-80F4-471D-AE7A-E600560BB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704490FD-F9BE-4C1E-B73B-90651A7C8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61C3A25E-EF72-4AE1-8129-254CED258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9A317F58-DC35-44FE-8569-206466593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968ECA35-68EE-43D3-A1E7-832647F60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E750AE08-2328-4424-9AD5-6071476F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2E532739-5603-40B7-978C-30B674283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0A881F38-E0A9-4E7E-9F24-7DEF90972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18463" name="Rectangle 1">
            <a:extLst>
              <a:ext uri="{FF2B5EF4-FFF2-40B4-BE49-F238E27FC236}">
                <a16:creationId xmlns:a16="http://schemas.microsoft.com/office/drawing/2014/main" id="{7EB7578E-D3D2-46BE-BD26-B2F03D65E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 3, 1, 4, 8, 2, 10</a:t>
            </a:r>
          </a:p>
        </p:txBody>
      </p:sp>
      <p:sp>
        <p:nvSpPr>
          <p:cNvPr id="18464" name="TextBox 2">
            <a:extLst>
              <a:ext uri="{FF2B5EF4-FFF2-40B4-BE49-F238E27FC236}">
                <a16:creationId xmlns:a16="http://schemas.microsoft.com/office/drawing/2014/main" id="{7AFEF32D-03B0-4F50-A2BE-E32C692D7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63A5F0FD-4584-43BC-84E7-EDF4EE34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01C512DA-D2B9-4CED-A078-527FC4690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9459" name="Oval 4">
            <a:extLst>
              <a:ext uri="{FF2B5EF4-FFF2-40B4-BE49-F238E27FC236}">
                <a16:creationId xmlns:a16="http://schemas.microsoft.com/office/drawing/2014/main" id="{5FAACA68-DF75-444F-9300-BBA613F04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614B3420-7974-4836-A342-A1950D0B9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9461" name="Oval 6">
            <a:extLst>
              <a:ext uri="{FF2B5EF4-FFF2-40B4-BE49-F238E27FC236}">
                <a16:creationId xmlns:a16="http://schemas.microsoft.com/office/drawing/2014/main" id="{82A4DE1D-877D-4072-AE48-29C7974A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9462" name="Oval 7">
            <a:extLst>
              <a:ext uri="{FF2B5EF4-FFF2-40B4-BE49-F238E27FC236}">
                <a16:creationId xmlns:a16="http://schemas.microsoft.com/office/drawing/2014/main" id="{805EAAC9-419B-4767-BBB8-2994991AB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2BF7F924-25BD-4834-A40B-77EA2C10D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19464" name="Oval 9">
            <a:extLst>
              <a:ext uri="{FF2B5EF4-FFF2-40B4-BE49-F238E27FC236}">
                <a16:creationId xmlns:a16="http://schemas.microsoft.com/office/drawing/2014/main" id="{CF397BE8-F00C-442F-BD83-A7ACF93BE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9465" name="Oval 10">
            <a:extLst>
              <a:ext uri="{FF2B5EF4-FFF2-40B4-BE49-F238E27FC236}">
                <a16:creationId xmlns:a16="http://schemas.microsoft.com/office/drawing/2014/main" id="{2484CF52-B3CD-4EAC-935E-80A45387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9466" name="Oval 11">
            <a:extLst>
              <a:ext uri="{FF2B5EF4-FFF2-40B4-BE49-F238E27FC236}">
                <a16:creationId xmlns:a16="http://schemas.microsoft.com/office/drawing/2014/main" id="{B4B5F544-2944-4316-A7FD-50089EDE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7C077082-0EF7-4A85-B1D4-04D9EB3E62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0E1A0ABD-F6D8-419D-843E-E8218BC9A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81BA8DC9-1883-48B9-B63F-63E602BCD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4DBE38B3-C5D3-47CB-A617-32A64ABC41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8564E8A4-9DE2-4CB8-A134-88B00C9C6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61346C66-B583-46D1-81DC-B5FB1F754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2A616DB9-5B02-4A3C-AA7D-350587D5FB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07D9966F-378C-441B-9F3A-3073FF8AF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8A058728-C4A1-4522-95E3-ABABB6BD4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F44BCBEE-DF61-4781-A297-FCC11C927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F508F58E-56EF-41C7-A749-E0555D0B2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C380FCA0-7AE5-489A-9B89-DF4B9828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6F4107F0-470D-48B7-B575-0C92DC67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15920E3D-528E-4086-88C9-829C512C4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15390C8A-9FA0-4A85-82A4-7C01825A4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8B864F5D-1786-4FD6-8B5E-C389830E8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1E86E645-6D31-4557-B51C-E8504DF29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43BF075A-FDA9-469B-A419-3430B2E88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2E83E094-3210-4ABD-9596-FC201D38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65F358BD-D974-4094-86F9-48DE34E8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19487" name="Rectangle 1">
            <a:extLst>
              <a:ext uri="{FF2B5EF4-FFF2-40B4-BE49-F238E27FC236}">
                <a16:creationId xmlns:a16="http://schemas.microsoft.com/office/drawing/2014/main" id="{F16488C9-346D-4280-BCCA-49D7475B1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6, 3, 1, 4, 8, 2, 10</a:t>
            </a:r>
          </a:p>
        </p:txBody>
      </p:sp>
      <p:sp>
        <p:nvSpPr>
          <p:cNvPr id="19488" name="TextBox 2">
            <a:extLst>
              <a:ext uri="{FF2B5EF4-FFF2-40B4-BE49-F238E27FC236}">
                <a16:creationId xmlns:a16="http://schemas.microsoft.com/office/drawing/2014/main" id="{4E34E5DF-93B8-4B6F-9A97-C9B5AD14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val 2">
            <a:extLst>
              <a:ext uri="{FF2B5EF4-FFF2-40B4-BE49-F238E27FC236}">
                <a16:creationId xmlns:a16="http://schemas.microsoft.com/office/drawing/2014/main" id="{49F4671E-3A6F-4201-97F7-34B3EE4C6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DE752275-F76E-46F8-9F54-A1EB06672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20483" name="Oval 4">
            <a:extLst>
              <a:ext uri="{FF2B5EF4-FFF2-40B4-BE49-F238E27FC236}">
                <a16:creationId xmlns:a16="http://schemas.microsoft.com/office/drawing/2014/main" id="{DAAF7518-0441-4A1B-B0E8-348F2824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8E246D53-2AA9-4162-8A5B-05732810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20485" name="Oval 6">
            <a:extLst>
              <a:ext uri="{FF2B5EF4-FFF2-40B4-BE49-F238E27FC236}">
                <a16:creationId xmlns:a16="http://schemas.microsoft.com/office/drawing/2014/main" id="{F2EB0810-56C1-4219-8D8E-7CED848DC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0486" name="Oval 7">
            <a:extLst>
              <a:ext uri="{FF2B5EF4-FFF2-40B4-BE49-F238E27FC236}">
                <a16:creationId xmlns:a16="http://schemas.microsoft.com/office/drawing/2014/main" id="{CC4B957C-C134-4DCB-8FFF-FAC32BB23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9D7C695A-A5CE-4311-B48E-DC5A665D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20488" name="Oval 9">
            <a:extLst>
              <a:ext uri="{FF2B5EF4-FFF2-40B4-BE49-F238E27FC236}">
                <a16:creationId xmlns:a16="http://schemas.microsoft.com/office/drawing/2014/main" id="{5ED29A54-D356-468D-98E3-D1DCE6AD7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0489" name="Oval 10">
            <a:extLst>
              <a:ext uri="{FF2B5EF4-FFF2-40B4-BE49-F238E27FC236}">
                <a16:creationId xmlns:a16="http://schemas.microsoft.com/office/drawing/2014/main" id="{C963AE51-8C54-4B8B-BD5D-56A7C71E3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0490" name="Oval 11">
            <a:extLst>
              <a:ext uri="{FF2B5EF4-FFF2-40B4-BE49-F238E27FC236}">
                <a16:creationId xmlns:a16="http://schemas.microsoft.com/office/drawing/2014/main" id="{EC5BD1F6-638E-45AB-8E08-9A1D04F27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D6C038A1-BF82-4BE4-9C16-6DB70FBE0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E055B852-5B41-45DA-93BA-49291E9A6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14C08714-F435-4C3A-8E20-B327DF122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4F7FCC3C-3E07-410F-82F4-C6A8A972B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3BBC8B21-1A84-4291-80CB-A33445520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48F1FB64-B236-444A-AF20-631F5DFC84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0BC084AB-F306-44AB-8EE7-566779450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040E0F8E-D893-47EB-A78D-BB6D9C950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65079F1E-EFBB-49B7-B17F-BD32F745B3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CEB1CD93-F60F-4746-833E-856D1FD73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7C957244-29D9-48DF-BB67-E8B6E98E2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C56DF179-809C-4217-BEBE-837B90570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178014F5-A62C-4823-9276-292342432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0023CC2F-1FAE-492B-B737-63F359A7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7BD05FF2-B067-4025-BDE3-3DD016FB6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0329B9E8-6B6C-452F-8CEA-92ED93280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D31A9AC6-FA69-442C-A097-CE9608FD3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A437B7C3-79FB-413C-AF9C-E928DD016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ECB8529D-DB5E-43AA-8015-37712FFC5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69B94D8F-3799-4D56-8BE2-18BFA5E2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20511" name="Rectangle 1">
            <a:extLst>
              <a:ext uri="{FF2B5EF4-FFF2-40B4-BE49-F238E27FC236}">
                <a16:creationId xmlns:a16="http://schemas.microsoft.com/office/drawing/2014/main" id="{81846EEF-F5F2-4B74-BCB9-8AFE38EEC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7, 6, 3, 1, 4, 8, 2, 10</a:t>
            </a:r>
          </a:p>
        </p:txBody>
      </p:sp>
      <p:sp>
        <p:nvSpPr>
          <p:cNvPr id="20512" name="TextBox 2">
            <a:extLst>
              <a:ext uri="{FF2B5EF4-FFF2-40B4-BE49-F238E27FC236}">
                <a16:creationId xmlns:a16="http://schemas.microsoft.com/office/drawing/2014/main" id="{F48A576F-0283-43B3-A22A-AF76E270E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val 2">
            <a:extLst>
              <a:ext uri="{FF2B5EF4-FFF2-40B4-BE49-F238E27FC236}">
                <a16:creationId xmlns:a16="http://schemas.microsoft.com/office/drawing/2014/main" id="{8B71A7C6-BFA2-4C6F-B860-96C4611A5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59D8175B-32C8-470C-8B76-D2974996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21507" name="Oval 4">
            <a:extLst>
              <a:ext uri="{FF2B5EF4-FFF2-40B4-BE49-F238E27FC236}">
                <a16:creationId xmlns:a16="http://schemas.microsoft.com/office/drawing/2014/main" id="{527C8C7C-9C73-4FDE-A74C-EB9DE705C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36DE165B-F5BE-46DE-A4C0-562DF96CA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21509" name="Oval 6">
            <a:extLst>
              <a:ext uri="{FF2B5EF4-FFF2-40B4-BE49-F238E27FC236}">
                <a16:creationId xmlns:a16="http://schemas.microsoft.com/office/drawing/2014/main" id="{6A0CF509-E210-4043-832A-B5EB9AAFD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1510" name="Oval 7">
            <a:extLst>
              <a:ext uri="{FF2B5EF4-FFF2-40B4-BE49-F238E27FC236}">
                <a16:creationId xmlns:a16="http://schemas.microsoft.com/office/drawing/2014/main" id="{8E85830C-70C3-4627-B6E9-B77E586DE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C8145660-3895-4B97-907A-29391C932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21512" name="Oval 9">
            <a:extLst>
              <a:ext uri="{FF2B5EF4-FFF2-40B4-BE49-F238E27FC236}">
                <a16:creationId xmlns:a16="http://schemas.microsoft.com/office/drawing/2014/main" id="{A0FDAB2A-30AD-491E-8567-148CF001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1513" name="Oval 10">
            <a:extLst>
              <a:ext uri="{FF2B5EF4-FFF2-40B4-BE49-F238E27FC236}">
                <a16:creationId xmlns:a16="http://schemas.microsoft.com/office/drawing/2014/main" id="{A5C9E7C0-0BA1-45AC-ABDD-2F61B40E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1514" name="Oval 11">
            <a:extLst>
              <a:ext uri="{FF2B5EF4-FFF2-40B4-BE49-F238E27FC236}">
                <a16:creationId xmlns:a16="http://schemas.microsoft.com/office/drawing/2014/main" id="{75DE12D2-E5BD-4CFE-A239-A31D3F528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4438B087-7D3E-47B2-889A-D251077E8E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DCBF1436-595C-433D-9C32-7EEE0E51D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976363FE-E6D6-4347-A4E1-913616C57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60466DC0-917B-4980-AEA9-549C9317A2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94804382-E525-4F98-A914-0B872D4EA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0EE7C780-8FFA-4ADD-AACF-8B5D6A970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2CC0BB2E-5A4F-4C69-B619-5419B65BF9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2E8D7C4A-0BC7-441B-B635-A677E2429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D153C8EF-5F09-4A57-B856-2C3173BE70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AA7776D0-8432-493B-8B36-0666D53CA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2F800C04-C44D-45FB-A863-99245DFE5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18980CEC-6119-4213-A78D-1408237CC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11EB9996-ED18-4AFA-A9F8-2EA6A37A0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67CDADB1-66FF-4697-B217-C0FF81603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653B61A8-81E3-41BA-B278-ABC578C2A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50187D65-B27A-49F2-9486-086255025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5C2E9969-822C-4FA3-9E65-D09D9FC3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E4472B69-032E-4D4D-A21F-CF3C2EF49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CF0617D6-D4F8-4167-84AD-E17FB70F3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C575B114-F03B-42A3-8845-74B8BFCC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21535" name="Rectangle 1">
            <a:extLst>
              <a:ext uri="{FF2B5EF4-FFF2-40B4-BE49-F238E27FC236}">
                <a16:creationId xmlns:a16="http://schemas.microsoft.com/office/drawing/2014/main" id="{AEF7EA3F-E8BA-44D8-B1FF-7958D9F9C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7, 6, 3, 1, 4, 8, 2, 10</a:t>
            </a:r>
          </a:p>
        </p:txBody>
      </p:sp>
      <p:sp>
        <p:nvSpPr>
          <p:cNvPr id="21536" name="TextBox 2">
            <a:extLst>
              <a:ext uri="{FF2B5EF4-FFF2-40B4-BE49-F238E27FC236}">
                <a16:creationId xmlns:a16="http://schemas.microsoft.com/office/drawing/2014/main" id="{06845B5A-7702-4684-99DC-D792BC46D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val 2">
            <a:extLst>
              <a:ext uri="{FF2B5EF4-FFF2-40B4-BE49-F238E27FC236}">
                <a16:creationId xmlns:a16="http://schemas.microsoft.com/office/drawing/2014/main" id="{EF405A6C-CAE4-4276-829D-21495C316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919BA055-3FF6-439A-A85D-466561348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22531" name="Oval 4">
            <a:extLst>
              <a:ext uri="{FF2B5EF4-FFF2-40B4-BE49-F238E27FC236}">
                <a16:creationId xmlns:a16="http://schemas.microsoft.com/office/drawing/2014/main" id="{5C3A1DA4-072E-4825-8025-A1840B7B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2532" name="Oval 5">
            <a:extLst>
              <a:ext uri="{FF2B5EF4-FFF2-40B4-BE49-F238E27FC236}">
                <a16:creationId xmlns:a16="http://schemas.microsoft.com/office/drawing/2014/main" id="{44E09BD7-4ED0-4B08-9453-010CC74FF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2533" name="Oval 6">
            <a:extLst>
              <a:ext uri="{FF2B5EF4-FFF2-40B4-BE49-F238E27FC236}">
                <a16:creationId xmlns:a16="http://schemas.microsoft.com/office/drawing/2014/main" id="{101FDA18-51B5-49E2-AE57-86BDAAE57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2534" name="Oval 7">
            <a:extLst>
              <a:ext uri="{FF2B5EF4-FFF2-40B4-BE49-F238E27FC236}">
                <a16:creationId xmlns:a16="http://schemas.microsoft.com/office/drawing/2014/main" id="{031FB432-9E15-4D2E-B2F5-1E239F94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7BA25F1E-C081-4BAC-8300-E4874DE38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22536" name="Oval 9">
            <a:extLst>
              <a:ext uri="{FF2B5EF4-FFF2-40B4-BE49-F238E27FC236}">
                <a16:creationId xmlns:a16="http://schemas.microsoft.com/office/drawing/2014/main" id="{5F53B3AC-4550-4A01-A963-F01075C4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2537" name="Oval 10">
            <a:extLst>
              <a:ext uri="{FF2B5EF4-FFF2-40B4-BE49-F238E27FC236}">
                <a16:creationId xmlns:a16="http://schemas.microsoft.com/office/drawing/2014/main" id="{4AF15FF4-249E-4E0E-BD93-79EF3B51B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2538" name="Oval 11">
            <a:extLst>
              <a:ext uri="{FF2B5EF4-FFF2-40B4-BE49-F238E27FC236}">
                <a16:creationId xmlns:a16="http://schemas.microsoft.com/office/drawing/2014/main" id="{FA20A166-ECF2-41D2-A894-B7197C1B0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1E8D5E86-BC78-45E5-84CA-FC0151816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867697A9-574E-41DA-9A89-0496F4959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5305391D-8D93-4BDE-8F25-9E26E83C6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0328F76A-907D-4556-8644-A742EF70B2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2CE42401-C00D-43EF-8FB0-A34E5D2A2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392BC014-2E00-4F4C-825B-0BD40701C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3D46794F-48CF-45F2-8F63-F0E0C49D1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AF1E49E5-647B-4237-A43A-0037F75A3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87F80F55-0159-49BA-8AC1-648894F165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2FAE51AE-AF02-454E-BD0C-F7516302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E9888A96-EC14-4B0E-B4CF-258DAE849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3717C671-54C6-4AC0-A7F6-409A0B87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861A6DAF-BAD5-47A6-B834-EF917E1A1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9A36E8E8-D6D5-4A3F-A642-4B967B706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50510F48-96FE-43BD-8B47-0745762B1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C4FDDFDC-A1FF-43C1-9131-F08D2DD3F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BE509916-32C9-4014-B94E-0C7690C74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BE5B5BED-8B87-41BC-9C8D-978B0E58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0BCD30EA-1695-4176-A858-118FB76FD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AA0D119F-43AB-45DE-A987-B8B500C90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22559" name="Rectangle 1">
            <a:extLst>
              <a:ext uri="{FF2B5EF4-FFF2-40B4-BE49-F238E27FC236}">
                <a16:creationId xmlns:a16="http://schemas.microsoft.com/office/drawing/2014/main" id="{27A3991F-7802-4E69-841C-F3A90C8B4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9, 7, 6, 3, 1, 4, 8, 2, 10</a:t>
            </a:r>
          </a:p>
        </p:txBody>
      </p:sp>
      <p:sp>
        <p:nvSpPr>
          <p:cNvPr id="22560" name="TextBox 2">
            <a:extLst>
              <a:ext uri="{FF2B5EF4-FFF2-40B4-BE49-F238E27FC236}">
                <a16:creationId xmlns:a16="http://schemas.microsoft.com/office/drawing/2014/main" id="{2325E80A-F40C-4658-B9BA-792D06502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>
            <a:extLst>
              <a:ext uri="{FF2B5EF4-FFF2-40B4-BE49-F238E27FC236}">
                <a16:creationId xmlns:a16="http://schemas.microsoft.com/office/drawing/2014/main" id="{1AF078B0-28FA-4038-A57A-EF74BC145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6EF0DB1B-6C0C-4762-8515-653A64BBB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23555" name="Oval 4">
            <a:extLst>
              <a:ext uri="{FF2B5EF4-FFF2-40B4-BE49-F238E27FC236}">
                <a16:creationId xmlns:a16="http://schemas.microsoft.com/office/drawing/2014/main" id="{F922EF19-8A27-4E51-904A-A622BF189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3556" name="Oval 5">
            <a:extLst>
              <a:ext uri="{FF2B5EF4-FFF2-40B4-BE49-F238E27FC236}">
                <a16:creationId xmlns:a16="http://schemas.microsoft.com/office/drawing/2014/main" id="{5DE2AB34-168D-428A-92E5-B81EFF3F0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3557" name="Oval 6">
            <a:extLst>
              <a:ext uri="{FF2B5EF4-FFF2-40B4-BE49-F238E27FC236}">
                <a16:creationId xmlns:a16="http://schemas.microsoft.com/office/drawing/2014/main" id="{9B02B50A-8530-4B9F-A55E-99C1AD300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3558" name="Oval 7">
            <a:extLst>
              <a:ext uri="{FF2B5EF4-FFF2-40B4-BE49-F238E27FC236}">
                <a16:creationId xmlns:a16="http://schemas.microsoft.com/office/drawing/2014/main" id="{A2A57B9F-968B-4F77-8A93-4DCB811D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13A1D3BB-529A-4534-B70E-578777D9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23560" name="Oval 9">
            <a:extLst>
              <a:ext uri="{FF2B5EF4-FFF2-40B4-BE49-F238E27FC236}">
                <a16:creationId xmlns:a16="http://schemas.microsoft.com/office/drawing/2014/main" id="{DB54C05D-CBDF-4003-B8C0-54B225BA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3561" name="Oval 10">
            <a:extLst>
              <a:ext uri="{FF2B5EF4-FFF2-40B4-BE49-F238E27FC236}">
                <a16:creationId xmlns:a16="http://schemas.microsoft.com/office/drawing/2014/main" id="{FF605A39-5D20-4C37-9AA1-B91FA7855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3562" name="Oval 11">
            <a:extLst>
              <a:ext uri="{FF2B5EF4-FFF2-40B4-BE49-F238E27FC236}">
                <a16:creationId xmlns:a16="http://schemas.microsoft.com/office/drawing/2014/main" id="{D92CCD7F-D856-4365-874C-4177DC6C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AF70C52F-C3B8-4689-AD6B-AE7366614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92395F32-7DBB-4C30-8B01-7E1F76B37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8A4920B5-CE98-4072-9A30-4AD87C66F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33AD3E6E-BF3A-43D3-8638-513027639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ADEC783B-1FBA-484D-9380-7C3E6B14C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EFAC2352-B35E-4343-82A1-8DB2F7555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D4721A1A-A809-467A-9F34-4FCD49E05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0FCE3BE3-4888-40D6-8251-F9E998102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E24A1C81-DBCC-4297-A8D5-C169C7B087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48248D04-DBFD-41DD-AE6A-E97389CD1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33285870-8920-4150-BE54-3F65D966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0532CC57-997F-41E1-8FB5-2534947FD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D5CBCE09-2DB3-4D63-AE9B-C0395E51E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E7A9B7AA-D08C-4D9A-9E80-FB6A022DF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9278FD3E-E621-4D2A-9C3B-E7B5E7162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0C4B6791-A21A-4A77-86A4-936F64BD1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4667BFB5-BE0E-480F-B08D-F7EF225E6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6CB16747-8851-457C-A750-2B19602A0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41B26E83-2709-44A7-B9A2-3090BC695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D28F67F0-0826-41F6-AC21-DF658C3F5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23583" name="Rectangle 1">
            <a:extLst>
              <a:ext uri="{FF2B5EF4-FFF2-40B4-BE49-F238E27FC236}">
                <a16:creationId xmlns:a16="http://schemas.microsoft.com/office/drawing/2014/main" id="{96239A7A-097A-4DBD-9583-8ED8E302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9, 7, 6, 3, 1, 4, 8, 2, 10</a:t>
            </a:r>
          </a:p>
        </p:txBody>
      </p:sp>
      <p:sp>
        <p:nvSpPr>
          <p:cNvPr id="23584" name="TextBox 2">
            <a:extLst>
              <a:ext uri="{FF2B5EF4-FFF2-40B4-BE49-F238E27FC236}">
                <a16:creationId xmlns:a16="http://schemas.microsoft.com/office/drawing/2014/main" id="{A59A8C2A-9793-4CFD-9BC5-8474ED5BD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val 2">
            <a:extLst>
              <a:ext uri="{FF2B5EF4-FFF2-40B4-BE49-F238E27FC236}">
                <a16:creationId xmlns:a16="http://schemas.microsoft.com/office/drawing/2014/main" id="{7036DE24-D764-447B-982C-57D3731A1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78" name="Oval 3">
            <a:extLst>
              <a:ext uri="{FF2B5EF4-FFF2-40B4-BE49-F238E27FC236}">
                <a16:creationId xmlns:a16="http://schemas.microsoft.com/office/drawing/2014/main" id="{04B1050A-A253-4269-BCFB-F0B6075A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79" name="Oval 4">
            <a:extLst>
              <a:ext uri="{FF2B5EF4-FFF2-40B4-BE49-F238E27FC236}">
                <a16:creationId xmlns:a16="http://schemas.microsoft.com/office/drawing/2014/main" id="{A5F52DAD-19B2-4FF8-B517-0EC6C17D0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0" name="Oval 5">
            <a:extLst>
              <a:ext uri="{FF2B5EF4-FFF2-40B4-BE49-F238E27FC236}">
                <a16:creationId xmlns:a16="http://schemas.microsoft.com/office/drawing/2014/main" id="{B669F929-32EB-4FD5-B6BC-DDA4F03A3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1" name="Oval 6">
            <a:extLst>
              <a:ext uri="{FF2B5EF4-FFF2-40B4-BE49-F238E27FC236}">
                <a16:creationId xmlns:a16="http://schemas.microsoft.com/office/drawing/2014/main" id="{20F6317A-99BB-4FA1-A332-3F8A15822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2" name="Oval 7">
            <a:extLst>
              <a:ext uri="{FF2B5EF4-FFF2-40B4-BE49-F238E27FC236}">
                <a16:creationId xmlns:a16="http://schemas.microsoft.com/office/drawing/2014/main" id="{33313FB1-7DE2-49CC-A7DD-57AEAA811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DBF41D95-88BF-4872-9018-1E506FC07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24584" name="Oval 9">
            <a:extLst>
              <a:ext uri="{FF2B5EF4-FFF2-40B4-BE49-F238E27FC236}">
                <a16:creationId xmlns:a16="http://schemas.microsoft.com/office/drawing/2014/main" id="{0C983F51-4C11-4462-BF71-7A46ACD22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5" name="Oval 10">
            <a:extLst>
              <a:ext uri="{FF2B5EF4-FFF2-40B4-BE49-F238E27FC236}">
                <a16:creationId xmlns:a16="http://schemas.microsoft.com/office/drawing/2014/main" id="{9043C748-DC09-41AC-A859-52892DF4B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6" name="Oval 11">
            <a:extLst>
              <a:ext uri="{FF2B5EF4-FFF2-40B4-BE49-F238E27FC236}">
                <a16:creationId xmlns:a16="http://schemas.microsoft.com/office/drawing/2014/main" id="{6753438B-B3E6-4A31-96E4-54DAC5A7A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D19867CD-1A53-4DD3-A101-540796ED7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A8081E72-9F16-427E-929E-5743D46FA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58918D80-5063-402E-91E6-858618243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F94451EC-08E4-4FF9-B816-5928A244EA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8ABF5DB7-C589-4C4F-8CD4-525C1C378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0DEAE554-B248-4DA9-AA9C-B997C46084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7CDC9974-CA2B-4179-8108-CFFE3886B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5566A01E-7DF4-459E-ACBB-88DEFFD41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D8B247F9-B6F7-44CA-BAC5-A44585DBB5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2EC5E297-587D-4B28-A621-430313119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82B1E6AC-32F0-41BD-A618-CFFF8F64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92183BA5-AFD8-4DA2-925A-D3F9E499A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2987DD4D-1997-4CF4-A598-E314C037A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652A5F07-06DC-4B8B-BC19-B27C30343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852911E9-CD9D-4FE0-B08D-49A92CF55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6C5AF993-D0D6-432D-B258-0C6AA798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5E5198B0-E7B1-4823-A284-F598D00BD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958E51A7-B687-451E-A771-9C414050B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44E8E87C-5FF6-4EF5-A238-99EDB09A1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39D15C15-2289-4302-BA53-79CBD7570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  <p:sp>
        <p:nvSpPr>
          <p:cNvPr id="24607" name="Rectangle 1">
            <a:extLst>
              <a:ext uri="{FF2B5EF4-FFF2-40B4-BE49-F238E27FC236}">
                <a16:creationId xmlns:a16="http://schemas.microsoft.com/office/drawing/2014/main" id="{2989BB10-536E-460C-9F40-D90C1D966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5, 9, 7, 6, 3, 1, 4, 8, 2, 10</a:t>
            </a:r>
          </a:p>
        </p:txBody>
      </p:sp>
      <p:sp>
        <p:nvSpPr>
          <p:cNvPr id="24608" name="TextBox 2">
            <a:extLst>
              <a:ext uri="{FF2B5EF4-FFF2-40B4-BE49-F238E27FC236}">
                <a16:creationId xmlns:a16="http://schemas.microsoft.com/office/drawing/2014/main" id="{AEA68DBF-A7BB-4762-BA49-B8E572D6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val 2">
            <a:extLst>
              <a:ext uri="{FF2B5EF4-FFF2-40B4-BE49-F238E27FC236}">
                <a16:creationId xmlns:a16="http://schemas.microsoft.com/office/drawing/2014/main" id="{2705FDC8-A9EC-4B46-AC29-DF9F63945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602" name="Oval 3">
            <a:extLst>
              <a:ext uri="{FF2B5EF4-FFF2-40B4-BE49-F238E27FC236}">
                <a16:creationId xmlns:a16="http://schemas.microsoft.com/office/drawing/2014/main" id="{06A1B73C-E636-4493-8C4B-E8F2897D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603" name="Oval 4">
            <a:extLst>
              <a:ext uri="{FF2B5EF4-FFF2-40B4-BE49-F238E27FC236}">
                <a16:creationId xmlns:a16="http://schemas.microsoft.com/office/drawing/2014/main" id="{79154FC0-B6F0-4DCB-8AAC-40045FC8A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604" name="Oval 5">
            <a:extLst>
              <a:ext uri="{FF2B5EF4-FFF2-40B4-BE49-F238E27FC236}">
                <a16:creationId xmlns:a16="http://schemas.microsoft.com/office/drawing/2014/main" id="{5CE58A5B-28C1-4E97-9705-14ED83DAE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605" name="Oval 6">
            <a:extLst>
              <a:ext uri="{FF2B5EF4-FFF2-40B4-BE49-F238E27FC236}">
                <a16:creationId xmlns:a16="http://schemas.microsoft.com/office/drawing/2014/main" id="{6D8B173A-4E4F-431F-BECD-272AA4C38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606" name="Oval 7">
            <a:extLst>
              <a:ext uri="{FF2B5EF4-FFF2-40B4-BE49-F238E27FC236}">
                <a16:creationId xmlns:a16="http://schemas.microsoft.com/office/drawing/2014/main" id="{2DBCC255-E896-4071-BA34-052146DE3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B0C33863-FB64-45CA-9B3B-9FE599AA6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25608" name="Oval 9">
            <a:extLst>
              <a:ext uri="{FF2B5EF4-FFF2-40B4-BE49-F238E27FC236}">
                <a16:creationId xmlns:a16="http://schemas.microsoft.com/office/drawing/2014/main" id="{9EC6B996-56C2-460E-9714-4A68CF379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609" name="Oval 10">
            <a:extLst>
              <a:ext uri="{FF2B5EF4-FFF2-40B4-BE49-F238E27FC236}">
                <a16:creationId xmlns:a16="http://schemas.microsoft.com/office/drawing/2014/main" id="{11C35D74-F378-4EE2-8807-F07F9E757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610" name="Oval 11">
            <a:extLst>
              <a:ext uri="{FF2B5EF4-FFF2-40B4-BE49-F238E27FC236}">
                <a16:creationId xmlns:a16="http://schemas.microsoft.com/office/drawing/2014/main" id="{55A7E83D-ABE3-477D-A1D6-5727FA11D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5012AF8A-D5B9-42D4-91C2-397B2B923A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C59FCBE2-2CC7-43D8-AC3A-664B7EB4A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2A4411ED-8601-4753-A305-2C3AB1378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E773539F-64B1-4B7B-8D6A-3A58F5CB7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1BFD7F97-8AB7-44AD-83BC-0E604BEC7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9FD7E615-DCCA-4A84-ABEF-0EB153C46F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4380D4BF-A67D-44F2-8A28-5E6DA8521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AD544C5E-04F2-41D0-85E6-261791F1D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951C8F98-4B00-4746-B7A1-E0C942728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6E7A653F-262D-408F-A26F-5F0272ACE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23099C64-6D0E-451D-8965-235A260C5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65F19DB1-824F-40D6-A02E-2CB756EE7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48C4DA80-FCEE-4DE9-B01D-81B28286B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6886C4F4-56E3-4222-9779-B301FDBA8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BD4870AC-A1EC-48E0-B8F9-3894D2D7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2A90AF37-18AC-41ED-8C75-A03AAD91E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0349D107-9873-4214-98AC-06B2149E7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F55964D3-950D-44A0-BADD-C00B982F8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009EFA4D-0DF2-49DF-98A5-2D9C8C29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7DD80B36-DB3F-4341-9589-EF08A867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Topological Sort: Summary</a:t>
            </a:r>
          </a:p>
        </p:txBody>
      </p:sp>
      <p:sp>
        <p:nvSpPr>
          <p:cNvPr id="25631" name="Rectangle 1">
            <a:extLst>
              <a:ext uri="{FF2B5EF4-FFF2-40B4-BE49-F238E27FC236}">
                <a16:creationId xmlns:a16="http://schemas.microsoft.com/office/drawing/2014/main" id="{823DB486-E6E3-4B6A-9FC4-8E5A136A8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cs typeface="+mn-cs"/>
              </a:rPr>
              <a:t>5, 9, 7, 6, 3, 1, 4, 8, 2, 10</a:t>
            </a:r>
          </a:p>
        </p:txBody>
      </p:sp>
      <p:sp>
        <p:nvSpPr>
          <p:cNvPr id="25632" name="TextBox 2">
            <a:extLst>
              <a:ext uri="{FF2B5EF4-FFF2-40B4-BE49-F238E27FC236}">
                <a16:creationId xmlns:a16="http://schemas.microsoft.com/office/drawing/2014/main" id="{70D2276B-9CA2-45B7-AC1A-F303C8E13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FF0000"/>
                </a:solidFill>
                <a:cs typeface="+mn-cs"/>
              </a:rPr>
              <a:t>head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A10EF254-6EC6-482D-9A83-22C252E635FA}"/>
              </a:ext>
            </a:extLst>
          </p:cNvPr>
          <p:cNvSpPr/>
          <p:nvPr/>
        </p:nvSpPr>
        <p:spPr bwMode="auto">
          <a:xfrm>
            <a:off x="5715000" y="2971800"/>
            <a:ext cx="3124200" cy="533400"/>
          </a:xfrm>
          <a:prstGeom prst="wedgeRoundRectCallout">
            <a:avLst>
              <a:gd name="adj1" fmla="val -32837"/>
              <a:gd name="adj2" fmla="val -21930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The final order or jobs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E050A-B4EF-499D-82B0-8D899C572C55}"/>
              </a:ext>
            </a:extLst>
          </p:cNvPr>
          <p:cNvSpPr/>
          <p:nvPr/>
        </p:nvSpPr>
        <p:spPr bwMode="auto">
          <a:xfrm>
            <a:off x="6019800" y="3886200"/>
            <a:ext cx="2743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+mn-cs"/>
              </a:rPr>
              <a:t>Time complexity = DFS complexity O(V + 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FA380B-B0C4-439F-9124-E031584DBF3F}"/>
              </a:ext>
            </a:extLst>
          </p:cNvPr>
          <p:cNvSpPr/>
          <p:nvPr/>
        </p:nvSpPr>
        <p:spPr bwMode="auto">
          <a:xfrm>
            <a:off x="6019800" y="5105400"/>
            <a:ext cx="2895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cs typeface="+mn-cs"/>
              </a:rPr>
              <a:t>There can be many orders that meet the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232A-4801-0AC9-80C8-66744CD5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646212"/>
          </a:xfrm>
        </p:spPr>
        <p:txBody>
          <a:bodyPr/>
          <a:lstStyle/>
          <a:p>
            <a:r>
              <a:rPr lang="en-US" dirty="0"/>
              <a:t>Topological Sorting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9D34-8ED9-F9B5-9C26-3EFD6FAD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7" y="1299452"/>
            <a:ext cx="7772400" cy="16975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0" i="0" dirty="0">
                <a:solidFill>
                  <a:srgbClr val="252C33"/>
                </a:solidFill>
                <a:effectLst/>
                <a:latin typeface="+mj-lt"/>
              </a:rPr>
              <a:t>Topological sorting of vertices of a </a:t>
            </a:r>
            <a:r>
              <a:rPr lang="en-US" sz="2400" b="1" i="0" dirty="0">
                <a:solidFill>
                  <a:srgbClr val="252C33"/>
                </a:solidFill>
                <a:effectLst/>
                <a:latin typeface="+mj-lt"/>
              </a:rPr>
              <a:t>Directed Acyclic Graph</a:t>
            </a:r>
            <a:r>
              <a:rPr lang="en-US" sz="2400" b="0" i="0" dirty="0">
                <a:solidFill>
                  <a:srgbClr val="252C33"/>
                </a:solidFill>
                <a:effectLst/>
                <a:latin typeface="+mj-lt"/>
              </a:rPr>
              <a:t> is an ordering of the vertices v</a:t>
            </a:r>
            <a:r>
              <a:rPr lang="en-US" sz="2400" b="0" i="0" baseline="-25000" dirty="0">
                <a:solidFill>
                  <a:srgbClr val="252C33"/>
                </a:solidFill>
                <a:effectLst/>
                <a:latin typeface="+mj-lt"/>
              </a:rPr>
              <a:t>1 </a:t>
            </a:r>
            <a:r>
              <a:rPr lang="en-US" sz="2400" b="0" i="0" dirty="0">
                <a:solidFill>
                  <a:srgbClr val="252C33"/>
                </a:solidFill>
                <a:effectLst/>
                <a:latin typeface="+mj-lt"/>
              </a:rPr>
              <a:t>v</a:t>
            </a:r>
            <a:r>
              <a:rPr lang="en-US" sz="2400" b="0" i="0" baseline="-25000" dirty="0">
                <a:solidFill>
                  <a:srgbClr val="252C33"/>
                </a:solidFill>
                <a:effectLst/>
                <a:latin typeface="+mj-lt"/>
              </a:rPr>
              <a:t>2 </a:t>
            </a:r>
            <a:r>
              <a:rPr lang="en-US" sz="2400" b="0" i="0" dirty="0">
                <a:solidFill>
                  <a:srgbClr val="252C33"/>
                </a:solidFill>
                <a:effectLst/>
                <a:latin typeface="+mj-lt"/>
              </a:rPr>
              <a:t>v</a:t>
            </a:r>
            <a:r>
              <a:rPr lang="en-US" sz="2400" b="0" i="0" baseline="-25000" dirty="0">
                <a:solidFill>
                  <a:srgbClr val="252C33"/>
                </a:solidFill>
                <a:effectLst/>
                <a:latin typeface="+mj-lt"/>
              </a:rPr>
              <a:t>3 … </a:t>
            </a:r>
            <a:r>
              <a:rPr lang="en-US" sz="2400" b="0" i="0" dirty="0" err="1">
                <a:solidFill>
                  <a:srgbClr val="252C33"/>
                </a:solidFill>
                <a:effectLst/>
                <a:latin typeface="+mj-lt"/>
              </a:rPr>
              <a:t>v</a:t>
            </a:r>
            <a:r>
              <a:rPr lang="en-US" sz="2400" b="0" i="0" baseline="-25000" dirty="0" err="1">
                <a:solidFill>
                  <a:srgbClr val="252C33"/>
                </a:solidFill>
                <a:effectLst/>
                <a:latin typeface="+mj-lt"/>
              </a:rPr>
              <a:t>n</a:t>
            </a:r>
            <a:r>
              <a:rPr lang="en-US" sz="2400" b="0" i="0" dirty="0">
                <a:solidFill>
                  <a:srgbClr val="252C33"/>
                </a:solidFill>
                <a:effectLst/>
                <a:latin typeface="+mj-lt"/>
              </a:rPr>
              <a:t> in such a way, that if there is an edge directed towards vertex</a:t>
            </a:r>
            <a:r>
              <a:rPr lang="en-US" sz="2400" b="0" i="0" baseline="-25000" dirty="0">
                <a:solidFill>
                  <a:srgbClr val="252C33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252C33"/>
                </a:solidFill>
                <a:effectLst/>
                <a:latin typeface="+mj-lt"/>
              </a:rPr>
              <a:t>v</a:t>
            </a:r>
            <a:r>
              <a:rPr lang="en-US" sz="2400" b="0" i="0" baseline="-25000" dirty="0" err="1">
                <a:solidFill>
                  <a:srgbClr val="252C33"/>
                </a:solidFill>
                <a:effectLst/>
                <a:latin typeface="+mj-lt"/>
              </a:rPr>
              <a:t>j</a:t>
            </a:r>
            <a:r>
              <a:rPr lang="en-US" sz="2400" b="0" i="0" baseline="-25000" dirty="0">
                <a:solidFill>
                  <a:srgbClr val="252C33"/>
                </a:solidFill>
                <a:effectLst/>
                <a:latin typeface="+mj-lt"/>
              </a:rPr>
              <a:t> </a:t>
            </a:r>
            <a:r>
              <a:rPr lang="en-US" sz="2400" b="0" i="0" dirty="0">
                <a:solidFill>
                  <a:srgbClr val="252C33"/>
                </a:solidFill>
                <a:effectLst/>
                <a:latin typeface="+mj-lt"/>
              </a:rPr>
              <a:t> from vertex v</a:t>
            </a:r>
            <a:r>
              <a:rPr lang="en-US" sz="2400" b="0" i="0" baseline="-25000" dirty="0">
                <a:solidFill>
                  <a:srgbClr val="252C33"/>
                </a:solidFill>
                <a:effectLst/>
                <a:latin typeface="+mj-lt"/>
              </a:rPr>
              <a:t>i </a:t>
            </a:r>
            <a:r>
              <a:rPr lang="en-US" sz="2400" b="0" i="0" dirty="0">
                <a:solidFill>
                  <a:srgbClr val="252C33"/>
                </a:solidFill>
                <a:effectLst/>
                <a:latin typeface="+mj-lt"/>
              </a:rPr>
              <a:t>, then v</a:t>
            </a:r>
            <a:r>
              <a:rPr lang="en-US" sz="2400" b="0" i="0" baseline="-25000" dirty="0">
                <a:solidFill>
                  <a:srgbClr val="252C33"/>
                </a:solidFill>
                <a:effectLst/>
                <a:latin typeface="+mj-lt"/>
              </a:rPr>
              <a:t>i </a:t>
            </a:r>
            <a:r>
              <a:rPr lang="en-US" sz="2400" b="0" i="0" dirty="0">
                <a:solidFill>
                  <a:srgbClr val="252C33"/>
                </a:solidFill>
                <a:effectLst/>
                <a:latin typeface="+mj-lt"/>
              </a:rPr>
              <a:t>comes before </a:t>
            </a:r>
            <a:r>
              <a:rPr lang="en-US" sz="2400" b="0" i="0" dirty="0" err="1">
                <a:solidFill>
                  <a:srgbClr val="252C33"/>
                </a:solidFill>
                <a:effectLst/>
                <a:latin typeface="+mj-lt"/>
              </a:rPr>
              <a:t>v</a:t>
            </a:r>
            <a:r>
              <a:rPr lang="en-US" sz="2400" b="0" i="0" baseline="-25000" dirty="0" err="1">
                <a:solidFill>
                  <a:srgbClr val="252C33"/>
                </a:solidFill>
                <a:effectLst/>
                <a:latin typeface="+mj-lt"/>
              </a:rPr>
              <a:t>j</a:t>
            </a:r>
            <a:r>
              <a:rPr lang="en-US" sz="2400" b="0" i="0" baseline="-25000" dirty="0">
                <a:solidFill>
                  <a:srgbClr val="252C33"/>
                </a:solidFill>
                <a:effectLst/>
                <a:latin typeface="+mj-lt"/>
              </a:rPr>
              <a:t> </a:t>
            </a:r>
            <a:br>
              <a:rPr lang="en-US" dirty="0"/>
            </a:br>
            <a:endParaRPr lang="en-PK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66098-1C77-1A5E-7495-B0790FAA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77" y="3303900"/>
            <a:ext cx="4923546" cy="295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2EA12C-DBA4-909F-9BD6-A66DDFEDC52E}"/>
              </a:ext>
            </a:extLst>
          </p:cNvPr>
          <p:cNvSpPr txBox="1"/>
          <p:nvPr/>
        </p:nvSpPr>
        <p:spPr>
          <a:xfrm>
            <a:off x="0" y="4780064"/>
            <a:ext cx="49235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52C33"/>
                </a:solidFill>
                <a:effectLst/>
                <a:latin typeface="+mj-lt"/>
              </a:rPr>
              <a:t>A topological sorting of this graph is: 1 2 3 4 5</a:t>
            </a:r>
          </a:p>
          <a:p>
            <a:br>
              <a:rPr lang="en-US" dirty="0">
                <a:latin typeface="+mj-lt"/>
              </a:rPr>
            </a:br>
            <a:r>
              <a:rPr lang="en-US" b="0" i="0" dirty="0">
                <a:solidFill>
                  <a:srgbClr val="252C33"/>
                </a:solidFill>
                <a:effectLst/>
                <a:latin typeface="+mj-lt"/>
              </a:rPr>
              <a:t>There are multiple topological sorting possible for a graph.</a:t>
            </a:r>
          </a:p>
          <a:p>
            <a:endParaRPr lang="en-US" b="0" i="0" dirty="0">
              <a:solidFill>
                <a:srgbClr val="252C3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52C33"/>
                </a:solidFill>
                <a:effectLst/>
                <a:latin typeface="+mj-lt"/>
              </a:rPr>
              <a:t>In order to have a topological sorting the graph must not contain any cycles. </a:t>
            </a:r>
            <a:endParaRPr lang="en-P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78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B1E8560-93F7-487C-9942-AE589B1F9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Topological Sort</a:t>
            </a:r>
            <a:br>
              <a:rPr lang="en-CA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CA" alt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(an application of DFS)</a:t>
            </a:r>
            <a:endParaRPr lang="en-CA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85F8-E9DF-5E47-FEDC-2870D271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Sorting Advantages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F305-5584-A942-6182-5A9F01FC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Sorting is mostly used to </a:t>
            </a:r>
          </a:p>
          <a:p>
            <a:pPr marL="0" indent="0"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Schedule jobs based on their dependencies. 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scheduling,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Ordering formula cell evaluation when recomputing formula values in spreadsheets,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 synthesis,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order of compilation tasks to perform in make files,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serialization, and 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Resolving symbol dependencies in linker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70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85F8-E9DF-5E47-FEDC-2870D271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Sorting Advantages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F305-5584-A942-6182-5A9F01FC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514116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cycle in a graph: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directed acyclic graphs may be ordered topologically (DAG). It is impossible to arrange a circular graph topologically</a:t>
            </a:r>
          </a:p>
          <a:p>
            <a:pPr marL="0" indent="0" algn="just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 System deadlock detection: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deadlock occurs when one process is waiting while another holds the requested resource</a:t>
            </a:r>
          </a:p>
          <a:p>
            <a:pPr marL="0" indent="0" algn="just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Sentence Ordering: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document has three sentences in the correct order s1 &lt; s2 &lt; s3, then we have three set of constraints {s1 &lt; s2, s1 &lt; s3, s2 &lt; s3}</a:t>
            </a: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the sentences can be represented using a DAG. Here the sentences (Si) represent the vertices, and the edges represent the ordering between sentences. For example, if we have a directed edge between S1 to S2, then S1 must come before S2. Topological sort can produce an ordering of these sentences (Sentence ordering).</a:t>
            </a:r>
          </a:p>
        </p:txBody>
      </p:sp>
    </p:spTree>
    <p:extLst>
      <p:ext uri="{BB962C8B-B14F-4D97-AF65-F5344CB8AC3E}">
        <p14:creationId xmlns:p14="http://schemas.microsoft.com/office/powerpoint/2010/main" val="24587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85F8-E9DF-5E47-FEDC-2870D271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Sorting Advantages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F305-5584-A942-6182-5A9F01FCA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85" y="1268760"/>
            <a:ext cx="8229600" cy="4983162"/>
          </a:xfrm>
        </p:spPr>
        <p:txBody>
          <a:bodyPr/>
          <a:lstStyle/>
          <a:p>
            <a:pPr marL="0" indent="0" algn="just">
              <a:buNone/>
            </a:pPr>
            <a:endParaRPr lang="en-US" sz="1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Critical Path Analysis: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management approach known as critical route analysis. It's used to figure out how long a project should take and how dependent each action is on the others. There may be some preceding actions before an activity. Before beginning a new activity, all previous actions must be completed</a:t>
            </a:r>
          </a:p>
          <a:p>
            <a:pPr marL="0" indent="0" algn="just">
              <a:buNone/>
            </a:pP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Schedule problem: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Sorting has been proved to be very helpful in solving the Course Schedule problem</a:t>
            </a:r>
          </a:p>
        </p:txBody>
      </p:sp>
    </p:spTree>
    <p:extLst>
      <p:ext uri="{BB962C8B-B14F-4D97-AF65-F5344CB8AC3E}">
        <p14:creationId xmlns:p14="http://schemas.microsoft.com/office/powerpoint/2010/main" val="416904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1D65F0BB-A0A9-4B99-BFC2-A7C7EC5C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63" y="500314"/>
            <a:ext cx="8229600" cy="763730"/>
          </a:xfrm>
        </p:spPr>
        <p:txBody>
          <a:bodyPr/>
          <a:lstStyle/>
          <a:p>
            <a:pPr eaLnBrk="1" hangingPunct="1"/>
            <a:r>
              <a:rPr lang="en-C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CA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4513-89D9-4A12-A7E9-66824192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3062"/>
            <a:ext cx="8229600" cy="3679032"/>
          </a:xfrm>
        </p:spPr>
        <p:txBody>
          <a:bodyPr/>
          <a:lstStyle/>
          <a:p>
            <a:pPr algn="just" eaLnBrk="1" hangingPunct="1"/>
            <a:r>
              <a:rPr lang="en-CA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C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scheduling </a:t>
            </a:r>
            <a:r>
              <a:rPr lang="en-CA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graphs</a:t>
            </a:r>
            <a:r>
              <a:rPr lang="en-C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distributed systems, usually we first need to </a:t>
            </a:r>
            <a:r>
              <a:rPr lang="en-CA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tasks topologically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3AE91F-0061-44D9-97D5-04FA29CF5DBA}"/>
              </a:ext>
            </a:extLst>
          </p:cNvPr>
          <p:cNvSpPr/>
          <p:nvPr/>
        </p:nvSpPr>
        <p:spPr>
          <a:xfrm>
            <a:off x="3429000" y="4786313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29BEBE-10FE-4F77-9706-7A3F18A7FE08}"/>
              </a:ext>
            </a:extLst>
          </p:cNvPr>
          <p:cNvSpPr/>
          <p:nvPr/>
        </p:nvSpPr>
        <p:spPr>
          <a:xfrm>
            <a:off x="4000500" y="4143375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2AF0E9-516D-454E-97E1-746AED9BB0ED}"/>
              </a:ext>
            </a:extLst>
          </p:cNvPr>
          <p:cNvSpPr/>
          <p:nvPr/>
        </p:nvSpPr>
        <p:spPr>
          <a:xfrm>
            <a:off x="5286375" y="4143375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0F88A0-232E-4B51-9F8D-BAFE7FF7B2B6}"/>
              </a:ext>
            </a:extLst>
          </p:cNvPr>
          <p:cNvSpPr/>
          <p:nvPr/>
        </p:nvSpPr>
        <p:spPr>
          <a:xfrm>
            <a:off x="4643438" y="4786313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9C85F6-A6AB-4A0E-8439-51E89E58A00C}"/>
              </a:ext>
            </a:extLst>
          </p:cNvPr>
          <p:cNvSpPr/>
          <p:nvPr/>
        </p:nvSpPr>
        <p:spPr>
          <a:xfrm>
            <a:off x="5857875" y="4786313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22CAC1-9C7D-451E-AA3C-76B619E866E9}"/>
              </a:ext>
            </a:extLst>
          </p:cNvPr>
          <p:cNvSpPr/>
          <p:nvPr/>
        </p:nvSpPr>
        <p:spPr>
          <a:xfrm>
            <a:off x="4071938" y="5429250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5B4A3D-F956-4863-A959-59BBD8C8317A}"/>
              </a:ext>
            </a:extLst>
          </p:cNvPr>
          <p:cNvSpPr/>
          <p:nvPr/>
        </p:nvSpPr>
        <p:spPr>
          <a:xfrm>
            <a:off x="4071938" y="6143625"/>
            <a:ext cx="571500" cy="428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0D2DE5-B0E9-4BB0-B66C-3ACA2F79CF45}"/>
              </a:ext>
            </a:extLst>
          </p:cNvPr>
          <p:cNvCxnSpPr>
            <a:stCxn id="5" idx="3"/>
            <a:endCxn id="4" idx="0"/>
          </p:cNvCxnSpPr>
          <p:nvPr/>
        </p:nvCxnSpPr>
        <p:spPr>
          <a:xfrm rot="5400000">
            <a:off x="3760787" y="4462463"/>
            <a:ext cx="277813" cy="3698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81F547-3602-44BA-979D-A3468F233187}"/>
              </a:ext>
            </a:extLst>
          </p:cNvPr>
          <p:cNvCxnSpPr>
            <a:stCxn id="5" idx="5"/>
            <a:endCxn id="7" idx="0"/>
          </p:cNvCxnSpPr>
          <p:nvPr/>
        </p:nvCxnSpPr>
        <p:spPr>
          <a:xfrm rot="16200000" flipH="1">
            <a:off x="4569619" y="4426744"/>
            <a:ext cx="277813" cy="4413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AD9BDD-1426-4AD6-8B50-BD076C2C4B0A}"/>
              </a:ext>
            </a:extLst>
          </p:cNvPr>
          <p:cNvCxnSpPr>
            <a:stCxn id="6" idx="3"/>
            <a:endCxn id="7" idx="0"/>
          </p:cNvCxnSpPr>
          <p:nvPr/>
        </p:nvCxnSpPr>
        <p:spPr>
          <a:xfrm rot="5400000">
            <a:off x="5010944" y="4426744"/>
            <a:ext cx="277813" cy="4413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42F391-5F6A-4A8C-A7CA-E7A413FC3C32}"/>
              </a:ext>
            </a:extLst>
          </p:cNvPr>
          <p:cNvCxnSpPr>
            <a:stCxn id="6" idx="5"/>
            <a:endCxn id="8" idx="0"/>
          </p:cNvCxnSpPr>
          <p:nvPr/>
        </p:nvCxnSpPr>
        <p:spPr>
          <a:xfrm rot="16200000" flipH="1">
            <a:off x="5819775" y="4462463"/>
            <a:ext cx="277813" cy="369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49D5F6-F033-42BB-A7EC-46D1EA402AC9}"/>
              </a:ext>
            </a:extLst>
          </p:cNvPr>
          <p:cNvCxnSpPr>
            <a:stCxn id="4" idx="5"/>
            <a:endCxn id="9" idx="0"/>
          </p:cNvCxnSpPr>
          <p:nvPr/>
        </p:nvCxnSpPr>
        <p:spPr>
          <a:xfrm rot="16200000" flipH="1">
            <a:off x="3998120" y="5069681"/>
            <a:ext cx="277812" cy="4413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9ECD93-3DE3-4731-806A-0FAA0DC354C3}"/>
              </a:ext>
            </a:extLst>
          </p:cNvPr>
          <p:cNvCxnSpPr>
            <a:stCxn id="7" idx="3"/>
            <a:endCxn id="9" idx="0"/>
          </p:cNvCxnSpPr>
          <p:nvPr/>
        </p:nvCxnSpPr>
        <p:spPr>
          <a:xfrm rot="5400000">
            <a:off x="4403726" y="5105400"/>
            <a:ext cx="277812" cy="369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F3F107-3E1C-4E5B-A33E-20695D2E6CF8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rot="5400000">
            <a:off x="4214019" y="6001544"/>
            <a:ext cx="285750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E9E21C4-3890-421C-9370-F225D6E3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CA" altLang="en-US" dirty="0"/>
              <a:t> 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1566D6F4-841F-4790-9FCB-3E522757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CA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Resolving dependencies</a:t>
            </a:r>
            <a:r>
              <a:rPr lang="en-C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apt-get</a:t>
            </a:r>
            <a:r>
              <a:rPr lang="en-C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topological sorting to obtain the admissible sequence in which a set of Debian packages can be installed/removed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0CD8A61C-E611-4D60-8FD8-6B7A790F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7EDE-2DDA-450A-A3DD-C5907E89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eaLnBrk="1" hangingPunct="1"/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execute all the tasks in </a:t>
            </a:r>
            <a:r>
              <a:rPr lang="en-C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order that respects all the precedence requirements given by the graph edges?</a:t>
            </a:r>
          </a:p>
          <a:p>
            <a:pPr eaLnBrk="1" hangingPunct="1"/>
            <a:endParaRPr lang="en-C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answer is "</a:t>
            </a:r>
            <a:r>
              <a:rPr lang="en-C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CA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directed graph </a:t>
            </a:r>
            <a:r>
              <a:rPr lang="en-C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C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cycle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(otherwise we have a </a:t>
            </a:r>
            <a:r>
              <a:rPr lang="en-C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endParaRPr lang="en-C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</a:t>
            </a:r>
            <a:r>
              <a:rPr lang="en-C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Directed Acyclic Graph, or just a </a:t>
            </a:r>
            <a:r>
              <a:rPr lang="en-CA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endParaRPr lang="en-CA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E7762ED3-7342-4857-A74B-AE86D79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Edge classification by DFS</a:t>
            </a:r>
            <a:endParaRPr lang="en-CA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EB6D88-C4C9-4FA5-821F-C82E82D6E1A1}"/>
              </a:ext>
            </a:extLst>
          </p:cNvPr>
          <p:cNvSpPr/>
          <p:nvPr/>
        </p:nvSpPr>
        <p:spPr>
          <a:xfrm>
            <a:off x="4071934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FF8197-A575-42D2-8BCF-7E02CED8C7C5}"/>
              </a:ext>
            </a:extLst>
          </p:cNvPr>
          <p:cNvSpPr/>
          <p:nvPr/>
        </p:nvSpPr>
        <p:spPr>
          <a:xfrm>
            <a:off x="4857752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CA16AF-295A-4333-8D12-06507188BFAC}"/>
              </a:ext>
            </a:extLst>
          </p:cNvPr>
          <p:cNvCxnSpPr>
            <a:endCxn id="4" idx="7"/>
          </p:cNvCxnSpPr>
          <p:nvPr/>
        </p:nvCxnSpPr>
        <p:spPr>
          <a:xfrm rot="5400000">
            <a:off x="4509294" y="2693194"/>
            <a:ext cx="482600" cy="382588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B9533E-D8FB-4CD6-BF13-D91A3A78F0C1}"/>
              </a:ext>
            </a:extLst>
          </p:cNvPr>
          <p:cNvCxnSpPr>
            <a:endCxn id="7" idx="7"/>
          </p:cNvCxnSpPr>
          <p:nvPr/>
        </p:nvCxnSpPr>
        <p:spPr>
          <a:xfrm rot="5400000">
            <a:off x="3713162" y="3478213"/>
            <a:ext cx="492125" cy="393700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531933C-8E41-4C00-A1D7-94DE98451606}"/>
              </a:ext>
            </a:extLst>
          </p:cNvPr>
          <p:cNvSpPr/>
          <p:nvPr/>
        </p:nvSpPr>
        <p:spPr>
          <a:xfrm>
            <a:off x="428625" y="1500188"/>
            <a:ext cx="2286000" cy="1785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>
                <a:solidFill>
                  <a:srgbClr val="00B050"/>
                </a:solidFill>
              </a:rPr>
              <a:t>Tree edges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>
                <a:solidFill>
                  <a:srgbClr val="7030A0"/>
                </a:solidFill>
              </a:rPr>
              <a:t>Forward edges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>
                <a:solidFill>
                  <a:srgbClr val="FF0000"/>
                </a:solidFill>
              </a:rPr>
              <a:t>Back edges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>
                <a:solidFill>
                  <a:schemeClr val="accent6"/>
                </a:solidFill>
              </a:rPr>
              <a:t>Cross edges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62A5F73C-7559-42F1-9EC1-81321B3D841E}"/>
              </a:ext>
            </a:extLst>
          </p:cNvPr>
          <p:cNvCxnSpPr>
            <a:stCxn id="7" idx="6"/>
            <a:endCxn id="5" idx="5"/>
          </p:cNvCxnSpPr>
          <p:nvPr/>
        </p:nvCxnSpPr>
        <p:spPr>
          <a:xfrm flipV="1">
            <a:off x="3844925" y="2643188"/>
            <a:ext cx="1500188" cy="1428750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2">
            <a:extLst>
              <a:ext uri="{FF2B5EF4-FFF2-40B4-BE49-F238E27FC236}">
                <a16:creationId xmlns:a16="http://schemas.microsoft.com/office/drawing/2014/main" id="{4F78758E-3DD7-4B69-B348-0202D9CEC711}"/>
              </a:ext>
            </a:extLst>
          </p:cNvPr>
          <p:cNvCxnSpPr/>
          <p:nvPr/>
        </p:nvCxnSpPr>
        <p:spPr>
          <a:xfrm rot="5400000" flipH="1" flipV="1">
            <a:off x="3565526" y="3351212"/>
            <a:ext cx="500062" cy="512763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12">
            <a:extLst>
              <a:ext uri="{FF2B5EF4-FFF2-40B4-BE49-F238E27FC236}">
                <a16:creationId xmlns:a16="http://schemas.microsoft.com/office/drawing/2014/main" id="{6FC82B40-9AA5-44C5-86AB-C239B8F73BF7}"/>
              </a:ext>
            </a:extLst>
          </p:cNvPr>
          <p:cNvCxnSpPr/>
          <p:nvPr/>
        </p:nvCxnSpPr>
        <p:spPr>
          <a:xfrm rot="10800000" flipV="1">
            <a:off x="3559175" y="2492375"/>
            <a:ext cx="1298575" cy="1365250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FD278E-A5C3-435F-B714-F27CD717632A}"/>
              </a:ext>
            </a:extLst>
          </p:cNvPr>
          <p:cNvCxnSpPr>
            <a:stCxn id="5" idx="5"/>
            <a:endCxn id="30" idx="1"/>
          </p:cNvCxnSpPr>
          <p:nvPr/>
        </p:nvCxnSpPr>
        <p:spPr>
          <a:xfrm rot="16200000" flipH="1">
            <a:off x="5290344" y="2697957"/>
            <a:ext cx="492125" cy="382587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811119-DEF2-4CE3-9CBF-218876BD03C4}"/>
              </a:ext>
            </a:extLst>
          </p:cNvPr>
          <p:cNvCxnSpPr>
            <a:endCxn id="4" idx="6"/>
          </p:cNvCxnSpPr>
          <p:nvPr/>
        </p:nvCxnSpPr>
        <p:spPr>
          <a:xfrm rot="10800000">
            <a:off x="4643438" y="3278188"/>
            <a:ext cx="1000125" cy="7937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F9D409-29BB-4FCB-BD8A-5BCD5480F50C}"/>
              </a:ext>
            </a:extLst>
          </p:cNvPr>
          <p:cNvCxnSpPr>
            <a:endCxn id="7" idx="6"/>
          </p:cNvCxnSpPr>
          <p:nvPr/>
        </p:nvCxnSpPr>
        <p:spPr>
          <a:xfrm rot="5400000">
            <a:off x="4468813" y="2813050"/>
            <a:ext cx="635000" cy="18827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2509F2D-D529-4E8D-B0B8-7AF0B64CC1A8}"/>
              </a:ext>
            </a:extLst>
          </p:cNvPr>
          <p:cNvSpPr/>
          <p:nvPr/>
        </p:nvSpPr>
        <p:spPr>
          <a:xfrm>
            <a:off x="5643570" y="307181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055BB7-16A8-4CAC-B501-AE984A766E82}"/>
              </a:ext>
            </a:extLst>
          </p:cNvPr>
          <p:cNvSpPr/>
          <p:nvPr/>
        </p:nvSpPr>
        <p:spPr>
          <a:xfrm>
            <a:off x="3273859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8B36E0-8656-4D8D-A877-B7FA703016EB}"/>
              </a:ext>
            </a:extLst>
          </p:cNvPr>
          <p:cNvSpPr txBox="1"/>
          <p:nvPr/>
        </p:nvSpPr>
        <p:spPr>
          <a:xfrm>
            <a:off x="3000375" y="4857750"/>
            <a:ext cx="34290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/>
              <a:t>The edge classification depends on the particular DFS 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F176484-0E5B-43A5-8389-66BBFF08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Edge classification by DFS</a:t>
            </a:r>
            <a:endParaRPr lang="en-CA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8699DD-2C37-4439-A789-CB2CA21AAD8A}"/>
              </a:ext>
            </a:extLst>
          </p:cNvPr>
          <p:cNvSpPr/>
          <p:nvPr/>
        </p:nvSpPr>
        <p:spPr>
          <a:xfrm>
            <a:off x="4227067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52A32E-858E-45CC-99DD-A94EC603F770}"/>
              </a:ext>
            </a:extLst>
          </p:cNvPr>
          <p:cNvSpPr/>
          <p:nvPr/>
        </p:nvSpPr>
        <p:spPr>
          <a:xfrm>
            <a:off x="5012885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55FBA4-33B6-4AC8-ADEF-B00CC252F1D1}"/>
              </a:ext>
            </a:extLst>
          </p:cNvPr>
          <p:cNvCxnSpPr>
            <a:endCxn id="4" idx="7"/>
          </p:cNvCxnSpPr>
          <p:nvPr/>
        </p:nvCxnSpPr>
        <p:spPr>
          <a:xfrm rot="5400000">
            <a:off x="4664075" y="2693988"/>
            <a:ext cx="48260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1FD285-46B8-404B-8D0B-31B62F6D0199}"/>
              </a:ext>
            </a:extLst>
          </p:cNvPr>
          <p:cNvCxnSpPr>
            <a:endCxn id="7" idx="7"/>
          </p:cNvCxnSpPr>
          <p:nvPr/>
        </p:nvCxnSpPr>
        <p:spPr>
          <a:xfrm rot="5400000">
            <a:off x="3867150" y="3478213"/>
            <a:ext cx="492125" cy="393700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25A388-F423-4763-82A3-7E1AE3108229}"/>
              </a:ext>
            </a:extLst>
          </p:cNvPr>
          <p:cNvSpPr/>
          <p:nvPr/>
        </p:nvSpPr>
        <p:spPr>
          <a:xfrm>
            <a:off x="428625" y="1500188"/>
            <a:ext cx="2286000" cy="1785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>
                <a:solidFill>
                  <a:srgbClr val="00B050"/>
                </a:solidFill>
              </a:rPr>
              <a:t>Tree edges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>
                <a:solidFill>
                  <a:srgbClr val="7030A0"/>
                </a:solidFill>
              </a:rPr>
              <a:t>Forward edges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>
                <a:solidFill>
                  <a:srgbClr val="FF0000"/>
                </a:solidFill>
              </a:rPr>
              <a:t>Back edges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>
                <a:solidFill>
                  <a:schemeClr val="accent6"/>
                </a:solidFill>
              </a:rPr>
              <a:t>Cross edges</a:t>
            </a:r>
          </a:p>
        </p:txBody>
      </p:sp>
      <p:cxnSp>
        <p:nvCxnSpPr>
          <p:cNvPr id="24" name="Curved Connector 12">
            <a:extLst>
              <a:ext uri="{FF2B5EF4-FFF2-40B4-BE49-F238E27FC236}">
                <a16:creationId xmlns:a16="http://schemas.microsoft.com/office/drawing/2014/main" id="{0B86BCDC-C176-411D-AED6-92F5D40033C0}"/>
              </a:ext>
            </a:extLst>
          </p:cNvPr>
          <p:cNvCxnSpPr/>
          <p:nvPr/>
        </p:nvCxnSpPr>
        <p:spPr>
          <a:xfrm rot="10800000" flipV="1">
            <a:off x="3714750" y="2492375"/>
            <a:ext cx="1298575" cy="1365250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4AE552-2534-43CD-8EBD-029672F67CFF}"/>
              </a:ext>
            </a:extLst>
          </p:cNvPr>
          <p:cNvSpPr/>
          <p:nvPr/>
        </p:nvSpPr>
        <p:spPr>
          <a:xfrm>
            <a:off x="3428992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DCC785-B70A-4683-9B40-89B42F1E9B03}"/>
              </a:ext>
            </a:extLst>
          </p:cNvPr>
          <p:cNvSpPr/>
          <p:nvPr/>
        </p:nvSpPr>
        <p:spPr>
          <a:xfrm>
            <a:off x="6858016" y="3134581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A5A903-4547-4617-B9C5-BE4AB51FFC07}"/>
              </a:ext>
            </a:extLst>
          </p:cNvPr>
          <p:cNvSpPr/>
          <p:nvPr/>
        </p:nvSpPr>
        <p:spPr>
          <a:xfrm>
            <a:off x="7643834" y="234876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9B8B46-A95A-4C40-8344-EBF4636F5CC6}"/>
              </a:ext>
            </a:extLst>
          </p:cNvPr>
          <p:cNvCxnSpPr>
            <a:endCxn id="17" idx="7"/>
          </p:cNvCxnSpPr>
          <p:nvPr/>
        </p:nvCxnSpPr>
        <p:spPr>
          <a:xfrm rot="5400000">
            <a:off x="7295357" y="2764631"/>
            <a:ext cx="482600" cy="382587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8E461E-BD80-44D4-86D5-3FD18165DB5C}"/>
              </a:ext>
            </a:extLst>
          </p:cNvPr>
          <p:cNvCxnSpPr/>
          <p:nvPr/>
        </p:nvCxnSpPr>
        <p:spPr>
          <a:xfrm rot="5400000">
            <a:off x="6499225" y="3549651"/>
            <a:ext cx="492125" cy="393700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2">
            <a:extLst>
              <a:ext uri="{FF2B5EF4-FFF2-40B4-BE49-F238E27FC236}">
                <a16:creationId xmlns:a16="http://schemas.microsoft.com/office/drawing/2014/main" id="{FF15D6CD-846B-40FC-AAB6-C7663944E370}"/>
              </a:ext>
            </a:extLst>
          </p:cNvPr>
          <p:cNvCxnSpPr/>
          <p:nvPr/>
        </p:nvCxnSpPr>
        <p:spPr>
          <a:xfrm rot="10800000" flipV="1">
            <a:off x="6345238" y="2563813"/>
            <a:ext cx="1298575" cy="1365250"/>
          </a:xfrm>
          <a:prstGeom prst="curvedConnector2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537BFD0-D46D-477D-8116-C586DD2439A2}"/>
              </a:ext>
            </a:extLst>
          </p:cNvPr>
          <p:cNvSpPr/>
          <p:nvPr/>
        </p:nvSpPr>
        <p:spPr>
          <a:xfrm>
            <a:off x="6059941" y="3929066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78427-35AD-4A2B-9C6B-193B371B00DA}"/>
              </a:ext>
            </a:extLst>
          </p:cNvPr>
          <p:cNvSpPr txBox="1"/>
          <p:nvPr/>
        </p:nvSpPr>
        <p:spPr>
          <a:xfrm>
            <a:off x="5643563" y="1538288"/>
            <a:ext cx="1928812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/>
              <a:t>Both are valid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C11204-3682-4020-AE62-6E84A1008106}"/>
              </a:ext>
            </a:extLst>
          </p:cNvPr>
          <p:cNvSpPr txBox="1"/>
          <p:nvPr/>
        </p:nvSpPr>
        <p:spPr>
          <a:xfrm>
            <a:off x="3000375" y="4857750"/>
            <a:ext cx="34290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dirty="0"/>
              <a:t>The edge classification depends on the particular DFS tree!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0A557078-FA95-4598-867E-A8A51E91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DAGs and back edges</a:t>
            </a:r>
            <a:endParaRPr lang="en-CA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F3F8-9E2F-4A58-A47D-312C902C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there be a </a:t>
            </a:r>
            <a:r>
              <a:rPr lang="sk-S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sk-S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 in a DFS on a DAG?</a:t>
            </a:r>
          </a:p>
          <a:p>
            <a:pPr eaLnBrk="1" hangingPunct="1"/>
            <a:r>
              <a:rPr lang="sk-S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NO! Back edges close a cycle!</a:t>
            </a:r>
          </a:p>
          <a:p>
            <a:pPr eaLnBrk="1" hangingPunct="1"/>
            <a:r>
              <a:rPr lang="sk-S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</a:t>
            </a:r>
            <a:r>
              <a:rPr lang="sk-S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sk-S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DAG &lt;=&gt; there is no back edge classified by DFS(</a:t>
            </a:r>
            <a:r>
              <a:rPr lang="sk-SK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sk-SK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D71C716-4ECC-4990-85DF-E98D68E7B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Topological Sort Example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EC310BB2-C274-4398-AE0A-54DF2FE0E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179513"/>
            <a:ext cx="7128792" cy="4154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A job consists of 10 tasks with the following precedence rules: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Must start with 7, 5, 4 or 9.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Task 1 must follow 7.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Tasks 3 &amp; 6 must follow both 7 &amp; 5.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 must follow 6 &amp; 4.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2 must follow 4.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10 must follow 2.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13682DAD-0C00-4FF6-99D2-00AC80BA7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10200"/>
            <a:ext cx="678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800000"/>
                </a:solidFill>
                <a:latin typeface="Times New Roman" charset="0"/>
                <a:cs typeface="+mn-cs"/>
              </a:rPr>
              <a:t>Make a directed graph and </a:t>
            </a:r>
            <a:r>
              <a:rPr lang="en-US" sz="2400" b="1">
                <a:solidFill>
                  <a:srgbClr val="800000"/>
                </a:solidFill>
                <a:latin typeface="Times New Roman" charset="0"/>
                <a:cs typeface="+mn-cs"/>
              </a:rPr>
              <a:t>then do </a:t>
            </a:r>
            <a:r>
              <a:rPr lang="en-US" sz="2400" b="1" dirty="0">
                <a:solidFill>
                  <a:srgbClr val="800000"/>
                </a:solidFill>
                <a:latin typeface="Times New Roman" charset="0"/>
                <a:cs typeface="+mn-cs"/>
              </a:rPr>
              <a:t>DFS.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4857283-B6F1-4909-82C3-58013F5E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Topological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A3E18C-ADFC-4DD0-AE4B-879392501C17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478D56-4E19-402E-A4B9-CF6CBC60BB9F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3C9926-02C2-4619-9E44-0BF1877B3FA5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E78345-6EDD-40FB-8D64-47B763004B56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FA617A-8582-44C4-A077-8957A662B417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9A5556-A465-474C-A833-E27E2F6AACDF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B5079B-3E62-42BB-B062-90B267F8DB08}"/>
              </a:ext>
            </a:extLst>
          </p:cNvPr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EA0904-38B0-4D26-968D-39B1EC6DADC8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690827-4091-4EB2-9708-438D5A22BE47}"/>
              </a:ext>
            </a:extLst>
          </p:cNvPr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635753-0CAA-4693-8EE1-3EF00953BC16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BBDD0-88C7-45B6-904F-45722CBF776E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86A124-3A40-4566-8543-60E3BA485C41}"/>
              </a:ext>
            </a:extLst>
          </p:cNvPr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1D414A-42E6-49D7-8199-C850950B0BD1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2499ED-987D-4DA0-A7EB-DA7B4AE1A249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57C136E-E159-4D5E-8FF6-487C8E48559F}"/>
              </a:ext>
            </a:extLst>
          </p:cNvPr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034338-92E1-4C1D-8686-E579917FE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06A554-F6EB-4788-871F-47273BE34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C4A4B2-05A0-409F-8A6D-EA65EC30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0D3821-978C-48ED-B656-B189BB228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117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3FDB52-81CF-427F-ADD2-644495051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82950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3DFB76-051B-405C-B552-E5161C37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4FD72A-B3A4-4F21-A138-DD3374253ECE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B47383-A543-462A-9339-4F036236E3E7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3422590-8AFF-4BBF-AAE8-ABDA272B8B1B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AD0E65-DBEF-46D3-A61C-11715ABF2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BF6C75-58F2-47EA-A041-F732647F9D63}"/>
              </a:ext>
            </a:extLst>
          </p:cNvPr>
          <p:cNvSpPr txBox="1"/>
          <p:nvPr/>
        </p:nvSpPr>
        <p:spPr>
          <a:xfrm>
            <a:off x="5429250" y="32146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D68233-BA0A-45D6-844D-BF82AEBE27F8}"/>
              </a:ext>
            </a:extLst>
          </p:cNvPr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 animBg="1"/>
      <p:bldP spid="54" grpId="0" animBg="1"/>
      <p:bldP spid="56" grpId="0"/>
      <p:bldP spid="57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75008D9-5581-45F4-8A41-F0D3E069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Topological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CEA82C-5A27-4930-8CD1-D41DCE9EFC7E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68C683-F56F-42AA-9ACF-9F5762E92350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856282-49D2-4AF2-BAF2-6D737A686508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562F81-1E41-45AA-901A-773FD4E674FA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C27FF7-0DE5-45BF-AFB3-243C4096EBA4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04FADE-7BC3-48EA-83FA-A67CAA009C35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D34C6F-D5A0-47FF-AF71-FA65FA42C076}"/>
              </a:ext>
            </a:extLst>
          </p:cNvPr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C7E9DD-E2F6-4CFE-AFD1-D905A64EE9E4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1839D-CB9C-4BC5-A859-7D17C6536385}"/>
              </a:ext>
            </a:extLst>
          </p:cNvPr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4CB6E1-E1D6-4826-8D5B-CC46E0EED82B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258074-364E-4F21-945B-239CE0B82C17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ECB2D3-441A-45A3-8990-6D9A1BB4CF43}"/>
              </a:ext>
            </a:extLst>
          </p:cNvPr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A54E5F-E4DF-4E8E-A06D-47FC57F55492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5CD24-EA43-4379-B649-3243D06461E6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0DB6263-DEAE-4FB9-A766-B9F124E86331}"/>
              </a:ext>
            </a:extLst>
          </p:cNvPr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56350" name="TextBox 46">
            <a:extLst>
              <a:ext uri="{FF2B5EF4-FFF2-40B4-BE49-F238E27FC236}">
                <a16:creationId xmlns:a16="http://schemas.microsoft.com/office/drawing/2014/main" id="{C822E68B-0462-48C2-BB8A-BF3A4EA0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6351" name="TextBox 47">
            <a:extLst>
              <a:ext uri="{FF2B5EF4-FFF2-40B4-BE49-F238E27FC236}">
                <a16:creationId xmlns:a16="http://schemas.microsoft.com/office/drawing/2014/main" id="{F01B039C-9DA0-40B5-BE8B-E621F07E2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CF1FEC-E101-4E6A-B4B8-00A38F4A8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6353" name="TextBox 49">
            <a:extLst>
              <a:ext uri="{FF2B5EF4-FFF2-40B4-BE49-F238E27FC236}">
                <a16:creationId xmlns:a16="http://schemas.microsoft.com/office/drawing/2014/main" id="{A7FF4FED-01DA-45ED-BC31-9D43C0C26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117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6354" name="TextBox 51">
            <a:extLst>
              <a:ext uri="{FF2B5EF4-FFF2-40B4-BE49-F238E27FC236}">
                <a16:creationId xmlns:a16="http://schemas.microsoft.com/office/drawing/2014/main" id="{DA714076-17A4-4182-8B9A-85D4B250E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B8D91-8E72-4A5F-A31A-F15A909D55AF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484AF7-608D-4581-9B75-EA444A29A0BE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0EF3B9-E88A-4045-AE5B-A66F03E1FDED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56360" name="TextBox 55">
            <a:extLst>
              <a:ext uri="{FF2B5EF4-FFF2-40B4-BE49-F238E27FC236}">
                <a16:creationId xmlns:a16="http://schemas.microsoft.com/office/drawing/2014/main" id="{A706BC6B-3550-4EEF-8E49-82154EC4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C77A50-31E7-4DF9-B5AA-3F99770963C1}"/>
              </a:ext>
            </a:extLst>
          </p:cNvPr>
          <p:cNvSpPr txBox="1"/>
          <p:nvPr/>
        </p:nvSpPr>
        <p:spPr>
          <a:xfrm>
            <a:off x="5429250" y="32146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5493FD-C34A-4098-A84B-198443DDA0FE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CF79A2-11E2-426E-803B-D31ACB1A7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61756-1F5E-44E4-B4EB-96CB9329DBCC}"/>
              </a:ext>
            </a:extLst>
          </p:cNvPr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 animBg="1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2BD3814-F34A-4EA6-B5C5-C4ACFCE2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Topological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EA4763-E1D1-4625-AD3F-F93EE00FDF1C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D7506C-9BA7-4855-BF4C-D4A8F413CC11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85CD9-08BF-4917-BD70-06A8488173AB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806A96-643D-4322-AE6B-82A46E4DC3F4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2F4BBC-CB66-43F7-9F7E-3C118EA7C235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74C7A2-3DFB-4E1C-8FEA-207D3218D1E9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335E6-C1F1-4AEF-A62C-37AD533BAB6C}"/>
              </a:ext>
            </a:extLst>
          </p:cNvPr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9A2654-6AAE-4AD9-851F-C592F697ECD5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557876-5684-4CFE-AF38-384962E56BDC}"/>
              </a:ext>
            </a:extLst>
          </p:cNvPr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A1703E-AD39-4D53-8EE6-AF41F8E82356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3402BE-5A4C-4141-BBFD-DFFE7D4CAE53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CA72AD-4CB9-4FD8-B5F1-0F86CBDF055F}"/>
              </a:ext>
            </a:extLst>
          </p:cNvPr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40F23B-F8B8-4927-8A43-13A11B0B1538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A25380-9C2E-4A28-B29C-BDAA656D53EA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E682A8D-17C7-4D6A-8093-4EE95FB5377D}"/>
              </a:ext>
            </a:extLst>
          </p:cNvPr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DB8A93-50E6-4D87-BE41-6D4F80EF0690}"/>
              </a:ext>
            </a:extLst>
          </p:cNvPr>
          <p:cNvSpPr txBox="1"/>
          <p:nvPr/>
        </p:nvSpPr>
        <p:spPr>
          <a:xfrm>
            <a:off x="5429250" y="2428875"/>
            <a:ext cx="3214688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57375" name="TextBox 46">
            <a:extLst>
              <a:ext uri="{FF2B5EF4-FFF2-40B4-BE49-F238E27FC236}">
                <a16:creationId xmlns:a16="http://schemas.microsoft.com/office/drawing/2014/main" id="{5312F8FC-D1EE-48A6-BAFE-5519E7B48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7376" name="TextBox 47">
            <a:extLst>
              <a:ext uri="{FF2B5EF4-FFF2-40B4-BE49-F238E27FC236}">
                <a16:creationId xmlns:a16="http://schemas.microsoft.com/office/drawing/2014/main" id="{190A5401-3385-4D2E-8A5A-C9FE079F1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324089-0E59-45B8-94E6-368B1246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117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7378" name="TextBox 51">
            <a:extLst>
              <a:ext uri="{FF2B5EF4-FFF2-40B4-BE49-F238E27FC236}">
                <a16:creationId xmlns:a16="http://schemas.microsoft.com/office/drawing/2014/main" id="{DFA0AD13-C21C-4933-85DB-258CA06ED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CAC0E-9F31-4E46-9CCF-4FE8633200DB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849E59-2B59-44E3-B265-CE69CF76E4FA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6E34842-D396-49E9-967D-4A6F15D19524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57384" name="TextBox 55">
            <a:extLst>
              <a:ext uri="{FF2B5EF4-FFF2-40B4-BE49-F238E27FC236}">
                <a16:creationId xmlns:a16="http://schemas.microsoft.com/office/drawing/2014/main" id="{B33225E3-5EC2-4DA5-83F9-4A91B76B7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B7198C-7A83-4F0E-82C5-88498A50D4D8}"/>
              </a:ext>
            </a:extLst>
          </p:cNvPr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B3B177-2EE3-4E9E-B32E-B0DD972B1DB0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57389" name="TextBox 30">
            <a:extLst>
              <a:ext uri="{FF2B5EF4-FFF2-40B4-BE49-F238E27FC236}">
                <a16:creationId xmlns:a16="http://schemas.microsoft.com/office/drawing/2014/main" id="{5522D56E-1C8E-4664-8F2D-D0E20C4FB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BDB6C3-D5EB-4009-AD36-C64BF68E2539}"/>
              </a:ext>
            </a:extLst>
          </p:cNvPr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3BE48AC-3B07-49DA-8D37-FD4A1647385D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EA167D-4401-4FB1-B2B6-0B27323F6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80E8F4-9EC5-4D57-9E1C-0172949605A3}"/>
              </a:ext>
            </a:extLst>
          </p:cNvPr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D8B30-1D9B-4182-AD89-309A4FCC3182}"/>
              </a:ext>
            </a:extLst>
          </p:cNvPr>
          <p:cNvSpPr txBox="1"/>
          <p:nvPr/>
        </p:nvSpPr>
        <p:spPr>
          <a:xfrm>
            <a:off x="5000625" y="2357438"/>
            <a:ext cx="4000500" cy="1200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 startAt="2"/>
              <a:defRPr/>
            </a:pPr>
            <a:r>
              <a:rPr lang="en-CA" sz="2400" dirty="0"/>
              <a:t>as each vertex is finished, insert it onto the </a:t>
            </a:r>
            <a:r>
              <a:rPr lang="en-CA" sz="2400" b="1" dirty="0"/>
              <a:t>front </a:t>
            </a:r>
            <a:r>
              <a:rPr lang="en-CA" sz="2400" dirty="0"/>
              <a:t>of a linked list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2A7F13-A461-4FB3-969D-C4E9BBC66AA0}"/>
              </a:ext>
            </a:extLst>
          </p:cNvPr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3662-4F91-41E2-A4AF-DCDD7A0EA745}"/>
              </a:ext>
            </a:extLst>
          </p:cNvPr>
          <p:cNvCxnSpPr>
            <a:stCxn id="38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B5B5BD4-DECB-4186-9823-EB31B9554E8E}"/>
              </a:ext>
            </a:extLst>
          </p:cNvPr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28E1DD-02D6-4299-B9A1-D0CA8802E98C}"/>
              </a:ext>
            </a:extLst>
          </p:cNvPr>
          <p:cNvCxnSpPr/>
          <p:nvPr/>
        </p:nvCxnSpPr>
        <p:spPr>
          <a:xfrm>
            <a:off x="378618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  <p:bldP spid="36" grpId="0" animBg="1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930D62E-4715-4322-9876-4F838DB4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Topological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E3A547-049F-457D-B607-C792D788390E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057949-F66D-4846-8A92-9259DCFFAC19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056530-5CBF-4216-BE5B-27B1EB8B7CE2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96A49A-DDD3-4A3C-B9F0-B183EB12D2CE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7F52C9-95BE-4871-B5AB-FA06D361D206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8076BA-D1C3-4795-92EF-B261521DC850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216759-5F09-4AAE-B8EF-FFE00399F045}"/>
              </a:ext>
            </a:extLst>
          </p:cNvPr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45F1D1-B778-4DD2-9402-C37BCC150260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6C14A1-C35F-406C-A897-A9EFDDEBECA4}"/>
              </a:ext>
            </a:extLst>
          </p:cNvPr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7889E6-DF04-4645-88EA-7A49DAAF5854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B00095-C8CB-423F-BAC5-8BD8F53C6460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6D16BE-0049-4648-A8CC-8BDF7EB2A782}"/>
              </a:ext>
            </a:extLst>
          </p:cNvPr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42C132-90B3-4E33-B4B1-ABC3945C5A3F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C7942-3450-481A-ABAF-C77B356F3983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571F08D-3010-4182-9793-365193877E6A}"/>
              </a:ext>
            </a:extLst>
          </p:cNvPr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58398" name="TextBox 46">
            <a:extLst>
              <a:ext uri="{FF2B5EF4-FFF2-40B4-BE49-F238E27FC236}">
                <a16:creationId xmlns:a16="http://schemas.microsoft.com/office/drawing/2014/main" id="{F47CB3BD-708B-478B-B04C-B8AB34214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8399" name="TextBox 47">
            <a:extLst>
              <a:ext uri="{FF2B5EF4-FFF2-40B4-BE49-F238E27FC236}">
                <a16:creationId xmlns:a16="http://schemas.microsoft.com/office/drawing/2014/main" id="{0E939002-73EF-43A1-9314-FB983636B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8400" name="TextBox 51">
            <a:extLst>
              <a:ext uri="{FF2B5EF4-FFF2-40B4-BE49-F238E27FC236}">
                <a16:creationId xmlns:a16="http://schemas.microsoft.com/office/drawing/2014/main" id="{7C061D3D-B8BA-4D2D-9B2D-859F3AE78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78F0BE-117A-4A74-AA6B-7307B2B2B5DF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4</a:t>
            </a:r>
            <a:endParaRPr lang="en-CA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0FCF67-4CF8-4DD5-8708-4B740DA16F0B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5</a:t>
            </a:r>
            <a:endParaRPr lang="en-CA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AD5FB05-35BB-40FD-9ACF-2251D8BF1E59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58406" name="TextBox 55">
            <a:extLst>
              <a:ext uri="{FF2B5EF4-FFF2-40B4-BE49-F238E27FC236}">
                <a16:creationId xmlns:a16="http://schemas.microsoft.com/office/drawing/2014/main" id="{33FD7D60-370C-42A8-8BEB-4828A8303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0D7652-EDF8-4644-A3D4-418358B59C1B}"/>
              </a:ext>
            </a:extLst>
          </p:cNvPr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D23851-FCB4-4D15-AB96-D1F47DF82962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58411" name="TextBox 30">
            <a:extLst>
              <a:ext uri="{FF2B5EF4-FFF2-40B4-BE49-F238E27FC236}">
                <a16:creationId xmlns:a16="http://schemas.microsoft.com/office/drawing/2014/main" id="{01E52966-C20E-4D6D-808A-B5D5DD1BC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 sz="1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E38EFD-4131-4168-83EC-42EB122E546E}"/>
              </a:ext>
            </a:extLst>
          </p:cNvPr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59DEAF-02A6-422F-BCFF-AA99814254DA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8416" name="TextBox 33">
            <a:extLst>
              <a:ext uri="{FF2B5EF4-FFF2-40B4-BE49-F238E27FC236}">
                <a16:creationId xmlns:a16="http://schemas.microsoft.com/office/drawing/2014/main" id="{570D599A-1509-4437-870C-9C6A8E759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D29709-6061-428C-988B-35FA0DBC4F34}"/>
              </a:ext>
            </a:extLst>
          </p:cNvPr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70BC4-C0D4-4806-AB66-BABE55FDAEC9}"/>
              </a:ext>
            </a:extLst>
          </p:cNvPr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44AC86-C80C-4FE1-A0DD-5275800C1F97}"/>
              </a:ext>
            </a:extLst>
          </p:cNvPr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FC5278-0580-4FE9-BC3D-028EE28912DA}"/>
              </a:ext>
            </a:extLst>
          </p:cNvPr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44F631-1BE0-4516-B713-0F2F64619B96}"/>
              </a:ext>
            </a:extLst>
          </p:cNvPr>
          <p:cNvCxnSpPr>
            <a:stCxn id="39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732A4AD-BBAA-4B93-B7AB-33D10F5BFE67}"/>
              </a:ext>
            </a:extLst>
          </p:cNvPr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95F4B3-D139-45AB-AEB3-8378F752F93F}"/>
              </a:ext>
            </a:extLst>
          </p:cNvPr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789104-6027-4F41-8593-F4ED447A8D25}"/>
              </a:ext>
            </a:extLst>
          </p:cNvPr>
          <p:cNvCxnSpPr>
            <a:stCxn id="43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0853C9-B014-48C2-B09D-537A5D37DCA1}"/>
              </a:ext>
            </a:extLst>
          </p:cNvPr>
          <p:cNvCxnSpPr/>
          <p:nvPr/>
        </p:nvCxnSpPr>
        <p:spPr>
          <a:xfrm>
            <a:off x="314325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6" grpId="0" animBg="1"/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FB74C979-D821-483E-92D0-7708DA2D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Topological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DFCDD2-3AF8-4C8B-92F1-23515DB7830A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889AE0-745F-486B-96B2-7EBD634CF5DE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0CCBE1-6341-4426-A4AC-0C6C18917642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54B2E3-8EE8-4247-BF5F-8A763C8951F6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48EEF-3225-4CD7-9570-EB75336677A8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A383F3-0842-4927-8E64-BC320CE3E20F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A881E-C572-4900-B615-E4D78368BDFD}"/>
              </a:ext>
            </a:extLst>
          </p:cNvPr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BB50F-27B4-4AE9-9B33-460487A4ED70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B0BB8-758A-46B4-BC17-4F2F60128DCA}"/>
              </a:ext>
            </a:extLst>
          </p:cNvPr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6D029C-5D6E-4E9D-AA08-5E56FD3EAFA0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3448F5-4831-4B5D-9ED3-50A745E03D0F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1F6561-54FA-433F-A3AC-D8DE9851FBC1}"/>
              </a:ext>
            </a:extLst>
          </p:cNvPr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DE2482-5E82-4624-9495-BD4E2963370E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A7D119-D3C0-49AC-B778-0FD3724B5DB2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F21AC7C-7042-48D2-9E14-71E1FCF39B13}"/>
              </a:ext>
            </a:extLst>
          </p:cNvPr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59422" name="TextBox 46">
            <a:extLst>
              <a:ext uri="{FF2B5EF4-FFF2-40B4-BE49-F238E27FC236}">
                <a16:creationId xmlns:a16="http://schemas.microsoft.com/office/drawing/2014/main" id="{37EE168E-0325-41C9-A1DE-425C74B85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9423" name="TextBox 47">
            <a:extLst>
              <a:ext uri="{FF2B5EF4-FFF2-40B4-BE49-F238E27FC236}">
                <a16:creationId xmlns:a16="http://schemas.microsoft.com/office/drawing/2014/main" id="{37B3A10F-FF6B-4312-92FF-F39938663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9424" name="TextBox 51">
            <a:extLst>
              <a:ext uri="{FF2B5EF4-FFF2-40B4-BE49-F238E27FC236}">
                <a16:creationId xmlns:a16="http://schemas.microsoft.com/office/drawing/2014/main" id="{0FA920EB-6ED2-479B-9AA9-D87FDC5D6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4CDE1-E683-4935-9CF0-C36AAB325054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5</a:t>
            </a:r>
            <a:endParaRPr lang="en-CA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4EA12F4-C4C5-4A2E-97E8-C4E0C36855FA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59429" name="TextBox 55">
            <a:extLst>
              <a:ext uri="{FF2B5EF4-FFF2-40B4-BE49-F238E27FC236}">
                <a16:creationId xmlns:a16="http://schemas.microsoft.com/office/drawing/2014/main" id="{280521DA-85CE-47A3-BBFE-7BAF8F1A1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DCB0D7-1F93-4AFC-B2CD-0E522272BA15}"/>
              </a:ext>
            </a:extLst>
          </p:cNvPr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BAFA01-7A65-4CCA-9EE9-E1B9B058C062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434" name="TextBox 30">
            <a:extLst>
              <a:ext uri="{FF2B5EF4-FFF2-40B4-BE49-F238E27FC236}">
                <a16:creationId xmlns:a16="http://schemas.microsoft.com/office/drawing/2014/main" id="{D5126C85-443F-47D2-8DDB-EC97AD150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 sz="1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D124D1-C951-44C7-B162-431D58636B1E}"/>
              </a:ext>
            </a:extLst>
          </p:cNvPr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FC61D6-3926-4DA4-8C02-5B872CAA1C12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9439" name="TextBox 33">
            <a:extLst>
              <a:ext uri="{FF2B5EF4-FFF2-40B4-BE49-F238E27FC236}">
                <a16:creationId xmlns:a16="http://schemas.microsoft.com/office/drawing/2014/main" id="{C3F0720A-C02C-42DA-9644-1863D0A33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E87639-8AA2-4483-BECD-EBFB15F9A466}"/>
              </a:ext>
            </a:extLst>
          </p:cNvPr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5A42AD-2292-4E11-988E-47E9E3363410}"/>
              </a:ext>
            </a:extLst>
          </p:cNvPr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8AA68D-18F7-4546-920C-5547412E79AE}"/>
              </a:ext>
            </a:extLst>
          </p:cNvPr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10AAF0-395C-406F-9CE2-2F98A642B16A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6</a:t>
            </a:r>
            <a:endParaRPr lang="en-CA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3F2285-A811-41C2-919A-D5723D2D48DA}"/>
              </a:ext>
            </a:extLst>
          </p:cNvPr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969C47-9802-43D3-9D6D-3C54214C59EE}"/>
              </a:ext>
            </a:extLst>
          </p:cNvPr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AD78FD-45D6-481F-8D7E-A75177CBA742}"/>
              </a:ext>
            </a:extLst>
          </p:cNvPr>
          <p:cNvCxnSpPr>
            <a:stCxn id="49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E9A8E37-79C0-49E4-BEB9-91F4BFB1BCF1}"/>
              </a:ext>
            </a:extLst>
          </p:cNvPr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5E5F65-D0F9-4169-8C72-F66474A30976}"/>
              </a:ext>
            </a:extLst>
          </p:cNvPr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DBB801-6747-4593-A2A8-AC4F2261781B}"/>
              </a:ext>
            </a:extLst>
          </p:cNvPr>
          <p:cNvCxnSpPr>
            <a:stCxn id="57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EA6A81-8A65-45FA-93FB-3342BD0BD1AA}"/>
              </a:ext>
            </a:extLst>
          </p:cNvPr>
          <p:cNvCxnSpPr/>
          <p:nvPr/>
        </p:nvCxnSpPr>
        <p:spPr>
          <a:xfrm>
            <a:off x="314325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4E5825D4-2532-4DEE-ACD7-73586E08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Topological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228344-BFB9-42D2-8911-A47EEB6DCC93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7634DD-74FA-4D63-B1FA-3EC31D5CA796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7D53EB-19A9-4BEA-B140-A16C707D1ACE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285EAD-3B2A-463C-874A-5D643ADBEF5B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AC37D7-1AB3-464B-B01A-FA392B6B3C35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9F6730-BA52-43D0-9520-AA44730A0D37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226A24-EB73-4943-86FA-2C2A16EB2BC6}"/>
              </a:ext>
            </a:extLst>
          </p:cNvPr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C683E6-B6E7-4434-85AD-A98587ED884A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7EAD27-6DD6-4E2A-A30D-74EE05D8DF6B}"/>
              </a:ext>
            </a:extLst>
          </p:cNvPr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FBB70A-199D-4315-B383-E8CDEF731C80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47103A-A1CE-4D0D-9C9A-2016FCBA6173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28AAB6-CD77-41B5-80C3-0B5C56C41F7B}"/>
              </a:ext>
            </a:extLst>
          </p:cNvPr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3D9953-4612-4B21-A7C8-E379341D1FB0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60D3DD-72DC-4F6F-AB94-9707536960B8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4ABC40D-FCA4-42D4-A266-6D9CEFD9B1F5}"/>
              </a:ext>
            </a:extLst>
          </p:cNvPr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60446" name="TextBox 46">
            <a:extLst>
              <a:ext uri="{FF2B5EF4-FFF2-40B4-BE49-F238E27FC236}">
                <a16:creationId xmlns:a16="http://schemas.microsoft.com/office/drawing/2014/main" id="{211BBDB4-6AA2-47C3-95CC-EED3CD6F1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60447" name="TextBox 47">
            <a:extLst>
              <a:ext uri="{FF2B5EF4-FFF2-40B4-BE49-F238E27FC236}">
                <a16:creationId xmlns:a16="http://schemas.microsoft.com/office/drawing/2014/main" id="{CA6F939D-02BA-436B-BCC4-05504CCBD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60448" name="TextBox 51">
            <a:extLst>
              <a:ext uri="{FF2B5EF4-FFF2-40B4-BE49-F238E27FC236}">
                <a16:creationId xmlns:a16="http://schemas.microsoft.com/office/drawing/2014/main" id="{44CA34F1-AFC8-4D6B-AAB0-EA8754CB0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1B4233-E2B2-4BDE-B09D-2CA2B7BFC5C0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6</a:t>
            </a:r>
            <a:endParaRPr lang="en-CA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1FF26F-9E74-42DD-9D9B-DDF9A55025AC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7</a:t>
            </a:r>
            <a:endParaRPr lang="en-CA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9F50FB-94A4-472B-BCB1-C20B6B2C3E76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e</a:t>
            </a:r>
            <a:endParaRPr lang="en-CA" b="1" dirty="0"/>
          </a:p>
        </p:txBody>
      </p:sp>
      <p:sp>
        <p:nvSpPr>
          <p:cNvPr id="60454" name="TextBox 55">
            <a:extLst>
              <a:ext uri="{FF2B5EF4-FFF2-40B4-BE49-F238E27FC236}">
                <a16:creationId xmlns:a16="http://schemas.microsoft.com/office/drawing/2014/main" id="{3C86CC76-68CA-4787-853F-555A0937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67CE61-212B-4E86-9DA3-DADB002A0004}"/>
              </a:ext>
            </a:extLst>
          </p:cNvPr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37E332-BF45-49A9-A0DC-A47274F6FEDC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0459" name="TextBox 30">
            <a:extLst>
              <a:ext uri="{FF2B5EF4-FFF2-40B4-BE49-F238E27FC236}">
                <a16:creationId xmlns:a16="http://schemas.microsoft.com/office/drawing/2014/main" id="{BDB1C2E0-3C31-43EA-AB8E-9FBD2A013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 sz="1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F84DF8-141F-48A0-A71A-8C85DD3084CD}"/>
              </a:ext>
            </a:extLst>
          </p:cNvPr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A0A492-628E-4FB5-884C-6AC958101D1B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0464" name="TextBox 33">
            <a:extLst>
              <a:ext uri="{FF2B5EF4-FFF2-40B4-BE49-F238E27FC236}">
                <a16:creationId xmlns:a16="http://schemas.microsoft.com/office/drawing/2014/main" id="{F9F5DF65-4E88-4EE5-8E92-325E08A8D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24210A-FC2C-40DE-913D-BC9C4596677F}"/>
              </a:ext>
            </a:extLst>
          </p:cNvPr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3C4380-BD48-4CF9-B7F4-75BB53BED9D5}"/>
              </a:ext>
            </a:extLst>
          </p:cNvPr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3B7049-4BDB-413B-B846-FDB4DB99884E}"/>
              </a:ext>
            </a:extLst>
          </p:cNvPr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5CA622-0FDF-414B-B409-1CDF8AAEB19F}"/>
              </a:ext>
            </a:extLst>
          </p:cNvPr>
          <p:cNvSpPr txBox="1"/>
          <p:nvPr/>
        </p:nvSpPr>
        <p:spPr>
          <a:xfrm>
            <a:off x="5072063" y="3857625"/>
            <a:ext cx="4000500" cy="954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Both edges from </a:t>
            </a:r>
            <a:r>
              <a:rPr lang="sk-SK" sz="2800" b="1" dirty="0"/>
              <a:t>e</a:t>
            </a:r>
            <a:r>
              <a:rPr lang="sk-SK" sz="2800" dirty="0"/>
              <a:t> are </a:t>
            </a:r>
            <a:r>
              <a:rPr lang="sk-SK" sz="2800" b="1" dirty="0"/>
              <a:t>cross edges</a:t>
            </a:r>
            <a:endParaRPr lang="en-CA" sz="2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DF0536-DDEA-4C97-92A0-40D57616374D}"/>
              </a:ext>
            </a:extLst>
          </p:cNvPr>
          <p:cNvSpPr txBox="1"/>
          <p:nvPr/>
        </p:nvSpPr>
        <p:spPr>
          <a:xfrm>
            <a:off x="5429250" y="570865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e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CFA57A-8B84-4C3E-91D2-4CAD6312A14E}"/>
              </a:ext>
            </a:extLst>
          </p:cNvPr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8679B8-1915-4986-B8C5-D5F20ED87876}"/>
              </a:ext>
            </a:extLst>
          </p:cNvPr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1AA6BC-350C-411E-ABAE-B33265D0A79E}"/>
              </a:ext>
            </a:extLst>
          </p:cNvPr>
          <p:cNvCxnSpPr>
            <a:stCxn id="43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55C7EB6-40C6-4A13-A083-A6B0CF206FF5}"/>
              </a:ext>
            </a:extLst>
          </p:cNvPr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3FCAD6-3719-447E-8A2A-426C9EAEE8B7}"/>
              </a:ext>
            </a:extLst>
          </p:cNvPr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AE21B5-602B-4B63-A09E-598101F485EC}"/>
              </a:ext>
            </a:extLst>
          </p:cNvPr>
          <p:cNvCxnSpPr>
            <a:stCxn id="50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3CF91A6-482C-4833-A2BA-82DA8781539B}"/>
              </a:ext>
            </a:extLst>
          </p:cNvPr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D0BA6F-B212-408F-8FBB-955BAD65C0F2}"/>
              </a:ext>
            </a:extLst>
          </p:cNvPr>
          <p:cNvCxnSpPr>
            <a:stCxn id="58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399973A-E7F7-422E-B512-FE57CBE100C5}"/>
              </a:ext>
            </a:extLst>
          </p:cNvPr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 animBg="1"/>
      <p:bldP spid="39" grpId="1" animBg="1"/>
      <p:bldP spid="40" grpId="0" animBg="1"/>
      <p:bldP spid="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DA62E3BD-8C41-4AD8-BA79-225AF8BE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Topological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2AC3D3-699F-4AB9-BD82-79D6AFEE3293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65EF79-E209-4B12-904A-3D020D2AE0F0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E8AA4A-AC90-4AA0-BF61-4B2A76461890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DE2014-794A-4E29-9449-3A1E7FF310CE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77740E-7BC7-4734-A143-B3015716FD1B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A0D2FE-3296-429B-93E3-E6C8A344ED39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15740A-2144-40D5-AAA0-BC604FC7245A}"/>
              </a:ext>
            </a:extLst>
          </p:cNvPr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A02681-15BE-46BD-B412-BC1F07C8266F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E55ED1-0869-499A-BD9F-D9135A367AA0}"/>
              </a:ext>
            </a:extLst>
          </p:cNvPr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464734-A5C0-4A3D-9780-C218543514A5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D20AEA-D575-4EBA-8E80-1600AA3B5140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0C2BE5-A66E-4AB7-A39E-BE9EA06A53DC}"/>
              </a:ext>
            </a:extLst>
          </p:cNvPr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9A9DE-49B1-4F6F-B923-E0827E41E6B6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E15647-4E63-4EBE-9487-410F4E233F8E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78B356-A418-425C-A4C3-4867ACA49134}"/>
              </a:ext>
            </a:extLst>
          </p:cNvPr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61470" name="TextBox 46">
            <a:extLst>
              <a:ext uri="{FF2B5EF4-FFF2-40B4-BE49-F238E27FC236}">
                <a16:creationId xmlns:a16="http://schemas.microsoft.com/office/drawing/2014/main" id="{7CFB19BB-7938-40AD-8E3A-8DFE47900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61471" name="TextBox 47">
            <a:extLst>
              <a:ext uri="{FF2B5EF4-FFF2-40B4-BE49-F238E27FC236}">
                <a16:creationId xmlns:a16="http://schemas.microsoft.com/office/drawing/2014/main" id="{95B193E4-582D-415E-A010-E62E8D7F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61472" name="TextBox 51">
            <a:extLst>
              <a:ext uri="{FF2B5EF4-FFF2-40B4-BE49-F238E27FC236}">
                <a16:creationId xmlns:a16="http://schemas.microsoft.com/office/drawing/2014/main" id="{327F5105-3C29-4D0B-BCDF-F31B4795D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altLang="en-US" sz="1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BA2CD1-FA09-4610-9B89-DC68A95AA450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7</a:t>
            </a:r>
            <a:endParaRPr lang="en-CA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EAEDD8-13D0-4BCE-A9FB-9FA4F1B185AB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8</a:t>
            </a:r>
            <a:endParaRPr lang="en-CA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0141BC0-5B5F-46D9-A144-F44E9DEB77F2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61478" name="TextBox 55">
            <a:extLst>
              <a:ext uri="{FF2B5EF4-FFF2-40B4-BE49-F238E27FC236}">
                <a16:creationId xmlns:a16="http://schemas.microsoft.com/office/drawing/2014/main" id="{510D26F3-EFDB-44B9-A4D2-3C8D32D2D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365A57-EDE5-4B0D-88E7-ADE9017160D5}"/>
              </a:ext>
            </a:extLst>
          </p:cNvPr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9D6257-2FFA-4AD3-BBD4-35E836C09BB8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1483" name="TextBox 30">
            <a:extLst>
              <a:ext uri="{FF2B5EF4-FFF2-40B4-BE49-F238E27FC236}">
                <a16:creationId xmlns:a16="http://schemas.microsoft.com/office/drawing/2014/main" id="{9C534081-C8AB-4F32-A3C9-F2E6CF223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 sz="1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B39A19-E819-4EAF-9AD3-D33A71FE166A}"/>
              </a:ext>
            </a:extLst>
          </p:cNvPr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A6DF45B-64A8-4EB1-9901-720FC9F5BBB7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488" name="TextBox 33">
            <a:extLst>
              <a:ext uri="{FF2B5EF4-FFF2-40B4-BE49-F238E27FC236}">
                <a16:creationId xmlns:a16="http://schemas.microsoft.com/office/drawing/2014/main" id="{85BFE248-8E98-4140-AA57-169676A5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7E0059-0F7E-4FC4-B7CE-90D979AE659D}"/>
              </a:ext>
            </a:extLst>
          </p:cNvPr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BAF6FC-D8DC-49C0-8956-A6D15DF04F49}"/>
              </a:ext>
            </a:extLst>
          </p:cNvPr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CD297F-687C-4A48-ADEE-32259CEF6BB9}"/>
              </a:ext>
            </a:extLst>
          </p:cNvPr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28CD36-92E7-4992-93E4-98DCBC959BA1}"/>
              </a:ext>
            </a:extLst>
          </p:cNvPr>
          <p:cNvSpPr txBox="1"/>
          <p:nvPr/>
        </p:nvSpPr>
        <p:spPr>
          <a:xfrm>
            <a:off x="5429250" y="570865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e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572C0E-783A-4535-BA74-EC6FCCC55204}"/>
              </a:ext>
            </a:extLst>
          </p:cNvPr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CAAF4E-B239-4002-B0DE-8C389A97A9F6}"/>
              </a:ext>
            </a:extLst>
          </p:cNvPr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404120-570A-481C-8D57-78469CE06B44}"/>
              </a:ext>
            </a:extLst>
          </p:cNvPr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78B8FDC-498B-462B-A54A-3A8A6BD9AA7F}"/>
              </a:ext>
            </a:extLst>
          </p:cNvPr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79B5F9-793E-467E-A778-7BC37C5B5379}"/>
              </a:ext>
            </a:extLst>
          </p:cNvPr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495203-F401-4EAF-83DE-5A5D5DD4A99C}"/>
              </a:ext>
            </a:extLst>
          </p:cNvPr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382FC9C-A21D-49CF-86C9-597F4524D66A}"/>
              </a:ext>
            </a:extLst>
          </p:cNvPr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6B24E2-DEAD-400F-98A7-42BBEC60A6A6}"/>
              </a:ext>
            </a:extLst>
          </p:cNvPr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FDDEF1-8DD0-42CD-85D0-1678D7DE1514}"/>
              </a:ext>
            </a:extLst>
          </p:cNvPr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9FD63FE-04B7-4637-8203-3AE42FEC5A57}"/>
              </a:ext>
            </a:extLst>
          </p:cNvPr>
          <p:cNvSpPr txBox="1"/>
          <p:nvPr/>
        </p:nvSpPr>
        <p:spPr>
          <a:xfrm>
            <a:off x="5429250" y="62150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c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7923588-DC8C-44C1-BABC-B2F8A2C921E5}"/>
              </a:ext>
            </a:extLst>
          </p:cNvPr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D98716-5E23-44C4-B1EE-7C26E9BF538C}"/>
              </a:ext>
            </a:extLst>
          </p:cNvPr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34B6818-874D-45D9-8D2B-E0DC064ABA4D}"/>
              </a:ext>
            </a:extLst>
          </p:cNvPr>
          <p:cNvSpPr txBox="1"/>
          <p:nvPr/>
        </p:nvSpPr>
        <p:spPr>
          <a:xfrm>
            <a:off x="5000625" y="3143250"/>
            <a:ext cx="4000500" cy="15700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/>
              <a:t>Just a note:</a:t>
            </a:r>
            <a:r>
              <a:rPr lang="sk-SK" sz="2400" dirty="0"/>
              <a:t> </a:t>
            </a:r>
            <a:r>
              <a:rPr lang="en-US" sz="2400" dirty="0"/>
              <a:t>If there was</a:t>
            </a:r>
            <a:r>
              <a:rPr lang="sk-SK" sz="2400" dirty="0"/>
              <a:t> </a:t>
            </a:r>
            <a:r>
              <a:rPr lang="en-US" sz="2400" dirty="0"/>
              <a:t>(</a:t>
            </a:r>
            <a:r>
              <a:rPr lang="en-US" sz="2400" b="1" dirty="0" err="1"/>
              <a:t>c</a:t>
            </a:r>
            <a:r>
              <a:rPr lang="en-US" sz="2400" dirty="0" err="1"/>
              <a:t>,</a:t>
            </a:r>
            <a:r>
              <a:rPr lang="en-US" sz="2400" b="1" dirty="0" err="1"/>
              <a:t>f</a:t>
            </a:r>
            <a:r>
              <a:rPr lang="en-US" sz="2400" dirty="0"/>
              <a:t>) edge in the graph, it would be classified as a </a:t>
            </a:r>
            <a:r>
              <a:rPr lang="en-US" sz="2400" b="1" dirty="0"/>
              <a:t>forward edge</a:t>
            </a:r>
            <a:endParaRPr lang="sk-SK" sz="2400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(in </a:t>
            </a:r>
            <a:r>
              <a:rPr lang="en-US" sz="2400" dirty="0"/>
              <a:t>this </a:t>
            </a:r>
            <a:r>
              <a:rPr lang="sk-SK" sz="2400" dirty="0"/>
              <a:t>particular </a:t>
            </a:r>
            <a:r>
              <a:rPr lang="en-US" sz="2400" dirty="0"/>
              <a:t>DFS run</a:t>
            </a:r>
            <a:r>
              <a:rPr lang="sk-SK" sz="2400" dirty="0"/>
              <a:t>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60" grpId="0" animBg="1"/>
      <p:bldP spid="6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DA4B7F5-4B0D-49B7-BE51-2C4351FA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Topological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D51FD9-33EB-4BE1-9215-D02D2C8ACA40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66C2B3-FB71-41D6-B6B4-5BF7724BA7E9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261502-308D-4CA1-BC36-E812D96AF342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295A79-2DCA-4591-B78F-364934D93486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C8D748-EF5D-4F14-9CC5-1E86E6BD70FC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F7B487-0B17-49C3-8DC5-9F1C2BEC5E85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4CA751-8E04-4B47-B278-FD0FACE09FE4}"/>
              </a:ext>
            </a:extLst>
          </p:cNvPr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2D4FF-E81B-48E8-A09D-7621A96FAE90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98AC1-A1AD-46A2-AC3C-F38AD34FA61B}"/>
              </a:ext>
            </a:extLst>
          </p:cNvPr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969B29-1156-4C26-9F8C-474BB51DF377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544385-73AD-41D8-875A-ECBC395A5256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08810C-550C-482E-8A5F-15CF5389CE59}"/>
              </a:ext>
            </a:extLst>
          </p:cNvPr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3430FE-493B-4187-B97B-9B46E3A0FA07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C7C83E-7953-4456-9AF5-8C0DEA0945A4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BD9ED65-4477-4064-B2CA-F73525FBD3AD}"/>
              </a:ext>
            </a:extLst>
          </p:cNvPr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ABA58F-3ACF-426B-9981-9AA11F0B4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62495" name="TextBox 47">
            <a:extLst>
              <a:ext uri="{FF2B5EF4-FFF2-40B4-BE49-F238E27FC236}">
                <a16:creationId xmlns:a16="http://schemas.microsoft.com/office/drawing/2014/main" id="{16301AAD-E54E-408A-B1CD-3F661E00D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62496" name="TextBox 51">
            <a:extLst>
              <a:ext uri="{FF2B5EF4-FFF2-40B4-BE49-F238E27FC236}">
                <a16:creationId xmlns:a16="http://schemas.microsoft.com/office/drawing/2014/main" id="{A971E086-9C8D-4174-9DA1-2D8AB4908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altLang="en-US" sz="1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2F11A3-C8FF-45EA-A24B-43101910EA9A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9</a:t>
            </a:r>
            <a:endParaRPr lang="en-CA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C95ECCA-71AD-4665-B55E-F2B47AD49395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62501" name="TextBox 55">
            <a:extLst>
              <a:ext uri="{FF2B5EF4-FFF2-40B4-BE49-F238E27FC236}">
                <a16:creationId xmlns:a16="http://schemas.microsoft.com/office/drawing/2014/main" id="{EBFDA4D1-FF79-44C2-8E9F-FBAEB469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alt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8A2A02-A113-4322-A028-53CF207B75CC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2505" name="TextBox 30">
            <a:extLst>
              <a:ext uri="{FF2B5EF4-FFF2-40B4-BE49-F238E27FC236}">
                <a16:creationId xmlns:a16="http://schemas.microsoft.com/office/drawing/2014/main" id="{30DB2ADB-2B08-4B83-918C-6B77552A1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 sz="1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E8BD94-668D-46F3-8D65-C6F18AA6669A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2509" name="TextBox 33">
            <a:extLst>
              <a:ext uri="{FF2B5EF4-FFF2-40B4-BE49-F238E27FC236}">
                <a16:creationId xmlns:a16="http://schemas.microsoft.com/office/drawing/2014/main" id="{00B992B3-663D-473E-9115-2D9FF873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0BD5A4-713C-4919-BA26-3D8C68918EC0}"/>
              </a:ext>
            </a:extLst>
          </p:cNvPr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0BAA99-A27D-4203-81AE-0BAC7FED9491}"/>
              </a:ext>
            </a:extLst>
          </p:cNvPr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14E474-97C7-4BF3-9A67-A0AC4D10CE93}"/>
              </a:ext>
            </a:extLst>
          </p:cNvPr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2CC16D9-BCAE-4223-866C-5605F3AA5E64}"/>
              </a:ext>
            </a:extLst>
          </p:cNvPr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869E74-A602-4842-A949-EFCCD62533A5}"/>
              </a:ext>
            </a:extLst>
          </p:cNvPr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765C28-FF36-4AA8-8629-B0BF9957B12A}"/>
              </a:ext>
            </a:extLst>
          </p:cNvPr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A5A70DE-9E24-4F4B-8B1F-39BD918111C0}"/>
              </a:ext>
            </a:extLst>
          </p:cNvPr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1C4E7-26F5-40B3-BE73-025818B1E379}"/>
              </a:ext>
            </a:extLst>
          </p:cNvPr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69BFC9-DC82-4FCB-B901-B6535A420986}"/>
              </a:ext>
            </a:extLst>
          </p:cNvPr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69C8BA7-6A27-4DD6-858A-DA5FE320BF74}"/>
              </a:ext>
            </a:extLst>
          </p:cNvPr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E19BEB-6BD7-4C11-B502-F14F0F1CEB1A}"/>
              </a:ext>
            </a:extLst>
          </p:cNvPr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664CC2C-11AD-4DCA-AD2F-BF04FFAA21B3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93C850-F6C8-46FE-9B51-64978A0E6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C44DB8-28D6-4651-8F4A-AFDC05D9E00E}"/>
              </a:ext>
            </a:extLst>
          </p:cNvPr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3A4FDF-6E98-4F40-B51E-685DC88E43F6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10</a:t>
            </a:r>
            <a:endParaRPr lang="en-CA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618EF3-8199-449E-9677-8A3DFBDC2DE8}"/>
              </a:ext>
            </a:extLst>
          </p:cNvPr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63" grpId="0"/>
      <p:bldP spid="64" grpId="0" animBg="1"/>
      <p:bldP spid="66" grpId="0" animBg="1"/>
      <p:bldP spid="6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520B67F-09FA-4EF4-812B-4F2F54B9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Topological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5466B2-1AC4-4315-9C84-F870B476288D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D001CE-1394-4D24-A4F8-25A93EEC155D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457F6-F3B2-4660-9B1E-E9CC9A3CBF0D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5F2C54-6D9E-4DFF-AE74-0BB52296EE7B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DBC0B8-F171-4CD7-81EE-F22084A2E702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8CA67B-65C8-4BAE-A8E3-2321D53460F2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2F9142-11DA-4C6E-AEE8-C3297F940AAC}"/>
              </a:ext>
            </a:extLst>
          </p:cNvPr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3692B-5793-4B23-9DAE-CCE95FB96343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B4E7A9-C6EC-457A-AE87-511EB2BF317F}"/>
              </a:ext>
            </a:extLst>
          </p:cNvPr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75165-EAE1-4E10-BA67-B8DD903E1498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E03B9C-36BD-45EB-AB7D-AEFB5DB2B3AE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6BF44-FCFB-41F6-84B5-5F1071027F08}"/>
              </a:ext>
            </a:extLst>
          </p:cNvPr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7E8D1F-D6F2-4C5D-8829-B8E6C0B277C1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FEF9A3-71CC-44B4-BD12-1531F8CB5F08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B4B6C3-A190-44AF-AFB0-10280857E33D}"/>
              </a:ext>
            </a:extLst>
          </p:cNvPr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B47F33-35E0-4983-965F-C10CE818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63519" name="TextBox 51">
            <a:extLst>
              <a:ext uri="{FF2B5EF4-FFF2-40B4-BE49-F238E27FC236}">
                <a16:creationId xmlns:a16="http://schemas.microsoft.com/office/drawing/2014/main" id="{9F1C2F02-2DE6-42D5-A131-CC11C00EC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altLang="en-US" sz="1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D8942-A999-4B8E-A274-0846E00D48F0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10</a:t>
            </a:r>
            <a:endParaRPr lang="en-CA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EF5B09-5A0A-4304-8833-E3300587CCD8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63524" name="TextBox 55">
            <a:extLst>
              <a:ext uri="{FF2B5EF4-FFF2-40B4-BE49-F238E27FC236}">
                <a16:creationId xmlns:a16="http://schemas.microsoft.com/office/drawing/2014/main" id="{AF159A15-94DC-492D-93F6-EB398C7F9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alt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12825C-B844-4F51-81EF-73EBD6DA9724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3528" name="TextBox 30">
            <a:extLst>
              <a:ext uri="{FF2B5EF4-FFF2-40B4-BE49-F238E27FC236}">
                <a16:creationId xmlns:a16="http://schemas.microsoft.com/office/drawing/2014/main" id="{75F32BAF-31F8-4E0B-BD00-79F9DD16F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 sz="1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EDA645-0F5D-4F47-A124-B6B33EE9ED30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3532" name="TextBox 33">
            <a:extLst>
              <a:ext uri="{FF2B5EF4-FFF2-40B4-BE49-F238E27FC236}">
                <a16:creationId xmlns:a16="http://schemas.microsoft.com/office/drawing/2014/main" id="{67E38306-B7D9-4A4B-B5CB-A148DF01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CF61B8-852B-4622-B6E4-EC6BC78C17F2}"/>
              </a:ext>
            </a:extLst>
          </p:cNvPr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1FBFEA-B9C4-4279-A442-C0AD711C1941}"/>
              </a:ext>
            </a:extLst>
          </p:cNvPr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F90C1C-1394-49AB-A01E-E9CDB7AE2DD3}"/>
              </a:ext>
            </a:extLst>
          </p:cNvPr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6502EC6-FB6F-4C7A-9151-6D8D3E175F61}"/>
              </a:ext>
            </a:extLst>
          </p:cNvPr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8081FE-693F-4CA4-BFD2-BFF036AE6578}"/>
              </a:ext>
            </a:extLst>
          </p:cNvPr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485291-92AB-4DDB-96F9-495101377BEF}"/>
              </a:ext>
            </a:extLst>
          </p:cNvPr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E5E6AD-B1BD-4043-B7BD-1434B3306E78}"/>
              </a:ext>
            </a:extLst>
          </p:cNvPr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A7D7D0-0858-45EF-8F77-B76C59E8B00F}"/>
              </a:ext>
            </a:extLst>
          </p:cNvPr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ECF733-8730-477F-8D07-30EE62CCEBB8}"/>
              </a:ext>
            </a:extLst>
          </p:cNvPr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E32329D-AD55-4653-A6DE-AF0C3D98A74E}"/>
              </a:ext>
            </a:extLst>
          </p:cNvPr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5E814C-8F5E-40A3-B518-4082CA79F077}"/>
              </a:ext>
            </a:extLst>
          </p:cNvPr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845A23B-7D70-4CBA-AB5B-F054A87F62ED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63549" name="TextBox 62">
            <a:extLst>
              <a:ext uri="{FF2B5EF4-FFF2-40B4-BE49-F238E27FC236}">
                <a16:creationId xmlns:a16="http://schemas.microsoft.com/office/drawing/2014/main" id="{85570883-FDF0-4148-AE43-B44199A4A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BA2C79-6467-4615-8B4E-AFBF66278086}"/>
              </a:ext>
            </a:extLst>
          </p:cNvPr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A6780D-1837-48A5-AB66-493F675EC2CF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BAF760-7FA1-42AD-A973-15A5CEEF73D5}"/>
              </a:ext>
            </a:extLst>
          </p:cNvPr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35575D-BC5D-455D-9221-8BBE1A5C11B8}"/>
              </a:ext>
            </a:extLst>
          </p:cNvPr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done as (</a:t>
            </a:r>
            <a:r>
              <a:rPr lang="sk-SK" sz="2000" b="1" dirty="0"/>
              <a:t>b</a:t>
            </a:r>
            <a:r>
              <a:rPr lang="sk-SK" sz="2000" dirty="0"/>
              <a:t>,</a:t>
            </a:r>
            <a:r>
              <a:rPr lang="sk-SK" sz="2000" b="1" dirty="0"/>
              <a:t>d</a:t>
            </a:r>
            <a:r>
              <a:rPr lang="sk-SK" sz="2000" dirty="0"/>
              <a:t>) is a cross edge =&gt; now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444C951-A647-4337-AC57-99189284E64A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8139D7-B4E5-424F-92C7-56E3E3B0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11</a:t>
            </a:r>
            <a:endParaRPr lang="en-CA" altLang="en-US" sz="1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0D7C05-7600-4243-B569-B9FEB1DEF9E6}"/>
              </a:ext>
            </a:extLst>
          </p:cNvPr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57093F0-A46E-445D-B4DC-74DCD272538D}"/>
              </a:ext>
            </a:extLst>
          </p:cNvPr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6" grpId="0" animBg="1"/>
      <p:bldP spid="44" grpId="0" animBg="1"/>
      <p:bldP spid="59" grpId="0"/>
      <p:bldP spid="6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CFBEB262-CDDA-458B-925B-489C9DF9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Topological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54E502-CB64-4CF3-AF18-1E38972C0CC9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ACE470-6BF6-4149-95D0-46A4A5321D75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8ABA20-7F50-4F22-818E-4280A1DE69AF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CE3B79-3E3C-4E5A-94D9-FCA416ED6945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093F7B-2753-4168-AD5A-8A38904D0E2F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BF1E15-F509-405C-85AC-AEE33A28F051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1E535D-4B6C-4973-9E49-F316C16FAB08}"/>
              </a:ext>
            </a:extLst>
          </p:cNvPr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32CBAD-63D4-4B36-BFE4-6B8EE87C56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1C2492-8268-4047-9365-49F6735DA226}"/>
              </a:ext>
            </a:extLst>
          </p:cNvPr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BB6004-3BD2-43FE-BF55-DA8AAA5282EA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B412D9-A12B-4054-9B49-41A1C083E27E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ADEEAF-B6BE-4BA4-BD70-A7EFEEB63C96}"/>
              </a:ext>
            </a:extLst>
          </p:cNvPr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CB9264-C63B-449B-9DA5-4A5C19E50050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3FDFF3-C13B-4D63-8C9A-038FD5868B41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40FB38-32ED-4578-A9D8-5FF939C68B56}"/>
              </a:ext>
            </a:extLst>
          </p:cNvPr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64542" name="TextBox 51">
            <a:extLst>
              <a:ext uri="{FF2B5EF4-FFF2-40B4-BE49-F238E27FC236}">
                <a16:creationId xmlns:a16="http://schemas.microsoft.com/office/drawing/2014/main" id="{82EE07FC-3578-4DAA-BB31-1F871EA3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altLang="en-US" sz="1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79903A-F182-431B-9A92-95C909DDFEEC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A41182E-BC83-44EF-82F5-B6910909A44D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64547" name="TextBox 55">
            <a:extLst>
              <a:ext uri="{FF2B5EF4-FFF2-40B4-BE49-F238E27FC236}">
                <a16:creationId xmlns:a16="http://schemas.microsoft.com/office/drawing/2014/main" id="{1331B210-860C-4469-B443-32B02E79C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alt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C5AB7B3-6ADA-4847-8D02-52AF6AE16F15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4551" name="TextBox 30">
            <a:extLst>
              <a:ext uri="{FF2B5EF4-FFF2-40B4-BE49-F238E27FC236}">
                <a16:creationId xmlns:a16="http://schemas.microsoft.com/office/drawing/2014/main" id="{DDDE1731-3FDA-4CD9-BB6A-7955F179B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 sz="1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16E96A6-0E70-464C-98D2-30DEF4F533D5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4555" name="TextBox 33">
            <a:extLst>
              <a:ext uri="{FF2B5EF4-FFF2-40B4-BE49-F238E27FC236}">
                <a16:creationId xmlns:a16="http://schemas.microsoft.com/office/drawing/2014/main" id="{C6117E26-E850-4F7C-95D7-19B75FCAA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C2897D-9433-4CE4-ABF7-E2E9B9332918}"/>
              </a:ext>
            </a:extLst>
          </p:cNvPr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F06E29-F300-4B37-8FE9-F6B499376A09}"/>
              </a:ext>
            </a:extLst>
          </p:cNvPr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C0501A-49BF-4CA3-A682-6564794A5B1A}"/>
              </a:ext>
            </a:extLst>
          </p:cNvPr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E0487D2-507F-45C5-8E8D-AD7140990BBC}"/>
              </a:ext>
            </a:extLst>
          </p:cNvPr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53142-7107-4521-B13E-BE7EE6E74B99}"/>
              </a:ext>
            </a:extLst>
          </p:cNvPr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AFCFA5-F509-4F2D-A3FF-57640D5D2D0A}"/>
              </a:ext>
            </a:extLst>
          </p:cNvPr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E21FF2B-69F9-45F0-A78B-7F2D6DF76C95}"/>
              </a:ext>
            </a:extLst>
          </p:cNvPr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861FE-30EB-4D3B-91AB-C3E454C8D31B}"/>
              </a:ext>
            </a:extLst>
          </p:cNvPr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4419D1-06EB-4C07-B8D5-69675F7CB712}"/>
              </a:ext>
            </a:extLst>
          </p:cNvPr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36624B0-238E-4B28-8B5F-2EFE0F469540}"/>
              </a:ext>
            </a:extLst>
          </p:cNvPr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3EBDD1-CE34-426E-BDA2-0B3912D259AB}"/>
              </a:ext>
            </a:extLst>
          </p:cNvPr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811458A-AD22-4A6D-81C5-FEA1D6F211D5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64572" name="TextBox 62">
            <a:extLst>
              <a:ext uri="{FF2B5EF4-FFF2-40B4-BE49-F238E27FC236}">
                <a16:creationId xmlns:a16="http://schemas.microsoft.com/office/drawing/2014/main" id="{1CCA3EFD-831B-4EA5-B6C2-60E580B2D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 sz="18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A4628F-4CC1-4B08-AB43-2140BD9D09E1}"/>
              </a:ext>
            </a:extLst>
          </p:cNvPr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8AE719-E554-479C-BE08-41EA407CFC02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12</a:t>
            </a:r>
            <a:endParaRPr lang="en-CA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791073-4886-4E27-8D67-78A895292369}"/>
              </a:ext>
            </a:extLst>
          </p:cNvPr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32E89E-C98E-46AE-A34E-D6A60712528C}"/>
              </a:ext>
            </a:extLst>
          </p:cNvPr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done as (</a:t>
            </a:r>
            <a:r>
              <a:rPr lang="sk-SK" sz="2000" b="1" dirty="0"/>
              <a:t>b</a:t>
            </a:r>
            <a:r>
              <a:rPr lang="sk-SK" sz="2000" dirty="0"/>
              <a:t>,</a:t>
            </a:r>
            <a:r>
              <a:rPr lang="sk-SK" sz="2000" b="1" dirty="0"/>
              <a:t>d</a:t>
            </a:r>
            <a:r>
              <a:rPr lang="sk-SK" sz="2000" dirty="0"/>
              <a:t>) is a cross edge =&gt; now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7AA5F73-7E1D-45F3-8078-F2EB964008C5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580" name="TextBox 58">
            <a:extLst>
              <a:ext uri="{FF2B5EF4-FFF2-40B4-BE49-F238E27FC236}">
                <a16:creationId xmlns:a16="http://schemas.microsoft.com/office/drawing/2014/main" id="{438229C3-3F6B-41BB-876C-C5E3F70D0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11</a:t>
            </a:r>
            <a:endParaRPr lang="en-CA" altLang="en-US" sz="1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B4997D-F07C-402F-80CE-23AB8F5767F2}"/>
              </a:ext>
            </a:extLst>
          </p:cNvPr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F5D32B-EF30-4FAE-A32D-998CF2D823D8}"/>
              </a:ext>
            </a:extLst>
          </p:cNvPr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5B4BD52-1164-4643-B6A7-03451BB6F8EB}"/>
              </a:ext>
            </a:extLst>
          </p:cNvPr>
          <p:cNvSpPr txBox="1"/>
          <p:nvPr/>
        </p:nvSpPr>
        <p:spPr>
          <a:xfrm>
            <a:off x="5429250" y="56435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a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9980DBD6-8C45-4850-BA97-E0EE34EFF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23FB843D-D14D-4262-9517-8446CB784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994666C3-BAC6-4AEB-9C91-D6C4A2081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B4849572-C6C1-4B2E-A8E4-AC681DF2F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CB9C0D61-95DE-48EA-B59F-B2270F5B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1D0C7A06-9459-43FD-A9DC-D0B3AF40E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A266133D-CACB-4943-BAD2-D8BF1F34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0ED7AF1F-4407-4EEC-A1C1-79BBCD68B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24956D9E-0C86-4182-87C2-F352AC10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F068CE19-8903-41EB-B80A-8622A8EF0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E9C95B48-FE79-4DF8-BF7D-7548FBDD70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9906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7E36284D-D80C-44CF-93C6-4880B53CC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371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C4AA2B2B-9E70-4755-82E6-A38534EA3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3716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C8F6D4F6-9586-41C8-BE0E-FAA1F7F095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133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595E7123-14F2-4D0D-9E49-C6E0DF894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667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9A242556-CA51-4A0A-AB6D-AE9B48C4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819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5915DE20-8192-44D8-8EB8-60D5EC2B0A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9718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8C83A9D3-9424-477E-85DE-455FDDC4C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910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66CFD1DE-1475-4B83-A202-D8EC2C6314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1910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412C2D8A-6A25-44CC-B4E4-BBCB1DA12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FA700885-2257-443B-A717-95D29841A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A7640AAF-CC1B-4A57-8A29-3787022D8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95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D2C45D48-3877-448F-A738-6303BFB1D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103F7DA9-5603-42E4-A95D-63AD17E2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C7ADA319-3978-4825-B72F-8EBF5E6A1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8F9DECF0-2E74-40B4-96AD-00BAA7CA0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90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C9B59C20-9DDD-401D-9271-43CDF0CB1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14626432-F701-402D-AEA8-C7803AEAE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8CBC057B-3BBE-4E20-A0FB-F91CA5F0B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06560AA2-9AEB-485E-8308-0C172D456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"/>
            <a:ext cx="289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Tasks shown as a directed graph.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32D849C4-91C0-4B70-B6AC-089AB334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Topological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658B92-10BB-4D4D-AD07-18CA3D37A272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DC946A-C1BD-40D4-8CE4-0BA97E74F6C2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528637-9A4D-402E-9859-14203A78172E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5F3CCA-827F-43C6-953A-C26450FB55BA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DB613E-4D50-40F5-8406-63C1665182D5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515EBE-3494-4A05-9071-DFD0D144EB84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B1E308-EF4F-4ABE-B416-5F5AAC4785D9}"/>
              </a:ext>
            </a:extLst>
          </p:cNvPr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CA337F-971C-4788-95E8-D8B5FB45726A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3A47FC-629A-449F-8603-D74247920852}"/>
              </a:ext>
            </a:extLst>
          </p:cNvPr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ACBF13-147C-4296-A5C6-D68DD1C86E43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C329D9-3CF4-40A5-A5F3-716192D34AFB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61635-BEEB-4844-8F39-D9D005152C70}"/>
              </a:ext>
            </a:extLst>
          </p:cNvPr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C206D6-0C11-4AD8-B4B7-D108F6BE403F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C57A0B-DE28-4FEC-A74B-FF536F3A16CE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76D30F8-F998-4176-84FE-F1620DDD8D18}"/>
              </a:ext>
            </a:extLst>
          </p:cNvPr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65566" name="TextBox 51">
            <a:extLst>
              <a:ext uri="{FF2B5EF4-FFF2-40B4-BE49-F238E27FC236}">
                <a16:creationId xmlns:a16="http://schemas.microsoft.com/office/drawing/2014/main" id="{253517AD-8C5E-4F20-8E6A-F99788AD0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altLang="en-US" sz="1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533868-8D55-42B7-A6C7-219B9A8669E5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FAD2BBD-BBDD-4E5B-B4E4-A4346C3D2BAD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65571" name="TextBox 55">
            <a:extLst>
              <a:ext uri="{FF2B5EF4-FFF2-40B4-BE49-F238E27FC236}">
                <a16:creationId xmlns:a16="http://schemas.microsoft.com/office/drawing/2014/main" id="{C09B0BB5-1FCF-4074-804D-98AD98025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alt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8B44F1-01CC-458A-867B-C76AFAAF7239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5575" name="TextBox 30">
            <a:extLst>
              <a:ext uri="{FF2B5EF4-FFF2-40B4-BE49-F238E27FC236}">
                <a16:creationId xmlns:a16="http://schemas.microsoft.com/office/drawing/2014/main" id="{896F0A38-671D-422B-B94B-8A9900986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 sz="1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230179-A28D-493B-BA1C-3E1FAC1E0568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5579" name="TextBox 33">
            <a:extLst>
              <a:ext uri="{FF2B5EF4-FFF2-40B4-BE49-F238E27FC236}">
                <a16:creationId xmlns:a16="http://schemas.microsoft.com/office/drawing/2014/main" id="{7217E4FD-BF2D-4B8F-9A8B-701418218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28A110-1841-4729-AF0C-51CBE1089A18}"/>
              </a:ext>
            </a:extLst>
          </p:cNvPr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ABF3C8-8B47-4CE5-A585-7FD1E63A78FA}"/>
              </a:ext>
            </a:extLst>
          </p:cNvPr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81C598-239D-4804-986B-EB2757C4E003}"/>
              </a:ext>
            </a:extLst>
          </p:cNvPr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296316E-F4A6-4D31-B8A6-41D501DB1971}"/>
              </a:ext>
            </a:extLst>
          </p:cNvPr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68606E-1CD3-46E3-9DAE-7925B1E5026C}"/>
              </a:ext>
            </a:extLst>
          </p:cNvPr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47358E-D712-42DB-BFCC-C5AF9146A821}"/>
              </a:ext>
            </a:extLst>
          </p:cNvPr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05C8C3E-EB0F-44C4-A63A-2A57395096ED}"/>
              </a:ext>
            </a:extLst>
          </p:cNvPr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9DB686-2CA3-4D23-A61B-11EA83F8D46B}"/>
              </a:ext>
            </a:extLst>
          </p:cNvPr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AC0742-1800-4C0D-BAD0-89698E9AB8DA}"/>
              </a:ext>
            </a:extLst>
          </p:cNvPr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8788D65-92F2-43D7-816A-EAD5197BBEBB}"/>
              </a:ext>
            </a:extLst>
          </p:cNvPr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3A1A77-E0B8-46AF-96EF-290E25257DEB}"/>
              </a:ext>
            </a:extLst>
          </p:cNvPr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4D83D56-DC47-4E36-8169-F93F75F15147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5596" name="TextBox 62">
            <a:extLst>
              <a:ext uri="{FF2B5EF4-FFF2-40B4-BE49-F238E27FC236}">
                <a16:creationId xmlns:a16="http://schemas.microsoft.com/office/drawing/2014/main" id="{B2381673-43D8-40FB-9FD3-AD76BE23B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12</a:t>
            </a:r>
            <a:endParaRPr lang="en-CA" altLang="en-US" sz="18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F82ACB-055F-43F9-BB1B-D8015756D867}"/>
              </a:ext>
            </a:extLst>
          </p:cNvPr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C8270F-63A6-49E5-AF90-64AADC030AA6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13</a:t>
            </a:r>
            <a:endParaRPr lang="en-CA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7B09EC-B4D3-410B-85DF-E081677576C1}"/>
              </a:ext>
            </a:extLst>
          </p:cNvPr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8AC228-E725-4E4E-8007-A44D89040BCA}"/>
              </a:ext>
            </a:extLst>
          </p:cNvPr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done as (</a:t>
            </a:r>
            <a:r>
              <a:rPr lang="sk-SK" sz="2000" b="1" dirty="0"/>
              <a:t>b</a:t>
            </a:r>
            <a:r>
              <a:rPr lang="sk-SK" sz="2000" dirty="0"/>
              <a:t>,</a:t>
            </a:r>
            <a:r>
              <a:rPr lang="sk-SK" sz="2000" b="1" dirty="0"/>
              <a:t>d</a:t>
            </a:r>
            <a:r>
              <a:rPr lang="sk-SK" sz="2000" dirty="0"/>
              <a:t>) is a cross edge =&gt; now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9C0E26E-8A9B-4D8B-86A6-A7E97BD41A6E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5604" name="TextBox 58">
            <a:extLst>
              <a:ext uri="{FF2B5EF4-FFF2-40B4-BE49-F238E27FC236}">
                <a16:creationId xmlns:a16="http://schemas.microsoft.com/office/drawing/2014/main" id="{59065EC9-5A8E-48C1-947F-0186CA1F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11</a:t>
            </a:r>
            <a:endParaRPr lang="en-CA" altLang="en-US" sz="1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955103-2509-495D-838D-82F80A0B44CB}"/>
              </a:ext>
            </a:extLst>
          </p:cNvPr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795762-7CB1-41F0-912D-E8F88385FF20}"/>
              </a:ext>
            </a:extLst>
          </p:cNvPr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558E472-2657-4A02-9C7A-416E449D45E2}"/>
              </a:ext>
            </a:extLst>
          </p:cNvPr>
          <p:cNvSpPr txBox="1"/>
          <p:nvPr/>
        </p:nvSpPr>
        <p:spPr>
          <a:xfrm>
            <a:off x="5429250" y="56435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a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3E6FA-C99A-4E09-B17F-0FA68AB45645}"/>
              </a:ext>
            </a:extLst>
          </p:cNvPr>
          <p:cNvSpPr/>
          <p:nvPr/>
        </p:nvSpPr>
        <p:spPr>
          <a:xfrm>
            <a:off x="85725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a</a:t>
            </a:r>
            <a:endParaRPr lang="en-CA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69D4F4-A649-49BA-8C20-BD48317BE2F8}"/>
              </a:ext>
            </a:extLst>
          </p:cNvPr>
          <p:cNvCxnSpPr/>
          <p:nvPr/>
        </p:nvCxnSpPr>
        <p:spPr>
          <a:xfrm>
            <a:off x="57150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1CA79EF-17B8-4AF1-A2D9-784E8F0C0E31}"/>
              </a:ext>
            </a:extLst>
          </p:cNvPr>
          <p:cNvSpPr txBox="1"/>
          <p:nvPr/>
        </p:nvSpPr>
        <p:spPr>
          <a:xfrm>
            <a:off x="5000625" y="2500313"/>
            <a:ext cx="4000500" cy="1323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WE HAVE THE RESULT!</a:t>
            </a:r>
          </a:p>
          <a:p>
            <a:pPr lvl="1" indent="-45720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600" b="1" dirty="0"/>
              <a:t> </a:t>
            </a:r>
            <a:endParaRPr lang="sk-SK" sz="500" b="1" dirty="0"/>
          </a:p>
          <a:p>
            <a:pPr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 startAt="3"/>
              <a:defRPr/>
            </a:pPr>
            <a:r>
              <a:rPr lang="en-CA" sz="2400" dirty="0"/>
              <a:t>return the linked list of vertices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804956-8F00-4012-9AEB-2BC7AF5127D4}"/>
              </a:ext>
            </a:extLst>
          </p:cNvPr>
          <p:cNvCxnSpPr/>
          <p:nvPr/>
        </p:nvCxnSpPr>
        <p:spPr>
          <a:xfrm rot="10800000" flipV="1">
            <a:off x="4500563" y="3429000"/>
            <a:ext cx="2786062" cy="242887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64" grpId="0" animBg="1"/>
      <p:bldP spid="67" grpId="0" animBg="1"/>
      <p:bldP spid="44" grpId="0" animBg="1"/>
      <p:bldP spid="69" grpId="0" animBg="1"/>
      <p:bldP spid="48" grpId="0" animBg="1"/>
      <p:bldP spid="7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A104742A-F7B1-44DF-A166-F6B99E70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Topological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D829A7-38A6-4F12-A672-C2A98E1C9915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556703-1489-498A-8341-BC49A6AE4D8C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43D29E-31B8-4AA9-A290-F6DD1158A603}"/>
              </a:ext>
            </a:extLst>
          </p:cNvPr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47C9D1-DB9E-4E0E-B5A7-E256C72CA71D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C90D4D-319A-4DB1-ADEB-2AAE14F865BF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19238D-9A9E-45AA-BC35-3E09A61341BD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804624-AFA6-4955-8817-755C3D286220}"/>
              </a:ext>
            </a:extLst>
          </p:cNvPr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F8706-8FAE-4F91-AC7A-3172F0985D36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9ED4D8-7A47-4FCC-B0E6-03D54A13721E}"/>
              </a:ext>
            </a:extLst>
          </p:cNvPr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47671C-724F-4C10-BD5F-E79838751328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DB3E64-727D-4986-939D-15915844E03B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6116E7-3541-45BB-BEFE-B06885C95F0B}"/>
              </a:ext>
            </a:extLst>
          </p:cNvPr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56D6CB-D6FF-4ADC-9CB3-3D5F49BD805D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11683C-CAED-4946-BCF8-FAA225ADCD95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89" name="TextBox 51">
            <a:extLst>
              <a:ext uri="{FF2B5EF4-FFF2-40B4-BE49-F238E27FC236}">
                <a16:creationId xmlns:a16="http://schemas.microsoft.com/office/drawing/2014/main" id="{5E0F9C20-FE3C-4554-84F4-FCAFA9924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211638"/>
            <a:ext cx="8572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 b="1"/>
              <a:t>f </a:t>
            </a:r>
            <a:r>
              <a:rPr lang="en-CA" altLang="en-US" sz="2000" b="1">
                <a:ea typeface="Cambria Math" panose="02040503050406030204" pitchFamily="18" charset="0"/>
                <a:cs typeface="Cambria Math" panose="02040503050406030204" pitchFamily="18" charset="0"/>
              </a:rPr>
              <a:t>= </a:t>
            </a:r>
            <a:r>
              <a:rPr lang="sk-SK" altLang="en-US" sz="2000" b="1"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altLang="en-US" sz="2000" b="1"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75F941-93C2-4AFC-A8BA-364D9C8CA329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E66ABB5-C711-4435-9252-CE0EF2427AA5}"/>
              </a:ext>
            </a:extLst>
          </p:cNvPr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66594" name="TextBox 55">
            <a:extLst>
              <a:ext uri="{FF2B5EF4-FFF2-40B4-BE49-F238E27FC236}">
                <a16:creationId xmlns:a16="http://schemas.microsoft.com/office/drawing/2014/main" id="{755F86EF-7027-4430-A2C4-E565CC82A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86125"/>
            <a:ext cx="8572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 b="1"/>
              <a:t>f </a:t>
            </a:r>
            <a:r>
              <a:rPr lang="en-CA" altLang="en-US" sz="2000" b="1">
                <a:ea typeface="Cambria Math" panose="02040503050406030204" pitchFamily="18" charset="0"/>
                <a:cs typeface="Cambria Math" panose="02040503050406030204" pitchFamily="18" charset="0"/>
              </a:rPr>
              <a:t>= </a:t>
            </a:r>
            <a:r>
              <a:rPr lang="sk-SK" altLang="en-US" sz="2000" b="1"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altLang="en-US" sz="2000" b="1"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1CD7EE-3A2E-44CC-8E9C-F55ECBC8979B}"/>
              </a:ext>
            </a:extLst>
          </p:cNvPr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6598" name="TextBox 30">
            <a:extLst>
              <a:ext uri="{FF2B5EF4-FFF2-40B4-BE49-F238E27FC236}">
                <a16:creationId xmlns:a16="http://schemas.microsoft.com/office/drawing/2014/main" id="{76118750-66AB-45DA-B0AB-B3B7BD1E3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214813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 b="1"/>
              <a:t>f </a:t>
            </a:r>
            <a:r>
              <a:rPr lang="en-CA" altLang="en-US" sz="2000" b="1">
                <a:ea typeface="Cambria Math" panose="02040503050406030204" pitchFamily="18" charset="0"/>
                <a:cs typeface="Cambria Math" panose="02040503050406030204" pitchFamily="18" charset="0"/>
              </a:rPr>
              <a:t>= </a:t>
            </a:r>
            <a:r>
              <a:rPr lang="sk-SK" altLang="en-US" sz="2000" b="1"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 sz="2000" b="1"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F9D1489-B6A3-408F-80E2-38A8132E8ECA}"/>
              </a:ext>
            </a:extLst>
          </p:cNvPr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6602" name="TextBox 33">
            <a:extLst>
              <a:ext uri="{FF2B5EF4-FFF2-40B4-BE49-F238E27FC236}">
                <a16:creationId xmlns:a16="http://schemas.microsoft.com/office/drawing/2014/main" id="{A081D4A0-C191-4837-85ED-E07C03C31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5214938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en-CA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 b="1"/>
              <a:t>f </a:t>
            </a:r>
            <a:r>
              <a:rPr lang="en-CA" altLang="en-US" sz="2000" b="1">
                <a:ea typeface="Cambria Math" panose="02040503050406030204" pitchFamily="18" charset="0"/>
                <a:cs typeface="Cambria Math" panose="02040503050406030204" pitchFamily="18" charset="0"/>
              </a:rPr>
              <a:t>= </a:t>
            </a:r>
            <a:r>
              <a:rPr lang="sk-SK" altLang="en-US" sz="2000" b="1"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 sz="2000" b="1"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6AEDD4-AD26-4A2C-B76B-681AE1651293}"/>
              </a:ext>
            </a:extLst>
          </p:cNvPr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58A0EB-CECE-4C2E-8AC7-7A32B5914D54}"/>
              </a:ext>
            </a:extLst>
          </p:cNvPr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DB3BFD-2260-4C26-A411-B5948AA2D8F1}"/>
              </a:ext>
            </a:extLst>
          </p:cNvPr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EB430B-7C64-4C82-BB56-1CD90D7F04D2}"/>
              </a:ext>
            </a:extLst>
          </p:cNvPr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F6D469-6DAE-401D-AF31-E52113184F44}"/>
              </a:ext>
            </a:extLst>
          </p:cNvPr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65FA15E-8E81-4B63-A2E3-BAAE3705D39C}"/>
              </a:ext>
            </a:extLst>
          </p:cNvPr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6A7E34-1448-4FB0-9109-99A79EA5C56D}"/>
              </a:ext>
            </a:extLst>
          </p:cNvPr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F43842-FD46-4D87-9A8A-F59BA0D1DC89}"/>
              </a:ext>
            </a:extLst>
          </p:cNvPr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01D5145-712C-4E4B-BCA0-923047284019}"/>
              </a:ext>
            </a:extLst>
          </p:cNvPr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FED754F-7EEA-4ED5-AC30-87A362B0F5F4}"/>
              </a:ext>
            </a:extLst>
          </p:cNvPr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F70DDFC-F116-47E3-A40D-B453A53C8CB1}"/>
              </a:ext>
            </a:extLst>
          </p:cNvPr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6618" name="TextBox 62">
            <a:extLst>
              <a:ext uri="{FF2B5EF4-FFF2-40B4-BE49-F238E27FC236}">
                <a16:creationId xmlns:a16="http://schemas.microsoft.com/office/drawing/2014/main" id="{C200EC27-8CC0-4612-BD52-A62C3BD2B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500313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 b="1"/>
              <a:t>f = </a:t>
            </a:r>
            <a:r>
              <a:rPr lang="sk-SK" altLang="en-US" sz="2000" b="1">
                <a:ea typeface="Cambria Math" panose="02040503050406030204" pitchFamily="18" charset="0"/>
                <a:cs typeface="Cambria Math" panose="02040503050406030204" pitchFamily="18" charset="0"/>
              </a:rPr>
              <a:t>12</a:t>
            </a:r>
            <a:endParaRPr lang="en-CA" altLang="en-US" sz="20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692625-7475-42C7-93E0-AD9332F37378}"/>
              </a:ext>
            </a:extLst>
          </p:cNvPr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13</a:t>
            </a:r>
            <a:endParaRPr lang="en-CA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BDF753D-47FC-45D2-B957-9DA7F1170717}"/>
              </a:ext>
            </a:extLst>
          </p:cNvPr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6623" name="TextBox 58">
            <a:extLst>
              <a:ext uri="{FF2B5EF4-FFF2-40B4-BE49-F238E27FC236}">
                <a16:creationId xmlns:a16="http://schemas.microsoft.com/office/drawing/2014/main" id="{E619F73D-7B1C-4008-9A2E-2CF3ACB74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7563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d = </a:t>
            </a:r>
            <a:r>
              <a:rPr lang="sk-SK" altLang="en-US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000" b="1"/>
              <a:t>f = </a:t>
            </a:r>
            <a:r>
              <a:rPr lang="sk-SK" altLang="en-US" sz="2000" b="1">
                <a:ea typeface="Cambria Math" panose="02040503050406030204" pitchFamily="18" charset="0"/>
                <a:cs typeface="Cambria Math" panose="02040503050406030204" pitchFamily="18" charset="0"/>
              </a:rPr>
              <a:t>11</a:t>
            </a:r>
            <a:endParaRPr lang="en-CA" altLang="en-US" sz="2000" b="1"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7BC0B82-99C3-45E4-9070-5FE22ADC741E}"/>
              </a:ext>
            </a:extLst>
          </p:cNvPr>
          <p:cNvSpPr/>
          <p:nvPr/>
        </p:nvSpPr>
        <p:spPr>
          <a:xfrm>
            <a:off x="150018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CA7887-2556-45B7-9D41-51E5150100EC}"/>
              </a:ext>
            </a:extLst>
          </p:cNvPr>
          <p:cNvCxnSpPr/>
          <p:nvPr/>
        </p:nvCxnSpPr>
        <p:spPr>
          <a:xfrm>
            <a:off x="121443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DF3BC4D-E0E7-40B8-9BBC-BDB5A8760439}"/>
              </a:ext>
            </a:extLst>
          </p:cNvPr>
          <p:cNvSpPr/>
          <p:nvPr/>
        </p:nvSpPr>
        <p:spPr>
          <a:xfrm>
            <a:off x="85725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a</a:t>
            </a:r>
            <a:endParaRPr lang="en-CA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556D900-93AA-4D36-ADED-351AEBB3756E}"/>
              </a:ext>
            </a:extLst>
          </p:cNvPr>
          <p:cNvCxnSpPr/>
          <p:nvPr/>
        </p:nvCxnSpPr>
        <p:spPr>
          <a:xfrm>
            <a:off x="57150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B96154D-5CD0-40FD-BCC7-A89785433148}"/>
              </a:ext>
            </a:extLst>
          </p:cNvPr>
          <p:cNvSpPr txBox="1"/>
          <p:nvPr/>
        </p:nvSpPr>
        <p:spPr>
          <a:xfrm>
            <a:off x="5000625" y="2071688"/>
            <a:ext cx="40005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The </a:t>
            </a:r>
            <a:r>
              <a:rPr lang="en-CA" sz="2400" dirty="0"/>
              <a:t>linked list </a:t>
            </a:r>
            <a:r>
              <a:rPr lang="sk-SK" sz="2400" dirty="0"/>
              <a:t>is sorted in </a:t>
            </a:r>
            <a:r>
              <a:rPr lang="en-US" sz="2400" b="1" dirty="0"/>
              <a:t>decreasing</a:t>
            </a:r>
            <a:r>
              <a:rPr lang="en-US" sz="2400" dirty="0"/>
              <a:t> order of finishing times </a:t>
            </a:r>
            <a:r>
              <a:rPr lang="en-US" sz="2400" b="1" dirty="0"/>
              <a:t>f</a:t>
            </a:r>
            <a:r>
              <a:rPr lang="sk-SK" sz="2400" dirty="0"/>
              <a:t>[] </a:t>
            </a:r>
            <a:endParaRPr lang="en-CA" sz="2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E1CB00-7330-4425-AE79-47DCD7EF5A57}"/>
              </a:ext>
            </a:extLst>
          </p:cNvPr>
          <p:cNvSpPr txBox="1"/>
          <p:nvPr/>
        </p:nvSpPr>
        <p:spPr>
          <a:xfrm>
            <a:off x="5000625" y="3486786"/>
            <a:ext cx="4000500" cy="1938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Note: If you redraw the graph so that all vertices are in a line ordered by a valid topological sort, then all edges point „</a:t>
            </a:r>
            <a:r>
              <a:rPr lang="sk-SK" sz="2400" b="1" dirty="0"/>
              <a:t>from</a:t>
            </a:r>
            <a:r>
              <a:rPr lang="sk-SK" sz="2400" dirty="0"/>
              <a:t> </a:t>
            </a:r>
            <a:r>
              <a:rPr lang="sk-SK" sz="2400" b="1" dirty="0"/>
              <a:t>left to right</a:t>
            </a:r>
            <a:r>
              <a:rPr lang="sk-SK" sz="2400" dirty="0"/>
              <a:t>“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1CDAE855-2CD0-45A6-A603-DCA45BFF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B976-8C2D-4445-AB5F-CEE880E9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Running time of topological sort: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CA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l-GR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Θ</a:t>
            </a:r>
            <a:r>
              <a:rPr lang="en-CA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(n + m)</a:t>
            </a:r>
            <a:br>
              <a:rPr lang="en-CA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CA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where </a:t>
            </a:r>
            <a:r>
              <a:rPr lang="en-CA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CA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=|</a:t>
            </a:r>
            <a:r>
              <a:rPr lang="en-CA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lang="en-CA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| and</a:t>
            </a:r>
            <a:r>
              <a:rPr lang="en-CA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</a:t>
            </a:r>
            <a:r>
              <a:rPr lang="en-CA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=|</a:t>
            </a:r>
            <a:r>
              <a:rPr lang="en-CA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CA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|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CA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CA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Why? Depth first search takes </a:t>
            </a:r>
            <a:r>
              <a:rPr lang="el-GR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Θ</a:t>
            </a:r>
            <a:r>
              <a:rPr lang="en-CA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(n + m) </a:t>
            </a:r>
            <a:r>
              <a:rPr lang="en-CA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time in the worst case, and inserting into the front of a linked list takes </a:t>
            </a:r>
            <a:r>
              <a:rPr lang="el-GR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Θ</a:t>
            </a:r>
            <a:r>
              <a:rPr lang="en-CA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(1) </a:t>
            </a:r>
            <a:r>
              <a:rPr lang="en-CA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41A4-9F31-C6E3-B777-2D750EAE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072540"/>
            <a:ext cx="2487403" cy="2822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4B04B1-6A48-BE4A-A191-841C986E13DF}"/>
              </a:ext>
            </a:extLst>
          </p:cNvPr>
          <p:cNvSpPr txBox="1"/>
          <p:nvPr/>
        </p:nvSpPr>
        <p:spPr>
          <a:xfrm>
            <a:off x="179512" y="40466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Find the number of different topological orderings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9A16A-5DD3-5B6F-3660-E90AC08638E7}"/>
              </a:ext>
            </a:extLst>
          </p:cNvPr>
          <p:cNvSpPr txBox="1"/>
          <p:nvPr/>
        </p:nvSpPr>
        <p:spPr>
          <a:xfrm>
            <a:off x="203847" y="4221088"/>
            <a:ext cx="45476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For the given graph, following </a:t>
            </a: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different topological orderings are possible:</a:t>
            </a: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A B C D E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A B D C E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FD129B-0FE6-8EB0-09FC-C4A98B986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082325"/>
            <a:ext cx="3489069" cy="2670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FD774-7BDE-74AF-0F6C-6E15A9A65288}"/>
              </a:ext>
            </a:extLst>
          </p:cNvPr>
          <p:cNvSpPr txBox="1"/>
          <p:nvPr/>
        </p:nvSpPr>
        <p:spPr>
          <a:xfrm>
            <a:off x="4572000" y="4221088"/>
            <a:ext cx="45476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For the given graph, following </a:t>
            </a: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4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different topological orderings are possible-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1 2 3 4 5 6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1 2 3 4 6 5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1 3 2 4 5 6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1 3 2 4 6 5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15938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DAD7-346C-4DCF-8DE9-9F02134B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Topological Sort using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E314-91A8-4C0F-851F-09542EF28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354441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ea typeface="+mn-ea"/>
              </a:rPr>
              <a:t>To create a topological sort from a DAG</a:t>
            </a:r>
          </a:p>
          <a:p>
            <a:pPr>
              <a:defRPr/>
            </a:pPr>
            <a:endParaRPr lang="en-US" sz="2400" dirty="0">
              <a:ea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ea typeface="+mn-ea"/>
              </a:rPr>
              <a:t>1- Final linked list is empty</a:t>
            </a:r>
          </a:p>
          <a:p>
            <a:pPr marL="400050" lvl="1" indent="0">
              <a:buFontTx/>
              <a:buNone/>
              <a:defRPr/>
            </a:pPr>
            <a:endParaRPr lang="en-US" sz="2000" b="1" dirty="0">
              <a:solidFill>
                <a:srgbClr val="800000"/>
              </a:solidFill>
              <a:ea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ea typeface="+mn-ea"/>
              </a:rPr>
              <a:t>2- Run DFS</a:t>
            </a:r>
          </a:p>
          <a:p>
            <a:pPr marL="400050" lvl="1" indent="0">
              <a:buFontTx/>
              <a:buNone/>
              <a:defRPr/>
            </a:pPr>
            <a:endParaRPr lang="en-US" sz="2000" b="1" dirty="0">
              <a:solidFill>
                <a:srgbClr val="800000"/>
              </a:solidFill>
              <a:ea typeface="+mn-ea"/>
            </a:endParaRPr>
          </a:p>
          <a:p>
            <a:pPr marL="400050" lvl="1" indent="0"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ea typeface="+mn-ea"/>
              </a:rPr>
              <a:t>3- When a node becomes black (finishes) insert it to the top of a </a:t>
            </a:r>
          </a:p>
          <a:p>
            <a:pPr marL="400050" lvl="1" indent="0"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ea typeface="+mn-ea"/>
              </a:rPr>
              <a:t>     linked list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ea typeface="+mn-ea"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A14F7A6-4AE2-4070-ADB7-C9F2DC2A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Algorithm for 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2710-1A63-4094-9DCD-DD417AD9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CA" sz="2400" dirty="0"/>
              <a:t>TOPOLOGICAL-SORT(</a:t>
            </a:r>
            <a:r>
              <a:rPr lang="en-CA" sz="2400" b="1" dirty="0"/>
              <a:t>G</a:t>
            </a:r>
            <a:r>
              <a:rPr lang="en-CA" sz="2400" dirty="0"/>
              <a:t>):</a:t>
            </a:r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endParaRPr lang="en-CA" sz="2000" dirty="0"/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000" dirty="0"/>
              <a:t>Call DFS(G) to compute </a:t>
            </a:r>
            <a:r>
              <a:rPr lang="en-CA" sz="2000" b="1" dirty="0"/>
              <a:t>finishing</a:t>
            </a:r>
            <a:r>
              <a:rPr lang="en-CA" sz="2000" dirty="0"/>
              <a:t> times </a:t>
            </a:r>
            <a:r>
              <a:rPr lang="en-CA" sz="2000" b="1" dirty="0"/>
              <a:t>f</a:t>
            </a:r>
            <a:r>
              <a:rPr lang="en-CA" sz="2000" dirty="0"/>
              <a:t>[</a:t>
            </a:r>
            <a:r>
              <a:rPr lang="en-CA" sz="2000" b="1" dirty="0"/>
              <a:t>v</a:t>
            </a:r>
            <a:r>
              <a:rPr lang="en-CA" sz="2000" dirty="0"/>
              <a:t>] for each vertex </a:t>
            </a:r>
            <a:r>
              <a:rPr lang="en-CA" sz="2000" b="1" dirty="0"/>
              <a:t>v</a:t>
            </a:r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000" dirty="0"/>
              <a:t>As each vertex is finished, insert it onto the </a:t>
            </a:r>
            <a:r>
              <a:rPr lang="en-CA" sz="2000" b="1" dirty="0"/>
              <a:t>front </a:t>
            </a:r>
            <a:r>
              <a:rPr lang="en-CA" sz="2000" dirty="0"/>
              <a:t>of a linked list</a:t>
            </a:r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000" dirty="0"/>
              <a:t>Return the linked list of vertices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CA" sz="2400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CA" sz="2400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CA" sz="2400" dirty="0"/>
              <a:t>Note that the result is just a list of vertices in order of </a:t>
            </a:r>
            <a:r>
              <a:rPr lang="en-CA" sz="2400" b="1" dirty="0"/>
              <a:t>decreasing</a:t>
            </a:r>
            <a:r>
              <a:rPr lang="en-CA" sz="2400" dirty="0"/>
              <a:t> finish times </a:t>
            </a:r>
            <a:r>
              <a:rPr lang="en-CA" sz="2400" b="1" dirty="0"/>
              <a:t>f</a:t>
            </a:r>
            <a:r>
              <a:rPr lang="en-CA" sz="24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62428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84EEF4FE-7726-4B94-AD88-9E3C0847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5F7E58E6-307F-4CF2-937E-D7E85FE1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1F37D85B-2280-483F-9E74-46D98CF61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62E01CB5-79D1-4FD2-97C4-E89B1CB0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C730D984-FDAC-4C8E-8282-1AE1E2A7C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9A04D552-6662-451E-86F0-40CB77270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F1981500-2C03-464D-8FBE-AE8559D36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56371A32-59FF-49AC-B811-F3C96E59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E4AEF267-E148-4D35-923E-00B90B948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EEB1BCEC-4C08-4306-9158-0A6819EF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59E05A0F-0D9B-4EF5-A6C9-78A6FDE9B6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36E85C3B-4960-4F3C-B36B-178293449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0E020BA2-6C57-4155-B256-4024B9F4A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BC972D99-AD2D-4903-A0D6-263AA5CE0C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F2639838-347C-4FAA-B93A-CAD584126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A9406F94-4F70-480E-9C71-7492D04476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B16FDDA8-8F6D-4C9E-AC2A-2944555CD6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9FB7D5AC-CB6C-475B-BB5D-56A883BD2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91D7DBE4-F02E-4FBC-99FA-183CE19F0B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666D5461-41EC-464F-8478-11FE232C9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A4EECF50-4F27-4DC4-BD50-B9AEBCCF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E82D5A50-1F53-41E8-BEC2-93150CB0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9170295E-A38D-413F-83C4-18621D8DF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54B7DD49-E112-46FC-81B6-0F225177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2A47BC42-D859-439A-AB86-2346913A1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1CF57965-6122-42BE-9731-CED92969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337BC3D8-BBBD-4CC1-90B3-A45BBB4A9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B69FC713-C136-4C15-8B4C-566895F6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5855CF53-B221-47CA-B98F-786F29EFF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4085339E-883F-4FF6-8F37-0203A988A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89F5C089-5A47-436F-B607-213EFBA4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997CE4F9-D586-4E7B-A545-627373D83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9FC19E03-1352-4442-8770-BE02F8F99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1D1BAC08-9716-4EB9-B9FE-BE2D95696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2102536C-AC40-452B-9A34-08151AEEA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0FEAC33F-E437-42DE-825E-9D8663283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D9CB3E73-B6D3-42EA-80BC-FCD2FB703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3BE9572A-A323-4A34-8ECD-BD977130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CCE4B2A9-4A01-49EE-9CA6-7D320855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D8C801A2-F1A8-4F14-9BC5-DBAD92230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1A4E58C9-56C9-42DC-A869-9C488C5445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DA919723-AB4B-4954-97BE-67999418E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0FDDF7CC-102A-4844-8305-3CBE2E943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28CB17C1-3425-4D90-846C-8F45C3A854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25F25157-5B72-4E33-95BC-C873B99C1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2161415B-D9D4-4828-BFED-D1F7D06919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3AF6DC60-638D-4228-ABCF-73ACBBF0E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7A69BD5B-3CB9-4EBB-9077-35933E3D4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F9C68036-B5EE-433C-81C5-FFB3198A03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00"/>
              </a:solidFill>
              <a:latin typeface="Times New Roman" charset="0"/>
              <a:cs typeface="+mn-cs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C18F7E91-DCDF-4B6E-88F7-01D0FB9DD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7C7A2C27-A115-463B-A21B-573795673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8F32E7E1-F744-4DC7-8EE5-E069A1940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08760640-25E5-4F46-BD3F-F3747779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5F0A9F2C-8841-4B5E-854B-70341E32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7186DEAB-A5E4-4C1B-BE05-77098DE60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A3836999-1805-4A63-8899-7FCAA648B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68B31C0C-87B8-4743-9C30-8B953CB9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1E3DD538-1B12-41D4-85B9-EACAF81E5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C76BB5A4-17B9-4D63-99B8-A6DD49B44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0621F531-6E9A-4381-910C-2544AAB0D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cs typeface="+mn-cs"/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2991</Words>
  <Application>Microsoft Office PowerPoint</Application>
  <PresentationFormat>On-screen Show (4:3)</PresentationFormat>
  <Paragraphs>850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Arial</vt:lpstr>
      <vt:lpstr>Arimo</vt:lpstr>
      <vt:lpstr>Calibri</vt:lpstr>
      <vt:lpstr>Cambria Math</vt:lpstr>
      <vt:lpstr>Times New Roman</vt:lpstr>
      <vt:lpstr>Office Theme</vt:lpstr>
      <vt:lpstr>Blank Presentation</vt:lpstr>
      <vt:lpstr>Topological Sort</vt:lpstr>
      <vt:lpstr>Topological Sort</vt:lpstr>
      <vt:lpstr>Topological Sorting</vt:lpstr>
      <vt:lpstr>Topological Sort Example</vt:lpstr>
      <vt:lpstr>PowerPoint Presentation</vt:lpstr>
      <vt:lpstr>Topological Sort using DFS</vt:lpstr>
      <vt:lpstr>Algorithm for 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Topological Sort (an application of DFS)</vt:lpstr>
      <vt:lpstr>Topological Sorting Advantages</vt:lpstr>
      <vt:lpstr>Topological Sorting Advantages</vt:lpstr>
      <vt:lpstr>Topological Sorting Advantages</vt:lpstr>
      <vt:lpstr>Examples </vt:lpstr>
      <vt:lpstr>Examples </vt:lpstr>
      <vt:lpstr>Topological Sort</vt:lpstr>
      <vt:lpstr>Edge classification by DFS</vt:lpstr>
      <vt:lpstr>Edge classification by DFS</vt:lpstr>
      <vt:lpstr>DAGs and back edges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Time 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Sort (an application of DFS)</dc:title>
  <dc:creator>Tayyaba Zaheer</dc:creator>
  <cp:lastModifiedBy>Omaid Ghayyur</cp:lastModifiedBy>
  <cp:revision>103</cp:revision>
  <cp:lastPrinted>2014-03-24T21:35:56Z</cp:lastPrinted>
  <dcterms:created xsi:type="dcterms:W3CDTF">2014-03-18T22:30:03Z</dcterms:created>
  <dcterms:modified xsi:type="dcterms:W3CDTF">2022-05-06T03:28:26Z</dcterms:modified>
</cp:coreProperties>
</file>