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3" r:id="rId3"/>
  </p:sldMasterIdLst>
  <p:notesMasterIdLst>
    <p:notesMasterId r:id="rId22"/>
  </p:notesMasterIdLst>
  <p:sldIdLst>
    <p:sldId id="384" r:id="rId4"/>
    <p:sldId id="332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341" r:id="rId16"/>
    <p:sldId id="343" r:id="rId17"/>
    <p:sldId id="405" r:id="rId18"/>
    <p:sldId id="408" r:id="rId19"/>
    <p:sldId id="344" r:id="rId20"/>
    <p:sldId id="4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BC7"/>
    <a:srgbClr val="008000"/>
    <a:srgbClr val="B80000"/>
    <a:srgbClr val="160C5C"/>
    <a:srgbClr val="2C14DE"/>
    <a:srgbClr val="39DFE7"/>
    <a:srgbClr val="27558D"/>
    <a:srgbClr val="D20000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576" autoAdjust="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75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C187-C0AA-4A6A-BF8E-10F3D85C1A15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B042-BBAA-416E-A5FB-5C4192567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5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2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2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9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EF28-213B-449E-B5FB-08F76DE5D05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C835-0461-4220-9871-B87535D89DCA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8098-584D-4C07-89CD-99EA613F864F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2ED2-59F2-46E1-A82B-4907BDE70D45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FDE8A801-3294-48A6-976C-2B7CF7BA2B5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1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58F7-298A-4151-B16C-C2C185403B5A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3CBD76EB-74B2-4D73-AF9A-DBA8B53ABEE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6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BE3E-7AA3-4122-AAFE-9DA8A766819B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7F361FBD-0C46-4375-B6E6-EAF8B8AB53C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07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0332-DC1F-4F67-B6D6-24F25884FE25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3DD39ABB-A4EA-4602-BAAA-0B2B83589C9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39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8475-C4C1-49DE-B91D-61FC7550555A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A13E577A-EC09-48C6-ABB5-76D4659537B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81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DAF1-8D05-4A33-894D-DB4DC2BDC03A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51BAE7F3-E825-485E-9EBD-8DC61D701A1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54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080E-5EC0-422B-BDCA-E062156CAC52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01DD25D4-7C4C-4C3A-9F22-FFCDEC21728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90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90A7-5F4D-42DD-B4FA-A674061C9F46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85494D01-D121-4F40-ACFB-17DA10A5470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FA0A-9966-4514-92A6-D1A6326661CE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EAC7-6BF1-4237-867D-F56C2F6FACDB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6F717F50-17EA-4FD3-ADFE-3CF59FF643C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78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931F-94ED-4B01-9EE2-7AB044056F84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E85CF010-C9B8-4CF7-A690-C6D16F668A0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50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BF4-D3FA-401B-A4CA-8F0D6E84E004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CEBFAE39-67AC-40CE-A5AF-77FC7856258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0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2ED2-59F2-46E1-A82B-4907BDE70D45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FDE8A801-3294-48A6-976C-2B7CF7BA2B5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65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58F7-298A-4151-B16C-C2C185403B5A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3CBD76EB-74B2-4D73-AF9A-DBA8B53ABEE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42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BE3E-7AA3-4122-AAFE-9DA8A766819B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7F361FBD-0C46-4375-B6E6-EAF8B8AB53C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09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0332-DC1F-4F67-B6D6-24F25884FE25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3DD39ABB-A4EA-4602-BAAA-0B2B83589C9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42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8475-C4C1-49DE-B91D-61FC7550555A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A13E577A-EC09-48C6-ABB5-76D4659537B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83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DAF1-8D05-4A33-894D-DB4DC2BDC03A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51BAE7F3-E825-485E-9EBD-8DC61D701A1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88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080E-5EC0-422B-BDCA-E062156CAC52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01DD25D4-7C4C-4C3A-9F22-FFCDEC21728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6CF4-A1D6-4F46-81D0-E9D862845E13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90A7-5F4D-42DD-B4FA-A674061C9F46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85494D01-D121-4F40-ACFB-17DA10A5470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30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EAC7-6BF1-4237-867D-F56C2F6FACDB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6F717F50-17EA-4FD3-ADFE-3CF59FF643C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5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931F-94ED-4B01-9EE2-7AB044056F84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E85CF010-C9B8-4CF7-A690-C6D16F668A0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77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BF4-D3FA-401B-A4CA-8F0D6E84E004}" type="datetime1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5/13/2019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Slide </a:t>
            </a:r>
            <a:fld id="{CEBFAE39-67AC-40CE-A5AF-77FC7856258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8A1-38C3-4B36-8467-8DA0FBD44486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BAF-3390-49BF-9BED-B351D5540579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4D-C2F9-493A-9ADA-1D58255CE4E3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6592-5C82-4CA1-B41D-E89699C64A1E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4B8F-7931-4617-8A56-1B1244BA0E6C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CB98-655F-40C3-8EAE-2679E6973530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2231-4C72-4E4D-80F3-3121CF1736C5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5CB583A-5C2E-45DD-AD76-7BA4C7C185FA}" type="datetime1">
              <a:rPr lang="en-US" altLang="en-US" b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5/13/2019</a:t>
            </a:fld>
            <a:endParaRPr lang="en-US" altLang="en-US" b="1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Slide </a:t>
            </a:r>
            <a:fld id="{BDA33B8D-EB2C-4D99-981A-4E851FB50481}" type="slidenum">
              <a:rPr lang="en-US" altLang="en-US" b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5CB583A-5C2E-45DD-AD76-7BA4C7C185FA}" type="datetime1">
              <a:rPr lang="en-US" altLang="en-US" b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5/13/2019</a:t>
            </a:fld>
            <a:endParaRPr lang="en-US" altLang="en-US" b="1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t>Slide </a:t>
            </a:r>
            <a:fld id="{BDA33B8D-EB2C-4D99-981A-4E851FB50481}" type="slidenum">
              <a:rPr lang="en-US" altLang="en-US" b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pPr marL="514350" indent="-514350" eaLnBrk="1" hangingPunct="1"/>
            <a:r>
              <a:rPr lang="en-US">
                <a:solidFill>
                  <a:srgbClr val="C00000"/>
                </a:solidFill>
              </a:rPr>
              <a:t>Bubble Sorting In C++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09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77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35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42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  5</a:t>
            </a:r>
          </a:p>
        </p:txBody>
      </p:sp>
      <p:sp>
        <p:nvSpPr>
          <p:cNvPr id="217104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7106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FF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FF"/>
                </a:solidFill>
                <a:latin typeface="Arial" panose="020B0604020202020204" pitchFamily="34" charset="0"/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412475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“Bubble Up” Algorithm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index &lt;- 1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last_compare_at &lt;- n 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exitif(index &gt; last_compare_at)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endif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index &lt;- 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endloop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47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No, Swap isn’t built in.</a:t>
            </a:r>
          </a:p>
        </p:txBody>
      </p:sp>
      <p:sp>
        <p:nvSpPr>
          <p:cNvPr id="407556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Procedure Swap(a, b isoftype in/out </a:t>
            </a:r>
            <a:r>
              <a:rPr lang="en-US" altLang="en-US" b="1">
                <a:solidFill>
                  <a:srgbClr val="FF003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t isoftype </a:t>
            </a:r>
            <a:r>
              <a:rPr lang="en-US" altLang="en-US" b="1">
                <a:solidFill>
                  <a:srgbClr val="FF0033"/>
                </a:solidFill>
                <a:latin typeface="Courier New" panose="02070309020205020404" pitchFamily="49" charset="0"/>
              </a:rPr>
              <a:t>Num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t &lt;- a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a &lt;- b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b &lt;- t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endprocedure // Swap</a:t>
            </a:r>
          </a:p>
        </p:txBody>
      </p:sp>
    </p:spTree>
    <p:extLst>
      <p:ext uri="{BB962C8B-B14F-4D97-AF65-F5344CB8AC3E}">
        <p14:creationId xmlns:p14="http://schemas.microsoft.com/office/powerpoint/2010/main" val="54639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780"/>
            <a:ext cx="7848600" cy="112222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a typeface="宋体" pitchFamily="2" charset="-122"/>
              </a:rPr>
              <a:t>Sorting An Array(Ascending)</a:t>
            </a:r>
            <a:br>
              <a:rPr lang="en-US" dirty="0">
                <a:solidFill>
                  <a:srgbClr val="C00000"/>
                </a:solidFill>
                <a:ea typeface="宋体" pitchFamily="2" charset="-122"/>
              </a:rPr>
            </a:br>
            <a:r>
              <a:rPr lang="en-US" dirty="0">
                <a:solidFill>
                  <a:srgbClr val="C00000"/>
                </a:solidFill>
                <a:ea typeface="宋体" pitchFamily="2" charset="-122"/>
              </a:rPr>
              <a:t>(Using bubble sort)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143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7586" name="Picture 2" descr="File:Bubble-sort-example-300px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00200"/>
            <a:ext cx="67310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780"/>
            <a:ext cx="78486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a typeface="宋体" pitchFamily="2" charset="-122"/>
              </a:rPr>
              <a:t>Sorting An Array(Ascending)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685800"/>
            <a:ext cx="8915400" cy="6172200"/>
          </a:xfrm>
        </p:spPr>
        <p:txBody>
          <a:bodyPr lIns="92075" tIns="46038" rIns="92075" bIns="46038" rtlCol="0">
            <a:no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a[10]={33,10,1,87,6,44,23,3,11,82};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i,j,temp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N=10;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lang="en-US" sz="24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&lt;N; </a:t>
            </a:r>
            <a:r>
              <a:rPr lang="en-US" sz="24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j=0; j&lt;N-i-1; j++)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a[j] &gt; a[j+1]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{	temp = a[j];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a[j] = a[j+1];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a[j+1] = temp;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algn="just">
              <a:lnSpc>
                <a:spcPct val="90000"/>
              </a:lnSpc>
              <a:defRPr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780"/>
            <a:ext cx="78486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a typeface="宋体" pitchFamily="2" charset="-122"/>
              </a:rPr>
              <a:t>Sorting An Array(Ascending)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" y="751855"/>
            <a:ext cx="5238750" cy="527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260" y="2060848"/>
            <a:ext cx="478278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780"/>
            <a:ext cx="78486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a typeface="宋体" pitchFamily="2" charset="-122"/>
              </a:rPr>
              <a:t>Sorting An Array(Ascending)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09" y="927898"/>
            <a:ext cx="3850481" cy="500776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371600"/>
            <a:ext cx="43559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Bubble Sorting in C++ </a:t>
            </a:r>
            <a:br>
              <a:rPr lang="en-US" altLang="en-US"/>
            </a:br>
            <a:r>
              <a:rPr lang="en-US" altLang="en-US"/>
              <a:t>Using Flag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522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780"/>
            <a:ext cx="78486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a typeface="宋体" pitchFamily="2" charset="-122"/>
              </a:rPr>
              <a:t>Sorting An Array(Descending)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685800"/>
            <a:ext cx="8915400" cy="6172200"/>
          </a:xfrm>
        </p:spPr>
        <p:txBody>
          <a:bodyPr lIns="92075" tIns="46038" rIns="92075" bIns="46038" rtlCol="0">
            <a:no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a[10]={33,10,1,87,6,44,23,3,11,82};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i,j,temp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N=10;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lang="en-US" sz="24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&lt;N; </a:t>
            </a:r>
            <a:r>
              <a:rPr lang="en-US" sz="24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j=0; j&lt;N-i-1; j++)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a[j] &lt; a[j+1]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{	temp = a[j];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a[j] = a[j+1];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a[j+1] = temp;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algn="just">
              <a:lnSpc>
                <a:spcPct val="90000"/>
              </a:lnSpc>
              <a:defRPr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780"/>
            <a:ext cx="78486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a typeface="宋体" pitchFamily="2" charset="-122"/>
              </a:rPr>
              <a:t>Sorting An Array(Descending)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" y="836712"/>
            <a:ext cx="5267325" cy="5534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560" y="2132856"/>
            <a:ext cx="4644727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7848600" cy="8382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ea typeface="宋体" pitchFamily="2" charset="-122"/>
              </a:rPr>
              <a:t>Sorting An Array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066800"/>
            <a:ext cx="8915400" cy="5791200"/>
          </a:xfrm>
        </p:spPr>
        <p:txBody>
          <a:bodyPr lIns="92075" tIns="46038" rIns="92075" bIns="46038" rtlCol="0">
            <a:normAutofit fontScale="92500"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3400" b="1" dirty="0">
                <a:solidFill>
                  <a:srgbClr val="C00000"/>
                </a:solidFill>
                <a:ea typeface="宋体" pitchFamily="2" charset="-122"/>
              </a:rPr>
              <a:t>Sorting</a:t>
            </a:r>
            <a:r>
              <a:rPr lang="en-US" sz="3400" dirty="0">
                <a:solidFill>
                  <a:srgbClr val="C00000"/>
                </a:solidFill>
                <a:ea typeface="宋体" pitchFamily="2" charset="-122"/>
              </a:rPr>
              <a:t>: 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Arranging values of an array in </a:t>
            </a:r>
            <a:r>
              <a:rPr lang="en-US" sz="3400" i="1" dirty="0">
                <a:solidFill>
                  <a:srgbClr val="2F1BC7"/>
                </a:solidFill>
                <a:ea typeface="宋体" pitchFamily="2" charset="-122"/>
              </a:rPr>
              <a:t>Ascending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or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Descending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order.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E.g.,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65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34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12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7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5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2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1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sz="3400" i="1" dirty="0">
                <a:solidFill>
                  <a:srgbClr val="C00000"/>
                </a:solidFill>
                <a:ea typeface="宋体" pitchFamily="2" charset="-122"/>
              </a:rPr>
              <a:t>{Descending order}</a:t>
            </a:r>
          </a:p>
          <a:p>
            <a:pPr lvl="0" algn="just">
              <a:lnSpc>
                <a:spcPct val="90000"/>
              </a:lnSpc>
              <a:defRPr/>
            </a:pP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	3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13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23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37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49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87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  </a:t>
            </a:r>
            <a:r>
              <a:rPr lang="en-US" sz="3400" i="1" dirty="0">
                <a:solidFill>
                  <a:srgbClr val="C00000"/>
                </a:solidFill>
                <a:ea typeface="宋体" pitchFamily="2" charset="-122"/>
              </a:rPr>
              <a:t>{Ascending order}</a:t>
            </a:r>
          </a:p>
          <a:p>
            <a:pPr algn="just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just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3400" b="1" dirty="0">
                <a:solidFill>
                  <a:srgbClr val="C00000"/>
                </a:solidFill>
                <a:ea typeface="宋体" pitchFamily="2" charset="-122"/>
              </a:rPr>
              <a:t>Bubble Sort</a:t>
            </a:r>
          </a:p>
          <a:p>
            <a:pPr algn="l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• </a:t>
            </a:r>
            <a:r>
              <a:rPr lang="en-US" dirty="0">
                <a:solidFill>
                  <a:srgbClr val="2F1BC7"/>
                </a:solidFill>
                <a:ea typeface="宋体" pitchFamily="2" charset="-122"/>
              </a:rPr>
              <a:t>Repeatedly stepping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through the array to be sorted, comparing each </a:t>
            </a:r>
            <a:r>
              <a:rPr lang="en-US" dirty="0">
                <a:solidFill>
                  <a:srgbClr val="2F1BC7"/>
                </a:solidFill>
                <a:ea typeface="宋体" pitchFamily="2" charset="-122"/>
              </a:rPr>
              <a:t>pair of adjacent items 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and </a:t>
            </a:r>
            <a:r>
              <a:rPr lang="en-US" dirty="0">
                <a:solidFill>
                  <a:srgbClr val="2F1BC7"/>
                </a:solidFill>
                <a:ea typeface="宋体" pitchFamily="2" charset="-122"/>
              </a:rPr>
              <a:t>swapping </a:t>
            </a:r>
          </a:p>
          <a:p>
            <a:pPr algn="l">
              <a:lnSpc>
                <a:spcPct val="90000"/>
              </a:lnSpc>
              <a:defRPr/>
            </a:pPr>
            <a:r>
              <a:rPr lang="en-US" dirty="0">
                <a:solidFill>
                  <a:srgbClr val="2F1BC7"/>
                </a:solidFill>
                <a:ea typeface="宋体" pitchFamily="2" charset="-122"/>
              </a:rPr>
              <a:t>them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i="1" dirty="0">
                <a:solidFill>
                  <a:srgbClr val="C00000"/>
                </a:solidFill>
                <a:ea typeface="宋体" pitchFamily="2" charset="-122"/>
              </a:rPr>
              <a:t>if they are in the wrong order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. The </a:t>
            </a:r>
            <a:r>
              <a:rPr lang="en-US" dirty="0">
                <a:solidFill>
                  <a:srgbClr val="2F1BC7"/>
                </a:solidFill>
                <a:ea typeface="宋体" pitchFamily="2" charset="-122"/>
              </a:rPr>
              <a:t>pass through the array 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is repeated </a:t>
            </a:r>
            <a:r>
              <a:rPr lang="en-US" dirty="0">
                <a:solidFill>
                  <a:srgbClr val="2F1BC7"/>
                </a:solidFill>
                <a:ea typeface="宋体" pitchFamily="2" charset="-122"/>
              </a:rPr>
              <a:t>until no swaps are needed 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(which indicates that the list is sorted)</a:t>
            </a:r>
            <a:endParaRPr lang="en-US" b="1" i="1" u="sng" dirty="0">
              <a:solidFill>
                <a:srgbClr val="2F1BC7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8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78881" name="Rectangle 3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altLang="en-US" sz="2800" b="1"/>
              <a:t>Sorting takes an unordered collection and makes it an ordered one.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35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42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77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1447800" y="4816475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1          2          3           4           5            6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5</a:t>
              </a: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12</a:t>
              </a: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35</a:t>
              </a: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42</a:t>
              </a: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77</a:t>
              </a: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101</a:t>
              </a: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1524000" y="2743200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4276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946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</a:t>
            </a:r>
            <a:r>
              <a:rPr lang="en-US" altLang="en-US" b="1">
                <a:solidFill>
                  <a:srgbClr val="3333FF"/>
                </a:solidFill>
              </a:rPr>
              <a:t>largest value</a:t>
            </a:r>
            <a:r>
              <a:rPr lang="en-US" altLang="en-US" b="1"/>
              <a:t> to the end using </a:t>
            </a:r>
            <a:r>
              <a:rPr lang="en-US" altLang="en-US" b="1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35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42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77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1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197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1972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73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74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75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76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77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78" name="Rectangle 2058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1979" name="Rectangle 2059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80" name="Rectangle 2060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35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81" name="Rectangle 2061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42</a:t>
            </a:r>
            <a:endParaRPr lang="en-US" altLang="en-US" sz="2400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211982" name="Rectangle 2062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  <a:endParaRPr lang="en-US" altLang="en-US" sz="2400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211983" name="Rectangle 2063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211984" name="Rectangle 2064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85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86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11990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211988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11989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299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300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300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35</a:t>
            </a:r>
            <a:endParaRPr lang="en-US" altLang="en-US" sz="2400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  <a:endParaRPr lang="en-US" altLang="en-US" sz="2400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21300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42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300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37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  <a:endParaRPr lang="en-US" altLang="en-US" sz="2400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35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42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14036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214037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14038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68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5044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45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46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47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48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49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50" name="Rectangle 1034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5051" name="Rectangle 1035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  <a:endParaRPr lang="en-US" altLang="en-US" sz="2400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215052" name="Rectangle 1036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53" name="Rectangle 1037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35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54" name="Rectangle 1038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42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55" name="Rectangle 1039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215056" name="Rectangle 1040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57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58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5063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FF"/>
                </a:solidFill>
                <a:latin typeface="Arial" panose="020B0604020202020204" pitchFamily="34" charset="0"/>
              </a:rPr>
              <a:t>No need to swap</a:t>
            </a:r>
          </a:p>
        </p:txBody>
      </p:sp>
    </p:spTree>
    <p:extLst>
      <p:ext uri="{BB962C8B-B14F-4D97-AF65-F5344CB8AC3E}">
        <p14:creationId xmlns:p14="http://schemas.microsoft.com/office/powerpoint/2010/main" val="291764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77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35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42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33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1          2          3          4            5            6</a:t>
            </a: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16084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216085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16086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prstClr val="black"/>
                  </a:solidFill>
                  <a:latin typeface="Arial" panose="020B0604020202020204" pitchFamily="34" charset="0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7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D65631BD7B344876510D6EE00220C" ma:contentTypeVersion="3" ma:contentTypeDescription="Create a new document." ma:contentTypeScope="" ma:versionID="bbda70f67a64fe08646bd184bf1fead5">
  <xsd:schema xmlns:xsd="http://www.w3.org/2001/XMLSchema" xmlns:xs="http://www.w3.org/2001/XMLSchema" xmlns:p="http://schemas.microsoft.com/office/2006/metadata/properties" xmlns:ns2="2899a155-2a47-4499-8be5-4abdb9e2e831" targetNamespace="http://schemas.microsoft.com/office/2006/metadata/properties" ma:root="true" ma:fieldsID="faaa76891f25d63d6d3a8a262fdfc7be" ns2:_="">
    <xsd:import namespace="2899a155-2a47-4499-8be5-4abdb9e2e8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9a155-2a47-4499-8be5-4abdb9e2e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46D29A-2CEF-4F2D-BE78-2D87C07D1970}"/>
</file>

<file path=customXml/itemProps2.xml><?xml version="1.0" encoding="utf-8"?>
<ds:datastoreItem xmlns:ds="http://schemas.openxmlformats.org/officeDocument/2006/customXml" ds:itemID="{DC7226EC-8C97-46F7-9E3A-38E8CFEB1799}"/>
</file>

<file path=customXml/itemProps3.xml><?xml version="1.0" encoding="utf-8"?>
<ds:datastoreItem xmlns:ds="http://schemas.openxmlformats.org/officeDocument/2006/customXml" ds:itemID="{A38888E1-6C01-425E-B2ED-CACB2768FC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</TotalTime>
  <Words>636</Words>
  <Application>Microsoft Office PowerPoint</Application>
  <PresentationFormat>On-screen Show (4:3)</PresentationFormat>
  <Paragraphs>176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Bubble Sorting In C++</vt:lpstr>
      <vt:lpstr>Sorting An Array</vt:lpstr>
      <vt:lpstr>Sorting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The “Bubble Up” Algorithm</vt:lpstr>
      <vt:lpstr>No, Swap isn’t built in.</vt:lpstr>
      <vt:lpstr>Sorting An Array(Ascending) (Using bubble sort)</vt:lpstr>
      <vt:lpstr>Sorting An Array(Ascending)</vt:lpstr>
      <vt:lpstr>Sorting An Array(Ascending)</vt:lpstr>
      <vt:lpstr>Sorting An Array(Ascending)</vt:lpstr>
      <vt:lpstr>Sorting An Array(Descending)</vt:lpstr>
      <vt:lpstr>Sorting An Array(Descending)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Tayyaba Zaheer</dc:creator>
  <cp:lastModifiedBy>Tayyaba Zaheer</cp:lastModifiedBy>
  <cp:revision>1119</cp:revision>
  <dcterms:created xsi:type="dcterms:W3CDTF">2012-08-28T12:59:58Z</dcterms:created>
  <dcterms:modified xsi:type="dcterms:W3CDTF">2019-05-13T08:48:30Z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0x010100BA8D65631BD7B344876510D6EE00220C</vt:lpwstr>
  </property>
</Properties>
</file>