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3" autoAdjust="0"/>
    <p:restoredTop sz="94660"/>
  </p:normalViewPr>
  <p:slideViewPr>
    <p:cSldViewPr snapToGrid="0">
      <p:cViewPr varScale="1">
        <p:scale>
          <a:sx n="65" d="100"/>
          <a:sy n="65" d="100"/>
        </p:scale>
        <p:origin x="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F31B-27E6-EE87-B03B-9436BD469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54C99-151F-1A56-F0EF-A2E63D773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C9E3A-9094-5C80-88DA-25228248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609C-5E26-47AC-BAA2-DFEC15E881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CB009-B216-BC8E-65F0-88B8CEB7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2407F-2743-5048-2EEB-E0DF90C3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7EDB-7183-4027-873C-24355A97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4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727F7-DA5B-F045-BF6D-434FCB0C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40D18-C347-4A7E-E15F-5D9604B42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879CC-612E-5D58-2802-764C3895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609C-5E26-47AC-BAA2-DFEC15E881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A7B9A-ACD8-AD44-5D25-5764C8BE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7AC3E-B977-F2D3-525E-8626A05E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7EDB-7183-4027-873C-24355A97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BAD12-9C38-8D3C-C53C-47C769F20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B9EE5-2908-D162-903E-24EDB6C45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5FB76-7311-415B-6B8E-3D662478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609C-5E26-47AC-BAA2-DFEC15E881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883F7-B790-429C-BD53-1E5AC9BB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88934-CD11-4BD5-3EC6-3A777C32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7EDB-7183-4027-873C-24355A97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8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14E9-2791-DE9E-373C-30F87BAF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2FE29-5E59-F054-2D2D-72951DE73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7EFD3-BB90-E4E6-9BAB-0B655110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609C-5E26-47AC-BAA2-DFEC15E881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D55DE-E0D5-D786-1D95-A9822D75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2899F-5AAF-8568-2AB6-AB09C32B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7EDB-7183-4027-873C-24355A97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F93BA-95E9-DC88-7DC1-3111062E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4C8F2-76AC-0A50-CFB1-E35B29B37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5A487-57F5-28D2-7541-610C4140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609C-5E26-47AC-BAA2-DFEC15E881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8F584-31FE-57BD-0DEA-B7809944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76B7C-5796-5A8F-48F0-7DEEA9B5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7EDB-7183-4027-873C-24355A97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2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54EE-518C-4116-CA5C-E3BEA265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4E49F-C7E9-7FB9-6449-E411B2B06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A99BA-5F86-D055-530B-4F8DBBA11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CD117-7001-3D32-470F-89E40898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609C-5E26-47AC-BAA2-DFEC15E881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6E169-4290-8E8E-38E9-FDC6F260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7A5F3-FFBC-8EE4-6528-A0947FCE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7EDB-7183-4027-873C-24355A97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8E50-FA96-540A-8EF5-1E2C93BF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997F9-44E9-C358-D57E-F2BF9A920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05D72-2747-A9EC-E619-E81F2C574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7EB3F-7B6C-65AB-9B86-53B1A9BD7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5DE7F-3D44-CAC4-B8C7-B2A771534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DFE2F-1A98-D7C0-27B6-67A5D05F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609C-5E26-47AC-BAA2-DFEC15E881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37220-A669-923E-2365-8400D0B0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6ADD8-C5F5-056E-54BE-BAAE9E16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7EDB-7183-4027-873C-24355A97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6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E3BE-896F-B9D7-664F-9BB54986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95B7AD-10B4-542F-F364-441B3443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609C-5E26-47AC-BAA2-DFEC15E881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EE0BC-A4CA-027D-6C50-E6673D20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30DC1-ACC5-EEA9-CFF4-FB34D9F4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7EDB-7183-4027-873C-24355A97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4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B6AEB-FAAA-D28F-BD7B-10194AC3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609C-5E26-47AC-BAA2-DFEC15E881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59B77-5CF3-9D1F-0B33-D45494A2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03C4C-1E95-B68D-1835-E1DE39B7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7EDB-7183-4027-873C-24355A97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9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E230-A4EE-9581-A613-13AC1959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827A8-9D88-E159-3953-2CA1AB9A1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290DB-2356-E86E-AC36-843B8ECFB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AC68F-C495-E253-1FEA-4311B9A7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609C-5E26-47AC-BAA2-DFEC15E881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39DE7-1462-945D-0F7C-6CD4E23F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62717-3C8D-4753-9316-9D20BD56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7EDB-7183-4027-873C-24355A97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2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B7DB-12E7-3814-9F89-A2797112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14AF3-BEC0-1188-5B31-654828213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9CB1D-0402-01C1-EE3F-7AD270A29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020E1-029E-C024-86A9-31847479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609C-5E26-47AC-BAA2-DFEC15E881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E9BBF-E450-2C71-ECAF-4798CFCF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859B5-892E-A7D7-3FC4-B840250E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7EDB-7183-4027-873C-24355A97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8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2C1F6-9F79-4811-E8C1-A2A4FE2D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1A61C-729E-FFD1-442F-0AEFF0A26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7E5F4-2259-3FB5-30AE-EE4442202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7609C-5E26-47AC-BAA2-DFEC15E8810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467A0-7D37-E52D-47C9-7283791E2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91839-8BF5-078D-44E9-E0E3F9335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07EDB-7183-4027-873C-24355A97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9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92F3-BD95-1F44-DE92-9633A1D0B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EDAA8-0AB0-1B43-9D4C-AD9492A95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8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5D0D-54DC-3496-13BD-9438266F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366"/>
            <a:ext cx="10515600" cy="752475"/>
          </a:xfrm>
        </p:spPr>
        <p:txBody>
          <a:bodyPr/>
          <a:lstStyle/>
          <a:p>
            <a:r>
              <a:rPr lang="en-US" dirty="0"/>
              <a:t>TOPOLOGICAL SORTING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F70A8-459D-2F2F-1079-96A9CFA74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33" y="801841"/>
            <a:ext cx="6149534" cy="59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2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D3A3-E374-08E4-80B4-664619B8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103187"/>
            <a:ext cx="10515600" cy="523875"/>
          </a:xfrm>
        </p:spPr>
        <p:txBody>
          <a:bodyPr>
            <a:normAutofit fontScale="90000"/>
          </a:bodyPr>
          <a:lstStyle/>
          <a:p>
            <a:r>
              <a:rPr lang="en-US" dirty="0"/>
              <a:t>KRUSKAL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3E52B-D5EE-1717-BA1C-17A9C4688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679" y="156155"/>
            <a:ext cx="5449721" cy="670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9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6619-27C9-D4BE-8259-C74EF77D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0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/>
              <a:t>PRIMS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915FA-B734-0E12-EA7E-AD4DEF939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847" y="0"/>
            <a:ext cx="5539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5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83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DE421937-08AF-1D48-A532-ED051D847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21453"/>
            <a:ext cx="5294716" cy="341509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C54F1B69-CAC1-A528-0047-F11588530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861063"/>
            <a:ext cx="5294715" cy="513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8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DEA7C415-84EC-E757-C4CF-F01D2919B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04" y="484631"/>
            <a:ext cx="4784599" cy="5888737"/>
          </a:xfrm>
          <a:prstGeom prst="rect">
            <a:avLst/>
          </a:prstGeom>
        </p:spPr>
      </p:pic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0504CA3B-6AD4-ACFF-49A2-EBB3119D5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3" y="484631"/>
            <a:ext cx="4784599" cy="59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0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D682AA3-5DF0-D1F9-F239-20638A113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82" y="643467"/>
            <a:ext cx="4498635" cy="5571066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FB19448E-75DC-6F83-43EA-1F5DC286F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489" y="643467"/>
            <a:ext cx="454041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0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ALGORITHMS PRACTICES</vt:lpstr>
      <vt:lpstr>TOPOLOGICAL SORTING</vt:lpstr>
      <vt:lpstr>KRUSKAL ALGORITHM</vt:lpstr>
      <vt:lpstr>PRIMS ALGORITHM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PRACTICES</dc:title>
  <dc:creator>Saif Ali</dc:creator>
  <cp:lastModifiedBy>Saif Ali</cp:lastModifiedBy>
  <cp:revision>2</cp:revision>
  <dcterms:created xsi:type="dcterms:W3CDTF">2022-11-18T06:51:54Z</dcterms:created>
  <dcterms:modified xsi:type="dcterms:W3CDTF">2022-11-18T07:01:34Z</dcterms:modified>
</cp:coreProperties>
</file>