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52" d="100"/>
          <a:sy n="52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99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29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05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75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8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01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1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21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7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18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46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0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D06998-C873-B9C0-7538-7A68309CB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b="1"/>
              <a:t>Graph Traversal:</a:t>
            </a:r>
            <a:br>
              <a:rPr lang="en-US" sz="4700" b="1"/>
            </a:br>
            <a:br>
              <a:rPr lang="en-US" sz="4700" b="1"/>
            </a:br>
            <a:r>
              <a:rPr lang="en-US" sz="4700" b="1"/>
              <a:t>Breadth First Search</a:t>
            </a:r>
            <a:br>
              <a:rPr lang="en-US" sz="4700" b="1"/>
            </a:br>
            <a:r>
              <a:rPr lang="en-US" sz="4700" b="1"/>
              <a:t>Depth First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C4499-4F3D-5633-1231-1C5BBC96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Exercise Question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EF1A9FB-F170-BD5E-0B90-297060C15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22" r="26758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99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D6162F-F5C2-86BD-A119-54F2C4BE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0" y="3956260"/>
            <a:ext cx="5734889" cy="199640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872768-4189-9E10-8D4C-094FE830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45" y="957878"/>
            <a:ext cx="8452254" cy="2998382"/>
          </a:xfrm>
        </p:spPr>
        <p:txBody>
          <a:bodyPr>
            <a:normAutofit/>
          </a:bodyPr>
          <a:lstStyle/>
          <a:p>
            <a:r>
              <a:rPr lang="en-US" sz="2000" dirty="0"/>
              <a:t>For each of the given graph, perform the </a:t>
            </a:r>
            <a:r>
              <a:rPr lang="en-US" sz="2000" b="1" dirty="0"/>
              <a:t>Breadth First Search:</a:t>
            </a:r>
          </a:p>
          <a:p>
            <a:pPr lvl="1"/>
            <a:r>
              <a:rPr lang="en-US" sz="1800" dirty="0"/>
              <a:t>Mention the source (starting node) for Traversal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Show all the steps of traversal in detail by maintaining Queue and Visited Nodes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Create the Traversal Trees with levels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716BA-4852-3BF7-B714-75B7753E5612}"/>
              </a:ext>
            </a:extLst>
          </p:cNvPr>
          <p:cNvSpPr txBox="1"/>
          <p:nvPr/>
        </p:nvSpPr>
        <p:spPr>
          <a:xfrm>
            <a:off x="400345" y="140732"/>
            <a:ext cx="7400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Breadth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4043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F08B-70D5-02B1-3F35-1BCD6EC5A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145" y="1070737"/>
            <a:ext cx="5210254" cy="470140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For the given adjacency matrix draw graph.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Mention the source (starting node) for Traversal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Show all the steps of traversal in detail by maintaining Queue and Visited Nodes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Create the Traversal Trees with levels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84A72-30DF-13FD-F24E-7F0BE0635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399" y="685970"/>
            <a:ext cx="5586904" cy="548605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55106E-EB10-8C52-824A-A4E9EA2FB6D0}"/>
              </a:ext>
            </a:extLst>
          </p:cNvPr>
          <p:cNvSpPr txBox="1"/>
          <p:nvPr/>
        </p:nvSpPr>
        <p:spPr>
          <a:xfrm>
            <a:off x="400345" y="140732"/>
            <a:ext cx="7400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Breadth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23088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F1C92C-77F7-AA2A-8A69-2ADD243F6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29" y="1240024"/>
            <a:ext cx="5411143" cy="51021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For each of the given graph, perform the </a:t>
            </a:r>
            <a:r>
              <a:rPr lang="en-US" sz="2000" b="1" dirty="0"/>
              <a:t>Depth First Search</a:t>
            </a:r>
            <a:r>
              <a:rPr lang="en-US" sz="2000" dirty="0"/>
              <a:t>: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Draw the graph against given adjacency matrix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Mention the source (starting node) for Traversal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Show all the steps of traversal in detail by maintaining Stack and Visited Nodes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Create the Traversal Trees with levels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221E6-464C-D878-DFF3-D02302822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334" y="1048724"/>
            <a:ext cx="5586904" cy="548605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6B408C-E76F-D625-60E6-A5E6E4EDA2E7}"/>
              </a:ext>
            </a:extLst>
          </p:cNvPr>
          <p:cNvSpPr txBox="1"/>
          <p:nvPr/>
        </p:nvSpPr>
        <p:spPr>
          <a:xfrm>
            <a:off x="342429" y="281449"/>
            <a:ext cx="8072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Depth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196875875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08D14047D4BE41A34E6CE2BCD2B825" ma:contentTypeVersion="2" ma:contentTypeDescription="Create a new document." ma:contentTypeScope="" ma:versionID="b1ffb609572d909070a5a6eb3fb45ece">
  <xsd:schema xmlns:xsd="http://www.w3.org/2001/XMLSchema" xmlns:xs="http://www.w3.org/2001/XMLSchema" xmlns:p="http://schemas.microsoft.com/office/2006/metadata/properties" xmlns:ns2="243e6539-876b-4b37-88b4-96681827f1ec" targetNamespace="http://schemas.microsoft.com/office/2006/metadata/properties" ma:root="true" ma:fieldsID="ab8acac9a46b8eb15e7ea6e5478f7e07" ns2:_="">
    <xsd:import namespace="243e6539-876b-4b37-88b4-96681827f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e6539-876b-4b37-88b4-96681827f1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A84DA6-8264-459C-97F3-76B838616C65}"/>
</file>

<file path=customXml/itemProps2.xml><?xml version="1.0" encoding="utf-8"?>
<ds:datastoreItem xmlns:ds="http://schemas.openxmlformats.org/officeDocument/2006/customXml" ds:itemID="{AE7C1991-F8A7-40EF-BC07-6CFD818E998E}"/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151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Neue Haas Grotesk Text Pro</vt:lpstr>
      <vt:lpstr>PunchcardVTI</vt:lpstr>
      <vt:lpstr>Graph Traversal:  Breadth First Search Depth First Search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Traversal:  Breadth First Search Depth First Search</dc:title>
  <dc:creator>Saif Ali</dc:creator>
  <cp:lastModifiedBy>Saif Ali</cp:lastModifiedBy>
  <cp:revision>2</cp:revision>
  <dcterms:created xsi:type="dcterms:W3CDTF">2022-10-27T09:16:17Z</dcterms:created>
  <dcterms:modified xsi:type="dcterms:W3CDTF">2022-10-28T07:32:39Z</dcterms:modified>
</cp:coreProperties>
</file>