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318" r:id="rId4"/>
    <p:sldId id="319" r:id="rId5"/>
    <p:sldId id="321" r:id="rId6"/>
    <p:sldId id="320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400" r:id="rId33"/>
    <p:sldId id="401" r:id="rId34"/>
    <p:sldId id="323" r:id="rId35"/>
    <p:sldId id="398" r:id="rId36"/>
    <p:sldId id="3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id Ghayyur" initials="OG" lastIdx="1" clrIdx="0">
    <p:extLst>
      <p:ext uri="{19B8F6BF-5375-455C-9EA6-DF929625EA0E}">
        <p15:presenceInfo xmlns:p15="http://schemas.microsoft.com/office/powerpoint/2012/main" userId="4c3ed0b4b184b9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03" autoAdjust="0"/>
  </p:normalViewPr>
  <p:slideViewPr>
    <p:cSldViewPr snapToGrid="0">
      <p:cViewPr varScale="1">
        <p:scale>
          <a:sx n="48" d="100"/>
          <a:sy n="48" d="100"/>
        </p:scale>
        <p:origin x="1018" y="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C1F4-85D0-48EF-86E7-46B1CA2C33C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54A2-94E0-4E69-AC9B-F5B853D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8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860-7994-4A16-BF4E-32024390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65CB-3858-4EB7-8AF4-EB9DDF379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52C0-F510-4E9C-BB5F-72C5F863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4134-FBA1-4043-A2B2-D91A656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3C43-B767-4106-810D-AEB35FE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FEE-77FB-4A60-B70A-9671FC9D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A6C5-F0C4-4B3E-B7D1-443CA728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F344-7C58-40EA-AA13-B6815F20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98D7-370A-4C44-84AB-21AA7BB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CE67-CF8C-490A-AB22-66AE19A0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C178A-3F8E-4205-B23B-DC07E0D5B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C713-0EBB-4A74-9770-A588142B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B2AC-1CA6-4B39-86EF-FF621897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A1E7-400A-4FB8-A265-DDCBDF61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7A6-9ED8-4D76-8F29-C95AFA1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9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5E94-ADFA-4157-ADCF-F30E4805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8719-C9DA-4EEB-9202-5489801D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4241-ADC0-4D6C-8AA7-B7EBD3DE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E711500-21F9-4D25-925E-FF297E170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61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51A7-B29A-47DA-B7D5-1F7B5427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5C6A-DA5F-4064-B90E-0A07ECC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CE1B-15B7-4614-ADD9-5FB42CFE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5F68415-A013-43C0-A58C-90F7523D8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32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0C0D-E9D9-492E-84C2-6C5577C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4F8-4092-4335-B26B-2972B81A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1429-7610-428F-8C6C-77F2472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C27B501-B95A-45E3-93D1-A22446A19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6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EE02-63A0-41CD-85D7-2BFBA55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39C60-1646-43E5-8F11-A41486C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DB07-22F9-4202-9345-786151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5B36D00-090E-4328-A28F-0AAF2594F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69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6338B-7260-4B56-AEF1-99010C4D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C4A2D-30C8-46B9-BFE9-E6BD4BE7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573E0-7379-42C0-AEAD-CDD113D6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7A289DF-C140-41AA-98FB-9E0D0F32D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43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BE13D-29A7-4024-A60C-BEC35FE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ADAD8-863E-40F4-B042-88A07511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712DE-8764-47DA-991A-A2154F7E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08F1500-945A-4E0C-A4CB-FC675E5A3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929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EDB4-C7A6-48AF-A421-84FA1278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F650E-CDE9-4FF3-A875-773C49A6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4D36-BB89-4869-86B7-6F84701D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890308D-D786-4678-820A-210A750EC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16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0712-1BB0-43A8-B862-BE0B78C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6ABE-F797-4543-8CCB-3BEA8589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A3C2-7E88-47F5-857B-3118AB11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57829F2-D54C-49EF-BCC9-A378A8CA5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CB97-243B-465B-8ADD-C30A815D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F876-D3DD-4D9A-BBCE-20C9C5A8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FA92-8A1B-4859-8634-3A60C99A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FBD9-5383-476F-927E-2E47AF68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2443-153D-475A-A694-E9578A13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43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C98B4-79C7-49FA-97BC-7E825129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62603-6D8B-4472-B45F-91D4A3C1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A45E-3D5C-4602-8378-BA34B219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EB48239-3BB9-4D44-BFAF-CE44634F2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856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FD5F-DF82-434E-BFDA-8B48EA9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F60F-DBC4-4FDD-A437-5AB08B62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0735-DC66-488C-94EC-C397E50A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903C041-080E-4F2F-8DD6-44777F483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139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B839-6D47-4456-B3C7-738168A9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6BF0-90CC-4F7D-804A-C66B1493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6ED7-4006-4275-91E2-EEC49083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6CFDC8B-E804-461A-B4B4-B69D67A28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36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E04B-0873-4A03-9CA3-391F017A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6371-50D7-4F34-9252-C9B7E7DE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D901-8DA9-4AE2-B695-DC5BC42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621799D-F0EA-494C-9EA4-2BC413961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C6-D9E4-4204-A8E1-B43B5FF4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D47C-A7A3-43E4-913E-EE120FFD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AB67-F3F4-44A6-A922-EA7709C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5B3E-F6AB-400F-8E7B-816CE6D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D911-D825-4A98-A3B0-9B6E3BC7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81EE-6751-4C7E-9581-0129A20E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5631-A86A-4631-A628-0F79B4FBB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687E7-E390-4441-A95C-E446F904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B67B-BB34-4DB3-A21C-153353A0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0C38-04CB-4D41-975E-0600CA8C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C6280-DFF0-4ACF-B3B5-A7119AA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994-984E-4994-A1DA-E0037199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0CC4-5FBE-44E1-AB24-525B2CAD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F429-AD81-4F7E-81BD-D5A31199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55E43-E6BB-42D2-86A8-9B0DC40B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2D9EC-E4B2-400D-B00E-6ECD160FB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8713-30E9-46BC-AE33-E9DBA68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4F913-0A0E-43A3-AE38-A1169697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FEDCD-2525-4819-BFF4-AD7D24B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C889-E125-4378-8603-801A212B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9AA4-AE7B-488A-B3F3-70F8277D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FB22-B14D-4668-8624-379C6C1A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E6EF-371D-4148-9F8E-CEBC8A1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F755F-2C22-4953-BFEC-5BF039D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DB7DD-09E4-4AD6-B73F-EF57D2E4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37A1-758B-4BB0-809D-D57923E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73-6A62-4FFF-A914-C282E0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0F7C-01B2-42C4-9C90-1A2546E5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B8B-AFB8-41C2-BAE8-50A69392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3320-2864-4EE4-8DCD-CAF1A13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E2DD-0E34-4CDC-BF1E-F420764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005D-C624-4B00-AE3B-8EDDD15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FD6-D015-4AB5-8157-7FCC6BBA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9EBAC-41DF-43B3-8840-6A9B0A611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E4FC0-A744-46C5-87C6-9B01A36B8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27A2-9120-41CE-BE34-86494BBB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D93B-71C0-4D81-A1E6-AE33DDD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8440-E9E6-4AB4-BBD9-B985550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1CC3-4FFA-4B53-A0F8-B683F47A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7BF6-6CE4-47FA-8E3D-236EC693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51D5-D11F-48BC-BA92-BFAF4E48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994D-AA9A-4C65-ABE6-6DC38222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1581-0CFF-4C7A-841A-07E645C6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92B3B5-65FF-452E-BDBF-D53E80678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1BC215-8AEB-45E6-A1F6-6DF433917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369C17-5CE9-4CA1-ABB7-EA393D48E3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0687E5-E2E9-4F3A-A3C1-B2EC82F505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E08CE3-3134-4857-9C85-3B2284A12C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0DEE3C-ADC6-426F-8B11-63C555AFC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91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D7-8854-4C1B-81CF-3FCD008B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AD2E10-D1FF-4F6A-A90A-5DEA204E7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41704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>
            <a:extLst>
              <a:ext uri="{FF2B5EF4-FFF2-40B4-BE49-F238E27FC236}">
                <a16:creationId xmlns:a16="http://schemas.microsoft.com/office/drawing/2014/main" id="{EB10231F-5582-49C8-944F-898F89DB54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5" name="Line 3">
            <a:extLst>
              <a:ext uri="{FF2B5EF4-FFF2-40B4-BE49-F238E27FC236}">
                <a16:creationId xmlns:a16="http://schemas.microsoft.com/office/drawing/2014/main" id="{38826B98-7C10-4900-B8A9-D64B73F66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C62EE718-9E06-43F4-A1F9-2497C996B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DDF1AAD7-EE51-48F2-B10A-B4733475D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8" name="Line 6">
            <a:extLst>
              <a:ext uri="{FF2B5EF4-FFF2-40B4-BE49-F238E27FC236}">
                <a16:creationId xmlns:a16="http://schemas.microsoft.com/office/drawing/2014/main" id="{614FD7FB-12D1-4EEF-B32D-C59675BFF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9" name="Line 7">
            <a:extLst>
              <a:ext uri="{FF2B5EF4-FFF2-40B4-BE49-F238E27FC236}">
                <a16:creationId xmlns:a16="http://schemas.microsoft.com/office/drawing/2014/main" id="{990A447E-0463-4248-9A32-54D789CF8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60" name="Line 8">
            <a:extLst>
              <a:ext uri="{FF2B5EF4-FFF2-40B4-BE49-F238E27FC236}">
                <a16:creationId xmlns:a16="http://schemas.microsoft.com/office/drawing/2014/main" id="{50522B88-8235-49E8-9355-C096DBE784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61" name="Oval 9">
            <a:extLst>
              <a:ext uri="{FF2B5EF4-FFF2-40B4-BE49-F238E27FC236}">
                <a16:creationId xmlns:a16="http://schemas.microsoft.com/office/drawing/2014/main" id="{7D4CB469-7C22-42DC-BDC0-680BA70F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4762" name="Oval 10">
            <a:extLst>
              <a:ext uri="{FF2B5EF4-FFF2-40B4-BE49-F238E27FC236}">
                <a16:creationId xmlns:a16="http://schemas.microsoft.com/office/drawing/2014/main" id="{AE3093B0-757E-43DD-9B99-14C8FF69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4763" name="Oval 11">
            <a:extLst>
              <a:ext uri="{FF2B5EF4-FFF2-40B4-BE49-F238E27FC236}">
                <a16:creationId xmlns:a16="http://schemas.microsoft.com/office/drawing/2014/main" id="{07C1E9D1-B8E9-4FAF-8919-F90AFE18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4764" name="Oval 12">
            <a:extLst>
              <a:ext uri="{FF2B5EF4-FFF2-40B4-BE49-F238E27FC236}">
                <a16:creationId xmlns:a16="http://schemas.microsoft.com/office/drawing/2014/main" id="{20D4AAF2-46B4-4FE9-96EE-36D1CC33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4765" name="Oval 13">
            <a:extLst>
              <a:ext uri="{FF2B5EF4-FFF2-40B4-BE49-F238E27FC236}">
                <a16:creationId xmlns:a16="http://schemas.microsoft.com/office/drawing/2014/main" id="{1873DE9D-DC85-49F3-903D-CCDB8BFB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4766" name="Oval 14">
            <a:extLst>
              <a:ext uri="{FF2B5EF4-FFF2-40B4-BE49-F238E27FC236}">
                <a16:creationId xmlns:a16="http://schemas.microsoft.com/office/drawing/2014/main" id="{DE16D447-F8AF-4E41-84C9-ACF05551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4767" name="Oval 15">
            <a:extLst>
              <a:ext uri="{FF2B5EF4-FFF2-40B4-BE49-F238E27FC236}">
                <a16:creationId xmlns:a16="http://schemas.microsoft.com/office/drawing/2014/main" id="{7096B69E-57AA-43BF-9E34-0D5D0E5E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4768" name="Oval 16">
            <a:extLst>
              <a:ext uri="{FF2B5EF4-FFF2-40B4-BE49-F238E27FC236}">
                <a16:creationId xmlns:a16="http://schemas.microsoft.com/office/drawing/2014/main" id="{3467EEDD-8B10-4105-AFE7-784CE015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4769" name="Oval 17">
            <a:extLst>
              <a:ext uri="{FF2B5EF4-FFF2-40B4-BE49-F238E27FC236}">
                <a16:creationId xmlns:a16="http://schemas.microsoft.com/office/drawing/2014/main" id="{0DEF4E70-0EF8-453A-A139-9DC7FB33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52B84E6C-6592-402D-8D6D-A0A53AC82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07BA5AC4-51DC-4BB3-B6EC-FD7369C40D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73" name="Text Box 22">
            <a:extLst>
              <a:ext uri="{FF2B5EF4-FFF2-40B4-BE49-F238E27FC236}">
                <a16:creationId xmlns:a16="http://schemas.microsoft.com/office/drawing/2014/main" id="{506FC798-812C-47C3-83CA-4B498C81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4679" name="Group 23">
            <a:extLst>
              <a:ext uri="{FF2B5EF4-FFF2-40B4-BE49-F238E27FC236}">
                <a16:creationId xmlns:a16="http://schemas.microsoft.com/office/drawing/2014/main" id="{3C04AC2B-0337-4E41-A230-7EDC15619684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803" name="Line 52">
            <a:extLst>
              <a:ext uri="{FF2B5EF4-FFF2-40B4-BE49-F238E27FC236}">
                <a16:creationId xmlns:a16="http://schemas.microsoft.com/office/drawing/2014/main" id="{1222F977-109B-42EC-96C1-B73ED81BF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804" name="Group 53">
            <a:extLst>
              <a:ext uri="{FF2B5EF4-FFF2-40B4-BE49-F238E27FC236}">
                <a16:creationId xmlns:a16="http://schemas.microsoft.com/office/drawing/2014/main" id="{72CF2BA6-FA67-418D-8A8D-CFA8B6FC89B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4809" name="Line 54">
              <a:extLst>
                <a:ext uri="{FF2B5EF4-FFF2-40B4-BE49-F238E27FC236}">
                  <a16:creationId xmlns:a16="http://schemas.microsoft.com/office/drawing/2014/main" id="{9A74104A-B356-4C27-8AC3-E04F8B0E6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810" name="Line 55">
              <a:extLst>
                <a:ext uri="{FF2B5EF4-FFF2-40B4-BE49-F238E27FC236}">
                  <a16:creationId xmlns:a16="http://schemas.microsoft.com/office/drawing/2014/main" id="{B13A1E4A-3482-485D-B6B4-67C550E9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811" name="Line 56">
              <a:extLst>
                <a:ext uri="{FF2B5EF4-FFF2-40B4-BE49-F238E27FC236}">
                  <a16:creationId xmlns:a16="http://schemas.microsoft.com/office/drawing/2014/main" id="{D5814D76-A188-4359-844E-3067EC53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4805" name="Text Box 57">
            <a:extLst>
              <a:ext uri="{FF2B5EF4-FFF2-40B4-BE49-F238E27FC236}">
                <a16:creationId xmlns:a16="http://schemas.microsoft.com/office/drawing/2014/main" id="{F07A4882-DB57-4831-9CE1-4D0128A3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nodes adjacent to C; cannot continue </a:t>
            </a:r>
            <a:r>
              <a:rPr lang="en-US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400" b="1" i="1">
                <a:solidFill>
                  <a:srgbClr val="000000"/>
                </a:solidFill>
                <a:sym typeface="Wingdings" panose="05000000000000000000" pitchFamily="2" charset="2"/>
              </a:rPr>
              <a:t>backtrack</a:t>
            </a:r>
            <a:r>
              <a:rPr lang="en-US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, i.e., pop stack and restore previous state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74806" name="Text Box 58">
            <a:extLst>
              <a:ext uri="{FF2B5EF4-FFF2-40B4-BE49-F238E27FC236}">
                <a16:creationId xmlns:a16="http://schemas.microsoft.com/office/drawing/2014/main" id="{6C021550-5E5A-4B65-8B30-39C58AEB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4807" name="Text Box 59">
            <a:extLst>
              <a:ext uri="{FF2B5EF4-FFF2-40B4-BE49-F238E27FC236}">
                <a16:creationId xmlns:a16="http://schemas.microsoft.com/office/drawing/2014/main" id="{77C39915-3C01-496F-BBE8-97D9855E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C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4808" name="Text Box 60">
            <a:extLst>
              <a:ext uri="{FF2B5EF4-FFF2-40B4-BE49-F238E27FC236}">
                <a16:creationId xmlns:a16="http://schemas.microsoft.com/office/drawing/2014/main" id="{A7A5D1E0-5310-4EFE-9988-038BC794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>
            <a:extLst>
              <a:ext uri="{FF2B5EF4-FFF2-40B4-BE49-F238E27FC236}">
                <a16:creationId xmlns:a16="http://schemas.microsoft.com/office/drawing/2014/main" id="{FE38B122-27F4-42BE-B5F1-C0C87D6E0A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F654AC4C-E4CE-4E4C-BED1-0B6426301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3AE4F2A0-D76A-40CE-9C75-AD2A4D4E4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772564B4-F1E4-4231-9B03-773ACCF2F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10C865F9-1D93-49F0-8515-735EEB84C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CE3756AE-E785-45D0-AC8E-26AEE290C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BDCB1DFF-8583-4A15-8FD0-4DC8008C88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5" name="Oval 9">
            <a:extLst>
              <a:ext uri="{FF2B5EF4-FFF2-40B4-BE49-F238E27FC236}">
                <a16:creationId xmlns:a16="http://schemas.microsoft.com/office/drawing/2014/main" id="{048AA828-6CDE-49F0-867C-F81BCE7FE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5786" name="Oval 10">
            <a:extLst>
              <a:ext uri="{FF2B5EF4-FFF2-40B4-BE49-F238E27FC236}">
                <a16:creationId xmlns:a16="http://schemas.microsoft.com/office/drawing/2014/main" id="{3F446BB7-38DD-4035-AED0-7075303A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5787" name="Oval 11">
            <a:extLst>
              <a:ext uri="{FF2B5EF4-FFF2-40B4-BE49-F238E27FC236}">
                <a16:creationId xmlns:a16="http://schemas.microsoft.com/office/drawing/2014/main" id="{00D5075E-A9CA-458E-86BC-A1ACAAA1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5788" name="Oval 12">
            <a:extLst>
              <a:ext uri="{FF2B5EF4-FFF2-40B4-BE49-F238E27FC236}">
                <a16:creationId xmlns:a16="http://schemas.microsoft.com/office/drawing/2014/main" id="{4B472814-AB1A-4021-8C4C-59AC86CC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5789" name="Oval 13">
            <a:extLst>
              <a:ext uri="{FF2B5EF4-FFF2-40B4-BE49-F238E27FC236}">
                <a16:creationId xmlns:a16="http://schemas.microsoft.com/office/drawing/2014/main" id="{C6779DA7-FC07-41F4-864E-BAA00786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5790" name="Oval 14">
            <a:extLst>
              <a:ext uri="{FF2B5EF4-FFF2-40B4-BE49-F238E27FC236}">
                <a16:creationId xmlns:a16="http://schemas.microsoft.com/office/drawing/2014/main" id="{5C1D490E-FEE7-49E2-9CE4-1B3C2CD7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5791" name="Oval 15">
            <a:extLst>
              <a:ext uri="{FF2B5EF4-FFF2-40B4-BE49-F238E27FC236}">
                <a16:creationId xmlns:a16="http://schemas.microsoft.com/office/drawing/2014/main" id="{37C60068-1883-4E60-A482-DD6DEB92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5792" name="Oval 16">
            <a:extLst>
              <a:ext uri="{FF2B5EF4-FFF2-40B4-BE49-F238E27FC236}">
                <a16:creationId xmlns:a16="http://schemas.microsoft.com/office/drawing/2014/main" id="{27E9EFED-14E0-46DE-B603-A8A01292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5793" name="Oval 17">
            <a:extLst>
              <a:ext uri="{FF2B5EF4-FFF2-40B4-BE49-F238E27FC236}">
                <a16:creationId xmlns:a16="http://schemas.microsoft.com/office/drawing/2014/main" id="{89AB5263-9AE8-4AE0-AD7C-3DC814FC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2E4936B3-A6AB-4597-AB68-9324A18D6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BEA779FD-3B4D-4DE1-965A-E5DD0E3918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97" name="Text Box 22">
            <a:extLst>
              <a:ext uri="{FF2B5EF4-FFF2-40B4-BE49-F238E27FC236}">
                <a16:creationId xmlns:a16="http://schemas.microsoft.com/office/drawing/2014/main" id="{AE096C09-7645-4AB6-8581-CBC2373C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3655" name="Group 23">
            <a:extLst>
              <a:ext uri="{FF2B5EF4-FFF2-40B4-BE49-F238E27FC236}">
                <a16:creationId xmlns:a16="http://schemas.microsoft.com/office/drawing/2014/main" id="{444821D2-D74E-4F74-ABAB-1CCF099BBC55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827" name="Line 52">
            <a:extLst>
              <a:ext uri="{FF2B5EF4-FFF2-40B4-BE49-F238E27FC236}">
                <a16:creationId xmlns:a16="http://schemas.microsoft.com/office/drawing/2014/main" id="{30FF716B-899A-4CF3-BFE6-E6D28FAC8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5828" name="Group 53">
            <a:extLst>
              <a:ext uri="{FF2B5EF4-FFF2-40B4-BE49-F238E27FC236}">
                <a16:creationId xmlns:a16="http://schemas.microsoft.com/office/drawing/2014/main" id="{0283F470-2779-47A1-99E9-CAB88A329D6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5833" name="Line 54">
              <a:extLst>
                <a:ext uri="{FF2B5EF4-FFF2-40B4-BE49-F238E27FC236}">
                  <a16:creationId xmlns:a16="http://schemas.microsoft.com/office/drawing/2014/main" id="{276358BC-423C-4DE8-A237-68C0ADCED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34" name="Line 55">
              <a:extLst>
                <a:ext uri="{FF2B5EF4-FFF2-40B4-BE49-F238E27FC236}">
                  <a16:creationId xmlns:a16="http://schemas.microsoft.com/office/drawing/2014/main" id="{A0EA4952-C43C-4D24-92B4-DDEA18C43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35" name="Line 56">
              <a:extLst>
                <a:ext uri="{FF2B5EF4-FFF2-40B4-BE49-F238E27FC236}">
                  <a16:creationId xmlns:a16="http://schemas.microsoft.com/office/drawing/2014/main" id="{0FD27F68-A36F-48C6-ACAB-0333D19BC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5829" name="Text Box 57">
            <a:extLst>
              <a:ext uri="{FF2B5EF4-FFF2-40B4-BE49-F238E27FC236}">
                <a16:creationId xmlns:a16="http://schemas.microsoft.com/office/drawing/2014/main" id="{71EA90C5-A558-4A2E-AAD5-58F48B1E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Back to D – C has been visited, decide to visit E next</a:t>
            </a:r>
          </a:p>
        </p:txBody>
      </p:sp>
      <p:sp>
        <p:nvSpPr>
          <p:cNvPr id="75830" name="Text Box 58">
            <a:extLst>
              <a:ext uri="{FF2B5EF4-FFF2-40B4-BE49-F238E27FC236}">
                <a16:creationId xmlns:a16="http://schemas.microsoft.com/office/drawing/2014/main" id="{67F1FADE-4E18-4E56-8CD9-374872ED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5831" name="Text Box 59">
            <a:extLst>
              <a:ext uri="{FF2B5EF4-FFF2-40B4-BE49-F238E27FC236}">
                <a16:creationId xmlns:a16="http://schemas.microsoft.com/office/drawing/2014/main" id="{20025F8F-21A2-4EDD-B993-0A7F9FF3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5832" name="Text Box 60">
            <a:extLst>
              <a:ext uri="{FF2B5EF4-FFF2-40B4-BE49-F238E27FC236}">
                <a16:creationId xmlns:a16="http://schemas.microsoft.com/office/drawing/2014/main" id="{B2AAAD3F-DBE1-4163-9DA5-B17469A6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>
            <a:extLst>
              <a:ext uri="{FF2B5EF4-FFF2-40B4-BE49-F238E27FC236}">
                <a16:creationId xmlns:a16="http://schemas.microsoft.com/office/drawing/2014/main" id="{32490F43-0638-4344-9A30-0AFCA638FE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8AC2EC56-3F23-4BC8-9196-A3CB177A30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5366515F-4829-417A-909E-3BA4F7743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5D9D5BBB-49CF-4772-843F-9E939B85B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EDB43F69-F520-4C73-A743-783AD716C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76127E3E-301E-4AF2-9DDD-010EEB94C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5847A24D-BDA0-4469-92F8-8C6955801F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9" name="Oval 9">
            <a:extLst>
              <a:ext uri="{FF2B5EF4-FFF2-40B4-BE49-F238E27FC236}">
                <a16:creationId xmlns:a16="http://schemas.microsoft.com/office/drawing/2014/main" id="{9391B701-C1ED-4D3A-A84C-A1B8B387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6810" name="Oval 10">
            <a:extLst>
              <a:ext uri="{FF2B5EF4-FFF2-40B4-BE49-F238E27FC236}">
                <a16:creationId xmlns:a16="http://schemas.microsoft.com/office/drawing/2014/main" id="{79D17DC4-6AC4-4BF0-9665-7C369BA5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6811" name="Oval 11">
            <a:extLst>
              <a:ext uri="{FF2B5EF4-FFF2-40B4-BE49-F238E27FC236}">
                <a16:creationId xmlns:a16="http://schemas.microsoft.com/office/drawing/2014/main" id="{51E30A45-9331-4C18-9939-F8DF205A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95048B6F-183B-46A6-9880-F26E00E0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6813" name="Oval 13">
            <a:extLst>
              <a:ext uri="{FF2B5EF4-FFF2-40B4-BE49-F238E27FC236}">
                <a16:creationId xmlns:a16="http://schemas.microsoft.com/office/drawing/2014/main" id="{58A1044B-0AC5-4B63-A44E-20C0B302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6814" name="Oval 14">
            <a:extLst>
              <a:ext uri="{FF2B5EF4-FFF2-40B4-BE49-F238E27FC236}">
                <a16:creationId xmlns:a16="http://schemas.microsoft.com/office/drawing/2014/main" id="{46603541-4223-4641-99BE-B17A77C5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6815" name="Oval 15">
            <a:extLst>
              <a:ext uri="{FF2B5EF4-FFF2-40B4-BE49-F238E27FC236}">
                <a16:creationId xmlns:a16="http://schemas.microsoft.com/office/drawing/2014/main" id="{F570127C-4BD3-44C2-9C0E-87614DD4F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6816" name="Oval 16">
            <a:extLst>
              <a:ext uri="{FF2B5EF4-FFF2-40B4-BE49-F238E27FC236}">
                <a16:creationId xmlns:a16="http://schemas.microsoft.com/office/drawing/2014/main" id="{4116CB76-375E-49E5-A15E-241DC176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6817" name="Oval 17">
            <a:extLst>
              <a:ext uri="{FF2B5EF4-FFF2-40B4-BE49-F238E27FC236}">
                <a16:creationId xmlns:a16="http://schemas.microsoft.com/office/drawing/2014/main" id="{4472D92F-99C3-4A8D-9072-50892D05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6819" name="Line 19">
            <a:extLst>
              <a:ext uri="{FF2B5EF4-FFF2-40B4-BE49-F238E27FC236}">
                <a16:creationId xmlns:a16="http://schemas.microsoft.com/office/drawing/2014/main" id="{79F1613E-A421-4391-8845-2AE44CC8A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8E136D67-2D19-49CB-88BD-5E8A602417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21" name="Text Box 22">
            <a:extLst>
              <a:ext uri="{FF2B5EF4-FFF2-40B4-BE49-F238E27FC236}">
                <a16:creationId xmlns:a16="http://schemas.microsoft.com/office/drawing/2014/main" id="{9563277E-A4E7-4FFF-BCC3-793F962B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2631" name="Group 23">
            <a:extLst>
              <a:ext uri="{FF2B5EF4-FFF2-40B4-BE49-F238E27FC236}">
                <a16:creationId xmlns:a16="http://schemas.microsoft.com/office/drawing/2014/main" id="{942A3E62-EF34-4EEF-AAB2-222FB399A8E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851" name="Line 52">
            <a:extLst>
              <a:ext uri="{FF2B5EF4-FFF2-40B4-BE49-F238E27FC236}">
                <a16:creationId xmlns:a16="http://schemas.microsoft.com/office/drawing/2014/main" id="{412CA472-4336-45D5-AB33-50B25B5287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6852" name="Group 53">
            <a:extLst>
              <a:ext uri="{FF2B5EF4-FFF2-40B4-BE49-F238E27FC236}">
                <a16:creationId xmlns:a16="http://schemas.microsoft.com/office/drawing/2014/main" id="{1143BA4D-29ED-4164-BE41-EDC2F67841B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6857" name="Line 54">
              <a:extLst>
                <a:ext uri="{FF2B5EF4-FFF2-40B4-BE49-F238E27FC236}">
                  <a16:creationId xmlns:a16="http://schemas.microsoft.com/office/drawing/2014/main" id="{AD45DE5A-3ADE-4B8C-B7FF-8CACBEFB7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8" name="Line 55">
              <a:extLst>
                <a:ext uri="{FF2B5EF4-FFF2-40B4-BE49-F238E27FC236}">
                  <a16:creationId xmlns:a16="http://schemas.microsoft.com/office/drawing/2014/main" id="{57AE34EA-2684-4BE4-9957-F8FC4DE9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9" name="Line 56">
              <a:extLst>
                <a:ext uri="{FF2B5EF4-FFF2-40B4-BE49-F238E27FC236}">
                  <a16:creationId xmlns:a16="http://schemas.microsoft.com/office/drawing/2014/main" id="{1118B6E9-0A89-4B52-9970-445D8C075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6853" name="Text Box 57">
            <a:extLst>
              <a:ext uri="{FF2B5EF4-FFF2-40B4-BE49-F238E27FC236}">
                <a16:creationId xmlns:a16="http://schemas.microsoft.com/office/drawing/2014/main" id="{D5E06914-6FA6-4F15-81A8-3836E9FA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Back to D – C has been visited, decide to visit E next</a:t>
            </a:r>
          </a:p>
        </p:txBody>
      </p:sp>
      <p:sp>
        <p:nvSpPr>
          <p:cNvPr id="76854" name="Text Box 58">
            <a:extLst>
              <a:ext uri="{FF2B5EF4-FFF2-40B4-BE49-F238E27FC236}">
                <a16:creationId xmlns:a16="http://schemas.microsoft.com/office/drawing/2014/main" id="{91171944-7027-4AA4-8777-6B5A497E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6855" name="Text Box 59">
            <a:extLst>
              <a:ext uri="{FF2B5EF4-FFF2-40B4-BE49-F238E27FC236}">
                <a16:creationId xmlns:a16="http://schemas.microsoft.com/office/drawing/2014/main" id="{D71134BC-E0B5-4D3B-A5EF-C86D794E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6856" name="Text Box 60">
            <a:extLst>
              <a:ext uri="{FF2B5EF4-FFF2-40B4-BE49-F238E27FC236}">
                <a16:creationId xmlns:a16="http://schemas.microsoft.com/office/drawing/2014/main" id="{3950C92F-41FB-4DEA-BB71-5B2CE16CC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3">
            <a:extLst>
              <a:ext uri="{FF2B5EF4-FFF2-40B4-BE49-F238E27FC236}">
                <a16:creationId xmlns:a16="http://schemas.microsoft.com/office/drawing/2014/main" id="{014CA183-8E54-47CF-9C35-AF20AAE25A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27" name="Line 4">
            <a:extLst>
              <a:ext uri="{FF2B5EF4-FFF2-40B4-BE49-F238E27FC236}">
                <a16:creationId xmlns:a16="http://schemas.microsoft.com/office/drawing/2014/main" id="{1C655839-23F9-4244-BBFC-89E4C0891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28" name="Line 5">
            <a:extLst>
              <a:ext uri="{FF2B5EF4-FFF2-40B4-BE49-F238E27FC236}">
                <a16:creationId xmlns:a16="http://schemas.microsoft.com/office/drawing/2014/main" id="{CD856E87-7B3D-4529-A168-56EB5DDBD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29" name="Line 6">
            <a:extLst>
              <a:ext uri="{FF2B5EF4-FFF2-40B4-BE49-F238E27FC236}">
                <a16:creationId xmlns:a16="http://schemas.microsoft.com/office/drawing/2014/main" id="{0EAA22A0-9C28-47CB-8766-84DCF80D18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30" name="Line 7">
            <a:extLst>
              <a:ext uri="{FF2B5EF4-FFF2-40B4-BE49-F238E27FC236}">
                <a16:creationId xmlns:a16="http://schemas.microsoft.com/office/drawing/2014/main" id="{6E35183F-6733-4AD0-A5AE-B32F1B098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31" name="Line 8">
            <a:extLst>
              <a:ext uri="{FF2B5EF4-FFF2-40B4-BE49-F238E27FC236}">
                <a16:creationId xmlns:a16="http://schemas.microsoft.com/office/drawing/2014/main" id="{071CF6E6-97B8-4DC3-A54F-DEF802121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32" name="Line 9">
            <a:extLst>
              <a:ext uri="{FF2B5EF4-FFF2-40B4-BE49-F238E27FC236}">
                <a16:creationId xmlns:a16="http://schemas.microsoft.com/office/drawing/2014/main" id="{A3D241F7-4752-467D-8C84-6367B6186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33" name="Oval 10">
            <a:extLst>
              <a:ext uri="{FF2B5EF4-FFF2-40B4-BE49-F238E27FC236}">
                <a16:creationId xmlns:a16="http://schemas.microsoft.com/office/drawing/2014/main" id="{BA8C1033-88F3-4D9C-97A2-6ACC6C3E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7834" name="Oval 11">
            <a:extLst>
              <a:ext uri="{FF2B5EF4-FFF2-40B4-BE49-F238E27FC236}">
                <a16:creationId xmlns:a16="http://schemas.microsoft.com/office/drawing/2014/main" id="{CBEDC7D0-E43B-4185-A836-572BD57E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7835" name="Oval 12">
            <a:extLst>
              <a:ext uri="{FF2B5EF4-FFF2-40B4-BE49-F238E27FC236}">
                <a16:creationId xmlns:a16="http://schemas.microsoft.com/office/drawing/2014/main" id="{70A7D59C-E9A0-4898-827D-59759C79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7836" name="Oval 13">
            <a:extLst>
              <a:ext uri="{FF2B5EF4-FFF2-40B4-BE49-F238E27FC236}">
                <a16:creationId xmlns:a16="http://schemas.microsoft.com/office/drawing/2014/main" id="{ACFC6B9B-D435-4982-8C9A-5E8D9AC3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7837" name="Oval 14">
            <a:extLst>
              <a:ext uri="{FF2B5EF4-FFF2-40B4-BE49-F238E27FC236}">
                <a16:creationId xmlns:a16="http://schemas.microsoft.com/office/drawing/2014/main" id="{92EA63F5-1F44-4EF8-B6F6-2A132303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7838" name="Oval 15">
            <a:extLst>
              <a:ext uri="{FF2B5EF4-FFF2-40B4-BE49-F238E27FC236}">
                <a16:creationId xmlns:a16="http://schemas.microsoft.com/office/drawing/2014/main" id="{8CB1764E-FBB9-40F2-82B0-D2867648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7839" name="Oval 16">
            <a:extLst>
              <a:ext uri="{FF2B5EF4-FFF2-40B4-BE49-F238E27FC236}">
                <a16:creationId xmlns:a16="http://schemas.microsoft.com/office/drawing/2014/main" id="{F7CE8BE3-F92A-47B5-A9F8-FBC246D2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7840" name="Oval 17">
            <a:extLst>
              <a:ext uri="{FF2B5EF4-FFF2-40B4-BE49-F238E27FC236}">
                <a16:creationId xmlns:a16="http://schemas.microsoft.com/office/drawing/2014/main" id="{82AFB8AA-2547-4F4E-8E11-FB437906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7841" name="Oval 18">
            <a:extLst>
              <a:ext uri="{FF2B5EF4-FFF2-40B4-BE49-F238E27FC236}">
                <a16:creationId xmlns:a16="http://schemas.microsoft.com/office/drawing/2014/main" id="{D45DBC8E-D452-4207-AA29-59A782C0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7843" name="Line 20">
            <a:extLst>
              <a:ext uri="{FF2B5EF4-FFF2-40B4-BE49-F238E27FC236}">
                <a16:creationId xmlns:a16="http://schemas.microsoft.com/office/drawing/2014/main" id="{D95DA442-265B-489D-B79B-295CBB025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44" name="Line 21">
            <a:extLst>
              <a:ext uri="{FF2B5EF4-FFF2-40B4-BE49-F238E27FC236}">
                <a16:creationId xmlns:a16="http://schemas.microsoft.com/office/drawing/2014/main" id="{EA01104B-D689-4BA8-A72F-1576989E27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45" name="Text Box 23">
            <a:extLst>
              <a:ext uri="{FF2B5EF4-FFF2-40B4-BE49-F238E27FC236}">
                <a16:creationId xmlns:a16="http://schemas.microsoft.com/office/drawing/2014/main" id="{F255CEB3-AFD5-40EB-952C-DA7F9240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1608" name="Group 24">
            <a:extLst>
              <a:ext uri="{FF2B5EF4-FFF2-40B4-BE49-F238E27FC236}">
                <a16:creationId xmlns:a16="http://schemas.microsoft.com/office/drawing/2014/main" id="{F6BD43CF-6722-43E1-8C7B-DB927C62E9AB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875" name="Line 53">
            <a:extLst>
              <a:ext uri="{FF2B5EF4-FFF2-40B4-BE49-F238E27FC236}">
                <a16:creationId xmlns:a16="http://schemas.microsoft.com/office/drawing/2014/main" id="{82165201-3236-4439-A185-00999FA7A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7876" name="Group 54">
            <a:extLst>
              <a:ext uri="{FF2B5EF4-FFF2-40B4-BE49-F238E27FC236}">
                <a16:creationId xmlns:a16="http://schemas.microsoft.com/office/drawing/2014/main" id="{77D2573D-BF40-4C3C-9E44-B52693D56DC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7881" name="Line 55">
              <a:extLst>
                <a:ext uri="{FF2B5EF4-FFF2-40B4-BE49-F238E27FC236}">
                  <a16:creationId xmlns:a16="http://schemas.microsoft.com/office/drawing/2014/main" id="{1876829E-6085-43AD-A904-112B21557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2" name="Line 56">
              <a:extLst>
                <a:ext uri="{FF2B5EF4-FFF2-40B4-BE49-F238E27FC236}">
                  <a16:creationId xmlns:a16="http://schemas.microsoft.com/office/drawing/2014/main" id="{250BBAC1-417A-4FF5-9C8F-B293C98CA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83" name="Line 57">
              <a:extLst>
                <a:ext uri="{FF2B5EF4-FFF2-40B4-BE49-F238E27FC236}">
                  <a16:creationId xmlns:a16="http://schemas.microsoft.com/office/drawing/2014/main" id="{10759B93-FE5D-483C-A34B-679331760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877" name="Text Box 58">
            <a:extLst>
              <a:ext uri="{FF2B5EF4-FFF2-40B4-BE49-F238E27FC236}">
                <a16:creationId xmlns:a16="http://schemas.microsoft.com/office/drawing/2014/main" id="{87E3AFFA-72F8-408C-AB37-C5543EE6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Only G is adjacent to E</a:t>
            </a:r>
          </a:p>
        </p:txBody>
      </p:sp>
      <p:sp>
        <p:nvSpPr>
          <p:cNvPr id="77878" name="Text Box 59">
            <a:extLst>
              <a:ext uri="{FF2B5EF4-FFF2-40B4-BE49-F238E27FC236}">
                <a16:creationId xmlns:a16="http://schemas.microsoft.com/office/drawing/2014/main" id="{A2FC325D-6EFA-4714-903A-1479C13A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7879" name="Text Box 60">
            <a:extLst>
              <a:ext uri="{FF2B5EF4-FFF2-40B4-BE49-F238E27FC236}">
                <a16:creationId xmlns:a16="http://schemas.microsoft.com/office/drawing/2014/main" id="{C400BAC5-A6A0-4FA6-8AEB-E301E2D7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7880" name="Text Box 61">
            <a:extLst>
              <a:ext uri="{FF2B5EF4-FFF2-40B4-BE49-F238E27FC236}">
                <a16:creationId xmlns:a16="http://schemas.microsoft.com/office/drawing/2014/main" id="{2FA91080-F5BE-451A-BF00-5FA5D155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>
            <a:extLst>
              <a:ext uri="{FF2B5EF4-FFF2-40B4-BE49-F238E27FC236}">
                <a16:creationId xmlns:a16="http://schemas.microsoft.com/office/drawing/2014/main" id="{A7900DE9-8F16-43F9-808F-367D115590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1" name="Line 3">
            <a:extLst>
              <a:ext uri="{FF2B5EF4-FFF2-40B4-BE49-F238E27FC236}">
                <a16:creationId xmlns:a16="http://schemas.microsoft.com/office/drawing/2014/main" id="{0DB06CC0-634B-4DDE-9F22-02B9A5631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5014DE5D-05ED-4C20-8B04-BBB35FFBC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A61200D3-7728-4237-819D-6540A67408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9FCA4652-D9EE-4167-9009-EA564729A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036C4277-8273-48EF-95DE-F7D708321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793415BD-AA3A-4C01-85AE-8E8A920BDF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7" name="Oval 9">
            <a:extLst>
              <a:ext uri="{FF2B5EF4-FFF2-40B4-BE49-F238E27FC236}">
                <a16:creationId xmlns:a16="http://schemas.microsoft.com/office/drawing/2014/main" id="{C1DAF91C-9182-4B73-B32E-D2EA2108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8858" name="Oval 10">
            <a:extLst>
              <a:ext uri="{FF2B5EF4-FFF2-40B4-BE49-F238E27FC236}">
                <a16:creationId xmlns:a16="http://schemas.microsoft.com/office/drawing/2014/main" id="{6E32A3ED-7B17-4040-A43B-4BCD4C99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8859" name="Oval 11">
            <a:extLst>
              <a:ext uri="{FF2B5EF4-FFF2-40B4-BE49-F238E27FC236}">
                <a16:creationId xmlns:a16="http://schemas.microsoft.com/office/drawing/2014/main" id="{CBA871A3-8793-4C95-A651-1B45ADC0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8860" name="Oval 12">
            <a:extLst>
              <a:ext uri="{FF2B5EF4-FFF2-40B4-BE49-F238E27FC236}">
                <a16:creationId xmlns:a16="http://schemas.microsoft.com/office/drawing/2014/main" id="{BEA5F9FC-6DE4-40F9-9F21-0FD4A0F15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8861" name="Oval 13">
            <a:extLst>
              <a:ext uri="{FF2B5EF4-FFF2-40B4-BE49-F238E27FC236}">
                <a16:creationId xmlns:a16="http://schemas.microsoft.com/office/drawing/2014/main" id="{F00B67AD-BD2B-47C5-976F-0B31981A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8862" name="Oval 14">
            <a:extLst>
              <a:ext uri="{FF2B5EF4-FFF2-40B4-BE49-F238E27FC236}">
                <a16:creationId xmlns:a16="http://schemas.microsoft.com/office/drawing/2014/main" id="{839A5DE1-EF5E-4103-A9A8-EB1ACEF3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8863" name="Oval 15">
            <a:extLst>
              <a:ext uri="{FF2B5EF4-FFF2-40B4-BE49-F238E27FC236}">
                <a16:creationId xmlns:a16="http://schemas.microsoft.com/office/drawing/2014/main" id="{248D9474-C1D3-4B78-A464-F38FB359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8864" name="Oval 16">
            <a:extLst>
              <a:ext uri="{FF2B5EF4-FFF2-40B4-BE49-F238E27FC236}">
                <a16:creationId xmlns:a16="http://schemas.microsoft.com/office/drawing/2014/main" id="{E7BCC78A-7CA1-4081-BA65-A41D2B40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8865" name="Oval 17">
            <a:extLst>
              <a:ext uri="{FF2B5EF4-FFF2-40B4-BE49-F238E27FC236}">
                <a16:creationId xmlns:a16="http://schemas.microsoft.com/office/drawing/2014/main" id="{31D3BA47-186C-4266-9145-80504C4A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8867" name="Line 19">
            <a:extLst>
              <a:ext uri="{FF2B5EF4-FFF2-40B4-BE49-F238E27FC236}">
                <a16:creationId xmlns:a16="http://schemas.microsoft.com/office/drawing/2014/main" id="{899A56CE-4C8D-402E-B7E6-48EF0F62AF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81AC9501-045E-425F-A334-A396686A2B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69" name="Text Box 22">
            <a:extLst>
              <a:ext uri="{FF2B5EF4-FFF2-40B4-BE49-F238E27FC236}">
                <a16:creationId xmlns:a16="http://schemas.microsoft.com/office/drawing/2014/main" id="{128451BA-8650-445D-A114-4C765C48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0621" name="Group 61">
            <a:extLst>
              <a:ext uri="{FF2B5EF4-FFF2-40B4-BE49-F238E27FC236}">
                <a16:creationId xmlns:a16="http://schemas.microsoft.com/office/drawing/2014/main" id="{2CEFFBF2-8191-47DC-B724-EC0CD119C294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899" name="Line 52">
            <a:extLst>
              <a:ext uri="{FF2B5EF4-FFF2-40B4-BE49-F238E27FC236}">
                <a16:creationId xmlns:a16="http://schemas.microsoft.com/office/drawing/2014/main" id="{65F796EF-AFB3-4DF1-865B-2A7B60470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8900" name="Group 53">
            <a:extLst>
              <a:ext uri="{FF2B5EF4-FFF2-40B4-BE49-F238E27FC236}">
                <a16:creationId xmlns:a16="http://schemas.microsoft.com/office/drawing/2014/main" id="{59470408-32CF-4227-91DC-CA5A9B0443A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8905" name="Line 54">
              <a:extLst>
                <a:ext uri="{FF2B5EF4-FFF2-40B4-BE49-F238E27FC236}">
                  <a16:creationId xmlns:a16="http://schemas.microsoft.com/office/drawing/2014/main" id="{28D3A862-A747-4716-89DB-B586158C1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906" name="Line 55">
              <a:extLst>
                <a:ext uri="{FF2B5EF4-FFF2-40B4-BE49-F238E27FC236}">
                  <a16:creationId xmlns:a16="http://schemas.microsoft.com/office/drawing/2014/main" id="{98573DDE-9E44-4C4C-9895-FB88FF388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907" name="Line 56">
              <a:extLst>
                <a:ext uri="{FF2B5EF4-FFF2-40B4-BE49-F238E27FC236}">
                  <a16:creationId xmlns:a16="http://schemas.microsoft.com/office/drawing/2014/main" id="{1BD40241-CE16-48E2-8E9F-7A7A6C21A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8901" name="Text Box 57">
            <a:extLst>
              <a:ext uri="{FF2B5EF4-FFF2-40B4-BE49-F238E27FC236}">
                <a16:creationId xmlns:a16="http://schemas.microsoft.com/office/drawing/2014/main" id="{E7E18E4D-234B-4595-AD6A-F29860C9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G</a:t>
            </a:r>
          </a:p>
        </p:txBody>
      </p:sp>
      <p:sp>
        <p:nvSpPr>
          <p:cNvPr id="78902" name="Text Box 58">
            <a:extLst>
              <a:ext uri="{FF2B5EF4-FFF2-40B4-BE49-F238E27FC236}">
                <a16:creationId xmlns:a16="http://schemas.microsoft.com/office/drawing/2014/main" id="{166A3A58-5D3D-428E-ABDF-A42EBFAA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8903" name="Text Box 59">
            <a:extLst>
              <a:ext uri="{FF2B5EF4-FFF2-40B4-BE49-F238E27FC236}">
                <a16:creationId xmlns:a16="http://schemas.microsoft.com/office/drawing/2014/main" id="{138E2E7A-EA16-4324-9862-0C4612DB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8904" name="Text Box 62">
            <a:extLst>
              <a:ext uri="{FF2B5EF4-FFF2-40B4-BE49-F238E27FC236}">
                <a16:creationId xmlns:a16="http://schemas.microsoft.com/office/drawing/2014/main" id="{D5139077-7CF2-47D6-B45F-BCE53C3F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>
            <a:extLst>
              <a:ext uri="{FF2B5EF4-FFF2-40B4-BE49-F238E27FC236}">
                <a16:creationId xmlns:a16="http://schemas.microsoft.com/office/drawing/2014/main" id="{7036595E-72A6-43C2-9746-08B229F974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44B4F024-6469-4109-ACF4-AD70E77DD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4E78457D-3320-4F33-B6F5-166BAA138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69355ABF-EB7E-4302-A136-6CD17651B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10B06CD-4F6A-4608-89BD-EAF458989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65911683-EED3-40DA-8AE2-8DE00971A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19B77249-7F6C-46AD-8021-E25C67C185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81" name="Oval 9">
            <a:extLst>
              <a:ext uri="{FF2B5EF4-FFF2-40B4-BE49-F238E27FC236}">
                <a16:creationId xmlns:a16="http://schemas.microsoft.com/office/drawing/2014/main" id="{B50090D5-EE80-4E8A-A476-22AB1E784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9882" name="Oval 10">
            <a:extLst>
              <a:ext uri="{FF2B5EF4-FFF2-40B4-BE49-F238E27FC236}">
                <a16:creationId xmlns:a16="http://schemas.microsoft.com/office/drawing/2014/main" id="{8A5B1D6A-F5F0-480B-8F1D-E274AE96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9883" name="Oval 11">
            <a:extLst>
              <a:ext uri="{FF2B5EF4-FFF2-40B4-BE49-F238E27FC236}">
                <a16:creationId xmlns:a16="http://schemas.microsoft.com/office/drawing/2014/main" id="{81E4CE0C-3B17-458F-9490-4C91D79D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9884" name="Oval 12">
            <a:extLst>
              <a:ext uri="{FF2B5EF4-FFF2-40B4-BE49-F238E27FC236}">
                <a16:creationId xmlns:a16="http://schemas.microsoft.com/office/drawing/2014/main" id="{55CE2ABB-3D35-4FBF-AAC8-3648D4EF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9885" name="Oval 13">
            <a:extLst>
              <a:ext uri="{FF2B5EF4-FFF2-40B4-BE49-F238E27FC236}">
                <a16:creationId xmlns:a16="http://schemas.microsoft.com/office/drawing/2014/main" id="{74221E76-6F56-4F8D-B426-16495955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9886" name="Oval 14">
            <a:extLst>
              <a:ext uri="{FF2B5EF4-FFF2-40B4-BE49-F238E27FC236}">
                <a16:creationId xmlns:a16="http://schemas.microsoft.com/office/drawing/2014/main" id="{5CF01115-FB6A-427C-8EC4-5C9E2F08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9887" name="Oval 15">
            <a:extLst>
              <a:ext uri="{FF2B5EF4-FFF2-40B4-BE49-F238E27FC236}">
                <a16:creationId xmlns:a16="http://schemas.microsoft.com/office/drawing/2014/main" id="{AE939D56-0454-48F0-9D30-8E12FF4A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9888" name="Oval 16">
            <a:extLst>
              <a:ext uri="{FF2B5EF4-FFF2-40B4-BE49-F238E27FC236}">
                <a16:creationId xmlns:a16="http://schemas.microsoft.com/office/drawing/2014/main" id="{D8C8B40B-C5E5-4E49-B392-34C22F03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9889" name="Oval 17">
            <a:extLst>
              <a:ext uri="{FF2B5EF4-FFF2-40B4-BE49-F238E27FC236}">
                <a16:creationId xmlns:a16="http://schemas.microsoft.com/office/drawing/2014/main" id="{63B63CF0-B1BC-4E86-B55C-03B00470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D731FF6C-5225-479F-AEB1-955C0045D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F950F335-ADDC-4CDF-9B22-90366164CE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93" name="Text Box 22">
            <a:extLst>
              <a:ext uri="{FF2B5EF4-FFF2-40B4-BE49-F238E27FC236}">
                <a16:creationId xmlns:a16="http://schemas.microsoft.com/office/drawing/2014/main" id="{B5585954-E618-48A3-9CED-3B186FD4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9559" name="Group 23">
            <a:extLst>
              <a:ext uri="{FF2B5EF4-FFF2-40B4-BE49-F238E27FC236}">
                <a16:creationId xmlns:a16="http://schemas.microsoft.com/office/drawing/2014/main" id="{6819F620-12ED-4EE8-80ED-AE2D5D571917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923" name="Line 52">
            <a:extLst>
              <a:ext uri="{FF2B5EF4-FFF2-40B4-BE49-F238E27FC236}">
                <a16:creationId xmlns:a16="http://schemas.microsoft.com/office/drawing/2014/main" id="{75ECC79D-CF65-457D-B4EA-385FD097D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9924" name="Group 53">
            <a:extLst>
              <a:ext uri="{FF2B5EF4-FFF2-40B4-BE49-F238E27FC236}">
                <a16:creationId xmlns:a16="http://schemas.microsoft.com/office/drawing/2014/main" id="{E7084E67-6531-45F3-B5E1-5FAF9E3A53E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9929" name="Line 54">
              <a:extLst>
                <a:ext uri="{FF2B5EF4-FFF2-40B4-BE49-F238E27FC236}">
                  <a16:creationId xmlns:a16="http://schemas.microsoft.com/office/drawing/2014/main" id="{D5556685-876B-48C4-981E-A0F491686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930" name="Line 55">
              <a:extLst>
                <a:ext uri="{FF2B5EF4-FFF2-40B4-BE49-F238E27FC236}">
                  <a16:creationId xmlns:a16="http://schemas.microsoft.com/office/drawing/2014/main" id="{24EEAB8B-762A-4519-941C-996547CA3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931" name="Line 56">
              <a:extLst>
                <a:ext uri="{FF2B5EF4-FFF2-40B4-BE49-F238E27FC236}">
                  <a16:creationId xmlns:a16="http://schemas.microsoft.com/office/drawing/2014/main" id="{4B73C79B-9D8D-46A7-9969-F665F9F5D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9925" name="Text Box 57">
            <a:extLst>
              <a:ext uri="{FF2B5EF4-FFF2-40B4-BE49-F238E27FC236}">
                <a16:creationId xmlns:a16="http://schemas.microsoft.com/office/drawing/2014/main" id="{528056CC-F39A-4FFA-8F51-F2690538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Nodes D and H are adjacent to G.  D has already been visited.  Decide to visit H.</a:t>
            </a:r>
          </a:p>
        </p:txBody>
      </p:sp>
      <p:sp>
        <p:nvSpPr>
          <p:cNvPr id="79926" name="Text Box 58">
            <a:extLst>
              <a:ext uri="{FF2B5EF4-FFF2-40B4-BE49-F238E27FC236}">
                <a16:creationId xmlns:a16="http://schemas.microsoft.com/office/drawing/2014/main" id="{1F63CBF0-D7C1-4A0A-9666-BE124B6E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9927" name="Text Box 59">
            <a:extLst>
              <a:ext uri="{FF2B5EF4-FFF2-40B4-BE49-F238E27FC236}">
                <a16:creationId xmlns:a16="http://schemas.microsoft.com/office/drawing/2014/main" id="{BCB844EA-CF3A-45C8-BBB5-C3BBE268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9928" name="Text Box 60">
            <a:extLst>
              <a:ext uri="{FF2B5EF4-FFF2-40B4-BE49-F238E27FC236}">
                <a16:creationId xmlns:a16="http://schemas.microsoft.com/office/drawing/2014/main" id="{C4921AF5-81DF-4908-BEC3-72854A6DC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>
            <a:extLst>
              <a:ext uri="{FF2B5EF4-FFF2-40B4-BE49-F238E27FC236}">
                <a16:creationId xmlns:a16="http://schemas.microsoft.com/office/drawing/2014/main" id="{36891815-A7AA-44F3-8EF6-8C3C3D6B0E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899" name="Line 3">
            <a:extLst>
              <a:ext uri="{FF2B5EF4-FFF2-40B4-BE49-F238E27FC236}">
                <a16:creationId xmlns:a16="http://schemas.microsoft.com/office/drawing/2014/main" id="{5EECDCFE-D432-41B4-AC54-D771923EE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0" name="Line 4">
            <a:extLst>
              <a:ext uri="{FF2B5EF4-FFF2-40B4-BE49-F238E27FC236}">
                <a16:creationId xmlns:a16="http://schemas.microsoft.com/office/drawing/2014/main" id="{0F924192-D1E6-4507-81ED-F3B4CCCBC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033A8D48-D64D-43F1-8E1D-D8601ECF88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07F03C94-7F9D-4F0C-97E3-09FAC2233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E10D2F94-5085-4B6B-8607-4316810B8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D833DF60-EC54-4427-AE7B-8E7490C283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05" name="Oval 9">
            <a:extLst>
              <a:ext uri="{FF2B5EF4-FFF2-40B4-BE49-F238E27FC236}">
                <a16:creationId xmlns:a16="http://schemas.microsoft.com/office/drawing/2014/main" id="{BF3A9894-0E1B-40F9-9E37-6FA5C5E7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0906" name="Oval 10">
            <a:extLst>
              <a:ext uri="{FF2B5EF4-FFF2-40B4-BE49-F238E27FC236}">
                <a16:creationId xmlns:a16="http://schemas.microsoft.com/office/drawing/2014/main" id="{6A5C119F-9584-49A8-8561-FE6946F5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0907" name="Oval 11">
            <a:extLst>
              <a:ext uri="{FF2B5EF4-FFF2-40B4-BE49-F238E27FC236}">
                <a16:creationId xmlns:a16="http://schemas.microsoft.com/office/drawing/2014/main" id="{DF3D2339-F7FB-455A-891E-B307DBF2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0908" name="Oval 12">
            <a:extLst>
              <a:ext uri="{FF2B5EF4-FFF2-40B4-BE49-F238E27FC236}">
                <a16:creationId xmlns:a16="http://schemas.microsoft.com/office/drawing/2014/main" id="{D7FA04A3-58AD-4070-8361-37BE8A17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0909" name="Oval 13">
            <a:extLst>
              <a:ext uri="{FF2B5EF4-FFF2-40B4-BE49-F238E27FC236}">
                <a16:creationId xmlns:a16="http://schemas.microsoft.com/office/drawing/2014/main" id="{9F4AF2B6-194A-43B4-9A32-0D017BB3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0910" name="Oval 14">
            <a:extLst>
              <a:ext uri="{FF2B5EF4-FFF2-40B4-BE49-F238E27FC236}">
                <a16:creationId xmlns:a16="http://schemas.microsoft.com/office/drawing/2014/main" id="{63E1AB6D-FB6C-415A-B430-561A226F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0911" name="Oval 15">
            <a:extLst>
              <a:ext uri="{FF2B5EF4-FFF2-40B4-BE49-F238E27FC236}">
                <a16:creationId xmlns:a16="http://schemas.microsoft.com/office/drawing/2014/main" id="{C913F10C-4E75-4178-83B2-3BD616AC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0912" name="Oval 16">
            <a:extLst>
              <a:ext uri="{FF2B5EF4-FFF2-40B4-BE49-F238E27FC236}">
                <a16:creationId xmlns:a16="http://schemas.microsoft.com/office/drawing/2014/main" id="{612ADA3B-CB01-4B18-A3C2-344C3624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0913" name="Oval 17">
            <a:extLst>
              <a:ext uri="{FF2B5EF4-FFF2-40B4-BE49-F238E27FC236}">
                <a16:creationId xmlns:a16="http://schemas.microsoft.com/office/drawing/2014/main" id="{3C0BB809-67C7-4DA8-8AF1-5952B30F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139DC0AA-5CAC-41C6-9CFB-46B0C656C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459F3415-123F-440F-9CE4-24721D1EE2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917" name="Text Box 22">
            <a:extLst>
              <a:ext uri="{FF2B5EF4-FFF2-40B4-BE49-F238E27FC236}">
                <a16:creationId xmlns:a16="http://schemas.microsoft.com/office/drawing/2014/main" id="{FDE99012-7E37-475A-9C63-351E9E61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8535" name="Group 23">
            <a:extLst>
              <a:ext uri="{FF2B5EF4-FFF2-40B4-BE49-F238E27FC236}">
                <a16:creationId xmlns:a16="http://schemas.microsoft.com/office/drawing/2014/main" id="{7072B27B-0DED-49BF-B52F-A0A3E60D818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47" name="Line 52">
            <a:extLst>
              <a:ext uri="{FF2B5EF4-FFF2-40B4-BE49-F238E27FC236}">
                <a16:creationId xmlns:a16="http://schemas.microsoft.com/office/drawing/2014/main" id="{F4E7BF15-02D3-4139-9D9E-F8DB23A74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0948" name="Group 53">
            <a:extLst>
              <a:ext uri="{FF2B5EF4-FFF2-40B4-BE49-F238E27FC236}">
                <a16:creationId xmlns:a16="http://schemas.microsoft.com/office/drawing/2014/main" id="{14C90FC3-6F70-4277-8047-2C9EF43867B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0953" name="Line 54">
              <a:extLst>
                <a:ext uri="{FF2B5EF4-FFF2-40B4-BE49-F238E27FC236}">
                  <a16:creationId xmlns:a16="http://schemas.microsoft.com/office/drawing/2014/main" id="{F864BCD0-8DEC-4E43-AE05-690B79F3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54" name="Line 55">
              <a:extLst>
                <a:ext uri="{FF2B5EF4-FFF2-40B4-BE49-F238E27FC236}">
                  <a16:creationId xmlns:a16="http://schemas.microsoft.com/office/drawing/2014/main" id="{2CD25B57-CC15-46E4-AF18-FEEFCF7F2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55" name="Line 56">
              <a:extLst>
                <a:ext uri="{FF2B5EF4-FFF2-40B4-BE49-F238E27FC236}">
                  <a16:creationId xmlns:a16="http://schemas.microsoft.com/office/drawing/2014/main" id="{94EA4D57-DDBD-4996-B8D3-B5C0BA629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0949" name="Text Box 57">
            <a:extLst>
              <a:ext uri="{FF2B5EF4-FFF2-40B4-BE49-F238E27FC236}">
                <a16:creationId xmlns:a16="http://schemas.microsoft.com/office/drawing/2014/main" id="{BE53260F-56A9-4A43-8F2B-6E84F10F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H</a:t>
            </a:r>
          </a:p>
        </p:txBody>
      </p:sp>
      <p:sp>
        <p:nvSpPr>
          <p:cNvPr id="80950" name="Text Box 58">
            <a:extLst>
              <a:ext uri="{FF2B5EF4-FFF2-40B4-BE49-F238E27FC236}">
                <a16:creationId xmlns:a16="http://schemas.microsoft.com/office/drawing/2014/main" id="{C7FA361F-6588-4C5A-975B-A0CCD0DF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0951" name="Text Box 59">
            <a:extLst>
              <a:ext uri="{FF2B5EF4-FFF2-40B4-BE49-F238E27FC236}">
                <a16:creationId xmlns:a16="http://schemas.microsoft.com/office/drawing/2014/main" id="{600B04F0-853D-44BD-99CF-2E8F09AE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0952" name="Text Box 60">
            <a:extLst>
              <a:ext uri="{FF2B5EF4-FFF2-40B4-BE49-F238E27FC236}">
                <a16:creationId xmlns:a16="http://schemas.microsoft.com/office/drawing/2014/main" id="{5A569564-4A71-4A92-B3AD-C7776766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2">
            <a:extLst>
              <a:ext uri="{FF2B5EF4-FFF2-40B4-BE49-F238E27FC236}">
                <a16:creationId xmlns:a16="http://schemas.microsoft.com/office/drawing/2014/main" id="{8F11EBC5-CED6-473F-9495-AE904727CE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454074E1-0FFA-40AF-9E29-DE5428AE3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1815B269-A5F8-44A0-8C2F-597C086EE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0636EBC4-F25E-40CB-B2F4-B9C552D41F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BFEBE2A0-0B86-4526-AF76-4DAD7F64E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578B410C-3A4B-4E93-8F50-E7C4E1BD9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A1D06C0A-116C-49BB-91B5-C7408F2C05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9" name="Oval 9">
            <a:extLst>
              <a:ext uri="{FF2B5EF4-FFF2-40B4-BE49-F238E27FC236}">
                <a16:creationId xmlns:a16="http://schemas.microsoft.com/office/drawing/2014/main" id="{8024794A-DF63-4DD9-B103-C4125EEE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1930" name="Oval 10">
            <a:extLst>
              <a:ext uri="{FF2B5EF4-FFF2-40B4-BE49-F238E27FC236}">
                <a16:creationId xmlns:a16="http://schemas.microsoft.com/office/drawing/2014/main" id="{A9EAB695-4574-49EC-BB40-BFA2AC3C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1931" name="Oval 11">
            <a:extLst>
              <a:ext uri="{FF2B5EF4-FFF2-40B4-BE49-F238E27FC236}">
                <a16:creationId xmlns:a16="http://schemas.microsoft.com/office/drawing/2014/main" id="{AC66B8CA-AD42-4672-B804-12EF563C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1932" name="Oval 12">
            <a:extLst>
              <a:ext uri="{FF2B5EF4-FFF2-40B4-BE49-F238E27FC236}">
                <a16:creationId xmlns:a16="http://schemas.microsoft.com/office/drawing/2014/main" id="{394F2B53-082C-404B-AC9C-4213CF8A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1933" name="Oval 13">
            <a:extLst>
              <a:ext uri="{FF2B5EF4-FFF2-40B4-BE49-F238E27FC236}">
                <a16:creationId xmlns:a16="http://schemas.microsoft.com/office/drawing/2014/main" id="{6437D814-9C97-4091-A667-71DD07CF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1934" name="Oval 14">
            <a:extLst>
              <a:ext uri="{FF2B5EF4-FFF2-40B4-BE49-F238E27FC236}">
                <a16:creationId xmlns:a16="http://schemas.microsoft.com/office/drawing/2014/main" id="{5C6616A7-8600-4C53-8D44-52403D2B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1935" name="Oval 15">
            <a:extLst>
              <a:ext uri="{FF2B5EF4-FFF2-40B4-BE49-F238E27FC236}">
                <a16:creationId xmlns:a16="http://schemas.microsoft.com/office/drawing/2014/main" id="{66B30254-0C15-46C5-A677-76AEC1A87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1936" name="Oval 16">
            <a:extLst>
              <a:ext uri="{FF2B5EF4-FFF2-40B4-BE49-F238E27FC236}">
                <a16:creationId xmlns:a16="http://schemas.microsoft.com/office/drawing/2014/main" id="{41FC059A-985F-4FD9-A06E-B00F4F08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1937" name="Oval 17">
            <a:extLst>
              <a:ext uri="{FF2B5EF4-FFF2-40B4-BE49-F238E27FC236}">
                <a16:creationId xmlns:a16="http://schemas.microsoft.com/office/drawing/2014/main" id="{BDF245C3-E7F0-4B14-BA90-C62CDF45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7E3F4009-5199-4F56-A40B-E951075DF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E8B9EB0E-26D0-40BB-A4AE-D87E9702F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41" name="Text Box 22">
            <a:extLst>
              <a:ext uri="{FF2B5EF4-FFF2-40B4-BE49-F238E27FC236}">
                <a16:creationId xmlns:a16="http://schemas.microsoft.com/office/drawing/2014/main" id="{8EFCC0B2-B79E-4889-88B6-635685D2E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7511" name="Group 23">
            <a:extLst>
              <a:ext uri="{FF2B5EF4-FFF2-40B4-BE49-F238E27FC236}">
                <a16:creationId xmlns:a16="http://schemas.microsoft.com/office/drawing/2014/main" id="{D9CDA3C3-66BC-426E-841F-E9E3ED4FAA55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971" name="Line 52">
            <a:extLst>
              <a:ext uri="{FF2B5EF4-FFF2-40B4-BE49-F238E27FC236}">
                <a16:creationId xmlns:a16="http://schemas.microsoft.com/office/drawing/2014/main" id="{7C779015-D680-4DE1-87AB-C2D68603F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1972" name="Group 53">
            <a:extLst>
              <a:ext uri="{FF2B5EF4-FFF2-40B4-BE49-F238E27FC236}">
                <a16:creationId xmlns:a16="http://schemas.microsoft.com/office/drawing/2014/main" id="{A59BFC08-60C0-4A70-ABC3-954074358CB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1977" name="Line 54">
              <a:extLst>
                <a:ext uri="{FF2B5EF4-FFF2-40B4-BE49-F238E27FC236}">
                  <a16:creationId xmlns:a16="http://schemas.microsoft.com/office/drawing/2014/main" id="{CE0B8891-4445-4EB5-9EAB-091C4A2EC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8" name="Line 55">
              <a:extLst>
                <a:ext uri="{FF2B5EF4-FFF2-40B4-BE49-F238E27FC236}">
                  <a16:creationId xmlns:a16="http://schemas.microsoft.com/office/drawing/2014/main" id="{61BE1DEC-FFC5-484D-98C7-5D173F777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979" name="Line 56">
              <a:extLst>
                <a:ext uri="{FF2B5EF4-FFF2-40B4-BE49-F238E27FC236}">
                  <a16:creationId xmlns:a16="http://schemas.microsoft.com/office/drawing/2014/main" id="{B8DEF41B-51D8-456F-9E8B-E68D6B69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1973" name="Text Box 57">
            <a:extLst>
              <a:ext uri="{FF2B5EF4-FFF2-40B4-BE49-F238E27FC236}">
                <a16:creationId xmlns:a16="http://schemas.microsoft.com/office/drawing/2014/main" id="{3EEFFC5D-662A-4F85-8B60-BF2DCDB4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Nodes A and B are adjacent to F.  Decide to visit A next.</a:t>
            </a:r>
          </a:p>
        </p:txBody>
      </p:sp>
      <p:sp>
        <p:nvSpPr>
          <p:cNvPr id="81974" name="Text Box 58">
            <a:extLst>
              <a:ext uri="{FF2B5EF4-FFF2-40B4-BE49-F238E27FC236}">
                <a16:creationId xmlns:a16="http://schemas.microsoft.com/office/drawing/2014/main" id="{B8D3527F-DC6E-4CD2-8AF6-03F684F4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1975" name="Text Box 59">
            <a:extLst>
              <a:ext uri="{FF2B5EF4-FFF2-40B4-BE49-F238E27FC236}">
                <a16:creationId xmlns:a16="http://schemas.microsoft.com/office/drawing/2014/main" id="{E0FD236E-8F89-42E1-81CE-7790F409D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1976" name="Text Box 60">
            <a:extLst>
              <a:ext uri="{FF2B5EF4-FFF2-40B4-BE49-F238E27FC236}">
                <a16:creationId xmlns:a16="http://schemas.microsoft.com/office/drawing/2014/main" id="{8FB6AF8C-EDE4-43F6-8AA1-D908AE15F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>
            <a:extLst>
              <a:ext uri="{FF2B5EF4-FFF2-40B4-BE49-F238E27FC236}">
                <a16:creationId xmlns:a16="http://schemas.microsoft.com/office/drawing/2014/main" id="{144808BB-E721-4938-B0A5-E1EDC4CC45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770A7FED-1B73-460D-B86D-D5A24024B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48" name="Line 4">
            <a:extLst>
              <a:ext uri="{FF2B5EF4-FFF2-40B4-BE49-F238E27FC236}">
                <a16:creationId xmlns:a16="http://schemas.microsoft.com/office/drawing/2014/main" id="{33780537-D59A-48C5-8196-CCE5889BD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C7C2A1B0-0C97-4666-AC51-3E44F89B7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9968D21E-462B-48BB-864D-002203E31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51" name="Line 7">
            <a:extLst>
              <a:ext uri="{FF2B5EF4-FFF2-40B4-BE49-F238E27FC236}">
                <a16:creationId xmlns:a16="http://schemas.microsoft.com/office/drawing/2014/main" id="{5E333099-D199-4A6D-A303-89966F50C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B36C35EC-A016-4B7D-BD72-857B290B03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53" name="Oval 9">
            <a:extLst>
              <a:ext uri="{FF2B5EF4-FFF2-40B4-BE49-F238E27FC236}">
                <a16:creationId xmlns:a16="http://schemas.microsoft.com/office/drawing/2014/main" id="{6FB9CCD5-D032-4273-9751-2DE6353A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2954" name="Oval 10">
            <a:extLst>
              <a:ext uri="{FF2B5EF4-FFF2-40B4-BE49-F238E27FC236}">
                <a16:creationId xmlns:a16="http://schemas.microsoft.com/office/drawing/2014/main" id="{7381968C-0532-46C9-96A0-8B55CEFB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955" name="Oval 11">
            <a:extLst>
              <a:ext uri="{FF2B5EF4-FFF2-40B4-BE49-F238E27FC236}">
                <a16:creationId xmlns:a16="http://schemas.microsoft.com/office/drawing/2014/main" id="{5B55632B-19F5-48A4-AB61-FEAAEFFA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2956" name="Oval 12">
            <a:extLst>
              <a:ext uri="{FF2B5EF4-FFF2-40B4-BE49-F238E27FC236}">
                <a16:creationId xmlns:a16="http://schemas.microsoft.com/office/drawing/2014/main" id="{9D28405D-CD51-43A8-ABC6-CEE11A89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957" name="Oval 13">
            <a:extLst>
              <a:ext uri="{FF2B5EF4-FFF2-40B4-BE49-F238E27FC236}">
                <a16:creationId xmlns:a16="http://schemas.microsoft.com/office/drawing/2014/main" id="{49856D02-9976-4800-9F6B-E8C036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2958" name="Oval 14">
            <a:extLst>
              <a:ext uri="{FF2B5EF4-FFF2-40B4-BE49-F238E27FC236}">
                <a16:creationId xmlns:a16="http://schemas.microsoft.com/office/drawing/2014/main" id="{FBE8C9E8-C620-42FB-9FDA-BF678704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2959" name="Oval 15">
            <a:extLst>
              <a:ext uri="{FF2B5EF4-FFF2-40B4-BE49-F238E27FC236}">
                <a16:creationId xmlns:a16="http://schemas.microsoft.com/office/drawing/2014/main" id="{9222B871-E1F2-4E11-9FA3-1B8F43BF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2960" name="Oval 16">
            <a:extLst>
              <a:ext uri="{FF2B5EF4-FFF2-40B4-BE49-F238E27FC236}">
                <a16:creationId xmlns:a16="http://schemas.microsoft.com/office/drawing/2014/main" id="{AEEF8269-0116-4FB6-8CC4-EC4CBBE4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2961" name="Oval 17">
            <a:extLst>
              <a:ext uri="{FF2B5EF4-FFF2-40B4-BE49-F238E27FC236}">
                <a16:creationId xmlns:a16="http://schemas.microsoft.com/office/drawing/2014/main" id="{B5F66FA3-74F6-4F84-BCA4-71432177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id="{CA0B89E9-97F3-4682-9149-AFEEB2F23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F60FEFA8-6A6E-4B53-A872-0D19ADA32F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E31DA7D7-8606-42AF-9B5A-F505A4661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6486" name="Group 22">
            <a:extLst>
              <a:ext uri="{FF2B5EF4-FFF2-40B4-BE49-F238E27FC236}">
                <a16:creationId xmlns:a16="http://schemas.microsoft.com/office/drawing/2014/main" id="{C3BDEB3F-9A72-4506-983A-9ED7B92B11A4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995" name="Line 51">
            <a:extLst>
              <a:ext uri="{FF2B5EF4-FFF2-40B4-BE49-F238E27FC236}">
                <a16:creationId xmlns:a16="http://schemas.microsoft.com/office/drawing/2014/main" id="{B28ECC29-9D0A-4656-B463-73392C406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2996" name="Group 52">
            <a:extLst>
              <a:ext uri="{FF2B5EF4-FFF2-40B4-BE49-F238E27FC236}">
                <a16:creationId xmlns:a16="http://schemas.microsoft.com/office/drawing/2014/main" id="{D43058D0-9EE4-4CD4-8C28-64D2FCA5F67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3001" name="Line 53">
              <a:extLst>
                <a:ext uri="{FF2B5EF4-FFF2-40B4-BE49-F238E27FC236}">
                  <a16:creationId xmlns:a16="http://schemas.microsoft.com/office/drawing/2014/main" id="{D6E98B91-F1F9-4A4B-8836-1607FFD8E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3002" name="Line 54">
              <a:extLst>
                <a:ext uri="{FF2B5EF4-FFF2-40B4-BE49-F238E27FC236}">
                  <a16:creationId xmlns:a16="http://schemas.microsoft.com/office/drawing/2014/main" id="{03F6813F-17B0-46FB-B8FF-7F91E5CAB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3003" name="Line 55">
              <a:extLst>
                <a:ext uri="{FF2B5EF4-FFF2-40B4-BE49-F238E27FC236}">
                  <a16:creationId xmlns:a16="http://schemas.microsoft.com/office/drawing/2014/main" id="{CB5DE075-4CCD-45E8-83DC-A2C459A58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2997" name="Text Box 56">
            <a:extLst>
              <a:ext uri="{FF2B5EF4-FFF2-40B4-BE49-F238E27FC236}">
                <a16:creationId xmlns:a16="http://schemas.microsoft.com/office/drawing/2014/main" id="{65FC978E-11EB-4324-AE62-52A1DC91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A</a:t>
            </a:r>
          </a:p>
        </p:txBody>
      </p:sp>
      <p:sp>
        <p:nvSpPr>
          <p:cNvPr id="82998" name="Text Box 57">
            <a:extLst>
              <a:ext uri="{FF2B5EF4-FFF2-40B4-BE49-F238E27FC236}">
                <a16:creationId xmlns:a16="http://schemas.microsoft.com/office/drawing/2014/main" id="{E6A26297-D5BB-4D40-8BB0-22FCF876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2999" name="Text Box 58">
            <a:extLst>
              <a:ext uri="{FF2B5EF4-FFF2-40B4-BE49-F238E27FC236}">
                <a16:creationId xmlns:a16="http://schemas.microsoft.com/office/drawing/2014/main" id="{530BEB7B-A6B6-4D03-B408-542CBC26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3000" name="Text Box 59">
            <a:extLst>
              <a:ext uri="{FF2B5EF4-FFF2-40B4-BE49-F238E27FC236}">
                <a16:creationId xmlns:a16="http://schemas.microsoft.com/office/drawing/2014/main" id="{6FAE5533-2335-4EFF-83D1-4D673CD7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>
            <a:extLst>
              <a:ext uri="{FF2B5EF4-FFF2-40B4-BE49-F238E27FC236}">
                <a16:creationId xmlns:a16="http://schemas.microsoft.com/office/drawing/2014/main" id="{E2FDCC30-FF6E-4D6D-92F2-202F631BB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2E7368B2-6A03-4C4F-9FF8-F96133AF2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DBB9AE01-7619-4DF1-9845-6A424C023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A2F9D169-259E-4D2C-AF61-18E704995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3DD4700A-E0F4-4DC6-A822-7A55212BB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FF3F4E77-06FB-421F-B2EE-DC487DF0C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4CDB8881-350D-4EBA-949D-48E4011667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7" name="Oval 9">
            <a:extLst>
              <a:ext uri="{FF2B5EF4-FFF2-40B4-BE49-F238E27FC236}">
                <a16:creationId xmlns:a16="http://schemas.microsoft.com/office/drawing/2014/main" id="{960C695C-F736-4A36-AD53-68E142F0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3978" name="Oval 10">
            <a:extLst>
              <a:ext uri="{FF2B5EF4-FFF2-40B4-BE49-F238E27FC236}">
                <a16:creationId xmlns:a16="http://schemas.microsoft.com/office/drawing/2014/main" id="{F3B9A4CB-1BF9-40D5-891C-A6C596F2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3979" name="Oval 11">
            <a:extLst>
              <a:ext uri="{FF2B5EF4-FFF2-40B4-BE49-F238E27FC236}">
                <a16:creationId xmlns:a16="http://schemas.microsoft.com/office/drawing/2014/main" id="{22363446-B372-40CA-B387-ED620BF9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3980" name="Oval 12">
            <a:extLst>
              <a:ext uri="{FF2B5EF4-FFF2-40B4-BE49-F238E27FC236}">
                <a16:creationId xmlns:a16="http://schemas.microsoft.com/office/drawing/2014/main" id="{E3BFEE01-099B-4DE6-9C4C-064AE1C5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3981" name="Oval 13">
            <a:extLst>
              <a:ext uri="{FF2B5EF4-FFF2-40B4-BE49-F238E27FC236}">
                <a16:creationId xmlns:a16="http://schemas.microsoft.com/office/drawing/2014/main" id="{B0794323-C362-4E92-B026-9CF1CF16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3982" name="Oval 14">
            <a:extLst>
              <a:ext uri="{FF2B5EF4-FFF2-40B4-BE49-F238E27FC236}">
                <a16:creationId xmlns:a16="http://schemas.microsoft.com/office/drawing/2014/main" id="{F487CA64-52A5-4134-A718-35A02B55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3983" name="Oval 15">
            <a:extLst>
              <a:ext uri="{FF2B5EF4-FFF2-40B4-BE49-F238E27FC236}">
                <a16:creationId xmlns:a16="http://schemas.microsoft.com/office/drawing/2014/main" id="{50EDA64B-CD0F-4A5C-8FB0-A13F8194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3984" name="Oval 16">
            <a:extLst>
              <a:ext uri="{FF2B5EF4-FFF2-40B4-BE49-F238E27FC236}">
                <a16:creationId xmlns:a16="http://schemas.microsoft.com/office/drawing/2014/main" id="{D97E0503-2E83-43A0-A983-37852D8D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3985" name="Oval 17">
            <a:extLst>
              <a:ext uri="{FF2B5EF4-FFF2-40B4-BE49-F238E27FC236}">
                <a16:creationId xmlns:a16="http://schemas.microsoft.com/office/drawing/2014/main" id="{DAE6E58B-54F7-48B2-A8F1-0E9F6374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D9D821A2-6EB7-4E1D-8E4B-F058EE43D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34669A8C-FE9E-4A1C-A176-5E50F8FA10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66372E05-4253-484E-85C7-9982A8BE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5462" name="Group 22">
            <a:extLst>
              <a:ext uri="{FF2B5EF4-FFF2-40B4-BE49-F238E27FC236}">
                <a16:creationId xmlns:a16="http://schemas.microsoft.com/office/drawing/2014/main" id="{D48A3578-409C-40FF-B994-01D0A856435D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4019" name="Line 51">
            <a:extLst>
              <a:ext uri="{FF2B5EF4-FFF2-40B4-BE49-F238E27FC236}">
                <a16:creationId xmlns:a16="http://schemas.microsoft.com/office/drawing/2014/main" id="{F9FD5011-0302-46B1-BA06-D82E0930F5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4020" name="Group 52">
            <a:extLst>
              <a:ext uri="{FF2B5EF4-FFF2-40B4-BE49-F238E27FC236}">
                <a16:creationId xmlns:a16="http://schemas.microsoft.com/office/drawing/2014/main" id="{0E681235-BC89-424D-ABAE-2AD8513BABC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4025" name="Line 53">
              <a:extLst>
                <a:ext uri="{FF2B5EF4-FFF2-40B4-BE49-F238E27FC236}">
                  <a16:creationId xmlns:a16="http://schemas.microsoft.com/office/drawing/2014/main" id="{A2D39831-6FE7-49CF-A610-BCA12A5F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4026" name="Line 54">
              <a:extLst>
                <a:ext uri="{FF2B5EF4-FFF2-40B4-BE49-F238E27FC236}">
                  <a16:creationId xmlns:a16="http://schemas.microsoft.com/office/drawing/2014/main" id="{FCFC30D6-F9C0-4372-BE72-301A59B40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4027" name="Line 55">
              <a:extLst>
                <a:ext uri="{FF2B5EF4-FFF2-40B4-BE49-F238E27FC236}">
                  <a16:creationId xmlns:a16="http://schemas.microsoft.com/office/drawing/2014/main" id="{180D9E07-B162-4BB8-8657-BFF39F006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4021" name="Text Box 56">
            <a:extLst>
              <a:ext uri="{FF2B5EF4-FFF2-40B4-BE49-F238E27FC236}">
                <a16:creationId xmlns:a16="http://schemas.microsoft.com/office/drawing/2014/main" id="{83BD829E-5899-4837-AE2D-F9535691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Only Node B is adjacent to A.  Decide to visit B next.</a:t>
            </a:r>
          </a:p>
        </p:txBody>
      </p:sp>
      <p:sp>
        <p:nvSpPr>
          <p:cNvPr id="84022" name="Text Box 57">
            <a:extLst>
              <a:ext uri="{FF2B5EF4-FFF2-40B4-BE49-F238E27FC236}">
                <a16:creationId xmlns:a16="http://schemas.microsoft.com/office/drawing/2014/main" id="{C7993DCF-C987-45B9-8B0B-9F97888A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4023" name="Text Box 58">
            <a:extLst>
              <a:ext uri="{FF2B5EF4-FFF2-40B4-BE49-F238E27FC236}">
                <a16:creationId xmlns:a16="http://schemas.microsoft.com/office/drawing/2014/main" id="{9748DDE6-F7CB-481A-B4BF-1E340C6A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4024" name="Text Box 59">
            <a:extLst>
              <a:ext uri="{FF2B5EF4-FFF2-40B4-BE49-F238E27FC236}">
                <a16:creationId xmlns:a16="http://schemas.microsoft.com/office/drawing/2014/main" id="{32C98FDF-3C26-489D-81CA-D2C5B7F9E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582E-4BE2-4AAD-8255-782862E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84"/>
            <a:ext cx="10515600" cy="789305"/>
          </a:xfrm>
        </p:spPr>
        <p:txBody>
          <a:bodyPr/>
          <a:lstStyle/>
          <a:p>
            <a:r>
              <a:rPr lang="en-US" b="1" u="sng" dirty="0"/>
              <a:t>Graph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9AB5-1AFA-40C8-8A2D-50028A12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689"/>
            <a:ext cx="10515600" cy="54959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Graph traversal means visiting every vertex and edge exactly once in a well-defined order.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Ensure that each vertex of the graph is visited exactly once.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During a traversal, it is important that you track which vertices have been visited.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TRAVERSAL ALGORITHMS</a:t>
            </a:r>
          </a:p>
          <a:p>
            <a:pPr lvl="1" algn="just"/>
            <a:r>
              <a:rPr lang="en-US" sz="2600" dirty="0"/>
              <a:t>Breadth First Search</a:t>
            </a:r>
          </a:p>
          <a:p>
            <a:pPr lvl="1" algn="just"/>
            <a:r>
              <a:rPr lang="en-US" sz="2600" dirty="0"/>
              <a:t>Depth First Search</a:t>
            </a:r>
          </a:p>
          <a:p>
            <a:pPr lvl="1" algn="just"/>
            <a:endParaRPr lang="en-US" dirty="0"/>
          </a:p>
          <a:p>
            <a:pPr marL="12700">
              <a:spcBef>
                <a:spcPts val="100"/>
              </a:spcBef>
              <a:defRPr/>
            </a:pPr>
            <a:r>
              <a:rPr lang="en-US" sz="2600" dirty="0"/>
              <a:t>Both Traversal BFS and DFS provide a traversal tree:</a:t>
            </a:r>
          </a:p>
          <a:p>
            <a:pPr marL="412750" lvl="1">
              <a:spcBef>
                <a:spcPts val="100"/>
              </a:spcBef>
              <a:defRPr/>
            </a:pPr>
            <a:r>
              <a:rPr lang="en-US" sz="2600" dirty="0"/>
              <a:t>When a node x is visited, it is labeled as visited, and it is added to the tree.</a:t>
            </a:r>
          </a:p>
          <a:p>
            <a:pPr marL="412750" lvl="1">
              <a:spcBef>
                <a:spcPts val="100"/>
              </a:spcBef>
              <a:defRPr/>
            </a:pPr>
            <a:r>
              <a:rPr lang="en-US" sz="2600" dirty="0"/>
              <a:t>If the traversal got to the node x from node y, y is viewed as the parent of x, and x a child of y.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>
            <a:extLst>
              <a:ext uri="{FF2B5EF4-FFF2-40B4-BE49-F238E27FC236}">
                <a16:creationId xmlns:a16="http://schemas.microsoft.com/office/drawing/2014/main" id="{7F66C953-208D-4EFB-9922-0FB0AB1484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A433C1C9-B3C6-4E4C-874A-150A1316F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1F94C2AD-90B7-4D6E-AEA6-ED7DF2828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E0123E8A-4086-4D05-A030-0FFD9E57C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03AE3B06-64EB-4B3B-9E9A-8386280A8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CEA9890B-5D77-45CA-B537-6B6B08844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97168544-988D-4F12-8CF4-08F9CAE5AF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5001" name="Oval 9">
            <a:extLst>
              <a:ext uri="{FF2B5EF4-FFF2-40B4-BE49-F238E27FC236}">
                <a16:creationId xmlns:a16="http://schemas.microsoft.com/office/drawing/2014/main" id="{3C66E5EF-E27A-437E-A0DF-4AC7670C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5002" name="Oval 10">
            <a:extLst>
              <a:ext uri="{FF2B5EF4-FFF2-40B4-BE49-F238E27FC236}">
                <a16:creationId xmlns:a16="http://schemas.microsoft.com/office/drawing/2014/main" id="{08BF4CDD-6684-4491-9DEA-98517FDD0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5003" name="Oval 11">
            <a:extLst>
              <a:ext uri="{FF2B5EF4-FFF2-40B4-BE49-F238E27FC236}">
                <a16:creationId xmlns:a16="http://schemas.microsoft.com/office/drawing/2014/main" id="{40604126-AC01-4A8F-9B1D-4DCF1AA0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589D6354-F552-4A78-9ECF-2411068C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E884F69C-3A1A-4453-89D6-FBC334CA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5006" name="Oval 14">
            <a:extLst>
              <a:ext uri="{FF2B5EF4-FFF2-40B4-BE49-F238E27FC236}">
                <a16:creationId xmlns:a16="http://schemas.microsoft.com/office/drawing/2014/main" id="{1668E745-81A2-4C5D-86F7-E2B84A3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5007" name="Oval 15">
            <a:extLst>
              <a:ext uri="{FF2B5EF4-FFF2-40B4-BE49-F238E27FC236}">
                <a16:creationId xmlns:a16="http://schemas.microsoft.com/office/drawing/2014/main" id="{DCA6E85F-A922-4407-9F30-2446A61C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5008" name="Oval 16">
            <a:extLst>
              <a:ext uri="{FF2B5EF4-FFF2-40B4-BE49-F238E27FC236}">
                <a16:creationId xmlns:a16="http://schemas.microsoft.com/office/drawing/2014/main" id="{85D58E2D-DFBC-4170-85B3-9118A10F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5009" name="Oval 17">
            <a:extLst>
              <a:ext uri="{FF2B5EF4-FFF2-40B4-BE49-F238E27FC236}">
                <a16:creationId xmlns:a16="http://schemas.microsoft.com/office/drawing/2014/main" id="{4EDDE467-A4A0-48BA-B4CA-7DA06340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EA542AF1-0BAC-4978-99F1-AE46F75DF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564A7886-1480-424E-8976-B150A42BF9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9C91C00A-07A3-4EBC-B522-EE901B8C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4476" name="Group 60">
            <a:extLst>
              <a:ext uri="{FF2B5EF4-FFF2-40B4-BE49-F238E27FC236}">
                <a16:creationId xmlns:a16="http://schemas.microsoft.com/office/drawing/2014/main" id="{E1BA9F09-3EBA-4D94-9F02-BD37431B6544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043" name="Line 51">
            <a:extLst>
              <a:ext uri="{FF2B5EF4-FFF2-40B4-BE49-F238E27FC236}">
                <a16:creationId xmlns:a16="http://schemas.microsoft.com/office/drawing/2014/main" id="{E65F68A5-9EE5-4CE4-8BC5-C66CB79AE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5044" name="Group 52">
            <a:extLst>
              <a:ext uri="{FF2B5EF4-FFF2-40B4-BE49-F238E27FC236}">
                <a16:creationId xmlns:a16="http://schemas.microsoft.com/office/drawing/2014/main" id="{E6F53B6B-5EBF-4F8D-8AA7-EC4A6487782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5049" name="Line 53">
              <a:extLst>
                <a:ext uri="{FF2B5EF4-FFF2-40B4-BE49-F238E27FC236}">
                  <a16:creationId xmlns:a16="http://schemas.microsoft.com/office/drawing/2014/main" id="{3AC0776B-E7D6-4DAE-9BA9-965998594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5050" name="Line 54">
              <a:extLst>
                <a:ext uri="{FF2B5EF4-FFF2-40B4-BE49-F238E27FC236}">
                  <a16:creationId xmlns:a16="http://schemas.microsoft.com/office/drawing/2014/main" id="{77B4E1F4-D823-4578-AA78-AF47E83B2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5051" name="Line 55">
              <a:extLst>
                <a:ext uri="{FF2B5EF4-FFF2-40B4-BE49-F238E27FC236}">
                  <a16:creationId xmlns:a16="http://schemas.microsoft.com/office/drawing/2014/main" id="{8F68A77D-5F46-4FBE-9C8D-0B69B346D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5045" name="Text Box 56">
            <a:extLst>
              <a:ext uri="{FF2B5EF4-FFF2-40B4-BE49-F238E27FC236}">
                <a16:creationId xmlns:a16="http://schemas.microsoft.com/office/drawing/2014/main" id="{01487478-6515-4F77-BF50-33DDDD58B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B</a:t>
            </a:r>
          </a:p>
        </p:txBody>
      </p:sp>
      <p:sp>
        <p:nvSpPr>
          <p:cNvPr id="85046" name="Text Box 57">
            <a:extLst>
              <a:ext uri="{FF2B5EF4-FFF2-40B4-BE49-F238E27FC236}">
                <a16:creationId xmlns:a16="http://schemas.microsoft.com/office/drawing/2014/main" id="{463E5C97-4EB3-4234-A140-B90750B6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5047" name="Text Box 58">
            <a:extLst>
              <a:ext uri="{FF2B5EF4-FFF2-40B4-BE49-F238E27FC236}">
                <a16:creationId xmlns:a16="http://schemas.microsoft.com/office/drawing/2014/main" id="{2CE823B4-2479-4938-9673-2D92E3E86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B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5048" name="Text Box 61">
            <a:extLst>
              <a:ext uri="{FF2B5EF4-FFF2-40B4-BE49-F238E27FC236}">
                <a16:creationId xmlns:a16="http://schemas.microsoft.com/office/drawing/2014/main" id="{F0C45DC3-3CB6-4E9B-B632-B19621ED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>
            <a:extLst>
              <a:ext uri="{FF2B5EF4-FFF2-40B4-BE49-F238E27FC236}">
                <a16:creationId xmlns:a16="http://schemas.microsoft.com/office/drawing/2014/main" id="{73E82452-ADE3-4D72-B08C-1C851978EE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A45CAC0-CAE1-4226-AD30-15B4DF050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BCCCE6F-F9D2-4E43-8722-FB74BC6800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918A68BD-915D-400C-80A7-0F4D79ADF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0BD68F5D-A15F-4B02-A044-A27676FD9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C473EAC-0FD2-4120-A071-9F67B0BDB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B05E1B1C-5047-40E4-B3BA-5CEE2ADB25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5" name="Oval 9">
            <a:extLst>
              <a:ext uri="{FF2B5EF4-FFF2-40B4-BE49-F238E27FC236}">
                <a16:creationId xmlns:a16="http://schemas.microsoft.com/office/drawing/2014/main" id="{D514465F-DE9E-4FA5-98F0-AC435980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607DB96D-9D8A-4643-A03D-425CA6E0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5E190DAC-4D72-42CA-9BCF-296D43A2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4DF66904-FB06-406C-B25D-AB70B94D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6E92DF30-EEE5-48DD-B0C1-CA5EAB51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6030" name="Oval 14">
            <a:extLst>
              <a:ext uri="{FF2B5EF4-FFF2-40B4-BE49-F238E27FC236}">
                <a16:creationId xmlns:a16="http://schemas.microsoft.com/office/drawing/2014/main" id="{4E8C11DC-58B6-4847-9CC5-689D593D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6031" name="Oval 15">
            <a:extLst>
              <a:ext uri="{FF2B5EF4-FFF2-40B4-BE49-F238E27FC236}">
                <a16:creationId xmlns:a16="http://schemas.microsoft.com/office/drawing/2014/main" id="{6CA799F6-ED73-4FE3-8DB0-CED465E8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6032" name="Oval 16">
            <a:extLst>
              <a:ext uri="{FF2B5EF4-FFF2-40B4-BE49-F238E27FC236}">
                <a16:creationId xmlns:a16="http://schemas.microsoft.com/office/drawing/2014/main" id="{57F20918-0A1B-4168-899F-C6E35594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6033" name="Oval 17">
            <a:extLst>
              <a:ext uri="{FF2B5EF4-FFF2-40B4-BE49-F238E27FC236}">
                <a16:creationId xmlns:a16="http://schemas.microsoft.com/office/drawing/2014/main" id="{06360452-8082-4BBD-A021-326B350D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06DEFC77-F43F-462C-96CA-91A56CC1A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4EE4E8D5-20F1-41D9-8023-F378953336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6B62371-CBCD-4510-AA79-CCC1E2D6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3414" name="Group 22">
            <a:extLst>
              <a:ext uri="{FF2B5EF4-FFF2-40B4-BE49-F238E27FC236}">
                <a16:creationId xmlns:a16="http://schemas.microsoft.com/office/drawing/2014/main" id="{7A608902-AD16-4F95-A68A-0D962560CBF0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067" name="Line 51">
            <a:extLst>
              <a:ext uri="{FF2B5EF4-FFF2-40B4-BE49-F238E27FC236}">
                <a16:creationId xmlns:a16="http://schemas.microsoft.com/office/drawing/2014/main" id="{3391F908-8DB7-4ACC-BDCE-9E122DA2B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6068" name="Group 52">
            <a:extLst>
              <a:ext uri="{FF2B5EF4-FFF2-40B4-BE49-F238E27FC236}">
                <a16:creationId xmlns:a16="http://schemas.microsoft.com/office/drawing/2014/main" id="{975968A3-E368-4E5D-BF22-BF42AEBE843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6073" name="Line 53">
              <a:extLst>
                <a:ext uri="{FF2B5EF4-FFF2-40B4-BE49-F238E27FC236}">
                  <a16:creationId xmlns:a16="http://schemas.microsoft.com/office/drawing/2014/main" id="{8B415DB0-09D5-4CE6-950D-97957EAEB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6074" name="Line 54">
              <a:extLst>
                <a:ext uri="{FF2B5EF4-FFF2-40B4-BE49-F238E27FC236}">
                  <a16:creationId xmlns:a16="http://schemas.microsoft.com/office/drawing/2014/main" id="{67B09F14-9D74-4828-AF5F-FAC97FDC1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6075" name="Line 55">
              <a:extLst>
                <a:ext uri="{FF2B5EF4-FFF2-40B4-BE49-F238E27FC236}">
                  <a16:creationId xmlns:a16="http://schemas.microsoft.com/office/drawing/2014/main" id="{54243F03-3077-4107-9D33-9D13F232A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6069" name="Text Box 56">
            <a:extLst>
              <a:ext uri="{FF2B5EF4-FFF2-40B4-BE49-F238E27FC236}">
                <a16:creationId xmlns:a16="http://schemas.microsoft.com/office/drawing/2014/main" id="{9C8D8743-DC05-4AB2-95EA-A725FF40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B.  Backtrack (pop the stack).</a:t>
            </a:r>
          </a:p>
        </p:txBody>
      </p:sp>
      <p:sp>
        <p:nvSpPr>
          <p:cNvPr id="86070" name="Text Box 57">
            <a:extLst>
              <a:ext uri="{FF2B5EF4-FFF2-40B4-BE49-F238E27FC236}">
                <a16:creationId xmlns:a16="http://schemas.microsoft.com/office/drawing/2014/main" id="{B748B710-0B68-49E6-B1A6-95D317F5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6071" name="Text Box 58">
            <a:extLst>
              <a:ext uri="{FF2B5EF4-FFF2-40B4-BE49-F238E27FC236}">
                <a16:creationId xmlns:a16="http://schemas.microsoft.com/office/drawing/2014/main" id="{09FE3B81-9A2C-4B40-AB32-F2C39F28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6072" name="Text Box 59">
            <a:extLst>
              <a:ext uri="{FF2B5EF4-FFF2-40B4-BE49-F238E27FC236}">
                <a16:creationId xmlns:a16="http://schemas.microsoft.com/office/drawing/2014/main" id="{FEECB8A3-6FA2-4057-8A0A-AB55BE4C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59">
            <a:extLst>
              <a:ext uri="{FF2B5EF4-FFF2-40B4-BE49-F238E27FC236}">
                <a16:creationId xmlns:a16="http://schemas.microsoft.com/office/drawing/2014/main" id="{B6E12982-0A0D-4D05-A412-A1236AD033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3" name="Line 60">
            <a:extLst>
              <a:ext uri="{FF2B5EF4-FFF2-40B4-BE49-F238E27FC236}">
                <a16:creationId xmlns:a16="http://schemas.microsoft.com/office/drawing/2014/main" id="{3663D432-1384-47B7-AD49-AA08537B3F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4" name="Line 61">
            <a:extLst>
              <a:ext uri="{FF2B5EF4-FFF2-40B4-BE49-F238E27FC236}">
                <a16:creationId xmlns:a16="http://schemas.microsoft.com/office/drawing/2014/main" id="{A804AD3D-DB68-4A89-A717-FB7781F1D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5" name="Line 62">
            <a:extLst>
              <a:ext uri="{FF2B5EF4-FFF2-40B4-BE49-F238E27FC236}">
                <a16:creationId xmlns:a16="http://schemas.microsoft.com/office/drawing/2014/main" id="{0C97C68D-85EA-459C-AE96-F1B093A35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6" name="Line 63">
            <a:extLst>
              <a:ext uri="{FF2B5EF4-FFF2-40B4-BE49-F238E27FC236}">
                <a16:creationId xmlns:a16="http://schemas.microsoft.com/office/drawing/2014/main" id="{29A686BE-2A7D-496B-8FB0-A386B193A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7" name="Line 64">
            <a:extLst>
              <a:ext uri="{FF2B5EF4-FFF2-40B4-BE49-F238E27FC236}">
                <a16:creationId xmlns:a16="http://schemas.microsoft.com/office/drawing/2014/main" id="{72FA1B42-3531-4BAA-BBB3-93B170248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8" name="Line 65">
            <a:extLst>
              <a:ext uri="{FF2B5EF4-FFF2-40B4-BE49-F238E27FC236}">
                <a16:creationId xmlns:a16="http://schemas.microsoft.com/office/drawing/2014/main" id="{19BDECE9-89B1-47C1-B3E6-CB8B9BADCE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49" name="Oval 66">
            <a:extLst>
              <a:ext uri="{FF2B5EF4-FFF2-40B4-BE49-F238E27FC236}">
                <a16:creationId xmlns:a16="http://schemas.microsoft.com/office/drawing/2014/main" id="{B03DF383-0F4A-48D0-99F9-F5899F88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7050" name="Oval 67">
            <a:extLst>
              <a:ext uri="{FF2B5EF4-FFF2-40B4-BE49-F238E27FC236}">
                <a16:creationId xmlns:a16="http://schemas.microsoft.com/office/drawing/2014/main" id="{F98EFC08-8792-47A4-A86B-04E38E03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7051" name="Oval 68">
            <a:extLst>
              <a:ext uri="{FF2B5EF4-FFF2-40B4-BE49-F238E27FC236}">
                <a16:creationId xmlns:a16="http://schemas.microsoft.com/office/drawing/2014/main" id="{19AC810F-01AD-4088-ACE8-E5F593F7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7052" name="Oval 69">
            <a:extLst>
              <a:ext uri="{FF2B5EF4-FFF2-40B4-BE49-F238E27FC236}">
                <a16:creationId xmlns:a16="http://schemas.microsoft.com/office/drawing/2014/main" id="{758BD52A-29CB-4B30-A79E-D43D66BA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7053" name="Oval 70">
            <a:extLst>
              <a:ext uri="{FF2B5EF4-FFF2-40B4-BE49-F238E27FC236}">
                <a16:creationId xmlns:a16="http://schemas.microsoft.com/office/drawing/2014/main" id="{8A8C86A1-3ABF-4DC1-8557-6FEE01C4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7054" name="Oval 71">
            <a:extLst>
              <a:ext uri="{FF2B5EF4-FFF2-40B4-BE49-F238E27FC236}">
                <a16:creationId xmlns:a16="http://schemas.microsoft.com/office/drawing/2014/main" id="{BF27F781-67A7-4916-A07A-6B771E5D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7055" name="Oval 72">
            <a:extLst>
              <a:ext uri="{FF2B5EF4-FFF2-40B4-BE49-F238E27FC236}">
                <a16:creationId xmlns:a16="http://schemas.microsoft.com/office/drawing/2014/main" id="{DFDBE772-526C-4678-B742-7C078AE3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7056" name="Oval 73">
            <a:extLst>
              <a:ext uri="{FF2B5EF4-FFF2-40B4-BE49-F238E27FC236}">
                <a16:creationId xmlns:a16="http://schemas.microsoft.com/office/drawing/2014/main" id="{01ED06EA-7427-4713-9631-6229D0A1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7057" name="Oval 74">
            <a:extLst>
              <a:ext uri="{FF2B5EF4-FFF2-40B4-BE49-F238E27FC236}">
                <a16:creationId xmlns:a16="http://schemas.microsoft.com/office/drawing/2014/main" id="{8D59DA4F-DA49-4889-A7A4-149A2DE4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7059" name="Line 76">
            <a:extLst>
              <a:ext uri="{FF2B5EF4-FFF2-40B4-BE49-F238E27FC236}">
                <a16:creationId xmlns:a16="http://schemas.microsoft.com/office/drawing/2014/main" id="{A13B5E58-F443-476B-9078-55FD90AD7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0" name="Line 77">
            <a:extLst>
              <a:ext uri="{FF2B5EF4-FFF2-40B4-BE49-F238E27FC236}">
                <a16:creationId xmlns:a16="http://schemas.microsoft.com/office/drawing/2014/main" id="{03F60346-297E-49CC-9A98-E381069AD1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1" name="Text Box 78">
            <a:extLst>
              <a:ext uri="{FF2B5EF4-FFF2-40B4-BE49-F238E27FC236}">
                <a16:creationId xmlns:a16="http://schemas.microsoft.com/office/drawing/2014/main" id="{AB76DCC6-7EA3-4436-B5DB-C9E7958F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2447" name="Group 79">
            <a:extLst>
              <a:ext uri="{FF2B5EF4-FFF2-40B4-BE49-F238E27FC236}">
                <a16:creationId xmlns:a16="http://schemas.microsoft.com/office/drawing/2014/main" id="{0DDB0557-AE8F-47BD-8046-FBFC8F78F7C7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7091" name="Line 108">
            <a:extLst>
              <a:ext uri="{FF2B5EF4-FFF2-40B4-BE49-F238E27FC236}">
                <a16:creationId xmlns:a16="http://schemas.microsoft.com/office/drawing/2014/main" id="{4543F4BD-9D71-4853-AC9B-32C980F57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7092" name="Group 109">
            <a:extLst>
              <a:ext uri="{FF2B5EF4-FFF2-40B4-BE49-F238E27FC236}">
                <a16:creationId xmlns:a16="http://schemas.microsoft.com/office/drawing/2014/main" id="{790DE828-8691-46B1-9640-EE54D85C384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7097" name="Line 110">
              <a:extLst>
                <a:ext uri="{FF2B5EF4-FFF2-40B4-BE49-F238E27FC236}">
                  <a16:creationId xmlns:a16="http://schemas.microsoft.com/office/drawing/2014/main" id="{257848D9-3A62-453D-B8E8-5B2F1EDD6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7098" name="Line 111">
              <a:extLst>
                <a:ext uri="{FF2B5EF4-FFF2-40B4-BE49-F238E27FC236}">
                  <a16:creationId xmlns:a16="http://schemas.microsoft.com/office/drawing/2014/main" id="{A38A521D-5CAF-4561-A8D4-F6F3F2AAF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7099" name="Line 112">
              <a:extLst>
                <a:ext uri="{FF2B5EF4-FFF2-40B4-BE49-F238E27FC236}">
                  <a16:creationId xmlns:a16="http://schemas.microsoft.com/office/drawing/2014/main" id="{9F2CD300-BCDF-461B-8B72-0A3320FE5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7093" name="Text Box 113">
            <a:extLst>
              <a:ext uri="{FF2B5EF4-FFF2-40B4-BE49-F238E27FC236}">
                <a16:creationId xmlns:a16="http://schemas.microsoft.com/office/drawing/2014/main" id="{6260D0C8-5CDF-4041-ADB1-29CD540B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A.  Backtrack (pop the stack).</a:t>
            </a:r>
          </a:p>
        </p:txBody>
      </p:sp>
      <p:sp>
        <p:nvSpPr>
          <p:cNvPr id="87094" name="Text Box 114">
            <a:extLst>
              <a:ext uri="{FF2B5EF4-FFF2-40B4-BE49-F238E27FC236}">
                <a16:creationId xmlns:a16="http://schemas.microsoft.com/office/drawing/2014/main" id="{3DA8C9C1-4782-4997-B6FC-113072E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7095" name="Text Box 115">
            <a:extLst>
              <a:ext uri="{FF2B5EF4-FFF2-40B4-BE49-F238E27FC236}">
                <a16:creationId xmlns:a16="http://schemas.microsoft.com/office/drawing/2014/main" id="{67925A28-D41F-4346-8206-D3476C68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H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7096" name="Text Box 116">
            <a:extLst>
              <a:ext uri="{FF2B5EF4-FFF2-40B4-BE49-F238E27FC236}">
                <a16:creationId xmlns:a16="http://schemas.microsoft.com/office/drawing/2014/main" id="{773713C1-2434-4AE3-9F99-201B95EF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Line 2">
            <a:extLst>
              <a:ext uri="{FF2B5EF4-FFF2-40B4-BE49-F238E27FC236}">
                <a16:creationId xmlns:a16="http://schemas.microsoft.com/office/drawing/2014/main" id="{64D2803A-E006-4ACA-BB56-6CA6E511E4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67" name="Line 3">
            <a:extLst>
              <a:ext uri="{FF2B5EF4-FFF2-40B4-BE49-F238E27FC236}">
                <a16:creationId xmlns:a16="http://schemas.microsoft.com/office/drawing/2014/main" id="{B807D541-C51F-4283-8FA8-E4FEC71064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AD76F15A-304E-495D-94FD-60ADEDC78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69" name="Line 5">
            <a:extLst>
              <a:ext uri="{FF2B5EF4-FFF2-40B4-BE49-F238E27FC236}">
                <a16:creationId xmlns:a16="http://schemas.microsoft.com/office/drawing/2014/main" id="{6E3C5710-F641-4BEC-9862-583F223EA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3232335E-1492-4A2F-8BAB-FFAE58B90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B854CC41-6088-4AAE-9FF5-CE9240EE3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2" name="Line 8">
            <a:extLst>
              <a:ext uri="{FF2B5EF4-FFF2-40B4-BE49-F238E27FC236}">
                <a16:creationId xmlns:a16="http://schemas.microsoft.com/office/drawing/2014/main" id="{4CADE41B-6D39-4601-8876-F928224279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3" name="Oval 9">
            <a:extLst>
              <a:ext uri="{FF2B5EF4-FFF2-40B4-BE49-F238E27FC236}">
                <a16:creationId xmlns:a16="http://schemas.microsoft.com/office/drawing/2014/main" id="{E6E6C683-8167-4B03-9634-961218EC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8074" name="Oval 10">
            <a:extLst>
              <a:ext uri="{FF2B5EF4-FFF2-40B4-BE49-F238E27FC236}">
                <a16:creationId xmlns:a16="http://schemas.microsoft.com/office/drawing/2014/main" id="{559AB64B-CEF8-41CD-B63B-B056BE60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8075" name="Oval 11">
            <a:extLst>
              <a:ext uri="{FF2B5EF4-FFF2-40B4-BE49-F238E27FC236}">
                <a16:creationId xmlns:a16="http://schemas.microsoft.com/office/drawing/2014/main" id="{46EB93CA-8C25-4A81-9DAC-D3E40011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8076" name="Oval 12">
            <a:extLst>
              <a:ext uri="{FF2B5EF4-FFF2-40B4-BE49-F238E27FC236}">
                <a16:creationId xmlns:a16="http://schemas.microsoft.com/office/drawing/2014/main" id="{C73DF7B5-BD9A-4401-A8D5-C6097533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8077" name="Oval 13">
            <a:extLst>
              <a:ext uri="{FF2B5EF4-FFF2-40B4-BE49-F238E27FC236}">
                <a16:creationId xmlns:a16="http://schemas.microsoft.com/office/drawing/2014/main" id="{083E67B3-ABCF-4865-8861-83DAB562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8078" name="Oval 14">
            <a:extLst>
              <a:ext uri="{FF2B5EF4-FFF2-40B4-BE49-F238E27FC236}">
                <a16:creationId xmlns:a16="http://schemas.microsoft.com/office/drawing/2014/main" id="{F2883C65-84E6-4636-806B-A69A92E6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8079" name="Oval 15">
            <a:extLst>
              <a:ext uri="{FF2B5EF4-FFF2-40B4-BE49-F238E27FC236}">
                <a16:creationId xmlns:a16="http://schemas.microsoft.com/office/drawing/2014/main" id="{FAA38F51-4AA2-4AE6-9154-7CA23D9E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8080" name="Oval 16">
            <a:extLst>
              <a:ext uri="{FF2B5EF4-FFF2-40B4-BE49-F238E27FC236}">
                <a16:creationId xmlns:a16="http://schemas.microsoft.com/office/drawing/2014/main" id="{D6CA3546-9CB9-40C0-8A6D-3138348B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8081" name="Oval 17">
            <a:extLst>
              <a:ext uri="{FF2B5EF4-FFF2-40B4-BE49-F238E27FC236}">
                <a16:creationId xmlns:a16="http://schemas.microsoft.com/office/drawing/2014/main" id="{CDF7682A-46B9-4F21-A9EC-42FD7443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DFDA3011-3964-4394-8242-69D113F2F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E13AD1E0-39BB-4383-A421-7260123EEE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959EAA31-A9BA-446A-B6F5-4604766E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1366" name="Group 22">
            <a:extLst>
              <a:ext uri="{FF2B5EF4-FFF2-40B4-BE49-F238E27FC236}">
                <a16:creationId xmlns:a16="http://schemas.microsoft.com/office/drawing/2014/main" id="{0A17BC04-6E7E-4FEF-8D5A-D2D525C8F48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8115" name="Line 51">
            <a:extLst>
              <a:ext uri="{FF2B5EF4-FFF2-40B4-BE49-F238E27FC236}">
                <a16:creationId xmlns:a16="http://schemas.microsoft.com/office/drawing/2014/main" id="{FC1BD1D7-1F4A-4AD3-98B1-8DB99EEA5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8116" name="Group 52">
            <a:extLst>
              <a:ext uri="{FF2B5EF4-FFF2-40B4-BE49-F238E27FC236}">
                <a16:creationId xmlns:a16="http://schemas.microsoft.com/office/drawing/2014/main" id="{D1CFCED4-E622-4B98-9AB8-407E187216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8121" name="Line 53">
              <a:extLst>
                <a:ext uri="{FF2B5EF4-FFF2-40B4-BE49-F238E27FC236}">
                  <a16:creationId xmlns:a16="http://schemas.microsoft.com/office/drawing/2014/main" id="{49049DB2-0760-4767-B881-B50A298F1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8122" name="Line 54">
              <a:extLst>
                <a:ext uri="{FF2B5EF4-FFF2-40B4-BE49-F238E27FC236}">
                  <a16:creationId xmlns:a16="http://schemas.microsoft.com/office/drawing/2014/main" id="{86D467A1-8A24-48DF-9FBB-BA96D7A3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8123" name="Line 55">
              <a:extLst>
                <a:ext uri="{FF2B5EF4-FFF2-40B4-BE49-F238E27FC236}">
                  <a16:creationId xmlns:a16="http://schemas.microsoft.com/office/drawing/2014/main" id="{CAEE12D8-E56C-4C20-8562-7AE07FC58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8117" name="Text Box 56">
            <a:extLst>
              <a:ext uri="{FF2B5EF4-FFF2-40B4-BE49-F238E27FC236}">
                <a16:creationId xmlns:a16="http://schemas.microsoft.com/office/drawing/2014/main" id="{06104E3F-A761-485E-9519-1037F347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H.  Backtrack (pop the stack).</a:t>
            </a:r>
          </a:p>
        </p:txBody>
      </p:sp>
      <p:sp>
        <p:nvSpPr>
          <p:cNvPr id="88118" name="Text Box 57">
            <a:extLst>
              <a:ext uri="{FF2B5EF4-FFF2-40B4-BE49-F238E27FC236}">
                <a16:creationId xmlns:a16="http://schemas.microsoft.com/office/drawing/2014/main" id="{1CE1A0D4-A08C-4340-BDC2-BE27D0E8B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8119" name="Text Box 58">
            <a:extLst>
              <a:ext uri="{FF2B5EF4-FFF2-40B4-BE49-F238E27FC236}">
                <a16:creationId xmlns:a16="http://schemas.microsoft.com/office/drawing/2014/main" id="{2E5D8714-C5A8-4FE9-B9E0-65D8C101F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G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8120" name="Text Box 59">
            <a:extLst>
              <a:ext uri="{FF2B5EF4-FFF2-40B4-BE49-F238E27FC236}">
                <a16:creationId xmlns:a16="http://schemas.microsoft.com/office/drawing/2014/main" id="{9BF45026-AC0E-46C5-9C70-E02010DF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2">
            <a:extLst>
              <a:ext uri="{FF2B5EF4-FFF2-40B4-BE49-F238E27FC236}">
                <a16:creationId xmlns:a16="http://schemas.microsoft.com/office/drawing/2014/main" id="{AD2A1E94-BFBA-492F-A02D-5CBB8DE9A1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1" name="Line 3">
            <a:extLst>
              <a:ext uri="{FF2B5EF4-FFF2-40B4-BE49-F238E27FC236}">
                <a16:creationId xmlns:a16="http://schemas.microsoft.com/office/drawing/2014/main" id="{708EF27F-F327-49EC-BACD-3A689595F7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2" name="Line 4">
            <a:extLst>
              <a:ext uri="{FF2B5EF4-FFF2-40B4-BE49-F238E27FC236}">
                <a16:creationId xmlns:a16="http://schemas.microsoft.com/office/drawing/2014/main" id="{7BA29E80-6DF3-43C0-9CF6-82F638748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EBC21B6D-E564-4692-ACE0-779FBCD0D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4" name="Line 6">
            <a:extLst>
              <a:ext uri="{FF2B5EF4-FFF2-40B4-BE49-F238E27FC236}">
                <a16:creationId xmlns:a16="http://schemas.microsoft.com/office/drawing/2014/main" id="{52208B6F-29B9-4DD2-895B-4304F3607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63B86338-8BA2-4E2F-AC24-0EF00855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3E09462B-3175-4D18-9895-E32769B73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937782FB-9081-42D4-8FE6-0D693251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9098" name="Oval 10">
            <a:extLst>
              <a:ext uri="{FF2B5EF4-FFF2-40B4-BE49-F238E27FC236}">
                <a16:creationId xmlns:a16="http://schemas.microsoft.com/office/drawing/2014/main" id="{A5049FD0-E71A-4E66-B0E9-45907E70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9099" name="Oval 11">
            <a:extLst>
              <a:ext uri="{FF2B5EF4-FFF2-40B4-BE49-F238E27FC236}">
                <a16:creationId xmlns:a16="http://schemas.microsoft.com/office/drawing/2014/main" id="{29E47C4D-4B29-49AA-8261-02506ADF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9100" name="Oval 12">
            <a:extLst>
              <a:ext uri="{FF2B5EF4-FFF2-40B4-BE49-F238E27FC236}">
                <a16:creationId xmlns:a16="http://schemas.microsoft.com/office/drawing/2014/main" id="{6C8406AC-AF9A-440B-A681-B60B408B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E0A1F2D9-C377-488D-8C1E-EEB74D61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9102" name="Oval 14">
            <a:extLst>
              <a:ext uri="{FF2B5EF4-FFF2-40B4-BE49-F238E27FC236}">
                <a16:creationId xmlns:a16="http://schemas.microsoft.com/office/drawing/2014/main" id="{2A8178D8-D8CB-45D0-89AE-7EA3773F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2042C618-7919-495A-8930-11E1E28AE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9104" name="Oval 16">
            <a:extLst>
              <a:ext uri="{FF2B5EF4-FFF2-40B4-BE49-F238E27FC236}">
                <a16:creationId xmlns:a16="http://schemas.microsoft.com/office/drawing/2014/main" id="{8C9872EB-5C1B-421E-A3F3-5AC04FC2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F070910C-E61A-4E64-96A5-A632CFFA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40AAE27A-DCAC-4324-AAEF-003A3721F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151C5C35-C972-4FAC-93C9-D61E09028D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E1689BB1-C555-4DAC-9048-2F606BC9C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40342" name="Group 22">
            <a:extLst>
              <a:ext uri="{FF2B5EF4-FFF2-40B4-BE49-F238E27FC236}">
                <a16:creationId xmlns:a16="http://schemas.microsoft.com/office/drawing/2014/main" id="{D38B74F0-4E59-4516-AB00-4113EB3E5F9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9139" name="Line 51">
            <a:extLst>
              <a:ext uri="{FF2B5EF4-FFF2-40B4-BE49-F238E27FC236}">
                <a16:creationId xmlns:a16="http://schemas.microsoft.com/office/drawing/2014/main" id="{D713D4A3-B936-4E3C-98F7-B7D58CB8B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9140" name="Group 52">
            <a:extLst>
              <a:ext uri="{FF2B5EF4-FFF2-40B4-BE49-F238E27FC236}">
                <a16:creationId xmlns:a16="http://schemas.microsoft.com/office/drawing/2014/main" id="{B94B4008-1150-4433-95BD-541AF395DBB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89145" name="Line 53">
              <a:extLst>
                <a:ext uri="{FF2B5EF4-FFF2-40B4-BE49-F238E27FC236}">
                  <a16:creationId xmlns:a16="http://schemas.microsoft.com/office/drawing/2014/main" id="{FDF82E91-479B-4123-A869-36302B3EE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9146" name="Line 54">
              <a:extLst>
                <a:ext uri="{FF2B5EF4-FFF2-40B4-BE49-F238E27FC236}">
                  <a16:creationId xmlns:a16="http://schemas.microsoft.com/office/drawing/2014/main" id="{BB99564E-BE89-4433-B229-D21AAA890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9147" name="Line 55">
              <a:extLst>
                <a:ext uri="{FF2B5EF4-FFF2-40B4-BE49-F238E27FC236}">
                  <a16:creationId xmlns:a16="http://schemas.microsoft.com/office/drawing/2014/main" id="{0D500896-5933-4A02-AD8B-574AFC934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9141" name="Text Box 56">
            <a:extLst>
              <a:ext uri="{FF2B5EF4-FFF2-40B4-BE49-F238E27FC236}">
                <a16:creationId xmlns:a16="http://schemas.microsoft.com/office/drawing/2014/main" id="{4C77B555-A174-4F59-AA53-BB4E0D68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G.  Backtrack (pop the stack).</a:t>
            </a:r>
          </a:p>
        </p:txBody>
      </p:sp>
      <p:sp>
        <p:nvSpPr>
          <p:cNvPr id="89142" name="Text Box 57">
            <a:extLst>
              <a:ext uri="{FF2B5EF4-FFF2-40B4-BE49-F238E27FC236}">
                <a16:creationId xmlns:a16="http://schemas.microsoft.com/office/drawing/2014/main" id="{084898A2-FEF7-4D77-A45C-DE87878B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89143" name="Text Box 58">
            <a:extLst>
              <a:ext uri="{FF2B5EF4-FFF2-40B4-BE49-F238E27FC236}">
                <a16:creationId xmlns:a16="http://schemas.microsoft.com/office/drawing/2014/main" id="{7386668E-1C16-4509-AEFB-AAAB52F1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9144" name="Text Box 59">
            <a:extLst>
              <a:ext uri="{FF2B5EF4-FFF2-40B4-BE49-F238E27FC236}">
                <a16:creationId xmlns:a16="http://schemas.microsoft.com/office/drawing/2014/main" id="{0964F1DC-3108-477D-9785-2ACF8840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59DCB06C-EF68-471B-A4EC-1B44F669BA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C5FABBD3-7A4E-4B64-BFFF-AE2049D27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8622011C-C639-4166-A1FA-ABB27D675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8C714BAE-045F-4A05-84DE-B8EF13C56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4F8C2D13-CC2C-44B3-BEB6-3612F4C2E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D8B72A76-D18E-4421-9B16-C4860CB60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94AAD04A-1C6B-4466-AE14-50AD5D5008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21" name="Oval 9">
            <a:extLst>
              <a:ext uri="{FF2B5EF4-FFF2-40B4-BE49-F238E27FC236}">
                <a16:creationId xmlns:a16="http://schemas.microsoft.com/office/drawing/2014/main" id="{DE82385F-7872-4848-AF67-585956C1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2" name="Oval 10">
            <a:extLst>
              <a:ext uri="{FF2B5EF4-FFF2-40B4-BE49-F238E27FC236}">
                <a16:creationId xmlns:a16="http://schemas.microsoft.com/office/drawing/2014/main" id="{9F0C97EB-2D14-40D0-8EE8-B97B9FEF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0123" name="Oval 11">
            <a:extLst>
              <a:ext uri="{FF2B5EF4-FFF2-40B4-BE49-F238E27FC236}">
                <a16:creationId xmlns:a16="http://schemas.microsoft.com/office/drawing/2014/main" id="{CF8A6848-D732-4308-89DC-8EF40523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0124" name="Oval 12">
            <a:extLst>
              <a:ext uri="{FF2B5EF4-FFF2-40B4-BE49-F238E27FC236}">
                <a16:creationId xmlns:a16="http://schemas.microsoft.com/office/drawing/2014/main" id="{2AE845A8-9A2E-4DE1-8DA5-164740A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0125" name="Oval 13">
            <a:extLst>
              <a:ext uri="{FF2B5EF4-FFF2-40B4-BE49-F238E27FC236}">
                <a16:creationId xmlns:a16="http://schemas.microsoft.com/office/drawing/2014/main" id="{220F145F-89F7-4E6E-BF26-63D104AF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5F1F4A53-E81A-421D-BB62-4D9200AB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AB8D76F3-C2B3-4764-B75B-3F1DAE94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EAC96660-D2E8-43CC-84D6-3EA7C340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6C79AC06-3273-448A-9C4A-47520D61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18D60899-E223-48C0-B588-137704752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5890423D-E0F7-42CA-AE0D-F51C21D346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07CE109B-3131-439E-9216-97BECF178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9318" name="Group 22">
            <a:extLst>
              <a:ext uri="{FF2B5EF4-FFF2-40B4-BE49-F238E27FC236}">
                <a16:creationId xmlns:a16="http://schemas.microsoft.com/office/drawing/2014/main" id="{A2AE83EB-F339-4093-8AAD-AEDDA6625191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163" name="Line 51">
            <a:extLst>
              <a:ext uri="{FF2B5EF4-FFF2-40B4-BE49-F238E27FC236}">
                <a16:creationId xmlns:a16="http://schemas.microsoft.com/office/drawing/2014/main" id="{0D3F8CFF-6005-46EC-9A09-803887A06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0164" name="Group 52">
            <a:extLst>
              <a:ext uri="{FF2B5EF4-FFF2-40B4-BE49-F238E27FC236}">
                <a16:creationId xmlns:a16="http://schemas.microsoft.com/office/drawing/2014/main" id="{1EEA12F4-F581-45A8-9997-A4DF8B93116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0169" name="Line 53">
              <a:extLst>
                <a:ext uri="{FF2B5EF4-FFF2-40B4-BE49-F238E27FC236}">
                  <a16:creationId xmlns:a16="http://schemas.microsoft.com/office/drawing/2014/main" id="{74839216-9264-413F-B197-40B17D6D8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0170" name="Line 54">
              <a:extLst>
                <a:ext uri="{FF2B5EF4-FFF2-40B4-BE49-F238E27FC236}">
                  <a16:creationId xmlns:a16="http://schemas.microsoft.com/office/drawing/2014/main" id="{FADD38CB-D5AA-4252-93CC-E1D96A15C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0171" name="Line 55">
              <a:extLst>
                <a:ext uri="{FF2B5EF4-FFF2-40B4-BE49-F238E27FC236}">
                  <a16:creationId xmlns:a16="http://schemas.microsoft.com/office/drawing/2014/main" id="{0B7AE7E4-07F3-491D-9CD1-5983E959F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0165" name="Text Box 56">
            <a:extLst>
              <a:ext uri="{FF2B5EF4-FFF2-40B4-BE49-F238E27FC236}">
                <a16:creationId xmlns:a16="http://schemas.microsoft.com/office/drawing/2014/main" id="{A70B0037-0752-49C9-BAED-1A0EC096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E.  Backtrack (pop the stack).</a:t>
            </a:r>
          </a:p>
        </p:txBody>
      </p:sp>
      <p:sp>
        <p:nvSpPr>
          <p:cNvPr id="90166" name="Text Box 57">
            <a:extLst>
              <a:ext uri="{FF2B5EF4-FFF2-40B4-BE49-F238E27FC236}">
                <a16:creationId xmlns:a16="http://schemas.microsoft.com/office/drawing/2014/main" id="{5CDA0AEB-A329-4A60-87D6-70B0F0F8D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7" name="Text Box 58">
            <a:extLst>
              <a:ext uri="{FF2B5EF4-FFF2-40B4-BE49-F238E27FC236}">
                <a16:creationId xmlns:a16="http://schemas.microsoft.com/office/drawing/2014/main" id="{DE7A8DA8-095A-46D5-B41B-664AF25C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0168" name="Text Box 59">
            <a:extLst>
              <a:ext uri="{FF2B5EF4-FFF2-40B4-BE49-F238E27FC236}">
                <a16:creationId xmlns:a16="http://schemas.microsoft.com/office/drawing/2014/main" id="{C4B8309C-7B43-402C-9C96-8F0541CF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>
            <a:extLst>
              <a:ext uri="{FF2B5EF4-FFF2-40B4-BE49-F238E27FC236}">
                <a16:creationId xmlns:a16="http://schemas.microsoft.com/office/drawing/2014/main" id="{AA0A8118-2CED-4685-B77F-969228FF1B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A6372698-9138-4A9F-B2C4-9D272B3DA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B91C954A-8F52-4FB5-A892-8EAB3DA49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F602E42C-B5D7-41FC-ACAC-E64D14EC7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CF4D6150-E82F-4694-82D3-220DCD289F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298887EE-F05D-4611-9E52-2366770D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4" name="Line 8">
            <a:extLst>
              <a:ext uri="{FF2B5EF4-FFF2-40B4-BE49-F238E27FC236}">
                <a16:creationId xmlns:a16="http://schemas.microsoft.com/office/drawing/2014/main" id="{26CE1104-41FC-4061-8B66-936220E5F4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A75856EF-7624-47FD-B33B-FD782FB30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750D1469-DF0F-4214-8778-6E3102C8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DAED0902-C55D-4FF1-93BC-B599B5B5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E0823F1F-40F6-4CEC-ACCB-77426B06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1149" name="Oval 13">
            <a:extLst>
              <a:ext uri="{FF2B5EF4-FFF2-40B4-BE49-F238E27FC236}">
                <a16:creationId xmlns:a16="http://schemas.microsoft.com/office/drawing/2014/main" id="{73774F7E-97FC-48EB-B25D-07B32ADA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1150" name="Oval 14">
            <a:extLst>
              <a:ext uri="{FF2B5EF4-FFF2-40B4-BE49-F238E27FC236}">
                <a16:creationId xmlns:a16="http://schemas.microsoft.com/office/drawing/2014/main" id="{35924EC8-CD95-4EFA-B9FE-5FC304BE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1151" name="Oval 15">
            <a:extLst>
              <a:ext uri="{FF2B5EF4-FFF2-40B4-BE49-F238E27FC236}">
                <a16:creationId xmlns:a16="http://schemas.microsoft.com/office/drawing/2014/main" id="{F79C9830-8069-4181-922E-1EB25C48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1152" name="Oval 16">
            <a:extLst>
              <a:ext uri="{FF2B5EF4-FFF2-40B4-BE49-F238E27FC236}">
                <a16:creationId xmlns:a16="http://schemas.microsoft.com/office/drawing/2014/main" id="{06E272A5-C8C9-4EEB-8B5C-B94216BB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1153" name="Oval 17">
            <a:extLst>
              <a:ext uri="{FF2B5EF4-FFF2-40B4-BE49-F238E27FC236}">
                <a16:creationId xmlns:a16="http://schemas.microsoft.com/office/drawing/2014/main" id="{BE124B0B-7E15-4E42-9EED-BFAC1F9A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4C0AF8C8-79B2-4AF7-A8C7-5DDE7DE9FF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12046A2F-C095-494B-8262-91308A8F42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57" name="Text Box 21">
            <a:extLst>
              <a:ext uri="{FF2B5EF4-FFF2-40B4-BE49-F238E27FC236}">
                <a16:creationId xmlns:a16="http://schemas.microsoft.com/office/drawing/2014/main" id="{76247157-9A47-4FFE-B0DE-D3585F5F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8294" name="Group 22">
            <a:extLst>
              <a:ext uri="{FF2B5EF4-FFF2-40B4-BE49-F238E27FC236}">
                <a16:creationId xmlns:a16="http://schemas.microsoft.com/office/drawing/2014/main" id="{AA9DBD9D-6340-404D-BFAC-8EDC34EACBA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187" name="Line 51">
            <a:extLst>
              <a:ext uri="{FF2B5EF4-FFF2-40B4-BE49-F238E27FC236}">
                <a16:creationId xmlns:a16="http://schemas.microsoft.com/office/drawing/2014/main" id="{66900211-198A-41AF-8C46-340F0A1CF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1188" name="Group 52">
            <a:extLst>
              <a:ext uri="{FF2B5EF4-FFF2-40B4-BE49-F238E27FC236}">
                <a16:creationId xmlns:a16="http://schemas.microsoft.com/office/drawing/2014/main" id="{27FB8EB6-77E9-4BF0-A593-6E10091C9B9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1193" name="Line 53">
              <a:extLst>
                <a:ext uri="{FF2B5EF4-FFF2-40B4-BE49-F238E27FC236}">
                  <a16:creationId xmlns:a16="http://schemas.microsoft.com/office/drawing/2014/main" id="{934CB30D-5064-42DE-AC5F-026A166D3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1194" name="Line 54">
              <a:extLst>
                <a:ext uri="{FF2B5EF4-FFF2-40B4-BE49-F238E27FC236}">
                  <a16:creationId xmlns:a16="http://schemas.microsoft.com/office/drawing/2014/main" id="{A298C48C-C693-493D-AF02-FBBE1370D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1195" name="Line 55">
              <a:extLst>
                <a:ext uri="{FF2B5EF4-FFF2-40B4-BE49-F238E27FC236}">
                  <a16:creationId xmlns:a16="http://schemas.microsoft.com/office/drawing/2014/main" id="{B9F19CDB-A661-4A59-B923-A8883A894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1189" name="Text Box 56">
            <a:extLst>
              <a:ext uri="{FF2B5EF4-FFF2-40B4-BE49-F238E27FC236}">
                <a16:creationId xmlns:a16="http://schemas.microsoft.com/office/drawing/2014/main" id="{9ADB9CA6-D4C1-4592-91E2-D44F6C24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 is unvisited and is adjacent to D. Decide to visit F next.</a:t>
            </a:r>
          </a:p>
        </p:txBody>
      </p:sp>
      <p:sp>
        <p:nvSpPr>
          <p:cNvPr id="91190" name="Text Box 57">
            <a:extLst>
              <a:ext uri="{FF2B5EF4-FFF2-40B4-BE49-F238E27FC236}">
                <a16:creationId xmlns:a16="http://schemas.microsoft.com/office/drawing/2014/main" id="{F3764B7C-262E-4C23-B494-DE14367E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1191" name="Text Box 58">
            <a:extLst>
              <a:ext uri="{FF2B5EF4-FFF2-40B4-BE49-F238E27FC236}">
                <a16:creationId xmlns:a16="http://schemas.microsoft.com/office/drawing/2014/main" id="{B6D7D8F5-8AD4-4DED-9403-AC674CF7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1192" name="Text Box 59">
            <a:extLst>
              <a:ext uri="{FF2B5EF4-FFF2-40B4-BE49-F238E27FC236}">
                <a16:creationId xmlns:a16="http://schemas.microsoft.com/office/drawing/2014/main" id="{776322DE-F43F-424B-B6DA-4E4AABCFC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4">
            <a:extLst>
              <a:ext uri="{FF2B5EF4-FFF2-40B4-BE49-F238E27FC236}">
                <a16:creationId xmlns:a16="http://schemas.microsoft.com/office/drawing/2014/main" id="{594E0459-EA97-4760-876F-F2332819AA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3" name="Line 5">
            <a:extLst>
              <a:ext uri="{FF2B5EF4-FFF2-40B4-BE49-F238E27FC236}">
                <a16:creationId xmlns:a16="http://schemas.microsoft.com/office/drawing/2014/main" id="{6BA8E061-1E96-49E7-8D62-CF8392372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4" name="Line 6">
            <a:extLst>
              <a:ext uri="{FF2B5EF4-FFF2-40B4-BE49-F238E27FC236}">
                <a16:creationId xmlns:a16="http://schemas.microsoft.com/office/drawing/2014/main" id="{127AD61C-978A-48C6-B665-FCBBBFAF2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5" name="Line 7">
            <a:extLst>
              <a:ext uri="{FF2B5EF4-FFF2-40B4-BE49-F238E27FC236}">
                <a16:creationId xmlns:a16="http://schemas.microsoft.com/office/drawing/2014/main" id="{0C6B828D-1331-4EB6-98FD-910541DB9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6" name="Line 8">
            <a:extLst>
              <a:ext uri="{FF2B5EF4-FFF2-40B4-BE49-F238E27FC236}">
                <a16:creationId xmlns:a16="http://schemas.microsoft.com/office/drawing/2014/main" id="{BA6CE794-83AF-425A-A63A-A842E2AA2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7" name="Line 9">
            <a:extLst>
              <a:ext uri="{FF2B5EF4-FFF2-40B4-BE49-F238E27FC236}">
                <a16:creationId xmlns:a16="http://schemas.microsoft.com/office/drawing/2014/main" id="{4553E1E5-D293-402C-BE3A-6B8CBA3AE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8" name="Line 10">
            <a:extLst>
              <a:ext uri="{FF2B5EF4-FFF2-40B4-BE49-F238E27FC236}">
                <a16:creationId xmlns:a16="http://schemas.microsoft.com/office/drawing/2014/main" id="{A3FE94FE-2E20-4EC3-BE23-AAC9CDBE7B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69" name="Oval 11">
            <a:extLst>
              <a:ext uri="{FF2B5EF4-FFF2-40B4-BE49-F238E27FC236}">
                <a16:creationId xmlns:a16="http://schemas.microsoft.com/office/drawing/2014/main" id="{23988137-FA59-4F28-A8E4-087BDECF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170" name="Oval 12">
            <a:extLst>
              <a:ext uri="{FF2B5EF4-FFF2-40B4-BE49-F238E27FC236}">
                <a16:creationId xmlns:a16="http://schemas.microsoft.com/office/drawing/2014/main" id="{77970249-6AB1-4398-A484-44D7ECFE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171" name="Oval 13">
            <a:extLst>
              <a:ext uri="{FF2B5EF4-FFF2-40B4-BE49-F238E27FC236}">
                <a16:creationId xmlns:a16="http://schemas.microsoft.com/office/drawing/2014/main" id="{BFC5F907-DBF6-4DCE-B704-25C633B6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2172" name="Oval 14">
            <a:extLst>
              <a:ext uri="{FF2B5EF4-FFF2-40B4-BE49-F238E27FC236}">
                <a16:creationId xmlns:a16="http://schemas.microsoft.com/office/drawing/2014/main" id="{FA2D4BCD-967B-47B1-8779-5B6E34C9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173" name="Oval 15">
            <a:extLst>
              <a:ext uri="{FF2B5EF4-FFF2-40B4-BE49-F238E27FC236}">
                <a16:creationId xmlns:a16="http://schemas.microsoft.com/office/drawing/2014/main" id="{CC0C3180-EF40-48FD-8830-1782A538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174" name="Oval 16">
            <a:extLst>
              <a:ext uri="{FF2B5EF4-FFF2-40B4-BE49-F238E27FC236}">
                <a16:creationId xmlns:a16="http://schemas.microsoft.com/office/drawing/2014/main" id="{E3A49E13-76CB-4A49-AF10-F42EFF55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175" name="Oval 17">
            <a:extLst>
              <a:ext uri="{FF2B5EF4-FFF2-40B4-BE49-F238E27FC236}">
                <a16:creationId xmlns:a16="http://schemas.microsoft.com/office/drawing/2014/main" id="{B83289DC-4A2B-437F-8B85-82FD41A0D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176" name="Oval 18">
            <a:extLst>
              <a:ext uri="{FF2B5EF4-FFF2-40B4-BE49-F238E27FC236}">
                <a16:creationId xmlns:a16="http://schemas.microsoft.com/office/drawing/2014/main" id="{482B497E-CE53-4E56-942A-69139D25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177" name="Oval 19">
            <a:extLst>
              <a:ext uri="{FF2B5EF4-FFF2-40B4-BE49-F238E27FC236}">
                <a16:creationId xmlns:a16="http://schemas.microsoft.com/office/drawing/2014/main" id="{67C6C1AB-98FE-4E6F-A5E9-EF61E773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179" name="Line 21">
            <a:extLst>
              <a:ext uri="{FF2B5EF4-FFF2-40B4-BE49-F238E27FC236}">
                <a16:creationId xmlns:a16="http://schemas.microsoft.com/office/drawing/2014/main" id="{B246A931-630B-4461-B78D-384ADF256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80" name="Line 22">
            <a:extLst>
              <a:ext uri="{FF2B5EF4-FFF2-40B4-BE49-F238E27FC236}">
                <a16:creationId xmlns:a16="http://schemas.microsoft.com/office/drawing/2014/main" id="{482C9093-0BE9-4DC2-834D-56A7CA0E7F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181" name="Text Box 23">
            <a:extLst>
              <a:ext uri="{FF2B5EF4-FFF2-40B4-BE49-F238E27FC236}">
                <a16:creationId xmlns:a16="http://schemas.microsoft.com/office/drawing/2014/main" id="{882CCBFB-B4CD-4043-AB1B-F0C25794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4238" name="Group 62">
            <a:extLst>
              <a:ext uri="{FF2B5EF4-FFF2-40B4-BE49-F238E27FC236}">
                <a16:creationId xmlns:a16="http://schemas.microsoft.com/office/drawing/2014/main" id="{AF12407C-BCA4-40DD-93D8-E93274CB0B02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211" name="Line 53">
            <a:extLst>
              <a:ext uri="{FF2B5EF4-FFF2-40B4-BE49-F238E27FC236}">
                <a16:creationId xmlns:a16="http://schemas.microsoft.com/office/drawing/2014/main" id="{31912BA8-D314-4AA4-8B6F-645E0EF50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2212" name="Group 54">
            <a:extLst>
              <a:ext uri="{FF2B5EF4-FFF2-40B4-BE49-F238E27FC236}">
                <a16:creationId xmlns:a16="http://schemas.microsoft.com/office/drawing/2014/main" id="{018A5F99-05EF-41F9-B9BF-51C798B7C6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2217" name="Line 55">
              <a:extLst>
                <a:ext uri="{FF2B5EF4-FFF2-40B4-BE49-F238E27FC236}">
                  <a16:creationId xmlns:a16="http://schemas.microsoft.com/office/drawing/2014/main" id="{58F800E5-F377-41CE-9EC9-F58449383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8" name="Line 56">
              <a:extLst>
                <a:ext uri="{FF2B5EF4-FFF2-40B4-BE49-F238E27FC236}">
                  <a16:creationId xmlns:a16="http://schemas.microsoft.com/office/drawing/2014/main" id="{3F1DC1F1-B4F6-4F01-9B30-C160CA0F7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9" name="Line 57">
              <a:extLst>
                <a:ext uri="{FF2B5EF4-FFF2-40B4-BE49-F238E27FC236}">
                  <a16:creationId xmlns:a16="http://schemas.microsoft.com/office/drawing/2014/main" id="{D40BCE13-3C6D-4DF9-996F-A76AE20E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2213" name="Text Box 58">
            <a:extLst>
              <a:ext uri="{FF2B5EF4-FFF2-40B4-BE49-F238E27FC236}">
                <a16:creationId xmlns:a16="http://schemas.microsoft.com/office/drawing/2014/main" id="{85B7F54F-8D2A-4CB7-A552-02528D80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F</a:t>
            </a:r>
          </a:p>
        </p:txBody>
      </p:sp>
      <p:sp>
        <p:nvSpPr>
          <p:cNvPr id="92214" name="Text Box 59">
            <a:extLst>
              <a:ext uri="{FF2B5EF4-FFF2-40B4-BE49-F238E27FC236}">
                <a16:creationId xmlns:a16="http://schemas.microsoft.com/office/drawing/2014/main" id="{410E89AE-65E4-4746-8EBF-C3D63EBE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215" name="Text Box 60">
            <a:extLst>
              <a:ext uri="{FF2B5EF4-FFF2-40B4-BE49-F238E27FC236}">
                <a16:creationId xmlns:a16="http://schemas.microsoft.com/office/drawing/2014/main" id="{E4D1514C-293F-4F76-95B4-674D791D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F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216" name="Text Box 120">
            <a:extLst>
              <a:ext uri="{FF2B5EF4-FFF2-40B4-BE49-F238E27FC236}">
                <a16:creationId xmlns:a16="http://schemas.microsoft.com/office/drawing/2014/main" id="{8B709E0F-AE16-4F53-A7B2-EC3ABB6E2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B, 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4">
            <a:extLst>
              <a:ext uri="{FF2B5EF4-FFF2-40B4-BE49-F238E27FC236}">
                <a16:creationId xmlns:a16="http://schemas.microsoft.com/office/drawing/2014/main" id="{053D07F3-DD07-455F-8D8D-CED68D1E59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87" name="Line 5">
            <a:extLst>
              <a:ext uri="{FF2B5EF4-FFF2-40B4-BE49-F238E27FC236}">
                <a16:creationId xmlns:a16="http://schemas.microsoft.com/office/drawing/2014/main" id="{FA4401A2-8AC0-4215-A9D7-1E9B06A42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88" name="Line 6">
            <a:extLst>
              <a:ext uri="{FF2B5EF4-FFF2-40B4-BE49-F238E27FC236}">
                <a16:creationId xmlns:a16="http://schemas.microsoft.com/office/drawing/2014/main" id="{E6D11061-54D9-4354-B552-B8F25A454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89" name="Line 7">
            <a:extLst>
              <a:ext uri="{FF2B5EF4-FFF2-40B4-BE49-F238E27FC236}">
                <a16:creationId xmlns:a16="http://schemas.microsoft.com/office/drawing/2014/main" id="{82CCFBA0-DE1D-4212-8D2C-B1BFF0768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90" name="Line 8">
            <a:extLst>
              <a:ext uri="{FF2B5EF4-FFF2-40B4-BE49-F238E27FC236}">
                <a16:creationId xmlns:a16="http://schemas.microsoft.com/office/drawing/2014/main" id="{178B1FB0-42EE-4737-90A9-FF6982A93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91" name="Line 9">
            <a:extLst>
              <a:ext uri="{FF2B5EF4-FFF2-40B4-BE49-F238E27FC236}">
                <a16:creationId xmlns:a16="http://schemas.microsoft.com/office/drawing/2014/main" id="{C9D172C2-164C-41A2-B152-C9104106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92" name="Line 10">
            <a:extLst>
              <a:ext uri="{FF2B5EF4-FFF2-40B4-BE49-F238E27FC236}">
                <a16:creationId xmlns:a16="http://schemas.microsoft.com/office/drawing/2014/main" id="{B9661E40-776F-4088-AF44-E7EABDBB54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193" name="Oval 11">
            <a:extLst>
              <a:ext uri="{FF2B5EF4-FFF2-40B4-BE49-F238E27FC236}">
                <a16:creationId xmlns:a16="http://schemas.microsoft.com/office/drawing/2014/main" id="{157F9487-742D-4FB1-8644-BF367852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3194" name="Oval 12">
            <a:extLst>
              <a:ext uri="{FF2B5EF4-FFF2-40B4-BE49-F238E27FC236}">
                <a16:creationId xmlns:a16="http://schemas.microsoft.com/office/drawing/2014/main" id="{E5EB2782-5A7A-403A-AC5B-C672683D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3195" name="Oval 13">
            <a:extLst>
              <a:ext uri="{FF2B5EF4-FFF2-40B4-BE49-F238E27FC236}">
                <a16:creationId xmlns:a16="http://schemas.microsoft.com/office/drawing/2014/main" id="{18EDC7D8-DC05-409E-87AE-92BCD34B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3196" name="Oval 14">
            <a:extLst>
              <a:ext uri="{FF2B5EF4-FFF2-40B4-BE49-F238E27FC236}">
                <a16:creationId xmlns:a16="http://schemas.microsoft.com/office/drawing/2014/main" id="{5C3CD260-77B7-4F21-9336-2BED7990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3197" name="Oval 15">
            <a:extLst>
              <a:ext uri="{FF2B5EF4-FFF2-40B4-BE49-F238E27FC236}">
                <a16:creationId xmlns:a16="http://schemas.microsoft.com/office/drawing/2014/main" id="{4FFC7603-242F-415B-96B1-45CEA748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3198" name="Oval 16">
            <a:extLst>
              <a:ext uri="{FF2B5EF4-FFF2-40B4-BE49-F238E27FC236}">
                <a16:creationId xmlns:a16="http://schemas.microsoft.com/office/drawing/2014/main" id="{4A1EA1E1-524E-4806-95E3-C135C5AC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3199" name="Oval 17">
            <a:extLst>
              <a:ext uri="{FF2B5EF4-FFF2-40B4-BE49-F238E27FC236}">
                <a16:creationId xmlns:a16="http://schemas.microsoft.com/office/drawing/2014/main" id="{84ADD219-CABC-4D50-96FE-DC313254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3200" name="Oval 18">
            <a:extLst>
              <a:ext uri="{FF2B5EF4-FFF2-40B4-BE49-F238E27FC236}">
                <a16:creationId xmlns:a16="http://schemas.microsoft.com/office/drawing/2014/main" id="{16F1140A-4E19-4704-A50A-C592C365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3201" name="Oval 19">
            <a:extLst>
              <a:ext uri="{FF2B5EF4-FFF2-40B4-BE49-F238E27FC236}">
                <a16:creationId xmlns:a16="http://schemas.microsoft.com/office/drawing/2014/main" id="{C85E03E7-1D45-4922-9D14-43E55504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3203" name="Line 21">
            <a:extLst>
              <a:ext uri="{FF2B5EF4-FFF2-40B4-BE49-F238E27FC236}">
                <a16:creationId xmlns:a16="http://schemas.microsoft.com/office/drawing/2014/main" id="{BF36AF2E-A684-4900-8DFC-566AA37266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204" name="Line 22">
            <a:extLst>
              <a:ext uri="{FF2B5EF4-FFF2-40B4-BE49-F238E27FC236}">
                <a16:creationId xmlns:a16="http://schemas.microsoft.com/office/drawing/2014/main" id="{174DA4F9-9D7C-4C35-ABE7-5C99D62377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3205" name="Text Box 23">
            <a:extLst>
              <a:ext uri="{FF2B5EF4-FFF2-40B4-BE49-F238E27FC236}">
                <a16:creationId xmlns:a16="http://schemas.microsoft.com/office/drawing/2014/main" id="{CF82A4D4-C0E7-45D9-A1FC-31234F7E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5704" name="Group 24">
            <a:extLst>
              <a:ext uri="{FF2B5EF4-FFF2-40B4-BE49-F238E27FC236}">
                <a16:creationId xmlns:a16="http://schemas.microsoft.com/office/drawing/2014/main" id="{357F821F-DA63-40C4-A039-2D7C3BA69EA5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3235" name="Line 53">
            <a:extLst>
              <a:ext uri="{FF2B5EF4-FFF2-40B4-BE49-F238E27FC236}">
                <a16:creationId xmlns:a16="http://schemas.microsoft.com/office/drawing/2014/main" id="{89E728E0-BC6C-45AD-BFE2-804FBDCF5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3236" name="Group 54">
            <a:extLst>
              <a:ext uri="{FF2B5EF4-FFF2-40B4-BE49-F238E27FC236}">
                <a16:creationId xmlns:a16="http://schemas.microsoft.com/office/drawing/2014/main" id="{40D6B348-579C-4E2F-8D1F-7B1D6E684D9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3241" name="Line 55">
              <a:extLst>
                <a:ext uri="{FF2B5EF4-FFF2-40B4-BE49-F238E27FC236}">
                  <a16:creationId xmlns:a16="http://schemas.microsoft.com/office/drawing/2014/main" id="{E16E4D58-FA4C-460C-B6B6-2B7C84C6E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242" name="Line 56">
              <a:extLst>
                <a:ext uri="{FF2B5EF4-FFF2-40B4-BE49-F238E27FC236}">
                  <a16:creationId xmlns:a16="http://schemas.microsoft.com/office/drawing/2014/main" id="{CB891275-64B9-458B-B24A-C09C813B2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243" name="Line 57">
              <a:extLst>
                <a:ext uri="{FF2B5EF4-FFF2-40B4-BE49-F238E27FC236}">
                  <a16:creationId xmlns:a16="http://schemas.microsoft.com/office/drawing/2014/main" id="{199DD643-718C-49AB-A9DD-98B99824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3237" name="Text Box 58">
            <a:extLst>
              <a:ext uri="{FF2B5EF4-FFF2-40B4-BE49-F238E27FC236}">
                <a16:creationId xmlns:a16="http://schemas.microsoft.com/office/drawing/2014/main" id="{D59D9202-2C7C-48E3-B7CD-BF1A1C62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F.  Backtrack.</a:t>
            </a:r>
          </a:p>
        </p:txBody>
      </p:sp>
      <p:sp>
        <p:nvSpPr>
          <p:cNvPr id="93238" name="Text Box 59">
            <a:extLst>
              <a:ext uri="{FF2B5EF4-FFF2-40B4-BE49-F238E27FC236}">
                <a16:creationId xmlns:a16="http://schemas.microsoft.com/office/drawing/2014/main" id="{94F79CCA-14BB-4F8E-842C-7FD8A2DE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3239" name="Text Box 60">
            <a:extLst>
              <a:ext uri="{FF2B5EF4-FFF2-40B4-BE49-F238E27FC236}">
                <a16:creationId xmlns:a16="http://schemas.microsoft.com/office/drawing/2014/main" id="{8FBB033F-3942-4FC6-8F54-2DACA8611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3240" name="Text Box 61">
            <a:extLst>
              <a:ext uri="{FF2B5EF4-FFF2-40B4-BE49-F238E27FC236}">
                <a16:creationId xmlns:a16="http://schemas.microsoft.com/office/drawing/2014/main" id="{E945A726-7C3D-4A5E-9F94-652AEE6A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B, 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4">
            <a:extLst>
              <a:ext uri="{FF2B5EF4-FFF2-40B4-BE49-F238E27FC236}">
                <a16:creationId xmlns:a16="http://schemas.microsoft.com/office/drawing/2014/main" id="{29AAF1A8-2BE7-4A9A-8AC1-D663C108A2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1" name="Line 5">
            <a:extLst>
              <a:ext uri="{FF2B5EF4-FFF2-40B4-BE49-F238E27FC236}">
                <a16:creationId xmlns:a16="http://schemas.microsoft.com/office/drawing/2014/main" id="{906149EA-A62C-45CC-B446-EF08F9B79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2" name="Line 6">
            <a:extLst>
              <a:ext uri="{FF2B5EF4-FFF2-40B4-BE49-F238E27FC236}">
                <a16:creationId xmlns:a16="http://schemas.microsoft.com/office/drawing/2014/main" id="{E058AEA1-BA36-4232-B752-EE3EC4BB3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3" name="Line 7">
            <a:extLst>
              <a:ext uri="{FF2B5EF4-FFF2-40B4-BE49-F238E27FC236}">
                <a16:creationId xmlns:a16="http://schemas.microsoft.com/office/drawing/2014/main" id="{ED8BA7FB-6216-4CC1-83D6-83BA8409A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4" name="Line 8">
            <a:extLst>
              <a:ext uri="{FF2B5EF4-FFF2-40B4-BE49-F238E27FC236}">
                <a16:creationId xmlns:a16="http://schemas.microsoft.com/office/drawing/2014/main" id="{3EC0AC56-0187-4CEB-96DA-503462600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5" name="Line 9">
            <a:extLst>
              <a:ext uri="{FF2B5EF4-FFF2-40B4-BE49-F238E27FC236}">
                <a16:creationId xmlns:a16="http://schemas.microsoft.com/office/drawing/2014/main" id="{E193BDF3-B5E4-4DE4-913A-48A20D04C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6" name="Line 10">
            <a:extLst>
              <a:ext uri="{FF2B5EF4-FFF2-40B4-BE49-F238E27FC236}">
                <a16:creationId xmlns:a16="http://schemas.microsoft.com/office/drawing/2014/main" id="{8D308BC0-C843-4C6C-80D4-4FC7AE1934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17" name="Oval 11">
            <a:extLst>
              <a:ext uri="{FF2B5EF4-FFF2-40B4-BE49-F238E27FC236}">
                <a16:creationId xmlns:a16="http://schemas.microsoft.com/office/drawing/2014/main" id="{B4C72E5F-1FF1-4467-AF89-09DA281D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4218" name="Oval 12">
            <a:extLst>
              <a:ext uri="{FF2B5EF4-FFF2-40B4-BE49-F238E27FC236}">
                <a16:creationId xmlns:a16="http://schemas.microsoft.com/office/drawing/2014/main" id="{7E19B37A-F739-4A05-8B74-224A50B7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4219" name="Oval 13">
            <a:extLst>
              <a:ext uri="{FF2B5EF4-FFF2-40B4-BE49-F238E27FC236}">
                <a16:creationId xmlns:a16="http://schemas.microsoft.com/office/drawing/2014/main" id="{013AB30C-C7D4-4BF1-A2D6-10CE8E48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4220" name="Oval 14">
            <a:extLst>
              <a:ext uri="{FF2B5EF4-FFF2-40B4-BE49-F238E27FC236}">
                <a16:creationId xmlns:a16="http://schemas.microsoft.com/office/drawing/2014/main" id="{FB0182D4-08E8-4A06-9C99-5BB64FC9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4221" name="Oval 15">
            <a:extLst>
              <a:ext uri="{FF2B5EF4-FFF2-40B4-BE49-F238E27FC236}">
                <a16:creationId xmlns:a16="http://schemas.microsoft.com/office/drawing/2014/main" id="{972CD869-6A03-4B2C-A9FD-34CF65F8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4222" name="Oval 16">
            <a:extLst>
              <a:ext uri="{FF2B5EF4-FFF2-40B4-BE49-F238E27FC236}">
                <a16:creationId xmlns:a16="http://schemas.microsoft.com/office/drawing/2014/main" id="{23C84717-B1A2-4E25-98A2-6266B1E6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4223" name="Oval 17">
            <a:extLst>
              <a:ext uri="{FF2B5EF4-FFF2-40B4-BE49-F238E27FC236}">
                <a16:creationId xmlns:a16="http://schemas.microsoft.com/office/drawing/2014/main" id="{EE82711F-C869-442B-9FDA-645ACC7F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4224" name="Oval 18">
            <a:extLst>
              <a:ext uri="{FF2B5EF4-FFF2-40B4-BE49-F238E27FC236}">
                <a16:creationId xmlns:a16="http://schemas.microsoft.com/office/drawing/2014/main" id="{6179E875-533D-45B3-9A85-DA328576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4225" name="Oval 19">
            <a:extLst>
              <a:ext uri="{FF2B5EF4-FFF2-40B4-BE49-F238E27FC236}">
                <a16:creationId xmlns:a16="http://schemas.microsoft.com/office/drawing/2014/main" id="{44A3BFE4-8CB7-49EC-BADB-23440940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4227" name="Line 21">
            <a:extLst>
              <a:ext uri="{FF2B5EF4-FFF2-40B4-BE49-F238E27FC236}">
                <a16:creationId xmlns:a16="http://schemas.microsoft.com/office/drawing/2014/main" id="{4B09E36A-AAF4-4208-B858-876A0607C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28" name="Line 22">
            <a:extLst>
              <a:ext uri="{FF2B5EF4-FFF2-40B4-BE49-F238E27FC236}">
                <a16:creationId xmlns:a16="http://schemas.microsoft.com/office/drawing/2014/main" id="{A0D7186F-F8AE-44E8-86C6-CD555000AA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229" name="Text Box 23">
            <a:extLst>
              <a:ext uri="{FF2B5EF4-FFF2-40B4-BE49-F238E27FC236}">
                <a16:creationId xmlns:a16="http://schemas.microsoft.com/office/drawing/2014/main" id="{9816B78F-1AC7-4F48-8E99-732333FAD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6728" name="Group 24">
            <a:extLst>
              <a:ext uri="{FF2B5EF4-FFF2-40B4-BE49-F238E27FC236}">
                <a16:creationId xmlns:a16="http://schemas.microsoft.com/office/drawing/2014/main" id="{AACB76A3-CC7F-4AFC-8559-14F51CCF55F5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4259" name="Line 53">
            <a:extLst>
              <a:ext uri="{FF2B5EF4-FFF2-40B4-BE49-F238E27FC236}">
                <a16:creationId xmlns:a16="http://schemas.microsoft.com/office/drawing/2014/main" id="{E58D8884-E372-45A8-B5ED-3350AFF7E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4260" name="Group 54">
            <a:extLst>
              <a:ext uri="{FF2B5EF4-FFF2-40B4-BE49-F238E27FC236}">
                <a16:creationId xmlns:a16="http://schemas.microsoft.com/office/drawing/2014/main" id="{8EFBE4C8-CFFA-49F1-A707-DBBB72C9EC83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4265" name="Line 55">
              <a:extLst>
                <a:ext uri="{FF2B5EF4-FFF2-40B4-BE49-F238E27FC236}">
                  <a16:creationId xmlns:a16="http://schemas.microsoft.com/office/drawing/2014/main" id="{E10AB12D-6A93-4346-9587-89D0CA98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66" name="Line 56">
              <a:extLst>
                <a:ext uri="{FF2B5EF4-FFF2-40B4-BE49-F238E27FC236}">
                  <a16:creationId xmlns:a16="http://schemas.microsoft.com/office/drawing/2014/main" id="{08D00529-5AA9-4F3F-8B57-C112C239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267" name="Line 57">
              <a:extLst>
                <a:ext uri="{FF2B5EF4-FFF2-40B4-BE49-F238E27FC236}">
                  <a16:creationId xmlns:a16="http://schemas.microsoft.com/office/drawing/2014/main" id="{8E2F3083-7D7A-440F-9B60-C52DD00FD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4261" name="Text Box 58">
            <a:extLst>
              <a:ext uri="{FF2B5EF4-FFF2-40B4-BE49-F238E27FC236}">
                <a16:creationId xmlns:a16="http://schemas.microsoft.com/office/drawing/2014/main" id="{D9A9CCF5-9815-44BD-9428-15738A1D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No unvisited nodes adjacent to D.  Backtrack.</a:t>
            </a:r>
          </a:p>
        </p:txBody>
      </p:sp>
      <p:sp>
        <p:nvSpPr>
          <p:cNvPr id="94262" name="Text Box 59">
            <a:extLst>
              <a:ext uri="{FF2B5EF4-FFF2-40B4-BE49-F238E27FC236}">
                <a16:creationId xmlns:a16="http://schemas.microsoft.com/office/drawing/2014/main" id="{5595E5BC-DEBA-4F1B-AD98-1334BAE8F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4263" name="Text Box 60">
            <a:extLst>
              <a:ext uri="{FF2B5EF4-FFF2-40B4-BE49-F238E27FC236}">
                <a16:creationId xmlns:a16="http://schemas.microsoft.com/office/drawing/2014/main" id="{A904FDD9-9AB5-4B75-8D64-4A39D7F1E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94264" name="Text Box 61">
            <a:extLst>
              <a:ext uri="{FF2B5EF4-FFF2-40B4-BE49-F238E27FC236}">
                <a16:creationId xmlns:a16="http://schemas.microsoft.com/office/drawing/2014/main" id="{096B51D2-3ACF-4CD0-BFD9-95A309AE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B, 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3380-41C0-4538-8668-A225F3B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en-US" b="1" u="sng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D8AD-D005-45A6-BE9E-2BF674A2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The DFS algorithm is a recursive algorithm that uses the idea of backtracking. It involves exhaustive searches of all the nodes by going ahead, if possible.</a:t>
            </a:r>
          </a:p>
          <a:p>
            <a:pPr lvl="1" algn="just"/>
            <a:r>
              <a:rPr lang="en-US" dirty="0"/>
              <a:t>Backtrack means that when you are moving forward and there are no more nodes along the current path, you move backwards on the same path to find nodes to traverse.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DFS uses a stack to remember to get the next vertex to start a search, when a dead end occurs in any iteration.</a:t>
            </a:r>
          </a:p>
        </p:txBody>
      </p:sp>
    </p:spTree>
    <p:extLst>
      <p:ext uri="{BB962C8B-B14F-4D97-AF65-F5344CB8AC3E}">
        <p14:creationId xmlns:p14="http://schemas.microsoft.com/office/powerpoint/2010/main" val="10291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>
            <a:extLst>
              <a:ext uri="{FF2B5EF4-FFF2-40B4-BE49-F238E27FC236}">
                <a16:creationId xmlns:a16="http://schemas.microsoft.com/office/drawing/2014/main" id="{93E57BE0-214A-4105-92E8-69A85523C1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5" name="Line 3">
            <a:extLst>
              <a:ext uri="{FF2B5EF4-FFF2-40B4-BE49-F238E27FC236}">
                <a16:creationId xmlns:a16="http://schemas.microsoft.com/office/drawing/2014/main" id="{8A16DBBA-DBCA-4BF6-9B5B-0B6ED115D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6" name="Line 4">
            <a:extLst>
              <a:ext uri="{FF2B5EF4-FFF2-40B4-BE49-F238E27FC236}">
                <a16:creationId xmlns:a16="http://schemas.microsoft.com/office/drawing/2014/main" id="{56673341-9A32-4005-A98B-56EFF2B0D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7" name="Line 5">
            <a:extLst>
              <a:ext uri="{FF2B5EF4-FFF2-40B4-BE49-F238E27FC236}">
                <a16:creationId xmlns:a16="http://schemas.microsoft.com/office/drawing/2014/main" id="{6B9399D6-497F-4B5F-A080-CFBCFA9738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id="{AE062B0F-1CED-4E1F-99C6-2606C69F2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9" name="Line 7">
            <a:extLst>
              <a:ext uri="{FF2B5EF4-FFF2-40B4-BE49-F238E27FC236}">
                <a16:creationId xmlns:a16="http://schemas.microsoft.com/office/drawing/2014/main" id="{4AC336DD-F25B-4821-B601-C2192E51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40" name="Line 8">
            <a:extLst>
              <a:ext uri="{FF2B5EF4-FFF2-40B4-BE49-F238E27FC236}">
                <a16:creationId xmlns:a16="http://schemas.microsoft.com/office/drawing/2014/main" id="{1DD030ED-C427-42BD-9E76-FC6BD4FF2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41" name="Oval 9">
            <a:extLst>
              <a:ext uri="{FF2B5EF4-FFF2-40B4-BE49-F238E27FC236}">
                <a16:creationId xmlns:a16="http://schemas.microsoft.com/office/drawing/2014/main" id="{ADF0C8C2-9EBA-4EBD-82D8-734A21F2A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5242" name="Oval 10">
            <a:extLst>
              <a:ext uri="{FF2B5EF4-FFF2-40B4-BE49-F238E27FC236}">
                <a16:creationId xmlns:a16="http://schemas.microsoft.com/office/drawing/2014/main" id="{A23F8179-1434-48CD-BA2A-D19BC0F3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5243" name="Oval 11">
            <a:extLst>
              <a:ext uri="{FF2B5EF4-FFF2-40B4-BE49-F238E27FC236}">
                <a16:creationId xmlns:a16="http://schemas.microsoft.com/office/drawing/2014/main" id="{D70D5637-3725-4CE4-ABAE-1969B98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5244" name="Oval 12">
            <a:extLst>
              <a:ext uri="{FF2B5EF4-FFF2-40B4-BE49-F238E27FC236}">
                <a16:creationId xmlns:a16="http://schemas.microsoft.com/office/drawing/2014/main" id="{40FBD75E-5220-42FE-820E-E9A8AD7F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5245" name="Oval 13">
            <a:extLst>
              <a:ext uri="{FF2B5EF4-FFF2-40B4-BE49-F238E27FC236}">
                <a16:creationId xmlns:a16="http://schemas.microsoft.com/office/drawing/2014/main" id="{C9432D55-B54A-432A-A0DB-4825B628D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5246" name="Oval 14">
            <a:extLst>
              <a:ext uri="{FF2B5EF4-FFF2-40B4-BE49-F238E27FC236}">
                <a16:creationId xmlns:a16="http://schemas.microsoft.com/office/drawing/2014/main" id="{CC18053A-0604-4E4D-B5A2-C9D285D7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5247" name="Oval 15">
            <a:extLst>
              <a:ext uri="{FF2B5EF4-FFF2-40B4-BE49-F238E27FC236}">
                <a16:creationId xmlns:a16="http://schemas.microsoft.com/office/drawing/2014/main" id="{BA5A4158-D91A-4E4F-82A2-CB968B79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5248" name="Oval 16">
            <a:extLst>
              <a:ext uri="{FF2B5EF4-FFF2-40B4-BE49-F238E27FC236}">
                <a16:creationId xmlns:a16="http://schemas.microsoft.com/office/drawing/2014/main" id="{FBD7047A-8E80-4EBF-895D-60EAF1E0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5249" name="Oval 17">
            <a:extLst>
              <a:ext uri="{FF2B5EF4-FFF2-40B4-BE49-F238E27FC236}">
                <a16:creationId xmlns:a16="http://schemas.microsoft.com/office/drawing/2014/main" id="{764ADB31-276A-4A1D-A023-ACB0CB92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7F9A2E9A-072E-414E-A910-9A4BD636A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0778AA5D-5DC1-4BE8-8232-5521D8FCC3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53" name="Text Box 21">
            <a:extLst>
              <a:ext uri="{FF2B5EF4-FFF2-40B4-BE49-F238E27FC236}">
                <a16:creationId xmlns:a16="http://schemas.microsoft.com/office/drawing/2014/main" id="{0BFA2947-4031-423B-9743-8BA04497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57750" name="Group 22">
            <a:extLst>
              <a:ext uri="{FF2B5EF4-FFF2-40B4-BE49-F238E27FC236}">
                <a16:creationId xmlns:a16="http://schemas.microsoft.com/office/drawing/2014/main" id="{9F0C31D2-D4C0-4E75-8E2C-F7F5193E2BCD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5283" name="Line 51">
            <a:extLst>
              <a:ext uri="{FF2B5EF4-FFF2-40B4-BE49-F238E27FC236}">
                <a16:creationId xmlns:a16="http://schemas.microsoft.com/office/drawing/2014/main" id="{94F0EEBD-180C-4AE3-84D4-C6AA72C19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5284" name="Group 52">
            <a:extLst>
              <a:ext uri="{FF2B5EF4-FFF2-40B4-BE49-F238E27FC236}">
                <a16:creationId xmlns:a16="http://schemas.microsoft.com/office/drawing/2014/main" id="{04C871AD-CEE5-434C-B9E1-3984B7895D1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95289" name="Line 53">
              <a:extLst>
                <a:ext uri="{FF2B5EF4-FFF2-40B4-BE49-F238E27FC236}">
                  <a16:creationId xmlns:a16="http://schemas.microsoft.com/office/drawing/2014/main" id="{AA633E55-6A3E-4C01-ADBB-2800B341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90" name="Line 54">
              <a:extLst>
                <a:ext uri="{FF2B5EF4-FFF2-40B4-BE49-F238E27FC236}">
                  <a16:creationId xmlns:a16="http://schemas.microsoft.com/office/drawing/2014/main" id="{58C3F1BF-49F8-42E0-81DB-6A9D2E4B0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91" name="Line 55">
              <a:extLst>
                <a:ext uri="{FF2B5EF4-FFF2-40B4-BE49-F238E27FC236}">
                  <a16:creationId xmlns:a16="http://schemas.microsoft.com/office/drawing/2014/main" id="{764451B8-7595-458C-8F62-1A351C536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5285" name="Text Box 56">
            <a:extLst>
              <a:ext uri="{FF2B5EF4-FFF2-40B4-BE49-F238E27FC236}">
                <a16:creationId xmlns:a16="http://schemas.microsoft.com/office/drawing/2014/main" id="{AE07DDE7-5471-4947-A0D9-5641C3B2C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Stack is empty.  Depth-first traversal is done.</a:t>
            </a:r>
          </a:p>
        </p:txBody>
      </p:sp>
      <p:sp>
        <p:nvSpPr>
          <p:cNvPr id="95286" name="Text Box 57">
            <a:extLst>
              <a:ext uri="{FF2B5EF4-FFF2-40B4-BE49-F238E27FC236}">
                <a16:creationId xmlns:a16="http://schemas.microsoft.com/office/drawing/2014/main" id="{6D84436C-D7CD-45D0-9E83-CC65136E6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5287" name="Text Box 58">
            <a:extLst>
              <a:ext uri="{FF2B5EF4-FFF2-40B4-BE49-F238E27FC236}">
                <a16:creationId xmlns:a16="http://schemas.microsoft.com/office/drawing/2014/main" id="{31920E93-7A66-44C2-BAB2-327D3E58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95288" name="Text Box 59">
            <a:extLst>
              <a:ext uri="{FF2B5EF4-FFF2-40B4-BE49-F238E27FC236}">
                <a16:creationId xmlns:a16="http://schemas.microsoft.com/office/drawing/2014/main" id="{454FCD79-3DCB-476E-82EB-B9272076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C, E, G, H, A, B, 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28F8-B13B-427C-BEAD-7ED2ABD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190500"/>
            <a:ext cx="10363200" cy="484414"/>
          </a:xfrm>
        </p:spPr>
        <p:txBody>
          <a:bodyPr/>
          <a:lstStyle/>
          <a:p>
            <a:r>
              <a:rPr lang="en-US" sz="2800" b="1" dirty="0"/>
              <a:t>Depth First Search -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4592-2A33-41EB-9D33-DB5C1C3C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892628"/>
            <a:ext cx="10947400" cy="5508171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DFS-iterative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(G, r):		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//Where G is graph and s is source vertex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S be stack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r )            	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//Inserting s in stack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mark r as visited.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(S is not empty):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  =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a vertex from stack to visit next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//Push all the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neighbours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v in stack that are not visited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neighbours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 of v in Graph G: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w is not visited 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w ) 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mark w as visited</a:t>
            </a:r>
          </a:p>
        </p:txBody>
      </p:sp>
    </p:spTree>
    <p:extLst>
      <p:ext uri="{BB962C8B-B14F-4D97-AF65-F5344CB8AC3E}">
        <p14:creationId xmlns:p14="http://schemas.microsoft.com/office/powerpoint/2010/main" val="2025208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28F8-B13B-427C-BEAD-7ED2ABD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190500"/>
            <a:ext cx="10363200" cy="484414"/>
          </a:xfrm>
        </p:spPr>
        <p:txBody>
          <a:bodyPr/>
          <a:lstStyle/>
          <a:p>
            <a:r>
              <a:rPr lang="en-US" sz="2800" b="1" dirty="0"/>
              <a:t>Depth First Search -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4592-2A33-41EB-9D33-DB5C1C3C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892628"/>
            <a:ext cx="10947400" cy="5508171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DFS-recursive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(G, 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mark s as visited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neighbours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of s in Graph G: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w is not visited: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DFS-recursive(G, 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677B3-D691-408F-B867-64B4B3730F99}"/>
              </a:ext>
            </a:extLst>
          </p:cNvPr>
          <p:cNvSpPr txBox="1"/>
          <p:nvPr/>
        </p:nvSpPr>
        <p:spPr>
          <a:xfrm>
            <a:off x="2057400" y="4864187"/>
            <a:ext cx="980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Pick a starting node and push all its adjacent nodes into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Pop a node from stack to select the next node to visit and push all its adjacent nodes into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Repeat this process until the stack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Ensure that the nodes that are visited are marked. This will prevent you from visiting the same node more than once.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64CEC8-219B-452C-985B-3880776F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en-US" b="1" u="sng" dirty="0"/>
              <a:t>Depth First Search 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7252D-8230-417F-B0AA-92200804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2" y="1379718"/>
            <a:ext cx="3724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D85A-BAEE-46BF-BF8E-B90419E6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8BBE-386D-4D3B-B32E-6CD69878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-Roman"/>
              </a:rPr>
              <a:t>Finding connected components. </a:t>
            </a:r>
          </a:p>
          <a:p>
            <a:r>
              <a:rPr lang="en-US" sz="2400" dirty="0">
                <a:solidFill>
                  <a:srgbClr val="000000"/>
                </a:solidFill>
                <a:latin typeface="Times-Roman"/>
              </a:rPr>
              <a:t>Finding the bridges of a graph</a:t>
            </a:r>
          </a:p>
          <a:p>
            <a:r>
              <a:rPr lang="en-US" sz="2400" dirty="0">
                <a:solidFill>
                  <a:srgbClr val="000000"/>
                </a:solidFill>
                <a:latin typeface="Times-Roman"/>
              </a:rPr>
              <a:t>Solving puzzles with only one solution, such as mazes </a:t>
            </a:r>
          </a:p>
          <a:p>
            <a:r>
              <a:rPr lang="en-US" sz="2400" dirty="0">
                <a:solidFill>
                  <a:srgbClr val="000000"/>
                </a:solidFill>
                <a:latin typeface="Times-Roman"/>
              </a:rPr>
              <a:t>Topological Sorting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D1D7-42C5-4394-B8B3-6067F6CE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n-US" dirty="0"/>
              <a:t>BFS – DFS Comparison</a:t>
            </a:r>
          </a:p>
        </p:txBody>
      </p:sp>
      <p:pic>
        <p:nvPicPr>
          <p:cNvPr id="5" name="Picture 4" descr="Circle&#10;&#10;Description automatically generated with low confidence">
            <a:extLst>
              <a:ext uri="{FF2B5EF4-FFF2-40B4-BE49-F238E27FC236}">
                <a16:creationId xmlns:a16="http://schemas.microsoft.com/office/drawing/2014/main" id="{D713D85C-E10C-4C82-A485-9A586FBE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7750"/>
            <a:ext cx="4762500" cy="4762500"/>
          </a:xfrm>
          <a:prstGeom prst="rect">
            <a:avLst/>
          </a:prstGeom>
        </p:spPr>
      </p:pic>
      <p:pic>
        <p:nvPicPr>
          <p:cNvPr id="7" name="Picture 6" descr="Circle&#10;&#10;Description automatically generated with low confidence">
            <a:extLst>
              <a:ext uri="{FF2B5EF4-FFF2-40B4-BE49-F238E27FC236}">
                <a16:creationId xmlns:a16="http://schemas.microsoft.com/office/drawing/2014/main" id="{98670F59-A542-4787-9473-728A6627B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3514"/>
            <a:ext cx="4762500" cy="476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A56C0-4FA0-410F-AD16-0C395B694AC4}"/>
              </a:ext>
            </a:extLst>
          </p:cNvPr>
          <p:cNvSpPr txBox="1"/>
          <p:nvPr/>
        </p:nvSpPr>
        <p:spPr>
          <a:xfrm>
            <a:off x="1284514" y="5810250"/>
            <a:ext cx="38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Breadth First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0CDA1-BBDF-4C7D-8D32-A2D50B27B079}"/>
              </a:ext>
            </a:extLst>
          </p:cNvPr>
          <p:cNvSpPr txBox="1"/>
          <p:nvPr/>
        </p:nvSpPr>
        <p:spPr>
          <a:xfrm>
            <a:off x="6528707" y="5676900"/>
            <a:ext cx="38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0013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3380-41C0-4538-8668-A225F3B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en-US" b="1" u="sng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D8AD-D005-45A6-BE9E-2BF674A2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10" y="1312651"/>
            <a:ext cx="10420990" cy="4856163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Rule 1</a:t>
            </a:r>
            <a:r>
              <a:rPr lang="en-US" sz="2400" dirty="0"/>
              <a:t> − Visit the adjacent unvisited vertex. Mark it as visited. Display it. Push it in a stack.</a:t>
            </a:r>
          </a:p>
          <a:p>
            <a:endParaRPr lang="en-US" sz="2400" b="1" dirty="0"/>
          </a:p>
          <a:p>
            <a:r>
              <a:rPr lang="en-US" sz="2400" b="1" dirty="0"/>
              <a:t>Rule 2</a:t>
            </a:r>
            <a:r>
              <a:rPr lang="en-US" sz="2400" dirty="0"/>
              <a:t> − If no adjacent vertex is found, pop up a vertex from the stack (It will pop up all the vertices from the stack, which do not have adjacent vertices).</a:t>
            </a:r>
          </a:p>
          <a:p>
            <a:endParaRPr lang="en-US" sz="2400" b="1" dirty="0"/>
          </a:p>
          <a:p>
            <a:r>
              <a:rPr lang="en-US" sz="2400" b="1" dirty="0"/>
              <a:t>Rule 3</a:t>
            </a:r>
            <a:r>
              <a:rPr lang="en-US" sz="2400" dirty="0"/>
              <a:t> − Repeat Rule 1 and Rule 2 until the stack is empty.</a:t>
            </a:r>
          </a:p>
          <a:p>
            <a:pPr algn="just"/>
            <a:endParaRPr lang="en-US" sz="24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AA8AFB1-69D8-43A0-8F82-2C9875AFBF9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0703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3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3380-41C0-4538-8668-A225F3B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en-US" b="1" u="sng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D8AD-D005-45A6-BE9E-2BF674A2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6344920" cy="4856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Depth First Search (DFS) algorithm traverses a graph in a </a:t>
            </a:r>
            <a:r>
              <a:rPr lang="en-US" dirty="0" err="1"/>
              <a:t>depthwise</a:t>
            </a:r>
            <a:r>
              <a:rPr lang="en-US" dirty="0"/>
              <a:t> motion.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Uses a stack to remember to get the next vertex to start a search.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no more vertex is found to travers a dead end occurs in any iteration, pop the node from stack.</a:t>
            </a:r>
          </a:p>
          <a:p>
            <a:pPr algn="just"/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8F4ED11-1896-4CA4-A8C9-9AA628FFF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65932"/>
              </p:ext>
            </p:extLst>
          </p:nvPr>
        </p:nvGraphicFramePr>
        <p:xfrm>
          <a:off x="8130540" y="4053417"/>
          <a:ext cx="518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</a:tblGrid>
              <a:tr h="349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graphicFrame>
        <p:nvGraphicFramePr>
          <p:cNvPr id="23" name="Table 13">
            <a:extLst>
              <a:ext uri="{FF2B5EF4-FFF2-40B4-BE49-F238E27FC236}">
                <a16:creationId xmlns:a16="http://schemas.microsoft.com/office/drawing/2014/main" id="{D0022E61-9FD3-49A8-BDFB-0693D597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65732"/>
              </p:ext>
            </p:extLst>
          </p:nvPr>
        </p:nvGraphicFramePr>
        <p:xfrm>
          <a:off x="7828277" y="5106078"/>
          <a:ext cx="20294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44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00240857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301377492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32752043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191617514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145952958"/>
                    </a:ext>
                  </a:extLst>
                </a:gridCol>
              </a:tblGrid>
              <a:tr h="349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6A23B6E2-AF1E-4E09-A0FD-71E9CDA8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9910"/>
              </p:ext>
            </p:extLst>
          </p:nvPr>
        </p:nvGraphicFramePr>
        <p:xfrm>
          <a:off x="9857741" y="5623244"/>
          <a:ext cx="22346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32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4100240857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3301377492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4132752043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191617514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3145952958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1416187837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2801730571"/>
                    </a:ext>
                  </a:extLst>
                </a:gridCol>
              </a:tblGrid>
              <a:tr h="2839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B7EA57-4222-4326-BCA2-5E145B16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3" y="58155"/>
            <a:ext cx="3340937" cy="376184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5D6AC9-3771-474F-A1B6-39530D75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05931"/>
              </p:ext>
            </p:extLst>
          </p:nvPr>
        </p:nvGraphicFramePr>
        <p:xfrm>
          <a:off x="8867771" y="4066860"/>
          <a:ext cx="9899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5">
                  <a:extLst>
                    <a:ext uri="{9D8B030D-6E8A-4147-A177-3AD203B41FA5}">
                      <a16:colId xmlns:a16="http://schemas.microsoft.com/office/drawing/2014/main" val="3321855040"/>
                    </a:ext>
                  </a:extLst>
                </a:gridCol>
                <a:gridCol w="494985">
                  <a:extLst>
                    <a:ext uri="{9D8B030D-6E8A-4147-A177-3AD203B41FA5}">
                      <a16:colId xmlns:a16="http://schemas.microsoft.com/office/drawing/2014/main" val="3713704771"/>
                    </a:ext>
                  </a:extLst>
                </a:gridCol>
              </a:tblGrid>
              <a:tr h="3143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5490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DEA8AA2D-CC4C-40D0-B8C4-1C88D189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43494"/>
              </p:ext>
            </p:extLst>
          </p:nvPr>
        </p:nvGraphicFramePr>
        <p:xfrm>
          <a:off x="10198732" y="4075263"/>
          <a:ext cx="1343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8">
                  <a:extLst>
                    <a:ext uri="{9D8B030D-6E8A-4147-A177-3AD203B41FA5}">
                      <a16:colId xmlns:a16="http://schemas.microsoft.com/office/drawing/2014/main" val="332185504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13704771"/>
                    </a:ext>
                  </a:extLst>
                </a:gridCol>
                <a:gridCol w="518791">
                  <a:extLst>
                    <a:ext uri="{9D8B030D-6E8A-4147-A177-3AD203B41FA5}">
                      <a16:colId xmlns:a16="http://schemas.microsoft.com/office/drawing/2014/main" val="3008416771"/>
                    </a:ext>
                  </a:extLst>
                </a:gridCol>
              </a:tblGrid>
              <a:tr h="3143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54901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BF9EB8CA-77E5-4E7E-BF2C-E77A4F427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79093"/>
              </p:ext>
            </p:extLst>
          </p:nvPr>
        </p:nvGraphicFramePr>
        <p:xfrm>
          <a:off x="8130540" y="4593430"/>
          <a:ext cx="17272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61">
                  <a:extLst>
                    <a:ext uri="{9D8B030D-6E8A-4147-A177-3AD203B41FA5}">
                      <a16:colId xmlns:a16="http://schemas.microsoft.com/office/drawing/2014/main" val="3321855040"/>
                    </a:ext>
                  </a:extLst>
                </a:gridCol>
                <a:gridCol w="378416">
                  <a:extLst>
                    <a:ext uri="{9D8B030D-6E8A-4147-A177-3AD203B41FA5}">
                      <a16:colId xmlns:a16="http://schemas.microsoft.com/office/drawing/2014/main" val="3713704771"/>
                    </a:ext>
                  </a:extLst>
                </a:gridCol>
                <a:gridCol w="432476">
                  <a:extLst>
                    <a:ext uri="{9D8B030D-6E8A-4147-A177-3AD203B41FA5}">
                      <a16:colId xmlns:a16="http://schemas.microsoft.com/office/drawing/2014/main" val="3008416771"/>
                    </a:ext>
                  </a:extLst>
                </a:gridCol>
                <a:gridCol w="497348">
                  <a:extLst>
                    <a:ext uri="{9D8B030D-6E8A-4147-A177-3AD203B41FA5}">
                      <a16:colId xmlns:a16="http://schemas.microsoft.com/office/drawing/2014/main" val="700283758"/>
                    </a:ext>
                  </a:extLst>
                </a:gridCol>
              </a:tblGrid>
              <a:tr h="3143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54901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836A2DBB-4D0A-407C-BD30-93CB1E9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9111"/>
              </p:ext>
            </p:extLst>
          </p:nvPr>
        </p:nvGraphicFramePr>
        <p:xfrm>
          <a:off x="10200640" y="4583693"/>
          <a:ext cx="19100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332185504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71370477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00841677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00283758"/>
                    </a:ext>
                  </a:extLst>
                </a:gridCol>
                <a:gridCol w="396238">
                  <a:extLst>
                    <a:ext uri="{9D8B030D-6E8A-4147-A177-3AD203B41FA5}">
                      <a16:colId xmlns:a16="http://schemas.microsoft.com/office/drawing/2014/main" val="2176331618"/>
                    </a:ext>
                  </a:extLst>
                </a:gridCol>
              </a:tblGrid>
              <a:tr h="3143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54901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6BD665C7-E5E0-4663-AFA8-850E95F0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52076"/>
              </p:ext>
            </p:extLst>
          </p:nvPr>
        </p:nvGraphicFramePr>
        <p:xfrm>
          <a:off x="10081254" y="5106078"/>
          <a:ext cx="20294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44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00240857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301377492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32752043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191617514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145952958"/>
                    </a:ext>
                  </a:extLst>
                </a:gridCol>
              </a:tblGrid>
              <a:tr h="349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44759E-5B4F-44AC-9392-E645B6AA6216}"/>
              </a:ext>
            </a:extLst>
          </p:cNvPr>
          <p:cNvCxnSpPr>
            <a:cxnSpLocks/>
          </p:cNvCxnSpPr>
          <p:nvPr/>
        </p:nvCxnSpPr>
        <p:spPr>
          <a:xfrm flipH="1">
            <a:off x="11630874" y="5019400"/>
            <a:ext cx="518160" cy="5391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13">
            <a:extLst>
              <a:ext uri="{FF2B5EF4-FFF2-40B4-BE49-F238E27FC236}">
                <a16:creationId xmlns:a16="http://schemas.microsoft.com/office/drawing/2014/main" id="{42D8CC63-F4C1-4CC4-BE21-32B91E43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01943"/>
              </p:ext>
            </p:extLst>
          </p:nvPr>
        </p:nvGraphicFramePr>
        <p:xfrm>
          <a:off x="7390767" y="5623244"/>
          <a:ext cx="20294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44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00240857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301377492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4132752043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191617514"/>
                    </a:ext>
                  </a:extLst>
                </a:gridCol>
                <a:gridCol w="338244">
                  <a:extLst>
                    <a:ext uri="{9D8B030D-6E8A-4147-A177-3AD203B41FA5}">
                      <a16:colId xmlns:a16="http://schemas.microsoft.com/office/drawing/2014/main" val="3145952958"/>
                    </a:ext>
                  </a:extLst>
                </a:gridCol>
              </a:tblGrid>
              <a:tr h="349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D8AA0A-3C2F-433E-BDDF-F995AFBD7343}"/>
              </a:ext>
            </a:extLst>
          </p:cNvPr>
          <p:cNvCxnSpPr>
            <a:cxnSpLocks/>
          </p:cNvCxnSpPr>
          <p:nvPr/>
        </p:nvCxnSpPr>
        <p:spPr>
          <a:xfrm flipH="1">
            <a:off x="8994140" y="5558515"/>
            <a:ext cx="385766" cy="579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5FF514-8944-4A9B-9A51-0FFA134925D7}"/>
              </a:ext>
            </a:extLst>
          </p:cNvPr>
          <p:cNvCxnSpPr>
            <a:cxnSpLocks/>
          </p:cNvCxnSpPr>
          <p:nvPr/>
        </p:nvCxnSpPr>
        <p:spPr>
          <a:xfrm flipH="1">
            <a:off x="8808563" y="5583081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5BA8C8-CCDF-4E89-84AA-A3CD923F9815}"/>
              </a:ext>
            </a:extLst>
          </p:cNvPr>
          <p:cNvCxnSpPr>
            <a:cxnSpLocks/>
          </p:cNvCxnSpPr>
          <p:nvPr/>
        </p:nvCxnSpPr>
        <p:spPr>
          <a:xfrm flipH="1">
            <a:off x="11217808" y="5572604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C90A06-9DA6-4FCA-AD45-F7EFB6BD03B1}"/>
              </a:ext>
            </a:extLst>
          </p:cNvPr>
          <p:cNvCxnSpPr>
            <a:cxnSpLocks/>
          </p:cNvCxnSpPr>
          <p:nvPr/>
        </p:nvCxnSpPr>
        <p:spPr>
          <a:xfrm flipH="1">
            <a:off x="10940721" y="5558515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64477B-A6FB-4C27-ACE8-E1C08CF2FBFA}"/>
              </a:ext>
            </a:extLst>
          </p:cNvPr>
          <p:cNvCxnSpPr>
            <a:cxnSpLocks/>
          </p:cNvCxnSpPr>
          <p:nvPr/>
        </p:nvCxnSpPr>
        <p:spPr>
          <a:xfrm flipH="1">
            <a:off x="10685933" y="5558515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13">
            <a:extLst>
              <a:ext uri="{FF2B5EF4-FFF2-40B4-BE49-F238E27FC236}">
                <a16:creationId xmlns:a16="http://schemas.microsoft.com/office/drawing/2014/main" id="{9E9FB792-B5F6-470B-AC5F-9A3B608C3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60571"/>
              </p:ext>
            </p:extLst>
          </p:nvPr>
        </p:nvGraphicFramePr>
        <p:xfrm>
          <a:off x="7272292" y="6245271"/>
          <a:ext cx="22346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32">
                  <a:extLst>
                    <a:ext uri="{9D8B030D-6E8A-4147-A177-3AD203B41FA5}">
                      <a16:colId xmlns:a16="http://schemas.microsoft.com/office/drawing/2014/main" val="4039576706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4100240857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3301377492"/>
                    </a:ext>
                  </a:extLst>
                </a:gridCol>
                <a:gridCol w="350384">
                  <a:extLst>
                    <a:ext uri="{9D8B030D-6E8A-4147-A177-3AD203B41FA5}">
                      <a16:colId xmlns:a16="http://schemas.microsoft.com/office/drawing/2014/main" val="4132752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17514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3145952958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1416187837"/>
                    </a:ext>
                  </a:extLst>
                </a:gridCol>
                <a:gridCol w="279332">
                  <a:extLst>
                    <a:ext uri="{9D8B030D-6E8A-4147-A177-3AD203B41FA5}">
                      <a16:colId xmlns:a16="http://schemas.microsoft.com/office/drawing/2014/main" val="2801730571"/>
                    </a:ext>
                  </a:extLst>
                </a:gridCol>
              </a:tblGrid>
              <a:tr h="2839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89703"/>
                  </a:ext>
                </a:extLst>
              </a:tr>
            </a:tbl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713884-9D07-416E-808D-3623550C78C7}"/>
              </a:ext>
            </a:extLst>
          </p:cNvPr>
          <p:cNvCxnSpPr>
            <a:cxnSpLocks/>
          </p:cNvCxnSpPr>
          <p:nvPr/>
        </p:nvCxnSpPr>
        <p:spPr>
          <a:xfrm flipH="1">
            <a:off x="8677585" y="6204110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30B37C-D191-431C-AEE7-F0227AAF7E74}"/>
              </a:ext>
            </a:extLst>
          </p:cNvPr>
          <p:cNvCxnSpPr>
            <a:cxnSpLocks/>
          </p:cNvCxnSpPr>
          <p:nvPr/>
        </p:nvCxnSpPr>
        <p:spPr>
          <a:xfrm flipH="1">
            <a:off x="8392160" y="6163674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DA5C8D-F920-4EFC-A56E-0AFF3D3D24F3}"/>
              </a:ext>
            </a:extLst>
          </p:cNvPr>
          <p:cNvCxnSpPr>
            <a:cxnSpLocks/>
          </p:cNvCxnSpPr>
          <p:nvPr/>
        </p:nvCxnSpPr>
        <p:spPr>
          <a:xfrm flipH="1">
            <a:off x="8106735" y="6174895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724357-55CA-4A8A-A49D-4E4BD64AE1EA}"/>
              </a:ext>
            </a:extLst>
          </p:cNvPr>
          <p:cNvCxnSpPr>
            <a:cxnSpLocks/>
          </p:cNvCxnSpPr>
          <p:nvPr/>
        </p:nvCxnSpPr>
        <p:spPr>
          <a:xfrm flipH="1">
            <a:off x="9190393" y="6209131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58B0BD-27A3-4107-AF4D-BF0772C9CFA8}"/>
              </a:ext>
            </a:extLst>
          </p:cNvPr>
          <p:cNvCxnSpPr>
            <a:cxnSpLocks/>
          </p:cNvCxnSpPr>
          <p:nvPr/>
        </p:nvCxnSpPr>
        <p:spPr>
          <a:xfrm flipH="1">
            <a:off x="8904968" y="6209131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2C9230-7468-43D9-B196-4A8687996D6D}"/>
              </a:ext>
            </a:extLst>
          </p:cNvPr>
          <p:cNvCxnSpPr>
            <a:cxnSpLocks/>
          </p:cNvCxnSpPr>
          <p:nvPr/>
        </p:nvCxnSpPr>
        <p:spPr>
          <a:xfrm flipH="1">
            <a:off x="7828277" y="6170699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B406DD-4E7B-4B12-B880-0F6D953D49BA}"/>
              </a:ext>
            </a:extLst>
          </p:cNvPr>
          <p:cNvCxnSpPr>
            <a:cxnSpLocks/>
          </p:cNvCxnSpPr>
          <p:nvPr/>
        </p:nvCxnSpPr>
        <p:spPr>
          <a:xfrm flipH="1">
            <a:off x="7571873" y="6204109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4A0D9E-BBA6-497D-A3F5-3857786D4604}"/>
              </a:ext>
            </a:extLst>
          </p:cNvPr>
          <p:cNvCxnSpPr>
            <a:cxnSpLocks/>
          </p:cNvCxnSpPr>
          <p:nvPr/>
        </p:nvCxnSpPr>
        <p:spPr>
          <a:xfrm flipH="1">
            <a:off x="7278842" y="6201297"/>
            <a:ext cx="316555" cy="5065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34">
            <a:extLst>
              <a:ext uri="{FF2B5EF4-FFF2-40B4-BE49-F238E27FC236}">
                <a16:creationId xmlns:a16="http://schemas.microsoft.com/office/drawing/2014/main" id="{A2EF9145-CFF9-4EA9-A73B-064FB88C4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Line 37">
            <a:extLst>
              <a:ext uri="{FF2B5EF4-FFF2-40B4-BE49-F238E27FC236}">
                <a16:creationId xmlns:a16="http://schemas.microsoft.com/office/drawing/2014/main" id="{2C02D807-675F-4659-8E2B-153B88B08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0" name="Line 21">
            <a:extLst>
              <a:ext uri="{FF2B5EF4-FFF2-40B4-BE49-F238E27FC236}">
                <a16:creationId xmlns:a16="http://schemas.microsoft.com/office/drawing/2014/main" id="{3EB6C809-18B9-4BFD-9A60-C7B87355B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1" name="Line 22">
            <a:extLst>
              <a:ext uri="{FF2B5EF4-FFF2-40B4-BE49-F238E27FC236}">
                <a16:creationId xmlns:a16="http://schemas.microsoft.com/office/drawing/2014/main" id="{EF4E3A5A-332E-4A2B-BBBA-87CFF4F01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2" name="Line 39">
            <a:extLst>
              <a:ext uri="{FF2B5EF4-FFF2-40B4-BE49-F238E27FC236}">
                <a16:creationId xmlns:a16="http://schemas.microsoft.com/office/drawing/2014/main" id="{86077460-3216-4DCA-A962-4F056720E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3" name="Line 26">
            <a:extLst>
              <a:ext uri="{FF2B5EF4-FFF2-40B4-BE49-F238E27FC236}">
                <a16:creationId xmlns:a16="http://schemas.microsoft.com/office/drawing/2014/main" id="{88D01D08-A0ED-4985-8F37-609216A96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4" name="Line 29">
            <a:extLst>
              <a:ext uri="{FF2B5EF4-FFF2-40B4-BE49-F238E27FC236}">
                <a16:creationId xmlns:a16="http://schemas.microsoft.com/office/drawing/2014/main" id="{E0E65861-D1C6-46A6-AD46-911C8CE1FD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5" name="Oval 2">
            <a:extLst>
              <a:ext uri="{FF2B5EF4-FFF2-40B4-BE49-F238E27FC236}">
                <a16:creationId xmlns:a16="http://schemas.microsoft.com/office/drawing/2014/main" id="{B65E60C6-EC99-4925-8E48-C9C2F477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0666" name="Oval 3">
            <a:extLst>
              <a:ext uri="{FF2B5EF4-FFF2-40B4-BE49-F238E27FC236}">
                <a16:creationId xmlns:a16="http://schemas.microsoft.com/office/drawing/2014/main" id="{8D72418B-817A-4EFC-9B58-44AB8A59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0667" name="Oval 4">
            <a:extLst>
              <a:ext uri="{FF2B5EF4-FFF2-40B4-BE49-F238E27FC236}">
                <a16:creationId xmlns:a16="http://schemas.microsoft.com/office/drawing/2014/main" id="{B5E5CE0C-A5B1-4689-8F54-14604B00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0668" name="Oval 5">
            <a:extLst>
              <a:ext uri="{FF2B5EF4-FFF2-40B4-BE49-F238E27FC236}">
                <a16:creationId xmlns:a16="http://schemas.microsoft.com/office/drawing/2014/main" id="{FCF531A2-65A5-4327-B351-5FDF1CFE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0669" name="Oval 6">
            <a:extLst>
              <a:ext uri="{FF2B5EF4-FFF2-40B4-BE49-F238E27FC236}">
                <a16:creationId xmlns:a16="http://schemas.microsoft.com/office/drawing/2014/main" id="{ADCD765B-AF30-4125-AA8A-D7C68A22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0670" name="Oval 7">
            <a:extLst>
              <a:ext uri="{FF2B5EF4-FFF2-40B4-BE49-F238E27FC236}">
                <a16:creationId xmlns:a16="http://schemas.microsoft.com/office/drawing/2014/main" id="{7B532CC5-6CB5-434C-B596-5D2C8883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0671" name="Oval 8">
            <a:extLst>
              <a:ext uri="{FF2B5EF4-FFF2-40B4-BE49-F238E27FC236}">
                <a16:creationId xmlns:a16="http://schemas.microsoft.com/office/drawing/2014/main" id="{CA9411F7-BA1A-40BB-813A-17F434ED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0672" name="Oval 9">
            <a:extLst>
              <a:ext uri="{FF2B5EF4-FFF2-40B4-BE49-F238E27FC236}">
                <a16:creationId xmlns:a16="http://schemas.microsoft.com/office/drawing/2014/main" id="{0E450130-0E54-41BD-BEC8-C2DABF23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0673" name="Oval 10">
            <a:extLst>
              <a:ext uri="{FF2B5EF4-FFF2-40B4-BE49-F238E27FC236}">
                <a16:creationId xmlns:a16="http://schemas.microsoft.com/office/drawing/2014/main" id="{C64685D0-9B4A-43ED-85FC-85FC8928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0675" name="Line 35">
            <a:extLst>
              <a:ext uri="{FF2B5EF4-FFF2-40B4-BE49-F238E27FC236}">
                <a16:creationId xmlns:a16="http://schemas.microsoft.com/office/drawing/2014/main" id="{C9A64373-E3A6-4903-B3CF-328109B78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76" name="Line 36">
            <a:extLst>
              <a:ext uri="{FF2B5EF4-FFF2-40B4-BE49-F238E27FC236}">
                <a16:creationId xmlns:a16="http://schemas.microsoft.com/office/drawing/2014/main" id="{6778207C-8420-4E35-8801-FC640CFA52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77" name="Text Box 60">
            <a:extLst>
              <a:ext uri="{FF2B5EF4-FFF2-40B4-BE49-F238E27FC236}">
                <a16:creationId xmlns:a16="http://schemas.microsoft.com/office/drawing/2014/main" id="{29E3542C-9CBD-4693-9242-93223CF4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09775" name="Group 175">
            <a:extLst>
              <a:ext uri="{FF2B5EF4-FFF2-40B4-BE49-F238E27FC236}">
                <a16:creationId xmlns:a16="http://schemas.microsoft.com/office/drawing/2014/main" id="{46035E6F-BEFE-417F-B5B6-3701CF9EFD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07" name="Line 176">
            <a:extLst>
              <a:ext uri="{FF2B5EF4-FFF2-40B4-BE49-F238E27FC236}">
                <a16:creationId xmlns:a16="http://schemas.microsoft.com/office/drawing/2014/main" id="{6CFE014A-6465-4B90-A655-5F95730B4D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0708" name="Group 180">
            <a:extLst>
              <a:ext uri="{FF2B5EF4-FFF2-40B4-BE49-F238E27FC236}">
                <a16:creationId xmlns:a16="http://schemas.microsoft.com/office/drawing/2014/main" id="{4FB86657-FB3D-45CD-B3C5-E9D11BAA5A4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0710" name="Line 177">
              <a:extLst>
                <a:ext uri="{FF2B5EF4-FFF2-40B4-BE49-F238E27FC236}">
                  <a16:creationId xmlns:a16="http://schemas.microsoft.com/office/drawing/2014/main" id="{C88401E9-543A-4809-9245-F222F854A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711" name="Line 178">
              <a:extLst>
                <a:ext uri="{FF2B5EF4-FFF2-40B4-BE49-F238E27FC236}">
                  <a16:creationId xmlns:a16="http://schemas.microsoft.com/office/drawing/2014/main" id="{5CE0571F-A700-4E2A-AE82-6E46E557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712" name="Line 179">
              <a:extLst>
                <a:ext uri="{FF2B5EF4-FFF2-40B4-BE49-F238E27FC236}">
                  <a16:creationId xmlns:a16="http://schemas.microsoft.com/office/drawing/2014/main" id="{C97A6B73-B4FC-4CE0-8385-CED5F825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0709" name="Text Box 181">
            <a:extLst>
              <a:ext uri="{FF2B5EF4-FFF2-40B4-BE49-F238E27FC236}">
                <a16:creationId xmlns:a16="http://schemas.microsoft.com/office/drawing/2014/main" id="{11DF958D-A6E3-4A9C-95E1-EA36AF06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86401"/>
            <a:ext cx="579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Task: Conduct a depth-first search of the graph starting with node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>
            <a:extLst>
              <a:ext uri="{FF2B5EF4-FFF2-40B4-BE49-F238E27FC236}">
                <a16:creationId xmlns:a16="http://schemas.microsoft.com/office/drawing/2014/main" id="{E98B8CA4-3722-4AE4-A982-386E2951B4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81B71162-A6D7-44AC-9659-248501DD2E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92D39683-AC0B-4ECB-890F-48C3A2ED3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8EE4A863-83C6-4419-8078-5EB925BA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F6D76935-6BBC-4F9F-B577-5290E08E1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4B834B92-54D4-4A20-AEF2-B85C1E3DB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3459A834-E5FD-420F-AD75-80C6B89553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0B652204-9AC2-4EEF-9AD5-EBD539AC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1690" name="Oval 10">
            <a:extLst>
              <a:ext uri="{FF2B5EF4-FFF2-40B4-BE49-F238E27FC236}">
                <a16:creationId xmlns:a16="http://schemas.microsoft.com/office/drawing/2014/main" id="{FF99266A-46AC-46D8-83F3-C46B3696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1691" name="Oval 11">
            <a:extLst>
              <a:ext uri="{FF2B5EF4-FFF2-40B4-BE49-F238E27FC236}">
                <a16:creationId xmlns:a16="http://schemas.microsoft.com/office/drawing/2014/main" id="{A3D3EE64-B573-45C3-B373-A097F62E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1692" name="Oval 12">
            <a:extLst>
              <a:ext uri="{FF2B5EF4-FFF2-40B4-BE49-F238E27FC236}">
                <a16:creationId xmlns:a16="http://schemas.microsoft.com/office/drawing/2014/main" id="{C96E59F8-7471-4DEE-BE88-6E120792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1693" name="Oval 13">
            <a:extLst>
              <a:ext uri="{FF2B5EF4-FFF2-40B4-BE49-F238E27FC236}">
                <a16:creationId xmlns:a16="http://schemas.microsoft.com/office/drawing/2014/main" id="{5BFB9BB9-D702-4C25-8C87-EE0B566B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1694" name="Oval 14">
            <a:extLst>
              <a:ext uri="{FF2B5EF4-FFF2-40B4-BE49-F238E27FC236}">
                <a16:creationId xmlns:a16="http://schemas.microsoft.com/office/drawing/2014/main" id="{F81BA908-AA90-429A-AFEB-1CAC49A1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1695" name="Oval 15">
            <a:extLst>
              <a:ext uri="{FF2B5EF4-FFF2-40B4-BE49-F238E27FC236}">
                <a16:creationId xmlns:a16="http://schemas.microsoft.com/office/drawing/2014/main" id="{59381551-985C-40E8-A5F7-7870DCE1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1696" name="Oval 16">
            <a:extLst>
              <a:ext uri="{FF2B5EF4-FFF2-40B4-BE49-F238E27FC236}">
                <a16:creationId xmlns:a16="http://schemas.microsoft.com/office/drawing/2014/main" id="{0F2ECA2F-2CF1-4199-A572-A8C677356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697" name="Oval 17">
            <a:extLst>
              <a:ext uri="{FF2B5EF4-FFF2-40B4-BE49-F238E27FC236}">
                <a16:creationId xmlns:a16="http://schemas.microsoft.com/office/drawing/2014/main" id="{1CECFC0C-FA00-45D0-8D9A-F11C0046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1699" name="Line 19">
            <a:extLst>
              <a:ext uri="{FF2B5EF4-FFF2-40B4-BE49-F238E27FC236}">
                <a16:creationId xmlns:a16="http://schemas.microsoft.com/office/drawing/2014/main" id="{30DADB7B-7E54-47BD-B3BA-F4297E3DD3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8DC5F16D-F7A5-427D-AB75-C246822D3E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701" name="Text Box 22">
            <a:extLst>
              <a:ext uri="{FF2B5EF4-FFF2-40B4-BE49-F238E27FC236}">
                <a16:creationId xmlns:a16="http://schemas.microsoft.com/office/drawing/2014/main" id="{36B476C5-70C3-4017-A272-01CB3C84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5223" name="Group 23">
            <a:extLst>
              <a:ext uri="{FF2B5EF4-FFF2-40B4-BE49-F238E27FC236}">
                <a16:creationId xmlns:a16="http://schemas.microsoft.com/office/drawing/2014/main" id="{8C4BE0D3-CD16-4DD4-A552-0B8BC0E3D81B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731" name="Line 52">
            <a:extLst>
              <a:ext uri="{FF2B5EF4-FFF2-40B4-BE49-F238E27FC236}">
                <a16:creationId xmlns:a16="http://schemas.microsoft.com/office/drawing/2014/main" id="{59E5A298-0F77-44C5-8B9A-55B0DDA229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1732" name="Group 53">
            <a:extLst>
              <a:ext uri="{FF2B5EF4-FFF2-40B4-BE49-F238E27FC236}">
                <a16:creationId xmlns:a16="http://schemas.microsoft.com/office/drawing/2014/main" id="{3A4B8864-9F1C-4DC5-9E09-A6F486C13C7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1737" name="Line 54">
              <a:extLst>
                <a:ext uri="{FF2B5EF4-FFF2-40B4-BE49-F238E27FC236}">
                  <a16:creationId xmlns:a16="http://schemas.microsoft.com/office/drawing/2014/main" id="{60970E47-261F-448C-8E7C-3E6CA2045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38" name="Line 55">
              <a:extLst>
                <a:ext uri="{FF2B5EF4-FFF2-40B4-BE49-F238E27FC236}">
                  <a16:creationId xmlns:a16="http://schemas.microsoft.com/office/drawing/2014/main" id="{2A795C2F-CC70-4AED-9681-EC2D8D04C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39" name="Line 56">
              <a:extLst>
                <a:ext uri="{FF2B5EF4-FFF2-40B4-BE49-F238E27FC236}">
                  <a16:creationId xmlns:a16="http://schemas.microsoft.com/office/drawing/2014/main" id="{3A32821D-D04D-4D49-8D64-F748B2A4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1733" name="Text Box 57">
            <a:extLst>
              <a:ext uri="{FF2B5EF4-FFF2-40B4-BE49-F238E27FC236}">
                <a16:creationId xmlns:a16="http://schemas.microsoft.com/office/drawing/2014/main" id="{C4FD3ECB-2E33-4506-8786-F42F45E1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10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D</a:t>
            </a:r>
          </a:p>
        </p:txBody>
      </p:sp>
      <p:sp>
        <p:nvSpPr>
          <p:cNvPr id="71734" name="Text Box 58">
            <a:extLst>
              <a:ext uri="{FF2B5EF4-FFF2-40B4-BE49-F238E27FC236}">
                <a16:creationId xmlns:a16="http://schemas.microsoft.com/office/drawing/2014/main" id="{122B9121-6579-44B7-8D00-DE939A44F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1735" name="Text Box 59">
            <a:extLst>
              <a:ext uri="{FF2B5EF4-FFF2-40B4-BE49-F238E27FC236}">
                <a16:creationId xmlns:a16="http://schemas.microsoft.com/office/drawing/2014/main" id="{D444E1C3-E815-4FEB-AD96-F4B1D76B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1736" name="Text Box 60">
            <a:extLst>
              <a:ext uri="{FF2B5EF4-FFF2-40B4-BE49-F238E27FC236}">
                <a16:creationId xmlns:a16="http://schemas.microsoft.com/office/drawing/2014/main" id="{410EC984-935A-45C8-AAE2-104223C5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>
            <a:extLst>
              <a:ext uri="{FF2B5EF4-FFF2-40B4-BE49-F238E27FC236}">
                <a16:creationId xmlns:a16="http://schemas.microsoft.com/office/drawing/2014/main" id="{2FC65EDC-8894-41C7-B213-28D5723CA0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07" name="Line 3">
            <a:extLst>
              <a:ext uri="{FF2B5EF4-FFF2-40B4-BE49-F238E27FC236}">
                <a16:creationId xmlns:a16="http://schemas.microsoft.com/office/drawing/2014/main" id="{CC08532A-DAC7-4573-89D3-DA3BF4277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54DF993A-FD2C-44F1-88E8-CC847368A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B8074E6B-F0E7-4140-AAB4-097D78199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0" name="Line 6">
            <a:extLst>
              <a:ext uri="{FF2B5EF4-FFF2-40B4-BE49-F238E27FC236}">
                <a16:creationId xmlns:a16="http://schemas.microsoft.com/office/drawing/2014/main" id="{45006730-67AB-45CA-8AC6-F09C6F839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793264D3-B7EF-401D-8B1F-4B9FABFEE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F9A52E28-39DA-432C-AA6D-2061FF3852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3" name="Oval 9">
            <a:extLst>
              <a:ext uri="{FF2B5EF4-FFF2-40B4-BE49-F238E27FC236}">
                <a16:creationId xmlns:a16="http://schemas.microsoft.com/office/drawing/2014/main" id="{3BF16FD4-44B5-43FF-845B-E5BC6B68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2714" name="Oval 10">
            <a:extLst>
              <a:ext uri="{FF2B5EF4-FFF2-40B4-BE49-F238E27FC236}">
                <a16:creationId xmlns:a16="http://schemas.microsoft.com/office/drawing/2014/main" id="{1D3E49FC-0BCD-4EC9-BFC1-40FA4BEE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2715" name="Oval 11">
            <a:extLst>
              <a:ext uri="{FF2B5EF4-FFF2-40B4-BE49-F238E27FC236}">
                <a16:creationId xmlns:a16="http://schemas.microsoft.com/office/drawing/2014/main" id="{12754D62-AE94-47A2-95FC-D85434AF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2716" name="Oval 12">
            <a:extLst>
              <a:ext uri="{FF2B5EF4-FFF2-40B4-BE49-F238E27FC236}">
                <a16:creationId xmlns:a16="http://schemas.microsoft.com/office/drawing/2014/main" id="{E9143954-594E-4E53-8785-321458A9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2717" name="Oval 13">
            <a:extLst>
              <a:ext uri="{FF2B5EF4-FFF2-40B4-BE49-F238E27FC236}">
                <a16:creationId xmlns:a16="http://schemas.microsoft.com/office/drawing/2014/main" id="{BE561580-8726-4EEA-AC6E-AD1A0A46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2718" name="Oval 14">
            <a:extLst>
              <a:ext uri="{FF2B5EF4-FFF2-40B4-BE49-F238E27FC236}">
                <a16:creationId xmlns:a16="http://schemas.microsoft.com/office/drawing/2014/main" id="{EEB21639-4BBF-4AC5-BB16-92AFB2DA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2719" name="Oval 15">
            <a:extLst>
              <a:ext uri="{FF2B5EF4-FFF2-40B4-BE49-F238E27FC236}">
                <a16:creationId xmlns:a16="http://schemas.microsoft.com/office/drawing/2014/main" id="{03D8A106-48AE-45B3-BBF4-14A2621D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2720" name="Oval 16">
            <a:extLst>
              <a:ext uri="{FF2B5EF4-FFF2-40B4-BE49-F238E27FC236}">
                <a16:creationId xmlns:a16="http://schemas.microsoft.com/office/drawing/2014/main" id="{267606A4-158A-478E-81D1-F71AD154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2721" name="Oval 17">
            <a:extLst>
              <a:ext uri="{FF2B5EF4-FFF2-40B4-BE49-F238E27FC236}">
                <a16:creationId xmlns:a16="http://schemas.microsoft.com/office/drawing/2014/main" id="{0903338F-D14E-4610-BADD-7A02EE71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A98C8884-8413-4166-A1DD-3BD581F7E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00E4143D-B098-4C9B-BA69-BB5C1A5DB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25" name="Text Box 22">
            <a:extLst>
              <a:ext uri="{FF2B5EF4-FFF2-40B4-BE49-F238E27FC236}">
                <a16:creationId xmlns:a16="http://schemas.microsoft.com/office/drawing/2014/main" id="{0EB9D461-0E4D-4B69-B8DD-6C2E4D77D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6247" name="Group 23">
            <a:extLst>
              <a:ext uri="{FF2B5EF4-FFF2-40B4-BE49-F238E27FC236}">
                <a16:creationId xmlns:a16="http://schemas.microsoft.com/office/drawing/2014/main" id="{04B6845D-9857-4E92-BE98-A545932CF8F7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755" name="Line 52">
            <a:extLst>
              <a:ext uri="{FF2B5EF4-FFF2-40B4-BE49-F238E27FC236}">
                <a16:creationId xmlns:a16="http://schemas.microsoft.com/office/drawing/2014/main" id="{AAC161FB-00B0-4463-BB84-364E276F2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2756" name="Group 53">
            <a:extLst>
              <a:ext uri="{FF2B5EF4-FFF2-40B4-BE49-F238E27FC236}">
                <a16:creationId xmlns:a16="http://schemas.microsoft.com/office/drawing/2014/main" id="{8F834238-2FF6-46D5-B085-B97013B181B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2761" name="Line 54">
              <a:extLst>
                <a:ext uri="{FF2B5EF4-FFF2-40B4-BE49-F238E27FC236}">
                  <a16:creationId xmlns:a16="http://schemas.microsoft.com/office/drawing/2014/main" id="{230121E4-CCC5-4F37-B936-F99A517AA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62" name="Line 55">
              <a:extLst>
                <a:ext uri="{FF2B5EF4-FFF2-40B4-BE49-F238E27FC236}">
                  <a16:creationId xmlns:a16="http://schemas.microsoft.com/office/drawing/2014/main" id="{DAC8747F-4BB5-4FE4-86C9-EDA9D2EDD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63" name="Line 56">
              <a:extLst>
                <a:ext uri="{FF2B5EF4-FFF2-40B4-BE49-F238E27FC236}">
                  <a16:creationId xmlns:a16="http://schemas.microsoft.com/office/drawing/2014/main" id="{1316C979-65DA-4076-BCAF-B9E84BD69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2757" name="Text Box 57">
            <a:extLst>
              <a:ext uri="{FF2B5EF4-FFF2-40B4-BE49-F238E27FC236}">
                <a16:creationId xmlns:a16="http://schemas.microsoft.com/office/drawing/2014/main" id="{83EFAA0C-F4D7-4ACD-9036-E93E1F92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441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Consider nodes adjacent to D, decide to visit C first (Rule: visit adjacent nodes in alphabetical order)</a:t>
            </a:r>
          </a:p>
        </p:txBody>
      </p:sp>
      <p:sp>
        <p:nvSpPr>
          <p:cNvPr id="72758" name="Text Box 58">
            <a:extLst>
              <a:ext uri="{FF2B5EF4-FFF2-40B4-BE49-F238E27FC236}">
                <a16:creationId xmlns:a16="http://schemas.microsoft.com/office/drawing/2014/main" id="{37BA2A56-F537-4791-BD95-DF658854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2759" name="Text Box 59">
            <a:extLst>
              <a:ext uri="{FF2B5EF4-FFF2-40B4-BE49-F238E27FC236}">
                <a16:creationId xmlns:a16="http://schemas.microsoft.com/office/drawing/2014/main" id="{FC3DF222-73CC-479F-BADE-816422BB3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2760" name="Text Box 117">
            <a:extLst>
              <a:ext uri="{FF2B5EF4-FFF2-40B4-BE49-F238E27FC236}">
                <a16:creationId xmlns:a16="http://schemas.microsoft.com/office/drawing/2014/main" id="{8D08413F-C886-4BC9-9975-A520533E6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>
            <a:extLst>
              <a:ext uri="{FF2B5EF4-FFF2-40B4-BE49-F238E27FC236}">
                <a16:creationId xmlns:a16="http://schemas.microsoft.com/office/drawing/2014/main" id="{A36F244E-0621-48FA-9EF5-9B93F4F586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CDA1FD4C-1D4F-4180-88C6-3CF85A77C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3D409E3A-C6A9-4A99-89DA-910AEC92F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609C6F1C-FB38-4A86-8E2C-8F3E319E0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8C6718D0-D1A2-4259-A691-465EDC107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15AD8E5A-F1A8-42D3-AB61-4F345F40F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083B8C31-6429-4CD9-9EBC-FA65CA08B8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1C89AD78-F680-4500-8AA2-1519BE16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C9E47491-AC94-414E-8A69-AB12C660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3739" name="Oval 11">
            <a:extLst>
              <a:ext uri="{FF2B5EF4-FFF2-40B4-BE49-F238E27FC236}">
                <a16:creationId xmlns:a16="http://schemas.microsoft.com/office/drawing/2014/main" id="{A8A30240-E16F-4E3D-B416-D43E0EA4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3740" name="Oval 12">
            <a:extLst>
              <a:ext uri="{FF2B5EF4-FFF2-40B4-BE49-F238E27FC236}">
                <a16:creationId xmlns:a16="http://schemas.microsoft.com/office/drawing/2014/main" id="{B9FFD3F4-3AE2-4686-897B-C509FFBB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3741" name="Oval 13">
            <a:extLst>
              <a:ext uri="{FF2B5EF4-FFF2-40B4-BE49-F238E27FC236}">
                <a16:creationId xmlns:a16="http://schemas.microsoft.com/office/drawing/2014/main" id="{A10C92E4-8D7A-413A-9744-3544A9C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3742" name="Oval 14">
            <a:extLst>
              <a:ext uri="{FF2B5EF4-FFF2-40B4-BE49-F238E27FC236}">
                <a16:creationId xmlns:a16="http://schemas.microsoft.com/office/drawing/2014/main" id="{113C68DD-2B3D-4DFB-9006-83D4BDAC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3743" name="Oval 15">
            <a:extLst>
              <a:ext uri="{FF2B5EF4-FFF2-40B4-BE49-F238E27FC236}">
                <a16:creationId xmlns:a16="http://schemas.microsoft.com/office/drawing/2014/main" id="{62FE1351-5D28-452E-A171-EFF85F0F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DD6CB201-C51C-4922-9E86-6F8D093F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3745" name="Oval 17">
            <a:extLst>
              <a:ext uri="{FF2B5EF4-FFF2-40B4-BE49-F238E27FC236}">
                <a16:creationId xmlns:a16="http://schemas.microsoft.com/office/drawing/2014/main" id="{37DE648E-67A3-4880-9876-B0B9864E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5AF443AB-99E8-48F7-BC73-5B0D99006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97FAE6BC-D839-406D-BAB5-D0A5332412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49" name="Text Box 22">
            <a:extLst>
              <a:ext uri="{FF2B5EF4-FFF2-40B4-BE49-F238E27FC236}">
                <a16:creationId xmlns:a16="http://schemas.microsoft.com/office/drawing/2014/main" id="{277B0E74-FE7E-48E1-A7D5-DD0128F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Visited Array</a:t>
            </a:r>
          </a:p>
        </p:txBody>
      </p:sp>
      <p:graphicFrame>
        <p:nvGraphicFramePr>
          <p:cNvPr id="437271" name="Group 23">
            <a:extLst>
              <a:ext uri="{FF2B5EF4-FFF2-40B4-BE49-F238E27FC236}">
                <a16:creationId xmlns:a16="http://schemas.microsoft.com/office/drawing/2014/main" id="{9FB8267D-6CEB-4CCC-93E5-F87EE4F7A12E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981200"/>
          <a:ext cx="762000" cy="3170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779" name="Line 52">
            <a:extLst>
              <a:ext uri="{FF2B5EF4-FFF2-40B4-BE49-F238E27FC236}">
                <a16:creationId xmlns:a16="http://schemas.microsoft.com/office/drawing/2014/main" id="{198BDAB4-48B9-4CF7-9E8D-B8EF44DA1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3780" name="Group 53">
            <a:extLst>
              <a:ext uri="{FF2B5EF4-FFF2-40B4-BE49-F238E27FC236}">
                <a16:creationId xmlns:a16="http://schemas.microsoft.com/office/drawing/2014/main" id="{B99AC597-E6E2-48F0-8D1E-5210EABC6E1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73785" name="Line 54">
              <a:extLst>
                <a:ext uri="{FF2B5EF4-FFF2-40B4-BE49-F238E27FC236}">
                  <a16:creationId xmlns:a16="http://schemas.microsoft.com/office/drawing/2014/main" id="{15F0EB7B-6274-4D49-9B58-F216CD261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86" name="Line 55">
              <a:extLst>
                <a:ext uri="{FF2B5EF4-FFF2-40B4-BE49-F238E27FC236}">
                  <a16:creationId xmlns:a16="http://schemas.microsoft.com/office/drawing/2014/main" id="{102E5354-A2EC-4426-B2D2-4ABDD365B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87" name="Line 56">
              <a:extLst>
                <a:ext uri="{FF2B5EF4-FFF2-40B4-BE49-F238E27FC236}">
                  <a16:creationId xmlns:a16="http://schemas.microsoft.com/office/drawing/2014/main" id="{62E7EC75-1DBC-4C23-946C-57647CF72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3781" name="Text Box 57">
            <a:extLst>
              <a:ext uri="{FF2B5EF4-FFF2-40B4-BE49-F238E27FC236}">
                <a16:creationId xmlns:a16="http://schemas.microsoft.com/office/drawing/2014/main" id="{B561531B-B483-4CD6-AD3E-D350F796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C</a:t>
            </a:r>
          </a:p>
        </p:txBody>
      </p:sp>
      <p:sp>
        <p:nvSpPr>
          <p:cNvPr id="73782" name="Text Box 58">
            <a:extLst>
              <a:ext uri="{FF2B5EF4-FFF2-40B4-BE49-F238E27FC236}">
                <a16:creationId xmlns:a16="http://schemas.microsoft.com/office/drawing/2014/main" id="{622916D0-8F39-42E9-8F93-BCFAA7FB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28800"/>
            <a:ext cx="533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3783" name="Text Box 59">
            <a:extLst>
              <a:ext uri="{FF2B5EF4-FFF2-40B4-BE49-F238E27FC236}">
                <a16:creationId xmlns:a16="http://schemas.microsoft.com/office/drawing/2014/main" id="{0CBC8C4F-6C82-4C12-85F2-02196589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C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3784" name="Text Box 60">
            <a:extLst>
              <a:ext uri="{FF2B5EF4-FFF2-40B4-BE49-F238E27FC236}">
                <a16:creationId xmlns:a16="http://schemas.microsoft.com/office/drawing/2014/main" id="{74563384-3C48-4666-BDAB-BB26CC9A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The order nodes are visited: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   D, C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8D14047D4BE41A34E6CE2BCD2B825" ma:contentTypeVersion="2" ma:contentTypeDescription="Create a new document." ma:contentTypeScope="" ma:versionID="b1ffb609572d909070a5a6eb3fb45ece">
  <xsd:schema xmlns:xsd="http://www.w3.org/2001/XMLSchema" xmlns:xs="http://www.w3.org/2001/XMLSchema" xmlns:p="http://schemas.microsoft.com/office/2006/metadata/properties" xmlns:ns2="243e6539-876b-4b37-88b4-96681827f1ec" targetNamespace="http://schemas.microsoft.com/office/2006/metadata/properties" ma:root="true" ma:fieldsID="ab8acac9a46b8eb15e7ea6e5478f7e07" ns2:_="">
    <xsd:import namespace="243e6539-876b-4b37-88b4-96681827f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e6539-876b-4b37-88b4-96681827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6B29B3-7EBF-49BC-A732-1B2FAA103E39}"/>
</file>

<file path=customXml/itemProps2.xml><?xml version="1.0" encoding="utf-8"?>
<ds:datastoreItem xmlns:ds="http://schemas.openxmlformats.org/officeDocument/2006/customXml" ds:itemID="{3D3B0640-15B9-48B5-A6CB-B94A9AE6886A}"/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1952</Words>
  <Application>Microsoft Office PowerPoint</Application>
  <PresentationFormat>Widescreen</PresentationFormat>
  <Paragraphs>1005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Open Sans</vt:lpstr>
      <vt:lpstr>Tahoma</vt:lpstr>
      <vt:lpstr>Times New Roman</vt:lpstr>
      <vt:lpstr>Times-Roman</vt:lpstr>
      <vt:lpstr>Verdana</vt:lpstr>
      <vt:lpstr>Office Theme</vt:lpstr>
      <vt:lpstr>Default Design</vt:lpstr>
      <vt:lpstr>Graph Algorithm</vt:lpstr>
      <vt:lpstr>Graph Traversals</vt:lpstr>
      <vt:lpstr>Depth First Search</vt:lpstr>
      <vt:lpstr>Depth First Search</vt:lpstr>
      <vt:lpstr>Depth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 First Search - Iterative</vt:lpstr>
      <vt:lpstr>Depth First Search - Recursive</vt:lpstr>
      <vt:lpstr>Depth First Search Practice</vt:lpstr>
      <vt:lpstr>Application of Depth First Search</vt:lpstr>
      <vt:lpstr>BFS – DFS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</dc:title>
  <dc:creator>Omaid Ghayyur</dc:creator>
  <cp:lastModifiedBy>Saif Ali</cp:lastModifiedBy>
  <cp:revision>168</cp:revision>
  <dcterms:created xsi:type="dcterms:W3CDTF">2020-03-18T06:56:16Z</dcterms:created>
  <dcterms:modified xsi:type="dcterms:W3CDTF">2022-10-26T03:11:51Z</dcterms:modified>
</cp:coreProperties>
</file>