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7273" autoAdjust="0"/>
  </p:normalViewPr>
  <p:slideViewPr>
    <p:cSldViewPr snapToGrid="0">
      <p:cViewPr varScale="1">
        <p:scale>
          <a:sx n="56" d="100"/>
          <a:sy n="56" d="100"/>
        </p:scale>
        <p:origin x="12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40458-A43F-4055-A484-C08CC16462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2C2A3-A78B-468B-A869-FC250D67D2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6362E0B-6040-459E-A937-67F33D5087E2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8F32E9-F601-44CF-B3FD-2C4FB011E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EDE35F5-1BEA-4975-9AAE-72FF1B552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0CAA-B6FA-437D-B679-A146E0BAB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1E715-5FA0-486D-9312-59564B12D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895A265-63B0-42A9-8475-3B67CC8EA1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EBDE-5F8C-4FBB-B504-E49909D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64E5-2AA4-4513-A4E1-3FBE0567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11A0-32F5-4BB5-A466-595F1E09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1DEB-1692-4DDB-B286-8532B3D45CD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42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6C04-FE0E-4642-936B-87DFD0D6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8087-845D-43AD-B72B-553271EF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5EDF-BA5C-4D13-B0E1-06528221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7DD1E-208F-4C6A-B12A-AC0435C9E7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07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ACCEC-0C16-46EC-9643-2E6BB30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BC15-51F0-4A23-93BE-45232DD3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A690-8716-4D34-B8A5-BF5EDDB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83DF2-B460-4989-BBD6-B213BAF4AA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738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6A8E-AE8C-48E6-A2B8-25A5E44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9F6E-A790-4DA6-89F1-D9913A15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DEB7-6166-4A00-802C-932D5263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B3D0A-0831-40B1-B933-26B0049388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3479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0D3B-5069-4F51-8437-4271C274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72CD-FDCA-4882-8219-F51000FB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1F8C-9C8B-496F-838B-BBA43D8B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4B69B-F33E-4186-817B-87EAFFC5F5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056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D2659A-1A69-44F0-98A4-22B9F539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415294-12E5-49E4-9620-DBFECF26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11D20C-113C-43FF-94EA-F95D8229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C49A1-0595-46B5-9E66-98133D6242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449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7643708-E116-4218-9143-6A05C956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FF1034-5D18-4AF5-ADEB-923F5205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2A80C-2A29-408E-BE66-A3ABC000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24214-EFE8-4632-9A9E-4E68640DFB6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068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D79121-A82C-4E39-B8BB-BE820453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C50BA4C-FC0B-45BB-8F01-80B1D74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FF7879-DF7B-474E-953F-641D2472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412B6-0605-4113-8700-EF0EFA109F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251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4886AC-2DB0-4FCC-AD3D-CFE9B17D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9F4678-1D58-4526-A0B6-F1ABC46F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FF3168-072D-4339-9BE8-883FF4BF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D6EB5-528E-40A2-94AB-6A6371F4C7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262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35A9C5-95D7-4CBC-A243-7E210FA1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338DBF-F753-435E-AE3E-D7A6F7CF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EA6F9E-960A-4643-BC76-B1A2A824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02178-7783-443B-92AE-76E3287EB9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526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38EDCA-A664-4E96-A8D9-3C4C5880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0CE13A-8EFA-4AFD-A656-649C4A53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0D4158-64C3-401E-9069-ACF42AC7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D3E33-32CE-46FE-BD49-CAE233BE79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163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1A5D3A9-E17A-42D4-BBC5-0373BC1B0C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FA5E733-8BE7-41C9-A4B4-9E3A35593A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86D7-0BD3-400F-B07C-4B6611ED8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8EEB-3E8C-45E8-BEF9-7A28BDE35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BAFA-1296-43C4-A0E5-C53AD57E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EE85B0F-AEE2-4AF6-B13B-B1262439C29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Large confetti">
            <a:extLst>
              <a:ext uri="{FF2B5EF4-FFF2-40B4-BE49-F238E27FC236}">
                <a16:creationId xmlns:a16="http://schemas.microsoft.com/office/drawing/2014/main" id="{E679EDA8-28A6-46E7-8921-E18E4982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4000" b="1">
                <a:ea typeface="宋体" panose="02010600030101010101" pitchFamily="2" charset="-122"/>
              </a:rPr>
              <a:t>CS2523 - Computer Organisation and Assembly Language</a:t>
            </a:r>
            <a:endParaRPr lang="en-GB" altLang="en-US" sz="40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4664011-6ACC-446C-BCAA-9B9FD600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39962"/>
          </a:xfrm>
        </p:spPr>
        <p:txBody>
          <a:bodyPr/>
          <a:lstStyle/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Exercises from 3</a:t>
            </a:r>
            <a:r>
              <a:rPr lang="en-GB" altLang="en-US" sz="2800" baseline="30000"/>
              <a:t>rd</a:t>
            </a:r>
            <a:r>
              <a:rPr lang="en-GB" altLang="en-US" sz="2800"/>
              <a:t> Chap of Assembly Language Programming Lecture Notes – To solve Conditional Jumps &amp; Unconditional Jumps related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24D3394-83FD-4934-A144-D2094D15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BEDB1EA0-52E5-4E7C-8A0C-38B13532B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C4B4797-538C-43E3-A134-5954F31B8C35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2" name="Picture 1">
            <a:extLst>
              <a:ext uri="{FF2B5EF4-FFF2-40B4-BE49-F238E27FC236}">
                <a16:creationId xmlns:a16="http://schemas.microsoft.com/office/drawing/2014/main" id="{2331D8B1-0D1E-4159-B472-432CF2FFB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628775"/>
            <a:ext cx="429577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9B086D1-ED32-45B8-8BA8-E2CAEEB6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556E3AFB-90AB-4151-8346-BA357C57B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4D7461-83D3-4C7A-980C-8E608F67BA1F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6FBD6CBB-DC9D-4F35-A867-54BF0834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952625"/>
            <a:ext cx="5667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0393EC-94A9-4473-9C78-49898907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8F95183C-911F-45F1-852B-BC7AAA7D3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C113479-CB07-4813-A9CA-C82B4122D7EA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340" name="Picture 1">
            <a:extLst>
              <a:ext uri="{FF2B5EF4-FFF2-40B4-BE49-F238E27FC236}">
                <a16:creationId xmlns:a16="http://schemas.microsoft.com/office/drawing/2014/main" id="{9590BDDB-9E4D-4F75-9505-0522A1A3E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62075"/>
            <a:ext cx="561022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5F121E9-D5EF-4417-B04E-E1D115B7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82657466-9D66-4E19-8E1F-B9453F13B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80CA791-A958-4067-AF0D-69388E82517B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640DFBF1-B02C-4876-9129-64CB9D02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128963"/>
            <a:ext cx="56483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B1E4BFA-655B-45D1-ADEF-6D3201A5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Unconditional Jumps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4F36BCF-0909-4C1E-AF8C-327A8F604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90E31F6-A0E4-49C6-937E-552135B6056D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F9FC4276-DC5D-46C0-B393-2F9EC48B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2195513"/>
            <a:ext cx="5705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F421D0F-3210-4D63-8AA4-37775774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Unconditional Jumps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8FED3CB-14A1-4A35-9F87-480567326F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AA0C9C3-7B93-4A1C-9215-5C2D23AD919A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3DC87F29-8397-409B-9BC2-612040E38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489075"/>
            <a:ext cx="56673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77D38B5C-457E-4F2A-9311-5BCF00D54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667000"/>
            <a:ext cx="56292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38F20F1-9743-49FE-8C3A-2ABBE4C7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Relative Addressing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B4ECB9B-88FC-4E1D-987A-BD1F89B93B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CF8529D-B97C-4DAE-AB34-A0317E166562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CDA0125D-757B-401E-B50B-A5EFDC6C7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3" y="2217738"/>
            <a:ext cx="55911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9F2D015-F1F3-4099-88F5-B6B7680E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Jump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691EE55F-E54C-4974-B06A-A0BC3B6E8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BAE7E21-78AE-403D-AA64-E23F99FFF01C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0" name="Picture 1">
            <a:extLst>
              <a:ext uri="{FF2B5EF4-FFF2-40B4-BE49-F238E27FC236}">
                <a16:creationId xmlns:a16="http://schemas.microsoft.com/office/drawing/2014/main" id="{D9A88E37-0371-4625-87DF-8946B0F2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771650"/>
            <a:ext cx="56102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C400E41-0573-42AC-BF71-19234EA0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Jump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159CF801-DD0D-4C6F-B4F8-8356D5F27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4F775F6-E4E1-4A22-AA93-BCCFC6EC4540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27E3CE4F-A700-44A0-BCA6-351E2804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1690688"/>
            <a:ext cx="56864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8D540C2-2DDD-4974-AC1F-68DF2022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And Conditions</a:t>
            </a: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C537B595-7E17-48A6-852C-1561A12E2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3C30185-072E-49B2-AB31-5AD3A38B65AD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2F955EC-1898-4E34-9622-4F19C39F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1690688"/>
            <a:ext cx="56292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3849899-56CE-4AE8-B459-C12BA7C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And Conditions</a:t>
            </a:r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2C102E10-02EF-49DA-AE09-70E9D935A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0D13D3A-3030-47F0-8DBD-7DF5A4A965C0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28573187-F607-4BE2-8CC4-A7A32E06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690688"/>
            <a:ext cx="57054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C334722-15AE-48A0-8D81-E5208B10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And Conditions</a:t>
            </a: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363C1E63-D541-47E3-BD8A-9AEFE8F42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2BF1FC-0F4F-4C0B-A6FE-C29ABB725109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60EEADD-1392-44CF-83FD-8F0C51A71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217738"/>
            <a:ext cx="56673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AC40A17-2697-417C-94B5-98E9AC95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And Conditions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2A2A6806-F96D-40A3-A6CF-4D5819BB0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B383F25-8C39-4A64-B654-DF5336028B04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A42E5D92-D08D-4513-AD16-98F62A50C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293813"/>
            <a:ext cx="43338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7409A6E-BCA1-4730-812B-1F01C2FB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Comparisons And Conditions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3BBAA9AE-5D00-4D58-8A63-D7E0CCCC5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B7352B-6C59-4AB9-B634-F9B5FE0FAA75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E2D01B0-13CA-466B-A0CC-5C8C4663D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2103438"/>
            <a:ext cx="4295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555E4FD-D019-4109-95FC-66CD07B3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DA36843D-604F-47EC-AB81-A644B8E7A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BE734EC-7DC5-4B7A-8A95-E4EDC22FFBF0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A1D13907-A7DB-4F0B-8C9D-C6B76B60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385888"/>
            <a:ext cx="57054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25D66B-CF78-4DBD-9376-B09DFDA5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A95FF2E7-D0EF-4F4D-A566-6EBB91F1A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6B4CC86-AB58-4970-8AF5-DD35A8CF3E8B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4" name="Picture 1">
            <a:extLst>
              <a:ext uri="{FF2B5EF4-FFF2-40B4-BE49-F238E27FC236}">
                <a16:creationId xmlns:a16="http://schemas.microsoft.com/office/drawing/2014/main" id="{D4282D43-F1A0-4BCE-9F31-49D20717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331913"/>
            <a:ext cx="56673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8819BF0-19AC-4ABC-9776-1F2DAC2F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Jumps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344D828A-008E-421C-A003-E3E528876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8333485-444D-4CD2-AE32-8E56AC0A9908}" type="slidenum">
              <a:rPr lang="en-GB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GB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AA581F3B-0A48-49BD-890B-FADF0D54E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466850"/>
            <a:ext cx="561022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cepap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D65631BD7B344876510D6EE00220C" ma:contentTypeVersion="3" ma:contentTypeDescription="Create a new document." ma:contentTypeScope="" ma:versionID="bbda70f67a64fe08646bd184bf1fead5">
  <xsd:schema xmlns:xsd="http://www.w3.org/2001/XMLSchema" xmlns:xs="http://www.w3.org/2001/XMLSchema" xmlns:p="http://schemas.microsoft.com/office/2006/metadata/properties" xmlns:ns2="2899a155-2a47-4499-8be5-4abdb9e2e831" targetNamespace="http://schemas.microsoft.com/office/2006/metadata/properties" ma:root="true" ma:fieldsID="faaa76891f25d63d6d3a8a262fdfc7be" ns2:_="">
    <xsd:import namespace="2899a155-2a47-4499-8be5-4abdb9e2e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9a155-2a47-4499-8be5-4abdb9e2e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8E4CDC-97AB-48B8-A271-C0F3581460E8}"/>
</file>

<file path=customXml/itemProps2.xml><?xml version="1.0" encoding="utf-8"?>
<ds:datastoreItem xmlns:ds="http://schemas.openxmlformats.org/officeDocument/2006/customXml" ds:itemID="{C65BD276-191C-433D-AFCC-CDF23C08086F}"/>
</file>

<file path=customXml/itemProps3.xml><?xml version="1.0" encoding="utf-8"?>
<ds:datastoreItem xmlns:ds="http://schemas.openxmlformats.org/officeDocument/2006/customXml" ds:itemID="{FDB5E680-DB3B-4C55-84D7-F0EC907213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1973</TotalTime>
  <Words>85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Arial</vt:lpstr>
      <vt:lpstr>Calibri Light</vt:lpstr>
      <vt:lpstr>Calibri</vt:lpstr>
      <vt:lpstr>宋体</vt:lpstr>
      <vt:lpstr>Ricepaper</vt:lpstr>
      <vt:lpstr>CS2523 - Computer Organisation and Assembly Language</vt:lpstr>
      <vt:lpstr>Comparisons And Conditions</vt:lpstr>
      <vt:lpstr>Comparisons And Conditions</vt:lpstr>
      <vt:lpstr>Comparisons And Conditions</vt:lpstr>
      <vt:lpstr>Comparisons And Conditions</vt:lpstr>
      <vt:lpstr>Comparisons And Conditions</vt:lpstr>
      <vt:lpstr>Conditional Jumps</vt:lpstr>
      <vt:lpstr>Conditional Jumps</vt:lpstr>
      <vt:lpstr>Conditional Jumps</vt:lpstr>
      <vt:lpstr>Conditional Jumps</vt:lpstr>
      <vt:lpstr>Conditional Jumps</vt:lpstr>
      <vt:lpstr>Conditional Jumps</vt:lpstr>
      <vt:lpstr>Conditional Jumps</vt:lpstr>
      <vt:lpstr>Unconditional Jumps</vt:lpstr>
      <vt:lpstr>Unconditional Jumps</vt:lpstr>
      <vt:lpstr>Relative Addressing</vt:lpstr>
      <vt:lpstr>Types of Jump</vt:lpstr>
      <vt:lpstr>Types of Jump</vt:lpstr>
    </vt:vector>
  </TitlesOfParts>
  <Company>School of Computing, 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CM005-1 Aspects of Computer Systems</dc:title>
  <dc:creator>Tayyaba Zaheer</dc:creator>
  <cp:lastModifiedBy>Tayyaba Zaheer</cp:lastModifiedBy>
  <cp:revision>640</cp:revision>
  <cp:lastPrinted>1601-01-01T00:00:00Z</cp:lastPrinted>
  <dcterms:created xsi:type="dcterms:W3CDTF">2003-04-07T11:54:57Z</dcterms:created>
  <dcterms:modified xsi:type="dcterms:W3CDTF">2022-11-17T12:25:31Z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0x010100BA8D65631BD7B344876510D6EE00220C</vt:lpwstr>
  </property>
</Properties>
</file>