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1" r:id="rId1"/>
  </p:sldMasterIdLst>
  <p:notesMasterIdLst>
    <p:notesMasterId r:id="rId30"/>
  </p:notesMasterIdLst>
  <p:sldIdLst>
    <p:sldId id="281" r:id="rId2"/>
    <p:sldId id="282" r:id="rId3"/>
    <p:sldId id="283" r:id="rId4"/>
    <p:sldId id="293" r:id="rId5"/>
    <p:sldId id="285" r:id="rId6"/>
    <p:sldId id="294" r:id="rId7"/>
    <p:sldId id="295" r:id="rId8"/>
    <p:sldId id="296" r:id="rId9"/>
    <p:sldId id="297" r:id="rId10"/>
    <p:sldId id="308" r:id="rId11"/>
    <p:sldId id="302" r:id="rId12"/>
    <p:sldId id="303" r:id="rId13"/>
    <p:sldId id="304" r:id="rId14"/>
    <p:sldId id="305" r:id="rId15"/>
    <p:sldId id="306" r:id="rId16"/>
    <p:sldId id="307" r:id="rId17"/>
    <p:sldId id="298" r:id="rId18"/>
    <p:sldId id="299" r:id="rId19"/>
    <p:sldId id="300" r:id="rId20"/>
    <p:sldId id="301" r:id="rId21"/>
    <p:sldId id="284" r:id="rId22"/>
    <p:sldId id="286" r:id="rId23"/>
    <p:sldId id="287" r:id="rId24"/>
    <p:sldId id="288" r:id="rId25"/>
    <p:sldId id="289" r:id="rId26"/>
    <p:sldId id="290" r:id="rId27"/>
    <p:sldId id="291" r:id="rId28"/>
    <p:sldId id="292" r:id="rId2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2909" autoAdjust="0"/>
  </p:normalViewPr>
  <p:slideViewPr>
    <p:cSldViewPr snapToGrid="0">
      <p:cViewPr varScale="1">
        <p:scale>
          <a:sx n="60" d="100"/>
          <a:sy n="60" d="100"/>
        </p:scale>
        <p:origin x="168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8E9C94-E0E2-46AF-8EB1-A4FB56C97D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997C3B8A-2BDE-46A2-8F71-9D48500174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DEDFD1E-7A50-4B94-9681-83E105EB8CD0}" type="datetimeFigureOut">
              <a:rPr lang="en-US"/>
              <a:pPr>
                <a:defRPr/>
              </a:pPr>
              <a:t>10/6/2022</a:t>
            </a:fld>
            <a:endParaRPr lang="en-US"/>
          </a:p>
        </p:txBody>
      </p:sp>
      <p:sp>
        <p:nvSpPr>
          <p:cNvPr id="4" name="Slide Image Placeholder 3">
            <a:extLst>
              <a:ext uri="{FF2B5EF4-FFF2-40B4-BE49-F238E27FC236}">
                <a16:creationId xmlns:a16="http://schemas.microsoft.com/office/drawing/2014/main" id="{7C6964A8-4F36-4176-9B88-981A90C1A2D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B30A03B-FB69-4F5D-8792-782826A796C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EB714B-C63E-4DC0-92A2-4D2FD06346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7A2312DC-5696-4801-9187-EF1E5003543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F9D8B49-BF35-4367-8256-9104C5868E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2D25CF3-A5F5-49DD-BCB8-7F7A2E3670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AD2779AF-C9D2-4FFE-859C-E8776554B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C1D405B6-A5C9-4C4C-B29C-644002E63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6AF569-A987-482B-A62A-2E10BBF64D72}"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AC72813-CAB3-4B4A-B14D-B4FE0C5C35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6CC3970B-0E51-48AF-8E6F-D3E7DCA707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72B0A5A8-DDC0-47CE-BFB1-C8584D46A3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36BB7B-380C-4150-AA08-3BD1C9998D2C}" type="slidenum">
              <a:rPr lang="en-US" altLang="en-US" sz="1200" smtClean="0"/>
              <a:pPr/>
              <a:t>23</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2AB2D71-EFFC-45BC-9B31-B654246A07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A2A0F1D2-A8F9-4897-87D8-15D8506E2C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F3B2938D-E0F9-4E91-AD92-273C677DB4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30FF38-A8E5-4DEC-8C3E-1EF09EC5A27A}" type="slidenum">
              <a:rPr lang="en-US" altLang="en-US" sz="1200" smtClean="0"/>
              <a:pPr/>
              <a:t>24</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EB2C75FD-9888-4DC5-B450-785F0649DE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46692A22-BC38-40EB-8EF7-741CE990D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a:extLst>
              <a:ext uri="{FF2B5EF4-FFF2-40B4-BE49-F238E27FC236}">
                <a16:creationId xmlns:a16="http://schemas.microsoft.com/office/drawing/2014/main" id="{865B9262-1C59-476B-8D32-4609798F3E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3205C3-B9BD-4677-9379-F5C70785277C}" type="slidenum">
              <a:rPr lang="en-US" altLang="en-US" sz="1200" smtClean="0"/>
              <a:pPr/>
              <a:t>25</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0EBA9123-35FE-4BC0-A8F7-155304BF64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E670EBD0-11C5-4739-A42A-A729119954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a:extLst>
              <a:ext uri="{FF2B5EF4-FFF2-40B4-BE49-F238E27FC236}">
                <a16:creationId xmlns:a16="http://schemas.microsoft.com/office/drawing/2014/main" id="{101208B1-59AC-480D-A7AB-A678378DD4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82CAB0-2429-41E4-A96E-AA541DE7F23D}" type="slidenum">
              <a:rPr lang="en-US" altLang="en-US" sz="1200" smtClean="0"/>
              <a:pPr/>
              <a:t>26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B4FC1637-0849-4E57-B224-2C696BD3CE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83D425A1-281E-4ACE-9073-5BDDB9244E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a:extLst>
              <a:ext uri="{FF2B5EF4-FFF2-40B4-BE49-F238E27FC236}">
                <a16:creationId xmlns:a16="http://schemas.microsoft.com/office/drawing/2014/main" id="{09BE6543-4A6C-47AA-9961-C037B2BBB9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7EB359-060A-461A-849B-0BA17D041740}" type="slidenum">
              <a:rPr lang="en-US" altLang="en-US" sz="1200" smtClean="0"/>
              <a:pPr/>
              <a:t>27</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D1A049B6-2D0F-408B-A354-85710EFAF6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089CE70F-F303-4C80-AC8C-2977F7E2EA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AEE4FA58-C72E-4AB5-822F-3BDDD53159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4AF607-F6DA-4DAE-A265-DA5A4072A82A}" type="slidenum">
              <a:rPr lang="en-US" altLang="en-US" sz="1200" smtClean="0"/>
              <a:pPr/>
              <a:t>28</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3230FF9-E8D0-4243-8E9A-67D44E10E6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428F9FC-722C-4857-BA7A-672BCD146D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D68AB3F8-08D6-4F66-97E0-61F627CDD9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61106A-6765-4EE4-820C-6FAFBA2A8CA4}" type="slidenum">
              <a:rPr lang="en-US" altLang="en-US" sz="1200" smtClean="0"/>
              <a:pPr/>
              <a:t>2</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338D91A-2C7F-4C3F-A2B3-239DB54E5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68DDB0FA-9AF7-4F13-B858-AC4D6FF324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E1967192-48B1-410C-A1FD-B1CCC79530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FCFBF6-1080-46BE-808A-0A1D4DE7AF08}"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03C3B5E-BA0A-4726-B263-EB6CE56435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4E859AF5-AD4A-4647-A61A-EF79F5BE7F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DF2EAAEF-0E3E-4D86-915F-9E4078C569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8F41B0-EAB3-4EBE-8950-F724D65DAB49}"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F50EE8FF-3AF1-43CC-9625-C67072BAC4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2D7801DB-65A5-4F51-86DA-7F253AA146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2D558EE9-3705-4733-851C-AD0221423E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7A6A83-CF62-4C2B-BFDC-B4903FCAE795}"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F6C3644-B27C-471A-976F-50F816CBCC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42E213C4-A2A3-440A-862C-4EB94183E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CF4126D5-CCF6-4307-9615-09880F17BF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898B79-59EF-4563-98F3-8C0035B6A12A}"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5EF6C01-C62B-4F77-8C42-4A3D99857E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CEA910F4-A89D-41EE-9989-BCDA6F0F0F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AD41EC04-B8DB-4A36-8595-D1ACBF302C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9DC964-EF16-4B19-8460-EE619BA89240}" type="slidenum">
              <a:rPr lang="en-US" altLang="en-US" sz="1200" smtClean="0"/>
              <a:pPr/>
              <a:t>20</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A34F9CE-0CBC-4607-B18D-4D546C35EC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4C91CD78-148F-459A-87EF-5BE64BEB81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EC21AAD-FD30-4799-AFA7-ED0D4FC096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FB9A12-5D89-4AD1-AA78-FBF8C42A35FD}" type="slidenum">
              <a:rPr lang="en-US" altLang="en-US" sz="1200" smtClean="0"/>
              <a:pPr/>
              <a:t>21</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44D36721-89B5-41E8-A1FC-487256DBA0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2C9F013B-D604-45FE-9D54-F12C42D19C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EA4EE673-FDB8-488C-B6EE-DF47A0834B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52D831-A07E-447C-95C8-197B5F349DA3}" type="slidenum">
              <a:rPr lang="en-US" altLang="en-US" sz="1200" smtClean="0"/>
              <a:pPr/>
              <a:t>22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EC1B6F3-C502-464A-AAB7-0E54DD3681DF}"/>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E8ED87D0-55B1-4BB4-9873-EA7CB94F7D4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0B0259C-7809-495F-861B-C337C55DB632}"/>
              </a:ext>
            </a:extLst>
          </p:cNvPr>
          <p:cNvSpPr>
            <a:spLocks noGrp="1"/>
          </p:cNvSpPr>
          <p:nvPr>
            <p:ph type="sldNum" sz="quarter" idx="12"/>
          </p:nvPr>
        </p:nvSpPr>
        <p:spPr/>
        <p:txBody>
          <a:bodyPr/>
          <a:lstStyle>
            <a:lvl1pPr>
              <a:defRPr/>
            </a:lvl1pPr>
          </a:lstStyle>
          <a:p>
            <a:pPr>
              <a:defRPr/>
            </a:pPr>
            <a:fld id="{4671195D-0909-4081-BCB4-1F387CD4DE17}" type="slidenum">
              <a:rPr lang="en-GB" altLang="en-US"/>
              <a:pPr>
                <a:defRPr/>
              </a:pPr>
              <a:t>‹#›</a:t>
            </a:fld>
            <a:endParaRPr lang="en-GB" altLang="en-US"/>
          </a:p>
        </p:txBody>
      </p:sp>
    </p:spTree>
    <p:extLst>
      <p:ext uri="{BB962C8B-B14F-4D97-AF65-F5344CB8AC3E}">
        <p14:creationId xmlns:p14="http://schemas.microsoft.com/office/powerpoint/2010/main" val="175716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1B5CC-A74A-4E65-A31A-BF360E2E2A27}"/>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34E2767E-43C9-4587-BA33-082843518F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874C405-449B-43AB-9389-C4B0DEE662E3}"/>
              </a:ext>
            </a:extLst>
          </p:cNvPr>
          <p:cNvSpPr>
            <a:spLocks noGrp="1"/>
          </p:cNvSpPr>
          <p:nvPr>
            <p:ph type="sldNum" sz="quarter" idx="12"/>
          </p:nvPr>
        </p:nvSpPr>
        <p:spPr/>
        <p:txBody>
          <a:bodyPr/>
          <a:lstStyle>
            <a:lvl1pPr>
              <a:defRPr/>
            </a:lvl1pPr>
          </a:lstStyle>
          <a:p>
            <a:pPr>
              <a:defRPr/>
            </a:pPr>
            <a:fld id="{3F730BCD-F9F9-4B24-B595-5E167B57CE36}" type="slidenum">
              <a:rPr lang="en-GB" altLang="en-US"/>
              <a:pPr>
                <a:defRPr/>
              </a:pPr>
              <a:t>‹#›</a:t>
            </a:fld>
            <a:endParaRPr lang="en-GB" altLang="en-US"/>
          </a:p>
        </p:txBody>
      </p:sp>
    </p:spTree>
    <p:extLst>
      <p:ext uri="{BB962C8B-B14F-4D97-AF65-F5344CB8AC3E}">
        <p14:creationId xmlns:p14="http://schemas.microsoft.com/office/powerpoint/2010/main" val="390420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C3DD2-246F-4755-A7C5-AF6CC1572A8F}"/>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128C3228-AEFC-4629-8768-8A1091182BE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8740A41-9D7F-4514-8291-BF4D5D16E0EB}"/>
              </a:ext>
            </a:extLst>
          </p:cNvPr>
          <p:cNvSpPr>
            <a:spLocks noGrp="1"/>
          </p:cNvSpPr>
          <p:nvPr>
            <p:ph type="sldNum" sz="quarter" idx="12"/>
          </p:nvPr>
        </p:nvSpPr>
        <p:spPr/>
        <p:txBody>
          <a:bodyPr/>
          <a:lstStyle>
            <a:lvl1pPr>
              <a:defRPr/>
            </a:lvl1pPr>
          </a:lstStyle>
          <a:p>
            <a:pPr>
              <a:defRPr/>
            </a:pPr>
            <a:fld id="{A8A6F078-1C80-428F-A60A-56188E81D22D}" type="slidenum">
              <a:rPr lang="en-GB" altLang="en-US"/>
              <a:pPr>
                <a:defRPr/>
              </a:pPr>
              <a:t>‹#›</a:t>
            </a:fld>
            <a:endParaRPr lang="en-GB" altLang="en-US"/>
          </a:p>
        </p:txBody>
      </p:sp>
    </p:spTree>
    <p:extLst>
      <p:ext uri="{BB962C8B-B14F-4D97-AF65-F5344CB8AC3E}">
        <p14:creationId xmlns:p14="http://schemas.microsoft.com/office/powerpoint/2010/main" val="123660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2AF4A-0F3A-4D98-82DA-87100C9A06D8}"/>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30AA08AD-FA86-4A5D-9EF6-1B4CDDCA7C8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3536F33-E016-4560-8F98-68ECAA4FD6E7}"/>
              </a:ext>
            </a:extLst>
          </p:cNvPr>
          <p:cNvSpPr>
            <a:spLocks noGrp="1"/>
          </p:cNvSpPr>
          <p:nvPr>
            <p:ph type="sldNum" sz="quarter" idx="12"/>
          </p:nvPr>
        </p:nvSpPr>
        <p:spPr/>
        <p:txBody>
          <a:bodyPr/>
          <a:lstStyle>
            <a:lvl1pPr>
              <a:defRPr/>
            </a:lvl1pPr>
          </a:lstStyle>
          <a:p>
            <a:pPr>
              <a:defRPr/>
            </a:pPr>
            <a:fld id="{52A7D3A0-1387-416E-A07A-0217EFAC057B}" type="slidenum">
              <a:rPr lang="en-GB" altLang="en-US"/>
              <a:pPr>
                <a:defRPr/>
              </a:pPr>
              <a:t>‹#›</a:t>
            </a:fld>
            <a:endParaRPr lang="en-GB" altLang="en-US"/>
          </a:p>
        </p:txBody>
      </p:sp>
    </p:spTree>
    <p:extLst>
      <p:ext uri="{BB962C8B-B14F-4D97-AF65-F5344CB8AC3E}">
        <p14:creationId xmlns:p14="http://schemas.microsoft.com/office/powerpoint/2010/main" val="287182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9EE133-3925-4095-8277-5ABC7A6AC35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A9AD365-E185-4E0E-8C9E-31B3E5CED37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481ABAC-8BFC-4CF9-976B-3A1C8D27A917}"/>
              </a:ext>
            </a:extLst>
          </p:cNvPr>
          <p:cNvSpPr>
            <a:spLocks noGrp="1"/>
          </p:cNvSpPr>
          <p:nvPr>
            <p:ph type="sldNum" sz="quarter" idx="12"/>
          </p:nvPr>
        </p:nvSpPr>
        <p:spPr/>
        <p:txBody>
          <a:bodyPr/>
          <a:lstStyle>
            <a:lvl1pPr>
              <a:defRPr/>
            </a:lvl1pPr>
          </a:lstStyle>
          <a:p>
            <a:pPr>
              <a:defRPr/>
            </a:pPr>
            <a:fld id="{B2FEEEEB-2482-418C-BC05-9B55A74025BB}" type="slidenum">
              <a:rPr lang="en-GB" altLang="en-US"/>
              <a:pPr>
                <a:defRPr/>
              </a:pPr>
              <a:t>‹#›</a:t>
            </a:fld>
            <a:endParaRPr lang="en-GB" altLang="en-US"/>
          </a:p>
        </p:txBody>
      </p:sp>
    </p:spTree>
    <p:extLst>
      <p:ext uri="{BB962C8B-B14F-4D97-AF65-F5344CB8AC3E}">
        <p14:creationId xmlns:p14="http://schemas.microsoft.com/office/powerpoint/2010/main" val="212462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B46D8A1-A104-4621-9036-7AA1B9F85A28}"/>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3017D55-961C-4B42-9D41-F85D646A3824}"/>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93EF70F-3CC3-413B-A233-EDC756F822A5}"/>
              </a:ext>
            </a:extLst>
          </p:cNvPr>
          <p:cNvSpPr>
            <a:spLocks noGrp="1"/>
          </p:cNvSpPr>
          <p:nvPr>
            <p:ph type="sldNum" sz="quarter" idx="12"/>
          </p:nvPr>
        </p:nvSpPr>
        <p:spPr/>
        <p:txBody>
          <a:bodyPr/>
          <a:lstStyle>
            <a:lvl1pPr>
              <a:defRPr/>
            </a:lvl1pPr>
          </a:lstStyle>
          <a:p>
            <a:pPr>
              <a:defRPr/>
            </a:pPr>
            <a:fld id="{94263AAC-6747-4B0B-8B64-0A59278274EB}" type="slidenum">
              <a:rPr lang="en-GB" altLang="en-US"/>
              <a:pPr>
                <a:defRPr/>
              </a:pPr>
              <a:t>‹#›</a:t>
            </a:fld>
            <a:endParaRPr lang="en-GB" altLang="en-US"/>
          </a:p>
        </p:txBody>
      </p:sp>
    </p:spTree>
    <p:extLst>
      <p:ext uri="{BB962C8B-B14F-4D97-AF65-F5344CB8AC3E}">
        <p14:creationId xmlns:p14="http://schemas.microsoft.com/office/powerpoint/2010/main" val="245903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CDB2735-F75E-4D2E-B631-67F50237BA76}"/>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D0E4D823-4D92-4ADC-BB4A-338662802A4D}"/>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0B902A74-0539-4FFE-B5D2-9018A4581F46}"/>
              </a:ext>
            </a:extLst>
          </p:cNvPr>
          <p:cNvSpPr>
            <a:spLocks noGrp="1"/>
          </p:cNvSpPr>
          <p:nvPr>
            <p:ph type="sldNum" sz="quarter" idx="12"/>
          </p:nvPr>
        </p:nvSpPr>
        <p:spPr/>
        <p:txBody>
          <a:bodyPr/>
          <a:lstStyle>
            <a:lvl1pPr>
              <a:defRPr/>
            </a:lvl1pPr>
          </a:lstStyle>
          <a:p>
            <a:pPr>
              <a:defRPr/>
            </a:pPr>
            <a:fld id="{C458B1C4-AA4B-4081-9C35-AECCD2AD88A6}" type="slidenum">
              <a:rPr lang="en-GB" altLang="en-US"/>
              <a:pPr>
                <a:defRPr/>
              </a:pPr>
              <a:t>‹#›</a:t>
            </a:fld>
            <a:endParaRPr lang="en-GB" altLang="en-US"/>
          </a:p>
        </p:txBody>
      </p:sp>
    </p:spTree>
    <p:extLst>
      <p:ext uri="{BB962C8B-B14F-4D97-AF65-F5344CB8AC3E}">
        <p14:creationId xmlns:p14="http://schemas.microsoft.com/office/powerpoint/2010/main" val="129844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9B84DEA-EE1A-4194-AD61-76038128F49E}"/>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1F265D48-8D08-413F-9AAD-0D6E26FA8C03}"/>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60DEC352-13FC-4FB5-BDE9-F5106AB3D627}"/>
              </a:ext>
            </a:extLst>
          </p:cNvPr>
          <p:cNvSpPr>
            <a:spLocks noGrp="1"/>
          </p:cNvSpPr>
          <p:nvPr>
            <p:ph type="sldNum" sz="quarter" idx="12"/>
          </p:nvPr>
        </p:nvSpPr>
        <p:spPr/>
        <p:txBody>
          <a:bodyPr/>
          <a:lstStyle>
            <a:lvl1pPr>
              <a:defRPr/>
            </a:lvl1pPr>
          </a:lstStyle>
          <a:p>
            <a:pPr>
              <a:defRPr/>
            </a:pPr>
            <a:fld id="{769A85C4-03FF-44FE-9727-785E9078BAA4}" type="slidenum">
              <a:rPr lang="en-GB" altLang="en-US"/>
              <a:pPr>
                <a:defRPr/>
              </a:pPr>
              <a:t>‹#›</a:t>
            </a:fld>
            <a:endParaRPr lang="en-GB" altLang="en-US"/>
          </a:p>
        </p:txBody>
      </p:sp>
    </p:spTree>
    <p:extLst>
      <p:ext uri="{BB962C8B-B14F-4D97-AF65-F5344CB8AC3E}">
        <p14:creationId xmlns:p14="http://schemas.microsoft.com/office/powerpoint/2010/main" val="46170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7D62C46-E7F1-4F0D-8716-13258D682DE5}"/>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D19A97C9-E983-4928-890B-1C3C3D7C4D2D}"/>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F137AD1D-F4D7-481A-BC11-4DE3BD899750}"/>
              </a:ext>
            </a:extLst>
          </p:cNvPr>
          <p:cNvSpPr>
            <a:spLocks noGrp="1"/>
          </p:cNvSpPr>
          <p:nvPr>
            <p:ph type="sldNum" sz="quarter" idx="12"/>
          </p:nvPr>
        </p:nvSpPr>
        <p:spPr/>
        <p:txBody>
          <a:bodyPr/>
          <a:lstStyle>
            <a:lvl1pPr>
              <a:defRPr/>
            </a:lvl1pPr>
          </a:lstStyle>
          <a:p>
            <a:pPr>
              <a:defRPr/>
            </a:pPr>
            <a:fld id="{1E3104D4-4A53-498F-BAE8-BC3D8248C9B0}" type="slidenum">
              <a:rPr lang="en-GB" altLang="en-US"/>
              <a:pPr>
                <a:defRPr/>
              </a:pPr>
              <a:t>‹#›</a:t>
            </a:fld>
            <a:endParaRPr lang="en-GB" altLang="en-US"/>
          </a:p>
        </p:txBody>
      </p:sp>
    </p:spTree>
    <p:extLst>
      <p:ext uri="{BB962C8B-B14F-4D97-AF65-F5344CB8AC3E}">
        <p14:creationId xmlns:p14="http://schemas.microsoft.com/office/powerpoint/2010/main" val="49880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83ABDEB-D668-4F9C-8919-C07E228BE913}"/>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6C87F888-E073-455A-989F-325233F935EA}"/>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13F95ADC-4550-4DFF-A0AE-81825BB409A6}"/>
              </a:ext>
            </a:extLst>
          </p:cNvPr>
          <p:cNvSpPr>
            <a:spLocks noGrp="1"/>
          </p:cNvSpPr>
          <p:nvPr>
            <p:ph type="sldNum" sz="quarter" idx="12"/>
          </p:nvPr>
        </p:nvSpPr>
        <p:spPr/>
        <p:txBody>
          <a:bodyPr/>
          <a:lstStyle>
            <a:lvl1pPr>
              <a:defRPr/>
            </a:lvl1pPr>
          </a:lstStyle>
          <a:p>
            <a:pPr>
              <a:defRPr/>
            </a:pPr>
            <a:fld id="{69603F65-E95A-4EF1-B67E-31FC121F9FE6}" type="slidenum">
              <a:rPr lang="en-GB" altLang="en-US"/>
              <a:pPr>
                <a:defRPr/>
              </a:pPr>
              <a:t>‹#›</a:t>
            </a:fld>
            <a:endParaRPr lang="en-GB" altLang="en-US"/>
          </a:p>
        </p:txBody>
      </p:sp>
    </p:spTree>
    <p:extLst>
      <p:ext uri="{BB962C8B-B14F-4D97-AF65-F5344CB8AC3E}">
        <p14:creationId xmlns:p14="http://schemas.microsoft.com/office/powerpoint/2010/main" val="231606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49DE38F6-4190-428D-A783-8DB0A151AC63}"/>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28A7505B-40EF-49DA-A39C-49F1B5B38E9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625F666F-AE2A-4501-880A-2B88E7C8639B}"/>
              </a:ext>
            </a:extLst>
          </p:cNvPr>
          <p:cNvSpPr>
            <a:spLocks noGrp="1"/>
          </p:cNvSpPr>
          <p:nvPr>
            <p:ph type="sldNum" sz="quarter" idx="12"/>
          </p:nvPr>
        </p:nvSpPr>
        <p:spPr/>
        <p:txBody>
          <a:bodyPr/>
          <a:lstStyle>
            <a:lvl1pPr>
              <a:defRPr/>
            </a:lvl1pPr>
          </a:lstStyle>
          <a:p>
            <a:pPr>
              <a:defRPr/>
            </a:pPr>
            <a:fld id="{6B7B4B99-0FEE-4010-8932-FD7A684BF131}" type="slidenum">
              <a:rPr lang="en-GB" altLang="en-US"/>
              <a:pPr>
                <a:defRPr/>
              </a:pPr>
              <a:t>‹#›</a:t>
            </a:fld>
            <a:endParaRPr lang="en-GB" altLang="en-US"/>
          </a:p>
        </p:txBody>
      </p:sp>
    </p:spTree>
    <p:extLst>
      <p:ext uri="{BB962C8B-B14F-4D97-AF65-F5344CB8AC3E}">
        <p14:creationId xmlns:p14="http://schemas.microsoft.com/office/powerpoint/2010/main" val="250065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BEC8F22-9CD3-438A-A890-05E4FB752053}"/>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46BDAFE-DA78-475D-9AC7-2923FB2E9839}"/>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581AB52-32FE-43E7-B8D6-F9820CAAE8C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1CCB6584-A099-4F53-AA78-8EA7108E822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146268E5-EF4D-4187-AD2C-B015F068E137}"/>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a:defRPr/>
            </a:pPr>
            <a:fld id="{6EB56C02-32D9-4DA7-A44E-6E36508F78F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descr="Large confetti">
            <a:extLst>
              <a:ext uri="{FF2B5EF4-FFF2-40B4-BE49-F238E27FC236}">
                <a16:creationId xmlns:a16="http://schemas.microsoft.com/office/drawing/2014/main" id="{D4584D90-2DF9-4A97-B779-5CC4C6A39176}"/>
              </a:ext>
            </a:extLst>
          </p:cNvPr>
          <p:cNvSpPr>
            <a:spLocks noGrp="1"/>
          </p:cNvSpPr>
          <p:nvPr>
            <p:ph type="title"/>
          </p:nvPr>
        </p:nvSpPr>
        <p:spPr/>
        <p:txBody>
          <a:bodyPr/>
          <a:lstStyle/>
          <a:p>
            <a:pPr eaLnBrk="1" hangingPunct="1"/>
            <a:r>
              <a:rPr lang="en-US" altLang="en-US" sz="4000"/>
              <a:t>Instruction Groups:</a:t>
            </a:r>
          </a:p>
        </p:txBody>
      </p:sp>
      <p:sp>
        <p:nvSpPr>
          <p:cNvPr id="5123" name="Slide Number Placeholder 1">
            <a:extLst>
              <a:ext uri="{FF2B5EF4-FFF2-40B4-BE49-F238E27FC236}">
                <a16:creationId xmlns:a16="http://schemas.microsoft.com/office/drawing/2014/main" id="{09366A73-8E08-481C-BE78-513DC350F5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DD04A-271D-4ED1-A11D-9BDCE4B94D3B}" type="slidenum">
              <a:rPr lang="en-GB" altLang="en-US" sz="1400" smtClean="0">
                <a:solidFill>
                  <a:schemeClr val="bg1"/>
                </a:solidFill>
              </a:rPr>
              <a:pPr/>
              <a:t>1</a:t>
            </a:fld>
            <a:endParaRPr lang="en-GB" altLang="en-US" sz="1400">
              <a:solidFill>
                <a:schemeClr val="bg1"/>
              </a:solidFill>
            </a:endParaRPr>
          </a:p>
        </p:txBody>
      </p:sp>
      <p:sp>
        <p:nvSpPr>
          <p:cNvPr id="5124" name="Rectangle 3">
            <a:extLst>
              <a:ext uri="{FF2B5EF4-FFF2-40B4-BE49-F238E27FC236}">
                <a16:creationId xmlns:a16="http://schemas.microsoft.com/office/drawing/2014/main" id="{FD7D4986-E075-4D53-93ED-DDEFBD003356}"/>
              </a:ext>
            </a:extLst>
          </p:cNvPr>
          <p:cNvSpPr txBox="1">
            <a:spLocks noChangeArrowheads="1"/>
          </p:cNvSpPr>
          <p:nvPr/>
        </p:nvSpPr>
        <p:spPr bwMode="auto">
          <a:xfrm>
            <a:off x="661988" y="193516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200"/>
              <a:t>Instructions of Assembly Language – As we have to start writing Assembly programs from next lecture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A99328D-2FD5-413D-AC06-D538F66EF6B8}"/>
              </a:ext>
            </a:extLst>
          </p:cNvPr>
          <p:cNvSpPr>
            <a:spLocks noGrp="1"/>
          </p:cNvSpPr>
          <p:nvPr>
            <p:ph type="title"/>
          </p:nvPr>
        </p:nvSpPr>
        <p:spPr>
          <a:xfrm>
            <a:off x="436563" y="279400"/>
            <a:ext cx="7886700" cy="993775"/>
          </a:xfrm>
        </p:spPr>
        <p:txBody>
          <a:bodyPr/>
          <a:lstStyle/>
          <a:p>
            <a:r>
              <a:rPr lang="en-US" altLang="en-US"/>
              <a:t>Divide - </a:t>
            </a:r>
            <a:r>
              <a:rPr lang="en-US" altLang="en-US" b="1"/>
              <a:t>Assembly Example Code – Double word by word Division - </a:t>
            </a:r>
            <a:r>
              <a:rPr lang="en-US" altLang="en-US" b="1">
                <a:solidFill>
                  <a:srgbClr val="0070C0"/>
                </a:solidFill>
              </a:rPr>
              <a:t>AX stores the quotient and remainder is stored in DX register.</a:t>
            </a:r>
            <a:endParaRPr lang="en-US" altLang="en-US"/>
          </a:p>
        </p:txBody>
      </p:sp>
      <p:sp>
        <p:nvSpPr>
          <p:cNvPr id="20483" name="Content Placeholder 2">
            <a:extLst>
              <a:ext uri="{FF2B5EF4-FFF2-40B4-BE49-F238E27FC236}">
                <a16:creationId xmlns:a16="http://schemas.microsoft.com/office/drawing/2014/main" id="{C509419F-58F0-4093-9D74-0EC4AFEC09F7}"/>
              </a:ext>
            </a:extLst>
          </p:cNvPr>
          <p:cNvSpPr>
            <a:spLocks noGrp="1"/>
          </p:cNvSpPr>
          <p:nvPr>
            <p:ph idx="1"/>
          </p:nvPr>
        </p:nvSpPr>
        <p:spPr>
          <a:xfrm>
            <a:off x="628650" y="1738313"/>
            <a:ext cx="7886700" cy="4357687"/>
          </a:xfrm>
        </p:spPr>
        <p:txBody>
          <a:bodyPr/>
          <a:lstStyle/>
          <a:p>
            <a:r>
              <a:rPr lang="pt-BR" altLang="en-US"/>
              <a:t>ORG 100h</a:t>
            </a:r>
          </a:p>
          <a:p>
            <a:r>
              <a:rPr lang="pt-BR" altLang="en-US"/>
              <a:t>.MODEL SMALL </a:t>
            </a:r>
          </a:p>
          <a:p>
            <a:r>
              <a:rPr lang="pt-BR" altLang="en-US"/>
              <a:t>.DATA</a:t>
            </a:r>
          </a:p>
          <a:p>
            <a:r>
              <a:rPr lang="pt-BR" altLang="en-US"/>
              <a:t>NUM_1 DW 2413H</a:t>
            </a:r>
          </a:p>
          <a:p>
            <a:r>
              <a:rPr lang="pt-BR" altLang="en-US"/>
              <a:t>.CODE   </a:t>
            </a:r>
          </a:p>
          <a:p>
            <a:r>
              <a:rPr lang="pt-BR" altLang="en-US"/>
              <a:t>MOV AX, 5670   ;Load lower bytes of numerator in AX  </a:t>
            </a:r>
          </a:p>
          <a:p>
            <a:r>
              <a:rPr lang="pt-BR" altLang="en-US"/>
              <a:t>MOV DX,4531    ;Load highe bytes of numerator in DX</a:t>
            </a:r>
          </a:p>
          <a:p>
            <a:r>
              <a:rPr lang="pt-BR" altLang="en-US"/>
              <a:t>DIV NUM_1      ;Divide AX by NUM_1</a:t>
            </a:r>
          </a:p>
          <a:p>
            <a:r>
              <a:rPr lang="pt-BR" altLang="en-US"/>
              <a:t>RET</a:t>
            </a:r>
          </a:p>
          <a:p>
            <a:r>
              <a:rPr lang="pt-BR" altLang="en-US" b="1">
                <a:solidFill>
                  <a:srgbClr val="0070C0"/>
                </a:solidFill>
              </a:rPr>
              <a:t>; </a:t>
            </a:r>
            <a:r>
              <a:rPr lang="en-US" altLang="en-US" b="1">
                <a:solidFill>
                  <a:srgbClr val="0070C0"/>
                </a:solidFill>
              </a:rPr>
              <a:t>Here, the numerator in DX and AX which is 45315670. It is divided by 2413 to give quotient of 1EB06 which should be in AX register and remainder of CFE which should be in DX register.</a:t>
            </a:r>
          </a:p>
        </p:txBody>
      </p:sp>
      <p:sp>
        <p:nvSpPr>
          <p:cNvPr id="20484" name="Slide Number Placeholder 3">
            <a:extLst>
              <a:ext uri="{FF2B5EF4-FFF2-40B4-BE49-F238E27FC236}">
                <a16:creationId xmlns:a16="http://schemas.microsoft.com/office/drawing/2014/main" id="{CA0D630D-407F-49CE-A02A-59D18B58A1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B86BD485-78EB-4CAF-BF4E-46433660EBBB}" type="slidenum">
              <a:rPr lang="en-GB" altLang="en-US" sz="900" smtClean="0">
                <a:solidFill>
                  <a:srgbClr val="898989"/>
                </a:solidFill>
                <a:latin typeface="Times New Roman" panose="02020603050405020304" pitchFamily="18" charset="0"/>
              </a:rPr>
              <a:pPr>
                <a:lnSpc>
                  <a:spcPct val="100000"/>
                </a:lnSpc>
                <a:spcBef>
                  <a:spcPct val="0"/>
                </a:spcBef>
                <a:buFontTx/>
                <a:buNone/>
              </a:pPr>
              <a:t>10</a:t>
            </a:fld>
            <a:endParaRPr lang="en-GB" altLang="en-US" sz="900">
              <a:solidFill>
                <a:srgbClr val="898989"/>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AF93B78-D18E-44DD-A00E-57D9CE3E09E7}"/>
              </a:ext>
            </a:extLst>
          </p:cNvPr>
          <p:cNvSpPr>
            <a:spLocks noGrp="1"/>
          </p:cNvSpPr>
          <p:nvPr>
            <p:ph type="title"/>
          </p:nvPr>
        </p:nvSpPr>
        <p:spPr>
          <a:xfrm>
            <a:off x="436563" y="279400"/>
            <a:ext cx="7886700" cy="993775"/>
          </a:xfrm>
        </p:spPr>
        <p:txBody>
          <a:bodyPr/>
          <a:lstStyle/>
          <a:p>
            <a:r>
              <a:rPr lang="en-US" altLang="en-US"/>
              <a:t>Divide - </a:t>
            </a:r>
            <a:r>
              <a:rPr lang="en-US" altLang="en-US" b="1"/>
              <a:t>Assembly Example Code – Word with Word - </a:t>
            </a:r>
            <a:r>
              <a:rPr lang="en-US" altLang="en-US" b="1">
                <a:solidFill>
                  <a:srgbClr val="0070C0"/>
                </a:solidFill>
              </a:rPr>
              <a:t>AX stores the quotient and remainder is stored in DX register.</a:t>
            </a:r>
            <a:endParaRPr lang="en-US" altLang="en-US"/>
          </a:p>
        </p:txBody>
      </p:sp>
      <p:sp>
        <p:nvSpPr>
          <p:cNvPr id="21507" name="Content Placeholder 2">
            <a:extLst>
              <a:ext uri="{FF2B5EF4-FFF2-40B4-BE49-F238E27FC236}">
                <a16:creationId xmlns:a16="http://schemas.microsoft.com/office/drawing/2014/main" id="{A81925F0-DBE0-4CF9-8FA0-608D3D19892A}"/>
              </a:ext>
            </a:extLst>
          </p:cNvPr>
          <p:cNvSpPr>
            <a:spLocks noGrp="1"/>
          </p:cNvSpPr>
          <p:nvPr>
            <p:ph idx="1"/>
          </p:nvPr>
        </p:nvSpPr>
        <p:spPr>
          <a:xfrm>
            <a:off x="628650" y="1738313"/>
            <a:ext cx="7886700" cy="3979862"/>
          </a:xfrm>
        </p:spPr>
        <p:txBody>
          <a:bodyPr/>
          <a:lstStyle/>
          <a:p>
            <a:r>
              <a:rPr lang="pt-BR" altLang="en-US"/>
              <a:t>ORG 100h</a:t>
            </a:r>
          </a:p>
          <a:p>
            <a:r>
              <a:rPr lang="pt-BR" altLang="en-US"/>
              <a:t>.MODEL SMALL </a:t>
            </a:r>
          </a:p>
          <a:p>
            <a:r>
              <a:rPr lang="pt-BR" altLang="en-US"/>
              <a:t>.DATA</a:t>
            </a:r>
          </a:p>
          <a:p>
            <a:r>
              <a:rPr lang="pt-BR" altLang="en-US"/>
              <a:t>NUM_1 DW F213H</a:t>
            </a:r>
          </a:p>
          <a:p>
            <a:r>
              <a:rPr lang="pt-BR" altLang="en-US"/>
              <a:t>NUM_2 DW 41A8H</a:t>
            </a:r>
          </a:p>
          <a:p>
            <a:r>
              <a:rPr lang="pt-BR" altLang="en-US"/>
              <a:t>.CODE   </a:t>
            </a:r>
          </a:p>
          <a:p>
            <a:r>
              <a:rPr lang="pt-BR" altLang="en-US"/>
              <a:t>MOV AX, NUM_1     ;Load numerator in AX  </a:t>
            </a:r>
          </a:p>
          <a:p>
            <a:r>
              <a:rPr lang="pt-BR" altLang="en-US"/>
              <a:t>DIV NUM_2         ;Divide AX by NUM_2</a:t>
            </a:r>
          </a:p>
          <a:p>
            <a:r>
              <a:rPr lang="pt-BR" altLang="en-US"/>
              <a:t>RET</a:t>
            </a:r>
          </a:p>
          <a:p>
            <a:endParaRPr lang="pt-BR" altLang="en-US"/>
          </a:p>
          <a:p>
            <a:r>
              <a:rPr lang="en-US" altLang="en-US" b="1">
                <a:solidFill>
                  <a:srgbClr val="0070C0"/>
                </a:solidFill>
              </a:rPr>
              <a:t>;Division of F213H by 41A8 gives the remainder of 2D1B in DX and 03 as a quotient in AX.</a:t>
            </a:r>
          </a:p>
        </p:txBody>
      </p:sp>
      <p:sp>
        <p:nvSpPr>
          <p:cNvPr id="21508" name="Slide Number Placeholder 3">
            <a:extLst>
              <a:ext uri="{FF2B5EF4-FFF2-40B4-BE49-F238E27FC236}">
                <a16:creationId xmlns:a16="http://schemas.microsoft.com/office/drawing/2014/main" id="{321C3D53-D9BC-4ECB-A8B3-AAC5BE581A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7F22B111-CE1D-4ADB-A550-E167E9D39C24}" type="slidenum">
              <a:rPr lang="en-GB" altLang="en-US" sz="900" smtClean="0">
                <a:solidFill>
                  <a:srgbClr val="898989"/>
                </a:solidFill>
                <a:latin typeface="Times New Roman" panose="02020603050405020304" pitchFamily="18" charset="0"/>
              </a:rPr>
              <a:pPr>
                <a:lnSpc>
                  <a:spcPct val="100000"/>
                </a:lnSpc>
                <a:spcBef>
                  <a:spcPct val="0"/>
                </a:spcBef>
                <a:buFontTx/>
                <a:buNone/>
              </a:pPr>
              <a:t>11</a:t>
            </a:fld>
            <a:endParaRPr lang="en-GB" altLang="en-US" sz="900">
              <a:solidFill>
                <a:srgbClr val="898989"/>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8704CD2-3DC6-4ED1-8168-8EE8950B5684}"/>
              </a:ext>
            </a:extLst>
          </p:cNvPr>
          <p:cNvSpPr>
            <a:spLocks noGrp="1"/>
          </p:cNvSpPr>
          <p:nvPr>
            <p:ph type="title"/>
          </p:nvPr>
        </p:nvSpPr>
        <p:spPr>
          <a:xfrm>
            <a:off x="628650" y="857250"/>
            <a:ext cx="7886700" cy="993775"/>
          </a:xfrm>
        </p:spPr>
        <p:txBody>
          <a:bodyPr/>
          <a:lstStyle/>
          <a:p>
            <a:r>
              <a:rPr lang="en-US" altLang="en-US"/>
              <a:t>Divide - </a:t>
            </a:r>
            <a:r>
              <a:rPr lang="en-US" altLang="en-US" b="1"/>
              <a:t>Assembly Example Code</a:t>
            </a:r>
            <a:endParaRPr lang="en-US" altLang="en-US"/>
          </a:p>
        </p:txBody>
      </p:sp>
      <p:sp>
        <p:nvSpPr>
          <p:cNvPr id="22531" name="Slide Number Placeholder 3">
            <a:extLst>
              <a:ext uri="{FF2B5EF4-FFF2-40B4-BE49-F238E27FC236}">
                <a16:creationId xmlns:a16="http://schemas.microsoft.com/office/drawing/2014/main" id="{B84A1E24-70A0-44AD-8785-CDF058E463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87113995-06CB-453F-9807-296BD71263ED}" type="slidenum">
              <a:rPr lang="en-GB" altLang="en-US" sz="900" smtClean="0">
                <a:solidFill>
                  <a:srgbClr val="898989"/>
                </a:solidFill>
                <a:latin typeface="Times New Roman" panose="02020603050405020304" pitchFamily="18" charset="0"/>
              </a:rPr>
              <a:pPr>
                <a:lnSpc>
                  <a:spcPct val="100000"/>
                </a:lnSpc>
                <a:spcBef>
                  <a:spcPct val="0"/>
                </a:spcBef>
                <a:buFontTx/>
                <a:buNone/>
              </a:pPr>
              <a:t>12</a:t>
            </a:fld>
            <a:endParaRPr lang="en-GB" altLang="en-US" sz="900">
              <a:solidFill>
                <a:srgbClr val="898989"/>
              </a:solidFill>
              <a:latin typeface="Times New Roman" panose="02020603050405020304" pitchFamily="18" charset="0"/>
            </a:endParaRPr>
          </a:p>
        </p:txBody>
      </p:sp>
      <p:pic>
        <p:nvPicPr>
          <p:cNvPr id="22532" name="Content Placeholder 3">
            <a:extLst>
              <a:ext uri="{FF2B5EF4-FFF2-40B4-BE49-F238E27FC236}">
                <a16:creationId xmlns:a16="http://schemas.microsoft.com/office/drawing/2014/main" id="{AE34841C-E39B-4F53-936E-F7F64031F0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63663" y="1660525"/>
            <a:ext cx="6416675" cy="48863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3500E7A-785F-48DC-9AF8-F902EC410ED8}"/>
              </a:ext>
            </a:extLst>
          </p:cNvPr>
          <p:cNvSpPr>
            <a:spLocks noGrp="1"/>
          </p:cNvSpPr>
          <p:nvPr>
            <p:ph type="title"/>
          </p:nvPr>
        </p:nvSpPr>
        <p:spPr>
          <a:xfrm>
            <a:off x="436563" y="279400"/>
            <a:ext cx="7886700" cy="993775"/>
          </a:xfrm>
        </p:spPr>
        <p:txBody>
          <a:bodyPr/>
          <a:lstStyle/>
          <a:p>
            <a:r>
              <a:rPr lang="en-US" altLang="en-US"/>
              <a:t>Divide - </a:t>
            </a:r>
            <a:r>
              <a:rPr lang="en-US" altLang="en-US" b="1"/>
              <a:t>Assembly Example Code – Word with Byte - </a:t>
            </a:r>
            <a:r>
              <a:rPr lang="en-US" altLang="en-US" b="1">
                <a:solidFill>
                  <a:srgbClr val="0070C0"/>
                </a:solidFill>
              </a:rPr>
              <a:t>AL stores the quotient and remainder is stored in AH register.</a:t>
            </a:r>
            <a:endParaRPr lang="en-US" altLang="en-US"/>
          </a:p>
        </p:txBody>
      </p:sp>
      <p:sp>
        <p:nvSpPr>
          <p:cNvPr id="23555" name="Content Placeholder 2">
            <a:extLst>
              <a:ext uri="{FF2B5EF4-FFF2-40B4-BE49-F238E27FC236}">
                <a16:creationId xmlns:a16="http://schemas.microsoft.com/office/drawing/2014/main" id="{F1E20189-71E5-4C0B-8953-531FB73AB90F}"/>
              </a:ext>
            </a:extLst>
          </p:cNvPr>
          <p:cNvSpPr>
            <a:spLocks noGrp="1"/>
          </p:cNvSpPr>
          <p:nvPr>
            <p:ph idx="1"/>
          </p:nvPr>
        </p:nvSpPr>
        <p:spPr>
          <a:xfrm>
            <a:off x="628650" y="1738313"/>
            <a:ext cx="7886700" cy="4357687"/>
          </a:xfrm>
        </p:spPr>
        <p:txBody>
          <a:bodyPr/>
          <a:lstStyle/>
          <a:p>
            <a:r>
              <a:rPr lang="pt-BR" altLang="en-US"/>
              <a:t>ORG 100h</a:t>
            </a:r>
          </a:p>
          <a:p>
            <a:r>
              <a:rPr lang="pt-BR" altLang="en-US"/>
              <a:t>.MODEL SMALL </a:t>
            </a:r>
          </a:p>
          <a:p>
            <a:r>
              <a:rPr lang="pt-BR" altLang="en-US"/>
              <a:t>.DATA</a:t>
            </a:r>
          </a:p>
          <a:p>
            <a:r>
              <a:rPr lang="pt-BR" altLang="en-US"/>
              <a:t>NUM_1 DW 1B25H</a:t>
            </a:r>
          </a:p>
          <a:p>
            <a:r>
              <a:rPr lang="pt-BR" altLang="en-US"/>
              <a:t>NUM_2 DB 24H</a:t>
            </a:r>
          </a:p>
          <a:p>
            <a:r>
              <a:rPr lang="pt-BR" altLang="en-US"/>
              <a:t>.CODE   </a:t>
            </a:r>
          </a:p>
          <a:p>
            <a:r>
              <a:rPr lang="pt-BR" altLang="en-US"/>
              <a:t>MOV AX, NUM_1   ;Load denominator in AX </a:t>
            </a:r>
          </a:p>
          <a:p>
            <a:r>
              <a:rPr lang="pt-BR" altLang="en-US"/>
              <a:t>DIV NUM_2       ;Divide AX by NUM_2</a:t>
            </a:r>
          </a:p>
          <a:p>
            <a:r>
              <a:rPr lang="pt-BR" altLang="en-US"/>
              <a:t>RET</a:t>
            </a:r>
          </a:p>
          <a:p>
            <a:r>
              <a:rPr lang="pt-BR" altLang="en-US" b="1">
                <a:solidFill>
                  <a:srgbClr val="0070C0"/>
                </a:solidFill>
              </a:rPr>
              <a:t>; </a:t>
            </a:r>
            <a:r>
              <a:rPr lang="en-US" altLang="en-US" b="1">
                <a:solidFill>
                  <a:srgbClr val="0070C0"/>
                </a:solidFill>
              </a:rPr>
              <a:t>The NUM_1 is divided by NUM_2 which gives a quotient of C1 in AL and remainder of 01 in AH.</a:t>
            </a:r>
          </a:p>
        </p:txBody>
      </p:sp>
      <p:sp>
        <p:nvSpPr>
          <p:cNvPr id="23556" name="Slide Number Placeholder 3">
            <a:extLst>
              <a:ext uri="{FF2B5EF4-FFF2-40B4-BE49-F238E27FC236}">
                <a16:creationId xmlns:a16="http://schemas.microsoft.com/office/drawing/2014/main" id="{D24A8C09-0B55-43EB-8194-3955F61C16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42A1B881-BEB6-4612-85A1-2429175A14A0}" type="slidenum">
              <a:rPr lang="en-GB" altLang="en-US" sz="900" smtClean="0">
                <a:solidFill>
                  <a:srgbClr val="898989"/>
                </a:solidFill>
                <a:latin typeface="Times New Roman" panose="02020603050405020304" pitchFamily="18" charset="0"/>
              </a:rPr>
              <a:pPr>
                <a:lnSpc>
                  <a:spcPct val="100000"/>
                </a:lnSpc>
                <a:spcBef>
                  <a:spcPct val="0"/>
                </a:spcBef>
                <a:buFontTx/>
                <a:buNone/>
              </a:pPr>
              <a:t>13</a:t>
            </a:fld>
            <a:endParaRPr lang="en-GB" altLang="en-US" sz="900">
              <a:solidFill>
                <a:srgbClr val="898989"/>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E2DED78-4ECA-4E96-93C8-7BFC11687461}"/>
              </a:ext>
            </a:extLst>
          </p:cNvPr>
          <p:cNvSpPr>
            <a:spLocks noGrp="1"/>
          </p:cNvSpPr>
          <p:nvPr>
            <p:ph type="title"/>
          </p:nvPr>
        </p:nvSpPr>
        <p:spPr>
          <a:xfrm>
            <a:off x="628650" y="857250"/>
            <a:ext cx="7886700" cy="993775"/>
          </a:xfrm>
        </p:spPr>
        <p:txBody>
          <a:bodyPr/>
          <a:lstStyle/>
          <a:p>
            <a:r>
              <a:rPr lang="en-US" altLang="en-US"/>
              <a:t>Divide - </a:t>
            </a:r>
            <a:r>
              <a:rPr lang="en-US" altLang="en-US" b="1"/>
              <a:t>Assembly Example Code</a:t>
            </a:r>
            <a:endParaRPr lang="en-US" altLang="en-US"/>
          </a:p>
        </p:txBody>
      </p:sp>
      <p:sp>
        <p:nvSpPr>
          <p:cNvPr id="24579" name="Slide Number Placeholder 3">
            <a:extLst>
              <a:ext uri="{FF2B5EF4-FFF2-40B4-BE49-F238E27FC236}">
                <a16:creationId xmlns:a16="http://schemas.microsoft.com/office/drawing/2014/main" id="{906F050B-3702-4434-840C-1E7A1BFB9C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57DCF9F6-89D6-46EC-94C1-456349C9987F}" type="slidenum">
              <a:rPr lang="en-GB" altLang="en-US" sz="900" smtClean="0">
                <a:solidFill>
                  <a:srgbClr val="898989"/>
                </a:solidFill>
                <a:latin typeface="Times New Roman" panose="02020603050405020304" pitchFamily="18" charset="0"/>
              </a:rPr>
              <a:pPr>
                <a:lnSpc>
                  <a:spcPct val="100000"/>
                </a:lnSpc>
                <a:spcBef>
                  <a:spcPct val="0"/>
                </a:spcBef>
                <a:buFontTx/>
                <a:buNone/>
              </a:pPr>
              <a:t>14</a:t>
            </a:fld>
            <a:endParaRPr lang="en-GB" altLang="en-US" sz="900">
              <a:solidFill>
                <a:srgbClr val="898989"/>
              </a:solidFill>
              <a:latin typeface="Times New Roman" panose="02020603050405020304" pitchFamily="18" charset="0"/>
            </a:endParaRPr>
          </a:p>
        </p:txBody>
      </p:sp>
      <p:pic>
        <p:nvPicPr>
          <p:cNvPr id="24580" name="Content Placeholder 3">
            <a:extLst>
              <a:ext uri="{FF2B5EF4-FFF2-40B4-BE49-F238E27FC236}">
                <a16:creationId xmlns:a16="http://schemas.microsoft.com/office/drawing/2014/main" id="{B4543056-0881-441E-A0A0-F0EEDBB541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50988" y="1789113"/>
            <a:ext cx="6042025" cy="482441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2719232-3821-4DA2-B5E6-9D64164365BB}"/>
              </a:ext>
            </a:extLst>
          </p:cNvPr>
          <p:cNvSpPr>
            <a:spLocks noGrp="1"/>
          </p:cNvSpPr>
          <p:nvPr>
            <p:ph type="title"/>
          </p:nvPr>
        </p:nvSpPr>
        <p:spPr>
          <a:xfrm>
            <a:off x="436563" y="279400"/>
            <a:ext cx="7886700" cy="993775"/>
          </a:xfrm>
        </p:spPr>
        <p:txBody>
          <a:bodyPr/>
          <a:lstStyle/>
          <a:p>
            <a:r>
              <a:rPr lang="en-US" altLang="en-US"/>
              <a:t>Divide - </a:t>
            </a:r>
            <a:r>
              <a:rPr lang="en-US" altLang="en-US" b="1"/>
              <a:t>Assembly Example Code – Byte with Byte - </a:t>
            </a:r>
            <a:r>
              <a:rPr lang="en-US" altLang="en-US" b="1">
                <a:solidFill>
                  <a:srgbClr val="0070C0"/>
                </a:solidFill>
              </a:rPr>
              <a:t>AL stores the quotient and remainder is stored in AH register.</a:t>
            </a:r>
            <a:endParaRPr lang="en-US" altLang="en-US"/>
          </a:p>
        </p:txBody>
      </p:sp>
      <p:sp>
        <p:nvSpPr>
          <p:cNvPr id="25603" name="Content Placeholder 2">
            <a:extLst>
              <a:ext uri="{FF2B5EF4-FFF2-40B4-BE49-F238E27FC236}">
                <a16:creationId xmlns:a16="http://schemas.microsoft.com/office/drawing/2014/main" id="{C1221AB2-5797-4FCE-B208-2243A7D36CE2}"/>
              </a:ext>
            </a:extLst>
          </p:cNvPr>
          <p:cNvSpPr>
            <a:spLocks noGrp="1"/>
          </p:cNvSpPr>
          <p:nvPr>
            <p:ph idx="1"/>
          </p:nvPr>
        </p:nvSpPr>
        <p:spPr>
          <a:xfrm>
            <a:off x="628650" y="1738313"/>
            <a:ext cx="7886700" cy="4357687"/>
          </a:xfrm>
        </p:spPr>
        <p:txBody>
          <a:bodyPr/>
          <a:lstStyle/>
          <a:p>
            <a:r>
              <a:rPr lang="pt-BR" altLang="en-US"/>
              <a:t>ORG 100h</a:t>
            </a:r>
          </a:p>
          <a:p>
            <a:r>
              <a:rPr lang="pt-BR" altLang="en-US"/>
              <a:t>.MODEL SMALL </a:t>
            </a:r>
          </a:p>
          <a:p>
            <a:r>
              <a:rPr lang="pt-BR" altLang="en-US"/>
              <a:t>.DATA</a:t>
            </a:r>
          </a:p>
          <a:p>
            <a:r>
              <a:rPr lang="pt-BR" altLang="en-US"/>
              <a:t>NUM_1 DB 0F2H</a:t>
            </a:r>
          </a:p>
          <a:p>
            <a:r>
              <a:rPr lang="pt-BR" altLang="en-US"/>
              <a:t>NUM_2 DB 4H</a:t>
            </a:r>
          </a:p>
          <a:p>
            <a:r>
              <a:rPr lang="pt-BR" altLang="en-US"/>
              <a:t>.CODE   </a:t>
            </a:r>
          </a:p>
          <a:p>
            <a:r>
              <a:rPr lang="pt-BR" altLang="en-US"/>
              <a:t>MOV BH, NUM_2     ;Load numerator in BH  </a:t>
            </a:r>
          </a:p>
          <a:p>
            <a:r>
              <a:rPr lang="pt-BR" altLang="en-US"/>
              <a:t>MOV AL, NUM_1     ;Load denominator in AL</a:t>
            </a:r>
          </a:p>
          <a:p>
            <a:r>
              <a:rPr lang="pt-BR" altLang="en-US"/>
              <a:t>DIV BH            ;Divide BH by AL</a:t>
            </a:r>
          </a:p>
          <a:p>
            <a:r>
              <a:rPr lang="pt-BR" altLang="en-US"/>
              <a:t>RET</a:t>
            </a:r>
          </a:p>
          <a:p>
            <a:endParaRPr lang="pt-BR" altLang="en-US"/>
          </a:p>
          <a:p>
            <a:r>
              <a:rPr lang="pt-BR" altLang="en-US" b="1">
                <a:solidFill>
                  <a:srgbClr val="0070C0"/>
                </a:solidFill>
              </a:rPr>
              <a:t>; </a:t>
            </a:r>
            <a:r>
              <a:rPr lang="en-US" altLang="en-US" b="1">
                <a:solidFill>
                  <a:srgbClr val="0070C0"/>
                </a:solidFill>
              </a:rPr>
              <a:t>F2 divided by 04 gives quotient of 3C in AL and give 02 as a remainder in AH. </a:t>
            </a:r>
            <a:endParaRPr lang="pt-BR" altLang="en-US" b="1">
              <a:solidFill>
                <a:srgbClr val="0070C0"/>
              </a:solidFill>
            </a:endParaRPr>
          </a:p>
          <a:p>
            <a:endParaRPr lang="en-US" altLang="en-US" b="1">
              <a:solidFill>
                <a:srgbClr val="0070C0"/>
              </a:solidFill>
            </a:endParaRPr>
          </a:p>
        </p:txBody>
      </p:sp>
      <p:sp>
        <p:nvSpPr>
          <p:cNvPr id="25604" name="Slide Number Placeholder 3">
            <a:extLst>
              <a:ext uri="{FF2B5EF4-FFF2-40B4-BE49-F238E27FC236}">
                <a16:creationId xmlns:a16="http://schemas.microsoft.com/office/drawing/2014/main" id="{6FCFBC9A-0CC7-4A18-B5D3-4E45E5E74A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DCC6BA83-BF73-4533-BEE7-78CB72C4541C}" type="slidenum">
              <a:rPr lang="en-GB" altLang="en-US" sz="900" smtClean="0">
                <a:solidFill>
                  <a:srgbClr val="898989"/>
                </a:solidFill>
                <a:latin typeface="Times New Roman" panose="02020603050405020304" pitchFamily="18" charset="0"/>
              </a:rPr>
              <a:pPr>
                <a:lnSpc>
                  <a:spcPct val="100000"/>
                </a:lnSpc>
                <a:spcBef>
                  <a:spcPct val="0"/>
                </a:spcBef>
                <a:buFontTx/>
                <a:buNone/>
              </a:pPr>
              <a:t>15</a:t>
            </a:fld>
            <a:endParaRPr lang="en-GB" altLang="en-US" sz="900">
              <a:solidFill>
                <a:srgbClr val="898989"/>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A5DDE7E-26E0-46FB-B5F3-79CD2B962C5D}"/>
              </a:ext>
            </a:extLst>
          </p:cNvPr>
          <p:cNvSpPr>
            <a:spLocks noGrp="1"/>
          </p:cNvSpPr>
          <p:nvPr>
            <p:ph type="title"/>
          </p:nvPr>
        </p:nvSpPr>
        <p:spPr>
          <a:xfrm>
            <a:off x="628650" y="857250"/>
            <a:ext cx="7886700" cy="993775"/>
          </a:xfrm>
        </p:spPr>
        <p:txBody>
          <a:bodyPr/>
          <a:lstStyle/>
          <a:p>
            <a:r>
              <a:rPr lang="en-US" altLang="en-US"/>
              <a:t>Divide - </a:t>
            </a:r>
            <a:r>
              <a:rPr lang="en-US" altLang="en-US" b="1"/>
              <a:t>Assembly Example Code</a:t>
            </a:r>
            <a:endParaRPr lang="en-US" altLang="en-US"/>
          </a:p>
        </p:txBody>
      </p:sp>
      <p:sp>
        <p:nvSpPr>
          <p:cNvPr id="26627" name="Slide Number Placeholder 3">
            <a:extLst>
              <a:ext uri="{FF2B5EF4-FFF2-40B4-BE49-F238E27FC236}">
                <a16:creationId xmlns:a16="http://schemas.microsoft.com/office/drawing/2014/main" id="{302CA1F6-491B-429C-8379-6A763A3B60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E128E53B-5A1B-4001-8033-223B2B8D46D7}" type="slidenum">
              <a:rPr lang="en-GB" altLang="en-US" sz="900" smtClean="0">
                <a:solidFill>
                  <a:srgbClr val="898989"/>
                </a:solidFill>
                <a:latin typeface="Times New Roman" panose="02020603050405020304" pitchFamily="18" charset="0"/>
              </a:rPr>
              <a:pPr>
                <a:lnSpc>
                  <a:spcPct val="100000"/>
                </a:lnSpc>
                <a:spcBef>
                  <a:spcPct val="0"/>
                </a:spcBef>
                <a:buFontTx/>
                <a:buNone/>
              </a:pPr>
              <a:t>16</a:t>
            </a:fld>
            <a:endParaRPr lang="en-GB" altLang="en-US" sz="900">
              <a:solidFill>
                <a:srgbClr val="898989"/>
              </a:solidFill>
              <a:latin typeface="Times New Roman" panose="02020603050405020304" pitchFamily="18" charset="0"/>
            </a:endParaRPr>
          </a:p>
        </p:txBody>
      </p:sp>
      <p:pic>
        <p:nvPicPr>
          <p:cNvPr id="26628" name="Content Placeholder 4">
            <a:extLst>
              <a:ext uri="{FF2B5EF4-FFF2-40B4-BE49-F238E27FC236}">
                <a16:creationId xmlns:a16="http://schemas.microsoft.com/office/drawing/2014/main" id="{37BC8AC8-2658-41AF-9335-401C5A97DD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9875" y="1766888"/>
            <a:ext cx="6430963" cy="423386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3600D86-9979-4370-B76C-9795778B9E84}"/>
              </a:ext>
            </a:extLst>
          </p:cNvPr>
          <p:cNvSpPr>
            <a:spLocks noGrp="1"/>
          </p:cNvSpPr>
          <p:nvPr>
            <p:ph type="title"/>
          </p:nvPr>
        </p:nvSpPr>
        <p:spPr>
          <a:xfrm>
            <a:off x="628650" y="857250"/>
            <a:ext cx="7886700" cy="993775"/>
          </a:xfrm>
        </p:spPr>
        <p:txBody>
          <a:bodyPr/>
          <a:lstStyle/>
          <a:p>
            <a:r>
              <a:rPr lang="en-US" altLang="en-US"/>
              <a:t>Divide</a:t>
            </a:r>
          </a:p>
        </p:txBody>
      </p:sp>
      <p:sp>
        <p:nvSpPr>
          <p:cNvPr id="27651" name="Slide Number Placeholder 3">
            <a:extLst>
              <a:ext uri="{FF2B5EF4-FFF2-40B4-BE49-F238E27FC236}">
                <a16:creationId xmlns:a16="http://schemas.microsoft.com/office/drawing/2014/main" id="{9CB1DCAE-7552-442A-AA51-204AA11084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8B95EDCB-1367-4C99-BF06-65572D6CCC17}" type="slidenum">
              <a:rPr lang="en-GB" altLang="en-US" sz="900" smtClean="0">
                <a:solidFill>
                  <a:srgbClr val="898989"/>
                </a:solidFill>
                <a:latin typeface="Times New Roman" panose="02020603050405020304" pitchFamily="18" charset="0"/>
              </a:rPr>
              <a:pPr>
                <a:lnSpc>
                  <a:spcPct val="100000"/>
                </a:lnSpc>
                <a:spcBef>
                  <a:spcPct val="0"/>
                </a:spcBef>
                <a:buFontTx/>
                <a:buNone/>
              </a:pPr>
              <a:t>17</a:t>
            </a:fld>
            <a:endParaRPr lang="en-GB" altLang="en-US" sz="900">
              <a:solidFill>
                <a:srgbClr val="898989"/>
              </a:solidFill>
              <a:latin typeface="Times New Roman" panose="02020603050405020304" pitchFamily="18" charset="0"/>
            </a:endParaRPr>
          </a:p>
        </p:txBody>
      </p:sp>
      <p:sp>
        <p:nvSpPr>
          <p:cNvPr id="6" name="TextBox 5">
            <a:extLst>
              <a:ext uri="{FF2B5EF4-FFF2-40B4-BE49-F238E27FC236}">
                <a16:creationId xmlns:a16="http://schemas.microsoft.com/office/drawing/2014/main" id="{D05521F7-027D-44FA-A8BE-64690B9CA36D}"/>
              </a:ext>
            </a:extLst>
          </p:cNvPr>
          <p:cNvSpPr txBox="1"/>
          <p:nvPr/>
        </p:nvSpPr>
        <p:spPr>
          <a:xfrm>
            <a:off x="150813" y="1647825"/>
            <a:ext cx="8864600" cy="3000375"/>
          </a:xfrm>
          <a:prstGeom prst="rect">
            <a:avLst/>
          </a:prstGeom>
          <a:solidFill>
            <a:schemeClr val="accent2"/>
          </a:solidFill>
        </p:spPr>
        <p:txBody>
          <a:bodyPr>
            <a:spAutoFit/>
          </a:bodyPr>
          <a:lstStyle/>
          <a:p>
            <a:pPr algn="ctr">
              <a:defRPr/>
            </a:pPr>
            <a:r>
              <a:rPr lang="en-US" sz="2700" b="1" dirty="0">
                <a:solidFill>
                  <a:schemeClr val="bg1"/>
                </a:solidFill>
              </a:rPr>
              <a:t>div</a:t>
            </a:r>
          </a:p>
          <a:p>
            <a:pPr marL="257175" indent="-257175">
              <a:buFont typeface="Wingdings" panose="05000000000000000000" pitchFamily="2" charset="2"/>
              <a:buChar char="Ø"/>
              <a:defRPr/>
            </a:pPr>
            <a:r>
              <a:rPr lang="en-US" dirty="0">
                <a:solidFill>
                  <a:schemeClr val="bg1"/>
                </a:solidFill>
              </a:rPr>
              <a:t>div performs an unsigned division of the accumulator (and its extension (extension means dx register)) by the source operand</a:t>
            </a:r>
          </a:p>
          <a:p>
            <a:pPr marL="257175" indent="-257175">
              <a:buFont typeface="Wingdings" panose="05000000000000000000" pitchFamily="2" charset="2"/>
              <a:buChar char="Ø"/>
              <a:defRPr/>
            </a:pPr>
            <a:r>
              <a:rPr lang="en-US" dirty="0">
                <a:solidFill>
                  <a:schemeClr val="bg1"/>
                </a:solidFill>
              </a:rPr>
              <a:t>If the source operand is a byte, it is divided into the two-byte dividend assumed to be in registers AL and AH</a:t>
            </a:r>
          </a:p>
          <a:p>
            <a:pPr marL="257175" indent="-257175">
              <a:buFont typeface="Wingdings" panose="05000000000000000000" pitchFamily="2" charset="2"/>
              <a:buChar char="Ø"/>
              <a:defRPr/>
            </a:pPr>
            <a:r>
              <a:rPr lang="en-US" dirty="0">
                <a:solidFill>
                  <a:schemeClr val="bg1"/>
                </a:solidFill>
              </a:rPr>
              <a:t>The byte quotient is returned in AL, and the byte remainder is returned in AH</a:t>
            </a:r>
          </a:p>
          <a:p>
            <a:pPr>
              <a:defRPr/>
            </a:pPr>
            <a:endParaRPr lang="en-US" sz="1800" dirty="0"/>
          </a:p>
        </p:txBody>
      </p:sp>
      <p:sp>
        <p:nvSpPr>
          <p:cNvPr id="5" name="TextBox 4">
            <a:extLst>
              <a:ext uri="{FF2B5EF4-FFF2-40B4-BE49-F238E27FC236}">
                <a16:creationId xmlns:a16="http://schemas.microsoft.com/office/drawing/2014/main" id="{78498EAE-A916-44FD-A0EC-6A0DD980412F}"/>
              </a:ext>
            </a:extLst>
          </p:cNvPr>
          <p:cNvSpPr txBox="1"/>
          <p:nvPr/>
        </p:nvSpPr>
        <p:spPr>
          <a:xfrm>
            <a:off x="150813" y="4760913"/>
            <a:ext cx="8864600" cy="877887"/>
          </a:xfrm>
          <a:prstGeom prst="rect">
            <a:avLst/>
          </a:prstGeom>
          <a:solidFill>
            <a:schemeClr val="accent2"/>
          </a:solidFill>
        </p:spPr>
        <p:txBody>
          <a:bodyPr>
            <a:spAutoFit/>
          </a:bodyPr>
          <a:lstStyle/>
          <a:p>
            <a:pPr algn="ctr">
              <a:defRPr/>
            </a:pPr>
            <a:r>
              <a:rPr lang="en-US" sz="2700" b="1" dirty="0" err="1">
                <a:solidFill>
                  <a:schemeClr val="bg1"/>
                </a:solidFill>
              </a:rPr>
              <a:t>idiv</a:t>
            </a:r>
            <a:endParaRPr lang="en-US" sz="2700" b="1" dirty="0">
              <a:solidFill>
                <a:schemeClr val="bg1"/>
              </a:solidFill>
            </a:endParaRPr>
          </a:p>
          <a:p>
            <a:pPr marL="257175" indent="-257175">
              <a:buFont typeface="Wingdings" panose="05000000000000000000" pitchFamily="2" charset="2"/>
              <a:buChar char="Ø"/>
              <a:defRPr/>
            </a:pPr>
            <a:r>
              <a:rPr lang="en-US" dirty="0">
                <a:solidFill>
                  <a:schemeClr val="bg1"/>
                </a:solidFill>
              </a:rPr>
              <a:t>signed integer division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2C2EB494-0952-4116-8B04-1F889FF356A2}"/>
              </a:ext>
            </a:extLst>
          </p:cNvPr>
          <p:cNvSpPr>
            <a:spLocks noGrp="1"/>
          </p:cNvSpPr>
          <p:nvPr>
            <p:ph type="title"/>
          </p:nvPr>
        </p:nvSpPr>
        <p:spPr>
          <a:xfrm>
            <a:off x="628650" y="857250"/>
            <a:ext cx="7886700" cy="993775"/>
          </a:xfrm>
        </p:spPr>
        <p:txBody>
          <a:bodyPr/>
          <a:lstStyle/>
          <a:p>
            <a:r>
              <a:rPr lang="en-US" altLang="en-US"/>
              <a:t>Divide</a:t>
            </a:r>
          </a:p>
        </p:txBody>
      </p:sp>
      <p:sp>
        <p:nvSpPr>
          <p:cNvPr id="28675" name="Slide Number Placeholder 3">
            <a:extLst>
              <a:ext uri="{FF2B5EF4-FFF2-40B4-BE49-F238E27FC236}">
                <a16:creationId xmlns:a16="http://schemas.microsoft.com/office/drawing/2014/main" id="{86E1F72D-4BE2-436D-BA10-54E5C0C07F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8A902775-B1F8-4A1B-942D-4D39A7C60CB7}" type="slidenum">
              <a:rPr lang="en-GB" altLang="en-US" sz="900" smtClean="0">
                <a:solidFill>
                  <a:srgbClr val="898989"/>
                </a:solidFill>
                <a:latin typeface="Times New Roman" panose="02020603050405020304" pitchFamily="18" charset="0"/>
              </a:rPr>
              <a:pPr>
                <a:lnSpc>
                  <a:spcPct val="100000"/>
                </a:lnSpc>
                <a:spcBef>
                  <a:spcPct val="0"/>
                </a:spcBef>
                <a:buFontTx/>
                <a:buNone/>
              </a:pPr>
              <a:t>18</a:t>
            </a:fld>
            <a:endParaRPr lang="en-GB" altLang="en-US" sz="900">
              <a:solidFill>
                <a:srgbClr val="898989"/>
              </a:solidFill>
              <a:latin typeface="Times New Roman" panose="02020603050405020304" pitchFamily="18" charset="0"/>
            </a:endParaRPr>
          </a:p>
        </p:txBody>
      </p:sp>
      <p:sp>
        <p:nvSpPr>
          <p:cNvPr id="6" name="TextBox 5">
            <a:extLst>
              <a:ext uri="{FF2B5EF4-FFF2-40B4-BE49-F238E27FC236}">
                <a16:creationId xmlns:a16="http://schemas.microsoft.com/office/drawing/2014/main" id="{49B98A36-3813-4263-BBE6-8A95E722FC8E}"/>
              </a:ext>
            </a:extLst>
          </p:cNvPr>
          <p:cNvSpPr txBox="1"/>
          <p:nvPr/>
        </p:nvSpPr>
        <p:spPr>
          <a:xfrm>
            <a:off x="150813" y="1647825"/>
            <a:ext cx="8864600" cy="1892300"/>
          </a:xfrm>
          <a:prstGeom prst="rect">
            <a:avLst/>
          </a:prstGeom>
          <a:solidFill>
            <a:schemeClr val="accent2"/>
          </a:solidFill>
        </p:spPr>
        <p:txBody>
          <a:bodyPr>
            <a:spAutoFit/>
          </a:bodyPr>
          <a:lstStyle/>
          <a:p>
            <a:pPr algn="ctr">
              <a:defRPr/>
            </a:pPr>
            <a:r>
              <a:rPr lang="en-US" sz="2700" b="1" dirty="0">
                <a:solidFill>
                  <a:schemeClr val="bg1"/>
                </a:solidFill>
              </a:rPr>
              <a:t>div</a:t>
            </a:r>
          </a:p>
          <a:p>
            <a:pPr marL="257175" indent="-257175">
              <a:buFont typeface="Wingdings" panose="05000000000000000000" pitchFamily="2" charset="2"/>
              <a:buChar char="Ø"/>
              <a:defRPr/>
            </a:pPr>
            <a:r>
              <a:rPr lang="en-US" sz="1800" dirty="0"/>
              <a:t>Div performs an unsigned division of the accumulator (and its extension) by the source operand</a:t>
            </a:r>
          </a:p>
          <a:p>
            <a:pPr marL="257175" indent="-257175">
              <a:buFont typeface="Wingdings" panose="05000000000000000000" pitchFamily="2" charset="2"/>
              <a:buChar char="Ø"/>
              <a:defRPr/>
            </a:pPr>
            <a:r>
              <a:rPr lang="en-US" sz="1800" dirty="0"/>
              <a:t>If the source operand is a double-word, it is divided into the two-word dividend in registers AX and DX</a:t>
            </a:r>
          </a:p>
          <a:p>
            <a:pPr marL="257175" indent="-257175">
              <a:buFont typeface="Wingdings" panose="05000000000000000000" pitchFamily="2" charset="2"/>
              <a:buChar char="Ø"/>
              <a:defRPr/>
            </a:pPr>
            <a:r>
              <a:rPr lang="en-US" sz="1800" dirty="0"/>
              <a:t>The word quotient is returned in AX, and the word remainder is returned in DX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5C8FF50-A0F3-4B03-B5F8-5DE7899DCB73}"/>
              </a:ext>
            </a:extLst>
          </p:cNvPr>
          <p:cNvSpPr>
            <a:spLocks noGrp="1"/>
          </p:cNvSpPr>
          <p:nvPr>
            <p:ph type="title"/>
          </p:nvPr>
        </p:nvSpPr>
        <p:spPr>
          <a:xfrm>
            <a:off x="628650" y="857250"/>
            <a:ext cx="7886700" cy="993775"/>
          </a:xfrm>
        </p:spPr>
        <p:txBody>
          <a:bodyPr/>
          <a:lstStyle/>
          <a:p>
            <a:r>
              <a:rPr lang="en-US" altLang="en-US"/>
              <a:t>Divide</a:t>
            </a:r>
          </a:p>
        </p:txBody>
      </p:sp>
      <p:sp>
        <p:nvSpPr>
          <p:cNvPr id="29699" name="Slide Number Placeholder 3">
            <a:extLst>
              <a:ext uri="{FF2B5EF4-FFF2-40B4-BE49-F238E27FC236}">
                <a16:creationId xmlns:a16="http://schemas.microsoft.com/office/drawing/2014/main" id="{F92543BE-9A6D-4DA9-8103-C023599065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C5D07C1B-EA6B-44E3-AFF3-8E776378D63F}" type="slidenum">
              <a:rPr lang="en-GB" altLang="en-US" sz="900" smtClean="0">
                <a:solidFill>
                  <a:srgbClr val="898989"/>
                </a:solidFill>
                <a:latin typeface="Times New Roman" panose="02020603050405020304" pitchFamily="18" charset="0"/>
              </a:rPr>
              <a:pPr>
                <a:lnSpc>
                  <a:spcPct val="100000"/>
                </a:lnSpc>
                <a:spcBef>
                  <a:spcPct val="0"/>
                </a:spcBef>
                <a:buFontTx/>
                <a:buNone/>
              </a:pPr>
              <a:t>19</a:t>
            </a:fld>
            <a:endParaRPr lang="en-GB" altLang="en-US" sz="900">
              <a:solidFill>
                <a:srgbClr val="898989"/>
              </a:solidFill>
              <a:latin typeface="Times New Roman" panose="02020603050405020304" pitchFamily="18" charset="0"/>
            </a:endParaRPr>
          </a:p>
        </p:txBody>
      </p:sp>
      <p:sp>
        <p:nvSpPr>
          <p:cNvPr id="6" name="TextBox 5">
            <a:extLst>
              <a:ext uri="{FF2B5EF4-FFF2-40B4-BE49-F238E27FC236}">
                <a16:creationId xmlns:a16="http://schemas.microsoft.com/office/drawing/2014/main" id="{321DF392-5466-4A48-B2BD-7DE8E6CBCAC9}"/>
              </a:ext>
            </a:extLst>
          </p:cNvPr>
          <p:cNvSpPr txBox="1"/>
          <p:nvPr/>
        </p:nvSpPr>
        <p:spPr>
          <a:xfrm>
            <a:off x="150813" y="1647825"/>
            <a:ext cx="8864600" cy="3000375"/>
          </a:xfrm>
          <a:prstGeom prst="rect">
            <a:avLst/>
          </a:prstGeom>
          <a:solidFill>
            <a:schemeClr val="accent2"/>
          </a:solidFill>
        </p:spPr>
        <p:txBody>
          <a:bodyPr>
            <a:spAutoFit/>
          </a:bodyPr>
          <a:lstStyle/>
          <a:p>
            <a:pPr algn="ctr">
              <a:defRPr/>
            </a:pPr>
            <a:r>
              <a:rPr lang="en-US" sz="2700" b="1" dirty="0">
                <a:solidFill>
                  <a:schemeClr val="bg1"/>
                </a:solidFill>
              </a:rPr>
              <a:t>div</a:t>
            </a:r>
          </a:p>
          <a:p>
            <a:pPr marL="257175" indent="-257175">
              <a:buFont typeface="Wingdings" panose="05000000000000000000" pitchFamily="2" charset="2"/>
              <a:buChar char="Ø"/>
              <a:defRPr/>
            </a:pPr>
            <a:r>
              <a:rPr lang="en-US" sz="1800" dirty="0">
                <a:solidFill>
                  <a:schemeClr val="bg1"/>
                </a:solidFill>
              </a:rPr>
              <a:t>If the (remainder can never exceed) quotient exceeds the capacity of its destination register (FF for byte source, FFFF for word source), as when division by zero is attempted, a type 0 interrupt is generated, and the quotient and remainder are undefined</a:t>
            </a:r>
          </a:p>
          <a:p>
            <a:pPr marL="257175" indent="-257175">
              <a:buFont typeface="Wingdings" panose="05000000000000000000" pitchFamily="2" charset="2"/>
              <a:buChar char="Ø"/>
              <a:defRPr/>
            </a:pPr>
            <a:endParaRPr lang="en-US" sz="1800" dirty="0">
              <a:solidFill>
                <a:schemeClr val="bg1"/>
              </a:solidFill>
            </a:endParaRPr>
          </a:p>
          <a:p>
            <a:pPr marL="257175" indent="-257175">
              <a:buFont typeface="Wingdings" panose="05000000000000000000" pitchFamily="2" charset="2"/>
              <a:buChar char="Ø"/>
              <a:defRPr/>
            </a:pPr>
            <a:r>
              <a:rPr lang="en-US" sz="1800" dirty="0" err="1">
                <a:solidFill>
                  <a:schemeClr val="bg1"/>
                </a:solidFill>
              </a:rPr>
              <a:t>Div</a:t>
            </a:r>
            <a:r>
              <a:rPr lang="en-US" sz="1800" dirty="0">
                <a:solidFill>
                  <a:schemeClr val="bg1"/>
                </a:solidFill>
              </a:rPr>
              <a:t> reg8/reg16/mem8/mem16 (reg=register 8 or 16 bit, mem=memory variable 8 or 16 bit can be used in div)</a:t>
            </a:r>
          </a:p>
          <a:p>
            <a:pPr marL="257175" indent="-257175">
              <a:buFont typeface="Wingdings" panose="05000000000000000000" pitchFamily="2" charset="2"/>
              <a:buChar char="Ø"/>
              <a:defRPr/>
            </a:pPr>
            <a:endParaRPr lang="en-US" sz="1800" dirty="0">
              <a:solidFill>
                <a:schemeClr val="bg1"/>
              </a:solidFill>
            </a:endParaRPr>
          </a:p>
          <a:p>
            <a:pPr marL="257175" indent="-257175">
              <a:buFont typeface="Wingdings" panose="05000000000000000000" pitchFamily="2" charset="2"/>
              <a:buChar char="Ø"/>
              <a:defRPr/>
            </a:pPr>
            <a:r>
              <a:rPr lang="en-US" sz="1800" dirty="0">
                <a:solidFill>
                  <a:schemeClr val="bg1"/>
                </a:solidFill>
              </a:rPr>
              <a:t>One mate instruction of div is mul</a:t>
            </a:r>
          </a:p>
          <a:p>
            <a:pPr marL="257175" indent="-257175">
              <a:buFont typeface="Wingdings" panose="05000000000000000000" pitchFamily="2" charset="2"/>
              <a:buChar char="Ø"/>
              <a:defRPr/>
            </a:pPr>
            <a:endParaRPr lang="en-US" sz="18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descr="Large confetti">
            <a:extLst>
              <a:ext uri="{FF2B5EF4-FFF2-40B4-BE49-F238E27FC236}">
                <a16:creationId xmlns:a16="http://schemas.microsoft.com/office/drawing/2014/main" id="{3E41CFAA-1CC6-4D82-BFEF-81224561B3CE}"/>
              </a:ext>
            </a:extLst>
          </p:cNvPr>
          <p:cNvSpPr>
            <a:spLocks noGrp="1"/>
          </p:cNvSpPr>
          <p:nvPr>
            <p:ph type="title"/>
          </p:nvPr>
        </p:nvSpPr>
        <p:spPr>
          <a:xfrm>
            <a:off x="701675" y="2235200"/>
            <a:ext cx="7886700" cy="1325563"/>
          </a:xfrm>
        </p:spPr>
        <p:txBody>
          <a:bodyPr/>
          <a:lstStyle/>
          <a:p>
            <a:pPr algn="ctr" eaLnBrk="1" hangingPunct="1"/>
            <a:r>
              <a:rPr lang="en-US" altLang="en-US" sz="4000"/>
              <a:t>Data Movement Instructions</a:t>
            </a:r>
          </a:p>
        </p:txBody>
      </p:sp>
      <p:sp>
        <p:nvSpPr>
          <p:cNvPr id="7171" name="Slide Number Placeholder 1">
            <a:extLst>
              <a:ext uri="{FF2B5EF4-FFF2-40B4-BE49-F238E27FC236}">
                <a16:creationId xmlns:a16="http://schemas.microsoft.com/office/drawing/2014/main" id="{4EEDE32F-25BA-4680-A5BF-A66C4C2B6E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295593-994E-4ADC-9023-7BEEAE470FB2}" type="slidenum">
              <a:rPr lang="en-GB" altLang="en-US" sz="1400" smtClean="0">
                <a:solidFill>
                  <a:schemeClr val="bg1"/>
                </a:solidFill>
              </a:rPr>
              <a:pPr/>
              <a:t>2</a:t>
            </a:fld>
            <a:endParaRPr lang="en-GB" altLang="en-US" sz="14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00DC44E-714B-40D1-B5D5-1E505523C9D7}"/>
              </a:ext>
            </a:extLst>
          </p:cNvPr>
          <p:cNvSpPr>
            <a:spLocks noGrp="1"/>
          </p:cNvSpPr>
          <p:nvPr>
            <p:ph type="title"/>
          </p:nvPr>
        </p:nvSpPr>
        <p:spPr>
          <a:xfrm>
            <a:off x="628650" y="857250"/>
            <a:ext cx="7886700" cy="993775"/>
          </a:xfrm>
        </p:spPr>
        <p:txBody>
          <a:bodyPr/>
          <a:lstStyle/>
          <a:p>
            <a:r>
              <a:rPr lang="en-US" altLang="en-US"/>
              <a:t>Multiply</a:t>
            </a:r>
          </a:p>
        </p:txBody>
      </p:sp>
      <p:sp>
        <p:nvSpPr>
          <p:cNvPr id="30723" name="Slide Number Placeholder 3">
            <a:extLst>
              <a:ext uri="{FF2B5EF4-FFF2-40B4-BE49-F238E27FC236}">
                <a16:creationId xmlns:a16="http://schemas.microsoft.com/office/drawing/2014/main" id="{FCC63818-E30D-4D4C-91EE-33558B73E6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0F88011F-D65A-4ED1-AFB0-903398847852}" type="slidenum">
              <a:rPr lang="en-GB" altLang="en-US" sz="900" smtClean="0">
                <a:solidFill>
                  <a:srgbClr val="898989"/>
                </a:solidFill>
                <a:latin typeface="Times New Roman" panose="02020603050405020304" pitchFamily="18" charset="0"/>
              </a:rPr>
              <a:pPr>
                <a:lnSpc>
                  <a:spcPct val="100000"/>
                </a:lnSpc>
                <a:spcBef>
                  <a:spcPct val="0"/>
                </a:spcBef>
                <a:buFontTx/>
                <a:buNone/>
              </a:pPr>
              <a:t>20</a:t>
            </a:fld>
            <a:endParaRPr lang="en-GB" altLang="en-US" sz="900">
              <a:solidFill>
                <a:srgbClr val="898989"/>
              </a:solidFill>
              <a:latin typeface="Times New Roman" panose="02020603050405020304" pitchFamily="18" charset="0"/>
            </a:endParaRPr>
          </a:p>
        </p:txBody>
      </p:sp>
      <p:sp>
        <p:nvSpPr>
          <p:cNvPr id="6" name="TextBox 5">
            <a:extLst>
              <a:ext uri="{FF2B5EF4-FFF2-40B4-BE49-F238E27FC236}">
                <a16:creationId xmlns:a16="http://schemas.microsoft.com/office/drawing/2014/main" id="{37F211AF-4C4F-4538-A7FE-1F41BFE7094E}"/>
              </a:ext>
            </a:extLst>
          </p:cNvPr>
          <p:cNvSpPr txBox="1"/>
          <p:nvPr/>
        </p:nvSpPr>
        <p:spPr>
          <a:xfrm>
            <a:off x="150813" y="1647825"/>
            <a:ext cx="8864600" cy="3000375"/>
          </a:xfrm>
          <a:prstGeom prst="rect">
            <a:avLst/>
          </a:prstGeom>
          <a:solidFill>
            <a:schemeClr val="accent2"/>
          </a:solidFill>
        </p:spPr>
        <p:txBody>
          <a:bodyPr>
            <a:spAutoFit/>
          </a:bodyPr>
          <a:lstStyle/>
          <a:p>
            <a:pPr algn="ctr">
              <a:defRPr/>
            </a:pPr>
            <a:r>
              <a:rPr lang="en-US" sz="2700" b="1" dirty="0">
                <a:solidFill>
                  <a:schemeClr val="bg1"/>
                </a:solidFill>
              </a:rPr>
              <a:t>mul</a:t>
            </a:r>
          </a:p>
          <a:p>
            <a:pPr marL="257175" indent="-257175">
              <a:buFont typeface="Wingdings" panose="05000000000000000000" pitchFamily="2" charset="2"/>
              <a:buChar char="Ø"/>
              <a:defRPr/>
            </a:pPr>
            <a:r>
              <a:rPr lang="en-US" sz="1800" dirty="0">
                <a:solidFill>
                  <a:schemeClr val="bg1"/>
                </a:solidFill>
              </a:rPr>
              <a:t>Mul performs an </a:t>
            </a:r>
            <a:r>
              <a:rPr lang="en-US" sz="1800" dirty="0" err="1">
                <a:solidFill>
                  <a:schemeClr val="bg1"/>
                </a:solidFill>
              </a:rPr>
              <a:t>usigned</a:t>
            </a:r>
            <a:r>
              <a:rPr lang="en-US" sz="1800" dirty="0">
                <a:solidFill>
                  <a:schemeClr val="bg1"/>
                </a:solidFill>
              </a:rPr>
              <a:t> multiplication of the source operand and the accumulator</a:t>
            </a:r>
          </a:p>
          <a:p>
            <a:pPr marL="257175" indent="-257175">
              <a:buFont typeface="Wingdings" panose="05000000000000000000" pitchFamily="2" charset="2"/>
              <a:buChar char="Ø"/>
              <a:defRPr/>
            </a:pPr>
            <a:r>
              <a:rPr lang="en-US" sz="1800" dirty="0">
                <a:solidFill>
                  <a:schemeClr val="bg1"/>
                </a:solidFill>
              </a:rPr>
              <a:t>If the source operand is a byte, then it is multiplied by register AL and the double-length result is returned in AH and AL</a:t>
            </a:r>
          </a:p>
          <a:p>
            <a:pPr marL="257175" indent="-257175">
              <a:buFont typeface="Wingdings" panose="05000000000000000000" pitchFamily="2" charset="2"/>
              <a:buChar char="Ø"/>
              <a:defRPr/>
            </a:pPr>
            <a:r>
              <a:rPr lang="en-US" sz="1800" dirty="0">
                <a:solidFill>
                  <a:schemeClr val="bg1"/>
                </a:solidFill>
              </a:rPr>
              <a:t>If the source operand is a word, then it is multiplied by register AX, and the double-length result is returned in registers DX and AX</a:t>
            </a:r>
          </a:p>
          <a:p>
            <a:pPr marL="257175" indent="-257175">
              <a:buFont typeface="Wingdings" panose="05000000000000000000" pitchFamily="2" charset="2"/>
              <a:buChar char="Ø"/>
              <a:defRPr/>
            </a:pPr>
            <a:r>
              <a:rPr lang="en-US" sz="1800" dirty="0">
                <a:solidFill>
                  <a:schemeClr val="bg1"/>
                </a:solidFill>
              </a:rPr>
              <a:t>Flags Affected: C O set when the upper half of result is non-zero (if DX non-zero)</a:t>
            </a:r>
          </a:p>
          <a:p>
            <a:pPr marL="257175" indent="-257175">
              <a:buFont typeface="Wingdings" panose="05000000000000000000" pitchFamily="2" charset="2"/>
              <a:buChar char="Ø"/>
              <a:defRPr/>
            </a:pPr>
            <a:r>
              <a:rPr lang="en-US" sz="1800" dirty="0">
                <a:solidFill>
                  <a:schemeClr val="bg1"/>
                </a:solidFill>
              </a:rPr>
              <a:t>Flags: A P S Z undefined</a:t>
            </a:r>
          </a:p>
          <a:p>
            <a:pPr marL="257175" indent="-257175">
              <a:buFont typeface="Wingdings" panose="05000000000000000000" pitchFamily="2" charset="2"/>
              <a:buChar char="Ø"/>
              <a:defRPr/>
            </a:pPr>
            <a:r>
              <a:rPr lang="en-US" sz="1800" dirty="0">
                <a:solidFill>
                  <a:schemeClr val="bg1"/>
                </a:solidFill>
              </a:rPr>
              <a:t>Mul reg8/reg16/mem8/mem16</a:t>
            </a:r>
          </a:p>
          <a:p>
            <a:pPr marL="257175" indent="-257175">
              <a:buFont typeface="Wingdings" panose="05000000000000000000" pitchFamily="2" charset="2"/>
              <a:buChar char="Ø"/>
              <a:defRPr/>
            </a:pPr>
            <a:endParaRPr lang="en-US" sz="1800" dirty="0">
              <a:solidFill>
                <a:schemeClr val="bg1"/>
              </a:solidFill>
            </a:endParaRPr>
          </a:p>
        </p:txBody>
      </p:sp>
      <p:sp>
        <p:nvSpPr>
          <p:cNvPr id="5" name="TextBox 4">
            <a:extLst>
              <a:ext uri="{FF2B5EF4-FFF2-40B4-BE49-F238E27FC236}">
                <a16:creationId xmlns:a16="http://schemas.microsoft.com/office/drawing/2014/main" id="{88137C8C-0E91-43F2-B08F-720BDAAEB41B}"/>
              </a:ext>
            </a:extLst>
          </p:cNvPr>
          <p:cNvSpPr txBox="1"/>
          <p:nvPr/>
        </p:nvSpPr>
        <p:spPr>
          <a:xfrm>
            <a:off x="150813" y="4760913"/>
            <a:ext cx="8864600" cy="877887"/>
          </a:xfrm>
          <a:prstGeom prst="rect">
            <a:avLst/>
          </a:prstGeom>
          <a:solidFill>
            <a:schemeClr val="accent2"/>
          </a:solidFill>
        </p:spPr>
        <p:txBody>
          <a:bodyPr>
            <a:spAutoFit/>
          </a:bodyPr>
          <a:lstStyle/>
          <a:p>
            <a:pPr algn="ctr">
              <a:defRPr/>
            </a:pPr>
            <a:r>
              <a:rPr lang="en-US" sz="2700" b="1" dirty="0">
                <a:solidFill>
                  <a:schemeClr val="bg1"/>
                </a:solidFill>
              </a:rPr>
              <a:t>imul</a:t>
            </a:r>
          </a:p>
          <a:p>
            <a:pPr marL="257175" indent="-257175">
              <a:buFont typeface="Wingdings" panose="05000000000000000000" pitchFamily="2" charset="2"/>
              <a:buChar char="Ø"/>
              <a:defRPr/>
            </a:pPr>
            <a:r>
              <a:rPr lang="en-US" dirty="0">
                <a:solidFill>
                  <a:schemeClr val="bg1"/>
                </a:solidFill>
              </a:rPr>
              <a:t>signed integer multiplication</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Large confetti">
            <a:extLst>
              <a:ext uri="{FF2B5EF4-FFF2-40B4-BE49-F238E27FC236}">
                <a16:creationId xmlns:a16="http://schemas.microsoft.com/office/drawing/2014/main" id="{C5C8F51B-3F93-4D0E-8836-F8184632ECE6}"/>
              </a:ext>
            </a:extLst>
          </p:cNvPr>
          <p:cNvSpPr>
            <a:spLocks noGrp="1"/>
          </p:cNvSpPr>
          <p:nvPr>
            <p:ph type="title"/>
          </p:nvPr>
        </p:nvSpPr>
        <p:spPr>
          <a:xfrm>
            <a:off x="628650" y="136525"/>
            <a:ext cx="7886700" cy="1325563"/>
          </a:xfrm>
        </p:spPr>
        <p:txBody>
          <a:bodyPr/>
          <a:lstStyle/>
          <a:p>
            <a:pPr eaLnBrk="1" hangingPunct="1"/>
            <a:r>
              <a:rPr lang="en-US" altLang="en-US" sz="3600"/>
              <a:t>iii. Program Control Group Instructions:</a:t>
            </a:r>
          </a:p>
        </p:txBody>
      </p:sp>
      <p:sp>
        <p:nvSpPr>
          <p:cNvPr id="32771" name="Slide Number Placeholder 1">
            <a:extLst>
              <a:ext uri="{FF2B5EF4-FFF2-40B4-BE49-F238E27FC236}">
                <a16:creationId xmlns:a16="http://schemas.microsoft.com/office/drawing/2014/main" id="{21BCBD4B-B3B2-464D-9E96-BF5F333955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77554B-FB67-40D4-8472-3C6EFDC7476D}" type="slidenum">
              <a:rPr lang="en-GB" altLang="en-US" sz="1400" smtClean="0">
                <a:solidFill>
                  <a:schemeClr val="bg1"/>
                </a:solidFill>
              </a:rPr>
              <a:pPr/>
              <a:t>21</a:t>
            </a:fld>
            <a:endParaRPr lang="en-GB" altLang="en-US" sz="1400">
              <a:solidFill>
                <a:schemeClr val="bg1"/>
              </a:solidFill>
            </a:endParaRPr>
          </a:p>
        </p:txBody>
      </p:sp>
      <p:sp>
        <p:nvSpPr>
          <p:cNvPr id="32772" name="Rectangle 3">
            <a:extLst>
              <a:ext uri="{FF2B5EF4-FFF2-40B4-BE49-F238E27FC236}">
                <a16:creationId xmlns:a16="http://schemas.microsoft.com/office/drawing/2014/main" id="{1D6A04FB-45AD-4CE3-B6F8-6A1F42831BD6}"/>
              </a:ext>
            </a:extLst>
          </p:cNvPr>
          <p:cNvSpPr txBox="1">
            <a:spLocks noChangeArrowheads="1"/>
          </p:cNvSpPr>
          <p:nvPr/>
        </p:nvSpPr>
        <p:spPr bwMode="auto">
          <a:xfrm>
            <a:off x="661988" y="133191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000"/>
              <a:t>These instructions control the execution of the 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19DED87F-2053-4E14-99DB-5C5DB412F4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E186E3-A5E4-4AF5-AEDB-A239B837A1EF}" type="slidenum">
              <a:rPr lang="en-GB" altLang="en-US" sz="1400" smtClean="0">
                <a:solidFill>
                  <a:schemeClr val="bg1"/>
                </a:solidFill>
              </a:rPr>
              <a:pPr/>
              <a:t>22</a:t>
            </a:fld>
            <a:endParaRPr lang="en-GB" altLang="en-US" sz="1400">
              <a:solidFill>
                <a:schemeClr val="bg1"/>
              </a:solidFill>
            </a:endParaRPr>
          </a:p>
        </p:txBody>
      </p:sp>
      <p:pic>
        <p:nvPicPr>
          <p:cNvPr id="34819" name="Picture 2">
            <a:extLst>
              <a:ext uri="{FF2B5EF4-FFF2-40B4-BE49-F238E27FC236}">
                <a16:creationId xmlns:a16="http://schemas.microsoft.com/office/drawing/2014/main" id="{D2118D84-0C8D-41A1-8B8F-0779DC3BF7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1963"/>
            <a:ext cx="9144000" cy="2339975"/>
          </a:xfrm>
          <a:prstGeom prst="rect">
            <a:avLst/>
          </a:prstGeom>
          <a:noFill/>
          <a:ln w="25400">
            <a:solidFill>
              <a:srgbClr val="00B050"/>
            </a:solidFill>
            <a:miter lim="800000"/>
            <a:headEnd/>
            <a:tailEnd/>
          </a:ln>
          <a:extLst>
            <a:ext uri="{909E8E84-426E-40DD-AFC4-6F175D3DCCD1}">
              <a14:hiddenFill xmlns:a14="http://schemas.microsoft.com/office/drawing/2010/main">
                <a:solidFill>
                  <a:srgbClr val="FFFFFF"/>
                </a:solidFill>
              </a14:hiddenFill>
            </a:ext>
          </a:extLst>
        </p:spPr>
      </p:pic>
      <p:pic>
        <p:nvPicPr>
          <p:cNvPr id="34820" name="Picture 3">
            <a:extLst>
              <a:ext uri="{FF2B5EF4-FFF2-40B4-BE49-F238E27FC236}">
                <a16:creationId xmlns:a16="http://schemas.microsoft.com/office/drawing/2014/main" id="{AC3402C1-53CA-4972-BCA6-3A95608D0D7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108450"/>
            <a:ext cx="9144000" cy="1468438"/>
          </a:xfrm>
          <a:prstGeom prst="rect">
            <a:avLst/>
          </a:prstGeom>
          <a:noFill/>
          <a:ln w="25400">
            <a:solidFill>
              <a:srgbClr val="0070C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descr="Large confetti">
            <a:extLst>
              <a:ext uri="{FF2B5EF4-FFF2-40B4-BE49-F238E27FC236}">
                <a16:creationId xmlns:a16="http://schemas.microsoft.com/office/drawing/2014/main" id="{8BB90ABC-8987-40CA-A4F5-445E37ADCCD3}"/>
              </a:ext>
            </a:extLst>
          </p:cNvPr>
          <p:cNvSpPr>
            <a:spLocks noGrp="1"/>
          </p:cNvSpPr>
          <p:nvPr>
            <p:ph type="title"/>
          </p:nvPr>
        </p:nvSpPr>
        <p:spPr>
          <a:xfrm>
            <a:off x="628650" y="136525"/>
            <a:ext cx="7886700" cy="1325563"/>
          </a:xfrm>
        </p:spPr>
        <p:txBody>
          <a:bodyPr/>
          <a:lstStyle/>
          <a:p>
            <a:pPr eaLnBrk="1" hangingPunct="1"/>
            <a:r>
              <a:rPr lang="en-US" altLang="en-US" sz="3600"/>
              <a:t>cmp Vs. sub</a:t>
            </a:r>
          </a:p>
        </p:txBody>
      </p:sp>
      <p:sp>
        <p:nvSpPr>
          <p:cNvPr id="36867" name="Slide Number Placeholder 1">
            <a:extLst>
              <a:ext uri="{FF2B5EF4-FFF2-40B4-BE49-F238E27FC236}">
                <a16:creationId xmlns:a16="http://schemas.microsoft.com/office/drawing/2014/main" id="{08EEAF4A-3E09-41E7-9B2D-83B70BDF94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6560FF-CEB1-4C72-B74C-D08F8CDEC837}" type="slidenum">
              <a:rPr lang="en-GB" altLang="en-US" sz="1400" smtClean="0">
                <a:solidFill>
                  <a:schemeClr val="bg1"/>
                </a:solidFill>
              </a:rPr>
              <a:pPr/>
              <a:t>23</a:t>
            </a:fld>
            <a:endParaRPr lang="en-GB" altLang="en-US" sz="1400">
              <a:solidFill>
                <a:schemeClr val="bg1"/>
              </a:solidFill>
            </a:endParaRPr>
          </a:p>
        </p:txBody>
      </p:sp>
      <p:sp>
        <p:nvSpPr>
          <p:cNvPr id="36868" name="Rectangle 3">
            <a:extLst>
              <a:ext uri="{FF2B5EF4-FFF2-40B4-BE49-F238E27FC236}">
                <a16:creationId xmlns:a16="http://schemas.microsoft.com/office/drawing/2014/main" id="{B0B415D4-EA1B-41D9-8E39-E29C8F049AFF}"/>
              </a:ext>
            </a:extLst>
          </p:cNvPr>
          <p:cNvSpPr txBox="1">
            <a:spLocks noChangeArrowheads="1"/>
          </p:cNvSpPr>
          <p:nvPr/>
        </p:nvSpPr>
        <p:spPr bwMode="auto">
          <a:xfrm>
            <a:off x="412750" y="1279525"/>
            <a:ext cx="3868738" cy="4191000"/>
          </a:xfrm>
          <a:prstGeom prst="rect">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1400"/>
              <a:t>CMP (Compare):</a:t>
            </a:r>
          </a:p>
          <a:p>
            <a:pPr eaLnBrk="1" hangingPunct="1">
              <a:spcBef>
                <a:spcPct val="20000"/>
              </a:spcBef>
              <a:buSzPct val="85000"/>
            </a:pPr>
            <a:endParaRPr lang="en-US" altLang="en-US" sz="1400"/>
          </a:p>
          <a:p>
            <a:pPr eaLnBrk="1" hangingPunct="1">
              <a:spcBef>
                <a:spcPct val="20000"/>
              </a:spcBef>
              <a:buSzPct val="85000"/>
            </a:pPr>
            <a:r>
              <a:rPr lang="en-US" altLang="en-US" sz="1400"/>
              <a:t>CMP Operand1, Operand2</a:t>
            </a:r>
          </a:p>
          <a:p>
            <a:pPr eaLnBrk="1" hangingPunct="1">
              <a:spcBef>
                <a:spcPct val="20000"/>
              </a:spcBef>
              <a:buSzPct val="85000"/>
            </a:pPr>
            <a:endParaRPr lang="en-US" altLang="en-US" sz="1400"/>
          </a:p>
          <a:p>
            <a:pPr eaLnBrk="1" hangingPunct="1">
              <a:spcBef>
                <a:spcPct val="20000"/>
              </a:spcBef>
              <a:buSzPct val="85000"/>
            </a:pPr>
            <a:r>
              <a:rPr lang="en-US" altLang="en-US" sz="1400"/>
              <a:t>It compares two operands whether they are equal or not</a:t>
            </a:r>
          </a:p>
          <a:p>
            <a:pPr eaLnBrk="1" hangingPunct="1">
              <a:spcBef>
                <a:spcPct val="20000"/>
              </a:spcBef>
              <a:buSzPct val="85000"/>
            </a:pPr>
            <a:endParaRPr lang="en-US" altLang="en-US" sz="1400"/>
          </a:p>
          <a:p>
            <a:pPr eaLnBrk="1" hangingPunct="1">
              <a:spcBef>
                <a:spcPct val="20000"/>
              </a:spcBef>
              <a:buSzPct val="85000"/>
            </a:pPr>
            <a:r>
              <a:rPr lang="en-US" altLang="en-US" sz="1400"/>
              <a:t>Ex:</a:t>
            </a:r>
          </a:p>
          <a:p>
            <a:pPr eaLnBrk="1" hangingPunct="1">
              <a:spcBef>
                <a:spcPct val="20000"/>
              </a:spcBef>
              <a:buSzPct val="85000"/>
            </a:pPr>
            <a:endParaRPr lang="en-US" altLang="en-US" sz="1400"/>
          </a:p>
          <a:p>
            <a:pPr eaLnBrk="1" hangingPunct="1">
              <a:spcBef>
                <a:spcPct val="20000"/>
              </a:spcBef>
              <a:buSzPct val="85000"/>
            </a:pPr>
            <a:r>
              <a:rPr lang="en-US" altLang="en-US" sz="1400"/>
              <a:t>    MOV AL, 5</a:t>
            </a:r>
          </a:p>
          <a:p>
            <a:pPr eaLnBrk="1" hangingPunct="1">
              <a:spcBef>
                <a:spcPct val="20000"/>
              </a:spcBef>
              <a:buSzPct val="85000"/>
            </a:pPr>
            <a:r>
              <a:rPr lang="en-US" altLang="en-US" sz="1400"/>
              <a:t>    MOV BL, 5</a:t>
            </a:r>
          </a:p>
          <a:p>
            <a:pPr eaLnBrk="1" hangingPunct="1">
              <a:spcBef>
                <a:spcPct val="20000"/>
              </a:spcBef>
              <a:buSzPct val="85000"/>
            </a:pPr>
            <a:r>
              <a:rPr lang="en-US" altLang="en-US" sz="1400"/>
              <a:t>    CMP AL, BL</a:t>
            </a:r>
          </a:p>
          <a:p>
            <a:pPr eaLnBrk="1" hangingPunct="1">
              <a:spcBef>
                <a:spcPct val="20000"/>
              </a:spcBef>
              <a:buSzPct val="85000"/>
            </a:pPr>
            <a:endParaRPr lang="en-US" altLang="en-US" sz="1400"/>
          </a:p>
          <a:p>
            <a:pPr eaLnBrk="1" hangingPunct="1">
              <a:spcBef>
                <a:spcPct val="20000"/>
              </a:spcBef>
              <a:buSzPct val="85000"/>
            </a:pPr>
            <a:r>
              <a:rPr lang="en-US" altLang="en-US" sz="1400"/>
              <a:t>The answer will be ZF=1. Means equal</a:t>
            </a:r>
          </a:p>
        </p:txBody>
      </p:sp>
      <p:sp>
        <p:nvSpPr>
          <p:cNvPr id="36869" name="Rectangle 3">
            <a:extLst>
              <a:ext uri="{FF2B5EF4-FFF2-40B4-BE49-F238E27FC236}">
                <a16:creationId xmlns:a16="http://schemas.microsoft.com/office/drawing/2014/main" id="{46BD7B40-DD8C-4C5D-B00C-15D401E07932}"/>
              </a:ext>
            </a:extLst>
          </p:cNvPr>
          <p:cNvSpPr txBox="1">
            <a:spLocks noChangeArrowheads="1"/>
          </p:cNvSpPr>
          <p:nvPr/>
        </p:nvSpPr>
        <p:spPr bwMode="auto">
          <a:xfrm>
            <a:off x="4478338" y="1279525"/>
            <a:ext cx="3602037" cy="4191000"/>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1400"/>
              <a:t>SUB (Subtract):</a:t>
            </a:r>
          </a:p>
          <a:p>
            <a:pPr eaLnBrk="1" hangingPunct="1">
              <a:spcBef>
                <a:spcPct val="20000"/>
              </a:spcBef>
              <a:buSzPct val="85000"/>
            </a:pPr>
            <a:endParaRPr lang="en-US" altLang="en-US" sz="1400"/>
          </a:p>
          <a:p>
            <a:pPr eaLnBrk="1" hangingPunct="1">
              <a:spcBef>
                <a:spcPct val="20000"/>
              </a:spcBef>
              <a:buSzPct val="85000"/>
            </a:pPr>
            <a:r>
              <a:rPr lang="en-US" altLang="en-US" sz="1400"/>
              <a:t>SUB Operand1, Operand2</a:t>
            </a:r>
          </a:p>
          <a:p>
            <a:pPr eaLnBrk="1" hangingPunct="1">
              <a:spcBef>
                <a:spcPct val="20000"/>
              </a:spcBef>
              <a:buSzPct val="85000"/>
            </a:pPr>
            <a:endParaRPr lang="en-US" altLang="en-US" sz="1400"/>
          </a:p>
          <a:p>
            <a:pPr eaLnBrk="1" hangingPunct="1">
              <a:spcBef>
                <a:spcPct val="20000"/>
              </a:spcBef>
              <a:buSzPct val="85000"/>
            </a:pPr>
            <a:r>
              <a:rPr lang="en-US" altLang="en-US" sz="1400"/>
              <a:t>It subtracts Operand2 from Operand1</a:t>
            </a:r>
          </a:p>
          <a:p>
            <a:pPr eaLnBrk="1" hangingPunct="1">
              <a:spcBef>
                <a:spcPct val="20000"/>
              </a:spcBef>
              <a:buSzPct val="85000"/>
            </a:pPr>
            <a:endParaRPr lang="en-US" altLang="en-US" sz="1400"/>
          </a:p>
          <a:p>
            <a:pPr eaLnBrk="1" hangingPunct="1">
              <a:spcBef>
                <a:spcPct val="20000"/>
              </a:spcBef>
              <a:buSzPct val="85000"/>
            </a:pPr>
            <a:r>
              <a:rPr lang="en-US" altLang="en-US" sz="1400"/>
              <a:t>Ex:</a:t>
            </a:r>
          </a:p>
          <a:p>
            <a:pPr eaLnBrk="1" hangingPunct="1">
              <a:spcBef>
                <a:spcPct val="20000"/>
              </a:spcBef>
              <a:buSzPct val="85000"/>
            </a:pPr>
            <a:endParaRPr lang="en-US" altLang="en-US" sz="1400"/>
          </a:p>
          <a:p>
            <a:pPr eaLnBrk="1" hangingPunct="1">
              <a:spcBef>
                <a:spcPct val="20000"/>
              </a:spcBef>
              <a:buSzPct val="85000"/>
            </a:pPr>
            <a:r>
              <a:rPr lang="en-US" altLang="en-US" sz="1400"/>
              <a:t>    MOV AL, 5</a:t>
            </a:r>
          </a:p>
          <a:p>
            <a:pPr eaLnBrk="1" hangingPunct="1">
              <a:spcBef>
                <a:spcPct val="20000"/>
              </a:spcBef>
              <a:buSzPct val="85000"/>
            </a:pPr>
            <a:r>
              <a:rPr lang="en-US" altLang="en-US" sz="1400"/>
              <a:t>    SUB AL, 1</a:t>
            </a:r>
          </a:p>
          <a:p>
            <a:pPr eaLnBrk="1" hangingPunct="1">
              <a:spcBef>
                <a:spcPct val="20000"/>
              </a:spcBef>
              <a:buSzPct val="85000"/>
            </a:pPr>
            <a:endParaRPr lang="en-US" altLang="en-US" sz="1400"/>
          </a:p>
          <a:p>
            <a:pPr eaLnBrk="1" hangingPunct="1">
              <a:spcBef>
                <a:spcPct val="20000"/>
              </a:spcBef>
              <a:buSzPct val="85000"/>
            </a:pPr>
            <a:r>
              <a:rPr lang="en-US" altLang="en-US" sz="1400"/>
              <a:t>The answer will be AL=4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Large confetti">
            <a:extLst>
              <a:ext uri="{FF2B5EF4-FFF2-40B4-BE49-F238E27FC236}">
                <a16:creationId xmlns:a16="http://schemas.microsoft.com/office/drawing/2014/main" id="{DDF13AD0-A056-4C19-ACC0-D9624A3EC4FC}"/>
              </a:ext>
            </a:extLst>
          </p:cNvPr>
          <p:cNvSpPr>
            <a:spLocks noGrp="1"/>
          </p:cNvSpPr>
          <p:nvPr>
            <p:ph type="title"/>
          </p:nvPr>
        </p:nvSpPr>
        <p:spPr>
          <a:xfrm>
            <a:off x="628650" y="136525"/>
            <a:ext cx="7886700" cy="1325563"/>
          </a:xfrm>
        </p:spPr>
        <p:txBody>
          <a:bodyPr/>
          <a:lstStyle/>
          <a:p>
            <a:pPr eaLnBrk="1" hangingPunct="1"/>
            <a:r>
              <a:rPr lang="en-US" altLang="en-US" sz="3600"/>
              <a:t>iv. Special Group Instructions:</a:t>
            </a:r>
          </a:p>
        </p:txBody>
      </p:sp>
      <p:sp>
        <p:nvSpPr>
          <p:cNvPr id="38915" name="Slide Number Placeholder 1">
            <a:extLst>
              <a:ext uri="{FF2B5EF4-FFF2-40B4-BE49-F238E27FC236}">
                <a16:creationId xmlns:a16="http://schemas.microsoft.com/office/drawing/2014/main" id="{2724958D-5431-43DB-BE42-BCA5D697F9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5140B9-C836-4FA6-A035-D26A47214D60}" type="slidenum">
              <a:rPr lang="en-GB" altLang="en-US" sz="1400" smtClean="0">
                <a:solidFill>
                  <a:schemeClr val="bg1"/>
                </a:solidFill>
              </a:rPr>
              <a:pPr/>
              <a:t>24</a:t>
            </a:fld>
            <a:endParaRPr lang="en-GB" altLang="en-US" sz="1400">
              <a:solidFill>
                <a:schemeClr val="bg1"/>
              </a:solidFill>
            </a:endParaRPr>
          </a:p>
        </p:txBody>
      </p:sp>
      <p:sp>
        <p:nvSpPr>
          <p:cNvPr id="38916" name="Rectangle 3">
            <a:extLst>
              <a:ext uri="{FF2B5EF4-FFF2-40B4-BE49-F238E27FC236}">
                <a16:creationId xmlns:a16="http://schemas.microsoft.com/office/drawing/2014/main" id="{99EF8D07-798E-47BA-B6BF-6A0E76D241F2}"/>
              </a:ext>
            </a:extLst>
          </p:cNvPr>
          <p:cNvSpPr txBox="1">
            <a:spLocks noChangeArrowheads="1"/>
          </p:cNvSpPr>
          <p:nvPr/>
        </p:nvSpPr>
        <p:spPr bwMode="auto">
          <a:xfrm>
            <a:off x="661988" y="133191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000"/>
              <a:t>These instructions changes the behavior of CPU.</a:t>
            </a:r>
          </a:p>
          <a:p>
            <a:pPr eaLnBrk="1" hangingPunct="1">
              <a:spcBef>
                <a:spcPct val="20000"/>
              </a:spcBef>
              <a:buSzPct val="85000"/>
            </a:pPr>
            <a:r>
              <a:rPr lang="en-US" altLang="en-US" sz="3000"/>
              <a:t>cli = Clear Interrupt Flag</a:t>
            </a:r>
          </a:p>
          <a:p>
            <a:pPr eaLnBrk="1" hangingPunct="1">
              <a:spcBef>
                <a:spcPct val="20000"/>
              </a:spcBef>
              <a:buSzPct val="85000"/>
            </a:pPr>
            <a:r>
              <a:rPr lang="en-US" altLang="en-US" sz="3000"/>
              <a:t>sti = Set Interrupt Flag</a:t>
            </a:r>
          </a:p>
          <a:p>
            <a:pPr eaLnBrk="1" hangingPunct="1">
              <a:spcBef>
                <a:spcPct val="20000"/>
              </a:spcBef>
              <a:buSzPct val="85000"/>
            </a:pPr>
            <a:endParaRPr lang="en-US" altLang="en-US" sz="3000"/>
          </a:p>
          <a:p>
            <a:pPr eaLnBrk="1" hangingPunct="1">
              <a:spcBef>
                <a:spcPct val="20000"/>
              </a:spcBef>
              <a:buSzPct val="85000"/>
            </a:pPr>
            <a:r>
              <a:rPr lang="en-US" altLang="en-US" sz="3000"/>
              <a:t>When you write cli the value of Interrupt Flag gets 0. &amp; </a:t>
            </a:r>
          </a:p>
          <a:p>
            <a:pPr eaLnBrk="1" hangingPunct="1">
              <a:spcBef>
                <a:spcPct val="20000"/>
              </a:spcBef>
              <a:buSzPct val="85000"/>
            </a:pPr>
            <a:r>
              <a:rPr lang="en-US" altLang="en-US" sz="3000"/>
              <a:t>When you write sti the value of Interrupt Flag gets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descr="Large confetti">
            <a:extLst>
              <a:ext uri="{FF2B5EF4-FFF2-40B4-BE49-F238E27FC236}">
                <a16:creationId xmlns:a16="http://schemas.microsoft.com/office/drawing/2014/main" id="{340478A9-F5DE-49F0-8FDF-998ABEFD28BD}"/>
              </a:ext>
            </a:extLst>
          </p:cNvPr>
          <p:cNvSpPr>
            <a:spLocks noGrp="1"/>
          </p:cNvSpPr>
          <p:nvPr>
            <p:ph type="title"/>
          </p:nvPr>
        </p:nvSpPr>
        <p:spPr>
          <a:xfrm>
            <a:off x="628650" y="136525"/>
            <a:ext cx="7886700" cy="1325563"/>
          </a:xfrm>
        </p:spPr>
        <p:txBody>
          <a:bodyPr/>
          <a:lstStyle/>
          <a:p>
            <a:pPr eaLnBrk="1" hangingPunct="1"/>
            <a:r>
              <a:rPr lang="en-US" altLang="en-US" sz="3600"/>
              <a:t>iv. Special Group Instructions:</a:t>
            </a:r>
          </a:p>
        </p:txBody>
      </p:sp>
      <p:sp>
        <p:nvSpPr>
          <p:cNvPr id="40963" name="Slide Number Placeholder 1">
            <a:extLst>
              <a:ext uri="{FF2B5EF4-FFF2-40B4-BE49-F238E27FC236}">
                <a16:creationId xmlns:a16="http://schemas.microsoft.com/office/drawing/2014/main" id="{08827938-DE5A-4CB4-9D0F-2B2DFE07B4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785343-357D-42BB-A6E0-6EFAD12B45E9}" type="slidenum">
              <a:rPr lang="en-GB" altLang="en-US" sz="1400" smtClean="0">
                <a:solidFill>
                  <a:schemeClr val="bg1"/>
                </a:solidFill>
              </a:rPr>
              <a:pPr/>
              <a:t>25</a:t>
            </a:fld>
            <a:endParaRPr lang="en-GB" altLang="en-US" sz="1400">
              <a:solidFill>
                <a:schemeClr val="bg1"/>
              </a:solidFill>
            </a:endParaRPr>
          </a:p>
        </p:txBody>
      </p:sp>
      <p:pic>
        <p:nvPicPr>
          <p:cNvPr id="40964" name="Picture 1">
            <a:extLst>
              <a:ext uri="{FF2B5EF4-FFF2-40B4-BE49-F238E27FC236}">
                <a16:creationId xmlns:a16="http://schemas.microsoft.com/office/drawing/2014/main" id="{B5F2832C-43A8-4562-8A17-62D517DB2D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44713"/>
            <a:ext cx="91440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descr="Large confetti">
            <a:extLst>
              <a:ext uri="{FF2B5EF4-FFF2-40B4-BE49-F238E27FC236}">
                <a16:creationId xmlns:a16="http://schemas.microsoft.com/office/drawing/2014/main" id="{639C3C24-7C96-4CFB-A73C-DAC954182B3F}"/>
              </a:ext>
            </a:extLst>
          </p:cNvPr>
          <p:cNvSpPr>
            <a:spLocks noGrp="1"/>
          </p:cNvSpPr>
          <p:nvPr>
            <p:ph type="title"/>
          </p:nvPr>
        </p:nvSpPr>
        <p:spPr>
          <a:xfrm>
            <a:off x="628650" y="136525"/>
            <a:ext cx="7886700" cy="1325563"/>
          </a:xfrm>
        </p:spPr>
        <p:txBody>
          <a:bodyPr/>
          <a:lstStyle/>
          <a:p>
            <a:pPr eaLnBrk="1" hangingPunct="1"/>
            <a:r>
              <a:rPr lang="en-US" altLang="en-US" sz="3600"/>
              <a:t>iv. Special Group Instructions:</a:t>
            </a:r>
          </a:p>
        </p:txBody>
      </p:sp>
      <p:sp>
        <p:nvSpPr>
          <p:cNvPr id="43011" name="Slide Number Placeholder 1">
            <a:extLst>
              <a:ext uri="{FF2B5EF4-FFF2-40B4-BE49-F238E27FC236}">
                <a16:creationId xmlns:a16="http://schemas.microsoft.com/office/drawing/2014/main" id="{1E5A20D5-CD2D-4ABD-80F5-5BBE393378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97BA59-8646-4DA1-BE82-4A8F7EB70886}" type="slidenum">
              <a:rPr lang="en-GB" altLang="en-US" sz="1400" smtClean="0">
                <a:solidFill>
                  <a:schemeClr val="bg1"/>
                </a:solidFill>
              </a:rPr>
              <a:pPr/>
              <a:t>26</a:t>
            </a:fld>
            <a:endParaRPr lang="en-GB" altLang="en-US" sz="1400">
              <a:solidFill>
                <a:schemeClr val="bg1"/>
              </a:solidFill>
            </a:endParaRPr>
          </a:p>
        </p:txBody>
      </p:sp>
      <p:sp>
        <p:nvSpPr>
          <p:cNvPr id="43012" name="Rectangle 3">
            <a:extLst>
              <a:ext uri="{FF2B5EF4-FFF2-40B4-BE49-F238E27FC236}">
                <a16:creationId xmlns:a16="http://schemas.microsoft.com/office/drawing/2014/main" id="{A9EE3FA6-1B48-4671-A6F1-08EBB8C57D6B}"/>
              </a:ext>
            </a:extLst>
          </p:cNvPr>
          <p:cNvSpPr txBox="1">
            <a:spLocks noChangeArrowheads="1"/>
          </p:cNvSpPr>
          <p:nvPr/>
        </p:nvSpPr>
        <p:spPr bwMode="auto">
          <a:xfrm>
            <a:off x="661988" y="1331913"/>
            <a:ext cx="7772400"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000"/>
              <a:t>CLD Clears the Direction flag, data goes onwards. </a:t>
            </a:r>
          </a:p>
          <a:p>
            <a:pPr eaLnBrk="1" hangingPunct="1">
              <a:spcBef>
                <a:spcPct val="20000"/>
              </a:spcBef>
              <a:buSzPct val="85000"/>
            </a:pPr>
            <a:endParaRPr lang="en-US" altLang="en-US" sz="3000"/>
          </a:p>
          <a:p>
            <a:pPr eaLnBrk="1" hangingPunct="1">
              <a:spcBef>
                <a:spcPct val="20000"/>
              </a:spcBef>
              <a:buSzPct val="85000"/>
            </a:pPr>
            <a:r>
              <a:rPr lang="en-US" altLang="en-US" sz="3000"/>
              <a:t>STD Sets the Direction flag, data goes backwards. </a:t>
            </a:r>
          </a:p>
          <a:p>
            <a:pPr eaLnBrk="1" hangingPunct="1">
              <a:spcBef>
                <a:spcPct val="20000"/>
              </a:spcBef>
              <a:buSzPct val="85000"/>
            </a:pPr>
            <a:endParaRPr lang="en-US" altLang="en-US" sz="3000"/>
          </a:p>
          <a:p>
            <a:pPr eaLnBrk="1" hangingPunct="1">
              <a:spcBef>
                <a:spcPct val="20000"/>
              </a:spcBef>
              <a:buSzPct val="85000"/>
            </a:pPr>
            <a:r>
              <a:rPr lang="en-US" altLang="en-US" sz="3000"/>
              <a:t>The direction flag is used to influence the direction in which string instructions offset pointer registers.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descr="Large confetti">
            <a:extLst>
              <a:ext uri="{FF2B5EF4-FFF2-40B4-BE49-F238E27FC236}">
                <a16:creationId xmlns:a16="http://schemas.microsoft.com/office/drawing/2014/main" id="{09497F48-C216-4841-B318-BEA4AD9B6644}"/>
              </a:ext>
            </a:extLst>
          </p:cNvPr>
          <p:cNvSpPr>
            <a:spLocks noGrp="1"/>
          </p:cNvSpPr>
          <p:nvPr>
            <p:ph type="title"/>
          </p:nvPr>
        </p:nvSpPr>
        <p:spPr>
          <a:xfrm>
            <a:off x="628650" y="136525"/>
            <a:ext cx="7886700" cy="1325563"/>
          </a:xfrm>
        </p:spPr>
        <p:txBody>
          <a:bodyPr/>
          <a:lstStyle/>
          <a:p>
            <a:pPr eaLnBrk="1" hangingPunct="1"/>
            <a:r>
              <a:rPr lang="en-US" altLang="en-US" sz="3600"/>
              <a:t>iv. Special Group Instructions:</a:t>
            </a:r>
          </a:p>
        </p:txBody>
      </p:sp>
      <p:sp>
        <p:nvSpPr>
          <p:cNvPr id="45059" name="Slide Number Placeholder 1">
            <a:extLst>
              <a:ext uri="{FF2B5EF4-FFF2-40B4-BE49-F238E27FC236}">
                <a16:creationId xmlns:a16="http://schemas.microsoft.com/office/drawing/2014/main" id="{4020E72B-CD6A-43A7-8AB5-088F662317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8F937E-2068-42A6-9A81-60AFBC87F7EC}" type="slidenum">
              <a:rPr lang="en-GB" altLang="en-US" sz="1400" smtClean="0">
                <a:solidFill>
                  <a:schemeClr val="bg1"/>
                </a:solidFill>
              </a:rPr>
              <a:pPr/>
              <a:t>27</a:t>
            </a:fld>
            <a:endParaRPr lang="en-GB" altLang="en-US" sz="1400">
              <a:solidFill>
                <a:schemeClr val="bg1"/>
              </a:solidFill>
            </a:endParaRPr>
          </a:p>
        </p:txBody>
      </p:sp>
      <p:sp>
        <p:nvSpPr>
          <p:cNvPr id="45060" name="Rectangle 3">
            <a:extLst>
              <a:ext uri="{FF2B5EF4-FFF2-40B4-BE49-F238E27FC236}">
                <a16:creationId xmlns:a16="http://schemas.microsoft.com/office/drawing/2014/main" id="{70CBE408-BA0D-488F-943C-FDF6C16A124A}"/>
              </a:ext>
            </a:extLst>
          </p:cNvPr>
          <p:cNvSpPr txBox="1">
            <a:spLocks noChangeArrowheads="1"/>
          </p:cNvSpPr>
          <p:nvPr/>
        </p:nvSpPr>
        <p:spPr bwMode="auto">
          <a:xfrm>
            <a:off x="661988" y="1331913"/>
            <a:ext cx="7772400"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000"/>
              <a:t>PUSHF ; Push flags on stack</a:t>
            </a:r>
          </a:p>
          <a:p>
            <a:pPr eaLnBrk="1" hangingPunct="1">
              <a:spcBef>
                <a:spcPct val="20000"/>
              </a:spcBef>
              <a:buSzPct val="85000"/>
            </a:pPr>
            <a:r>
              <a:rPr lang="en-US" altLang="en-US" sz="3000"/>
              <a:t>MOV BP,SP  ; Copy SP to BP for use as index</a:t>
            </a:r>
          </a:p>
          <a:p>
            <a:pPr eaLnBrk="1" hangingPunct="1">
              <a:spcBef>
                <a:spcPct val="20000"/>
              </a:spcBef>
              <a:buSzPct val="85000"/>
            </a:pPr>
            <a:r>
              <a:rPr lang="en-US" altLang="en-US" sz="3000" b="1"/>
              <a:t>OR WORD PTR[BP+0],0100H ; </a:t>
            </a:r>
            <a:r>
              <a:rPr lang="en-US" altLang="en-US" sz="3000" b="1">
                <a:solidFill>
                  <a:srgbClr val="0070C0"/>
                </a:solidFill>
              </a:rPr>
              <a:t>Set TF flag</a:t>
            </a:r>
          </a:p>
          <a:p>
            <a:pPr eaLnBrk="1" hangingPunct="1">
              <a:spcBef>
                <a:spcPct val="20000"/>
              </a:spcBef>
              <a:buSzPct val="85000"/>
            </a:pPr>
            <a:r>
              <a:rPr lang="en-US" altLang="en-US" sz="3000"/>
              <a:t>POPF  ; Restore flag Register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descr="Large confetti">
            <a:extLst>
              <a:ext uri="{FF2B5EF4-FFF2-40B4-BE49-F238E27FC236}">
                <a16:creationId xmlns:a16="http://schemas.microsoft.com/office/drawing/2014/main" id="{3AAEAE96-68D3-4D49-9837-BC2E765A0740}"/>
              </a:ext>
            </a:extLst>
          </p:cNvPr>
          <p:cNvSpPr>
            <a:spLocks noGrp="1"/>
          </p:cNvSpPr>
          <p:nvPr>
            <p:ph type="title"/>
          </p:nvPr>
        </p:nvSpPr>
        <p:spPr>
          <a:xfrm>
            <a:off x="628650" y="136525"/>
            <a:ext cx="7886700" cy="1325563"/>
          </a:xfrm>
        </p:spPr>
        <p:txBody>
          <a:bodyPr/>
          <a:lstStyle/>
          <a:p>
            <a:pPr eaLnBrk="1" hangingPunct="1"/>
            <a:r>
              <a:rPr lang="en-US" altLang="en-US" sz="3600"/>
              <a:t>iv. Special Group Instructions:</a:t>
            </a:r>
          </a:p>
        </p:txBody>
      </p:sp>
      <p:sp>
        <p:nvSpPr>
          <p:cNvPr id="47107" name="Slide Number Placeholder 1">
            <a:extLst>
              <a:ext uri="{FF2B5EF4-FFF2-40B4-BE49-F238E27FC236}">
                <a16:creationId xmlns:a16="http://schemas.microsoft.com/office/drawing/2014/main" id="{BC740409-E720-44FE-84B1-E01F42926E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3C2EF3-880D-4547-82A9-BDEBFC97F6FA}" type="slidenum">
              <a:rPr lang="en-GB" altLang="en-US" sz="1400" smtClean="0">
                <a:solidFill>
                  <a:schemeClr val="bg1"/>
                </a:solidFill>
              </a:rPr>
              <a:pPr/>
              <a:t>28</a:t>
            </a:fld>
            <a:endParaRPr lang="en-GB" altLang="en-US" sz="1400">
              <a:solidFill>
                <a:schemeClr val="bg1"/>
              </a:solidFill>
            </a:endParaRPr>
          </a:p>
        </p:txBody>
      </p:sp>
      <p:sp>
        <p:nvSpPr>
          <p:cNvPr id="47108" name="Rectangle 3">
            <a:extLst>
              <a:ext uri="{FF2B5EF4-FFF2-40B4-BE49-F238E27FC236}">
                <a16:creationId xmlns:a16="http://schemas.microsoft.com/office/drawing/2014/main" id="{16F079CD-8B4E-4B20-A123-16DCC552E975}"/>
              </a:ext>
            </a:extLst>
          </p:cNvPr>
          <p:cNvSpPr txBox="1">
            <a:spLocks noChangeArrowheads="1"/>
          </p:cNvSpPr>
          <p:nvPr/>
        </p:nvSpPr>
        <p:spPr bwMode="auto">
          <a:xfrm>
            <a:off x="661988" y="1331913"/>
            <a:ext cx="7772400"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000"/>
              <a:t>To reset the trap flag, simply replace the OR instruction in the preceding sequence with the instruction:</a:t>
            </a:r>
          </a:p>
          <a:p>
            <a:pPr eaLnBrk="1" hangingPunct="1">
              <a:spcBef>
                <a:spcPct val="20000"/>
              </a:spcBef>
              <a:buSzPct val="85000"/>
            </a:pPr>
            <a:endParaRPr lang="en-US" altLang="en-US" sz="3000"/>
          </a:p>
          <a:p>
            <a:pPr eaLnBrk="1" hangingPunct="1">
              <a:spcBef>
                <a:spcPct val="20000"/>
              </a:spcBef>
              <a:buSzPct val="85000"/>
            </a:pPr>
            <a:r>
              <a:rPr lang="en-US" altLang="en-US" sz="3000"/>
              <a:t>PUSHF ; Push flags on stack</a:t>
            </a:r>
          </a:p>
          <a:p>
            <a:pPr eaLnBrk="1" hangingPunct="1">
              <a:spcBef>
                <a:spcPct val="20000"/>
              </a:spcBef>
              <a:buSzPct val="85000"/>
            </a:pPr>
            <a:r>
              <a:rPr lang="en-US" altLang="en-US" sz="3000"/>
              <a:t>MOV BP,SP  ; Copy SP to BP for use as index</a:t>
            </a:r>
          </a:p>
          <a:p>
            <a:pPr eaLnBrk="1" hangingPunct="1">
              <a:spcBef>
                <a:spcPct val="20000"/>
              </a:spcBef>
              <a:buSzPct val="85000"/>
            </a:pPr>
            <a:r>
              <a:rPr lang="en-US" altLang="en-US" sz="2800" b="1"/>
              <a:t>AND WORD PTR[BP+0],0FEFFH; </a:t>
            </a:r>
            <a:r>
              <a:rPr lang="en-US" altLang="en-US" sz="2800" b="1">
                <a:solidFill>
                  <a:srgbClr val="0070C0"/>
                </a:solidFill>
              </a:rPr>
              <a:t>Clear TF flag</a:t>
            </a:r>
          </a:p>
          <a:p>
            <a:pPr eaLnBrk="1" hangingPunct="1">
              <a:spcBef>
                <a:spcPct val="20000"/>
              </a:spcBef>
              <a:buSzPct val="85000"/>
            </a:pPr>
            <a:r>
              <a:rPr lang="en-US" altLang="en-US" sz="3000"/>
              <a:t>POPF  ; Restore flag Register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a:extLst>
              <a:ext uri="{FF2B5EF4-FFF2-40B4-BE49-F238E27FC236}">
                <a16:creationId xmlns:a16="http://schemas.microsoft.com/office/drawing/2014/main" id="{235BC091-2273-4516-9B5F-4D26FB0C91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BA8EF9-B5EB-4081-BF4A-AFBD16609C4B}" type="slidenum">
              <a:rPr lang="en-GB" altLang="en-US" sz="1400" smtClean="0">
                <a:solidFill>
                  <a:schemeClr val="bg1"/>
                </a:solidFill>
              </a:rPr>
              <a:pPr/>
              <a:t>3</a:t>
            </a:fld>
            <a:endParaRPr lang="en-GB" altLang="en-US" sz="1400">
              <a:solidFill>
                <a:schemeClr val="bg1"/>
              </a:solidFill>
            </a:endParaRPr>
          </a:p>
        </p:txBody>
      </p:sp>
      <p:pic>
        <p:nvPicPr>
          <p:cNvPr id="9219" name="Picture 2">
            <a:extLst>
              <a:ext uri="{FF2B5EF4-FFF2-40B4-BE49-F238E27FC236}">
                <a16:creationId xmlns:a16="http://schemas.microsoft.com/office/drawing/2014/main" id="{5AA01084-CC59-4263-8D0F-6429D764CD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28650"/>
            <a:ext cx="91440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descr="Large confetti">
            <a:extLst>
              <a:ext uri="{FF2B5EF4-FFF2-40B4-BE49-F238E27FC236}">
                <a16:creationId xmlns:a16="http://schemas.microsoft.com/office/drawing/2014/main" id="{46B98E38-555D-41C9-8D76-101647B2C51B}"/>
              </a:ext>
            </a:extLst>
          </p:cNvPr>
          <p:cNvSpPr>
            <a:spLocks noGrp="1"/>
          </p:cNvSpPr>
          <p:nvPr>
            <p:ph type="title"/>
          </p:nvPr>
        </p:nvSpPr>
        <p:spPr>
          <a:xfrm>
            <a:off x="701675" y="2235200"/>
            <a:ext cx="7886700" cy="1325563"/>
          </a:xfrm>
        </p:spPr>
        <p:txBody>
          <a:bodyPr/>
          <a:lstStyle/>
          <a:p>
            <a:pPr algn="ctr" eaLnBrk="1" hangingPunct="1"/>
            <a:r>
              <a:rPr lang="en-US" altLang="en-US" sz="4000"/>
              <a:t>Arithmetic / Logic Instructions</a:t>
            </a:r>
          </a:p>
        </p:txBody>
      </p:sp>
      <p:sp>
        <p:nvSpPr>
          <p:cNvPr id="11267" name="Slide Number Placeholder 1">
            <a:extLst>
              <a:ext uri="{FF2B5EF4-FFF2-40B4-BE49-F238E27FC236}">
                <a16:creationId xmlns:a16="http://schemas.microsoft.com/office/drawing/2014/main" id="{CE25EB5C-3894-4ED1-8BAC-B05513DF62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8DCEA2-8F9A-4124-962B-194C9D4C446D}" type="slidenum">
              <a:rPr lang="en-GB" altLang="en-US" sz="1400" smtClean="0">
                <a:solidFill>
                  <a:schemeClr val="bg1"/>
                </a:solidFill>
              </a:rPr>
              <a:pPr/>
              <a:t>4</a:t>
            </a:fld>
            <a:endParaRPr lang="en-GB" altLang="en-US" sz="1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C7A789E2-05A3-4B9F-A3B0-A09718C969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8C7934-0D3E-4E00-81F3-CE42BC596958}" type="slidenum">
              <a:rPr lang="en-GB" altLang="en-US" sz="1400" smtClean="0">
                <a:solidFill>
                  <a:schemeClr val="bg1"/>
                </a:solidFill>
              </a:rPr>
              <a:pPr/>
              <a:t>5</a:t>
            </a:fld>
            <a:endParaRPr lang="en-GB" altLang="en-US" sz="1400">
              <a:solidFill>
                <a:schemeClr val="bg1"/>
              </a:solidFill>
            </a:endParaRPr>
          </a:p>
        </p:txBody>
      </p:sp>
      <p:pic>
        <p:nvPicPr>
          <p:cNvPr id="13315" name="Picture 1">
            <a:extLst>
              <a:ext uri="{FF2B5EF4-FFF2-40B4-BE49-F238E27FC236}">
                <a16:creationId xmlns:a16="http://schemas.microsoft.com/office/drawing/2014/main" id="{252A9BA2-06AE-4D94-8473-5CE1B0B4BD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23863"/>
            <a:ext cx="7286625"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Large confetti">
            <a:extLst>
              <a:ext uri="{FF2B5EF4-FFF2-40B4-BE49-F238E27FC236}">
                <a16:creationId xmlns:a16="http://schemas.microsoft.com/office/drawing/2014/main" id="{F0ABA642-EE61-4499-AA3A-C84D7D5A0772}"/>
              </a:ext>
            </a:extLst>
          </p:cNvPr>
          <p:cNvSpPr>
            <a:spLocks noGrp="1"/>
          </p:cNvSpPr>
          <p:nvPr>
            <p:ph type="title"/>
          </p:nvPr>
        </p:nvSpPr>
        <p:spPr>
          <a:xfrm>
            <a:off x="628650" y="136525"/>
            <a:ext cx="7886700" cy="1325563"/>
          </a:xfrm>
        </p:spPr>
        <p:txBody>
          <a:bodyPr/>
          <a:lstStyle/>
          <a:p>
            <a:pPr eaLnBrk="1" hangingPunct="1"/>
            <a:r>
              <a:rPr lang="en-US" altLang="en-US" sz="3600"/>
              <a:t>Division</a:t>
            </a:r>
          </a:p>
        </p:txBody>
      </p:sp>
      <p:sp>
        <p:nvSpPr>
          <p:cNvPr id="15363" name="Slide Number Placeholder 1">
            <a:extLst>
              <a:ext uri="{FF2B5EF4-FFF2-40B4-BE49-F238E27FC236}">
                <a16:creationId xmlns:a16="http://schemas.microsoft.com/office/drawing/2014/main" id="{16B687BC-F611-489E-B318-96DE5672A7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EEA7FD-5C69-466B-9DDD-4D8D82CC93D8}" type="slidenum">
              <a:rPr lang="en-GB" altLang="en-US" sz="1400" smtClean="0">
                <a:solidFill>
                  <a:schemeClr val="bg1"/>
                </a:solidFill>
              </a:rPr>
              <a:pPr/>
              <a:t>6</a:t>
            </a:fld>
            <a:endParaRPr lang="en-GB" altLang="en-US" sz="1400">
              <a:solidFill>
                <a:schemeClr val="bg1"/>
              </a:solidFill>
            </a:endParaRPr>
          </a:p>
        </p:txBody>
      </p:sp>
      <p:sp>
        <p:nvSpPr>
          <p:cNvPr id="15364" name="Rectangle 3">
            <a:extLst>
              <a:ext uri="{FF2B5EF4-FFF2-40B4-BE49-F238E27FC236}">
                <a16:creationId xmlns:a16="http://schemas.microsoft.com/office/drawing/2014/main" id="{95D75A65-BDE4-415B-9926-80D7D8575A41}"/>
              </a:ext>
            </a:extLst>
          </p:cNvPr>
          <p:cNvSpPr txBox="1">
            <a:spLocks noChangeArrowheads="1"/>
          </p:cNvSpPr>
          <p:nvPr/>
        </p:nvSpPr>
        <p:spPr bwMode="auto">
          <a:xfrm>
            <a:off x="661988" y="133191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pPr>
            <a:r>
              <a:rPr lang="en-US" altLang="en-US" sz="3000"/>
              <a:t>The following instructions are supported by 8086 microprocessor that are used to perform the division operation:</a:t>
            </a:r>
          </a:p>
          <a:p>
            <a:pPr eaLnBrk="1" hangingPunct="1">
              <a:spcBef>
                <a:spcPct val="20000"/>
              </a:spcBef>
              <a:buSzPct val="85000"/>
            </a:pPr>
            <a:endParaRPr lang="en-US" altLang="en-US" sz="3000"/>
          </a:p>
        </p:txBody>
      </p:sp>
      <p:pic>
        <p:nvPicPr>
          <p:cNvPr id="15365" name="Picture 2" descr="Image result for dividend vs divisor">
            <a:extLst>
              <a:ext uri="{FF2B5EF4-FFF2-40B4-BE49-F238E27FC236}">
                <a16:creationId xmlns:a16="http://schemas.microsoft.com/office/drawing/2014/main" id="{CD842001-99D1-4CF3-B151-F5117D355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3128963"/>
            <a:ext cx="722312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EEA9954-336E-4241-9E39-5A8EE5C2DDF6}"/>
              </a:ext>
            </a:extLst>
          </p:cNvPr>
          <p:cNvSpPr>
            <a:spLocks noGrp="1"/>
          </p:cNvSpPr>
          <p:nvPr>
            <p:ph type="title"/>
          </p:nvPr>
        </p:nvSpPr>
        <p:spPr>
          <a:xfrm>
            <a:off x="628650" y="857250"/>
            <a:ext cx="7886700" cy="993775"/>
          </a:xfrm>
        </p:spPr>
        <p:txBody>
          <a:bodyPr/>
          <a:lstStyle/>
          <a:p>
            <a:r>
              <a:rPr lang="en-US" altLang="en-US"/>
              <a:t>Divide</a:t>
            </a:r>
          </a:p>
        </p:txBody>
      </p:sp>
      <p:sp>
        <p:nvSpPr>
          <p:cNvPr id="17411" name="Content Placeholder 2">
            <a:extLst>
              <a:ext uri="{FF2B5EF4-FFF2-40B4-BE49-F238E27FC236}">
                <a16:creationId xmlns:a16="http://schemas.microsoft.com/office/drawing/2014/main" id="{1ABEF703-EC90-4974-BEDC-6CE9BF199ADB}"/>
              </a:ext>
            </a:extLst>
          </p:cNvPr>
          <p:cNvSpPr>
            <a:spLocks noGrp="1"/>
          </p:cNvSpPr>
          <p:nvPr>
            <p:ph idx="1"/>
          </p:nvPr>
        </p:nvSpPr>
        <p:spPr>
          <a:xfrm>
            <a:off x="628650" y="1738313"/>
            <a:ext cx="7886700" cy="4262437"/>
          </a:xfrm>
        </p:spPr>
        <p:txBody>
          <a:bodyPr/>
          <a:lstStyle/>
          <a:p>
            <a:r>
              <a:rPr lang="en-US" altLang="en-US"/>
              <a:t>Instruction of Division provided by Intel is Div</a:t>
            </a:r>
          </a:p>
          <a:p>
            <a:r>
              <a:rPr lang="en-US" altLang="en-US"/>
              <a:t>Divide in two conditions</a:t>
            </a:r>
          </a:p>
          <a:p>
            <a:r>
              <a:rPr lang="en-US" altLang="en-US"/>
              <a:t>Implied parameter is in ax – dividend would always in ax in case of word dividend</a:t>
            </a:r>
          </a:p>
          <a:p>
            <a:r>
              <a:rPr lang="en-US" altLang="en-US"/>
              <a:t>If 16 bit number then in ax </a:t>
            </a:r>
          </a:p>
          <a:p>
            <a:r>
              <a:rPr lang="en-US" altLang="en-US"/>
              <a:t>If 32 bit number in dx:ax – concatenate these two. Higher 16 in dx and lower 16 in ax</a:t>
            </a:r>
          </a:p>
          <a:p>
            <a:r>
              <a:rPr lang="en-US" altLang="en-US"/>
              <a:t>If Divider is of 8 bits (e.g. Div Bl) then dividend is of 16 bits in ax</a:t>
            </a:r>
          </a:p>
          <a:p>
            <a:r>
              <a:rPr lang="en-US" altLang="en-US"/>
              <a:t>If Divider is of 16 bits (e.g. Div Bx) then dividend is of 32 bits in dx:ax</a:t>
            </a:r>
          </a:p>
          <a:p>
            <a:r>
              <a:rPr lang="en-US" altLang="en-US"/>
              <a:t>Result of Division is two things – Quotient and Remainder</a:t>
            </a:r>
          </a:p>
          <a:p>
            <a:r>
              <a:rPr lang="en-US" altLang="en-US"/>
              <a:t>Ax would get quotient and Dx would get remainder if dividend is 32 bits</a:t>
            </a:r>
          </a:p>
        </p:txBody>
      </p:sp>
      <p:sp>
        <p:nvSpPr>
          <p:cNvPr id="17412" name="Slide Number Placeholder 3">
            <a:extLst>
              <a:ext uri="{FF2B5EF4-FFF2-40B4-BE49-F238E27FC236}">
                <a16:creationId xmlns:a16="http://schemas.microsoft.com/office/drawing/2014/main" id="{66D79D88-905F-4F85-9685-802E2CC5BD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F103F0B9-D5DC-45B7-8170-DA47BC3F9DD1}" type="slidenum">
              <a:rPr lang="en-GB" altLang="en-US" sz="900" smtClean="0">
                <a:solidFill>
                  <a:srgbClr val="898989"/>
                </a:solidFill>
                <a:latin typeface="Times New Roman" panose="02020603050405020304" pitchFamily="18" charset="0"/>
              </a:rPr>
              <a:pPr>
                <a:lnSpc>
                  <a:spcPct val="100000"/>
                </a:lnSpc>
                <a:spcBef>
                  <a:spcPct val="0"/>
                </a:spcBef>
                <a:buFontTx/>
                <a:buNone/>
              </a:pPr>
              <a:t>7</a:t>
            </a:fld>
            <a:endParaRPr lang="en-GB" altLang="en-US" sz="900">
              <a:solidFill>
                <a:srgbClr val="898989"/>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BF8B70C-2DBF-4EAF-AD2B-7ECFD774DB56}"/>
              </a:ext>
            </a:extLst>
          </p:cNvPr>
          <p:cNvSpPr>
            <a:spLocks noGrp="1"/>
          </p:cNvSpPr>
          <p:nvPr>
            <p:ph type="title"/>
          </p:nvPr>
        </p:nvSpPr>
        <p:spPr>
          <a:xfrm>
            <a:off x="628650" y="857250"/>
            <a:ext cx="7886700" cy="993775"/>
          </a:xfrm>
        </p:spPr>
        <p:txBody>
          <a:bodyPr/>
          <a:lstStyle/>
          <a:p>
            <a:r>
              <a:rPr lang="en-US" altLang="en-US"/>
              <a:t>Divide</a:t>
            </a:r>
          </a:p>
        </p:txBody>
      </p:sp>
      <p:sp>
        <p:nvSpPr>
          <p:cNvPr id="18435" name="Content Placeholder 2">
            <a:extLst>
              <a:ext uri="{FF2B5EF4-FFF2-40B4-BE49-F238E27FC236}">
                <a16:creationId xmlns:a16="http://schemas.microsoft.com/office/drawing/2014/main" id="{FD893523-5696-4FD1-88B9-1095AB2B8D4A}"/>
              </a:ext>
            </a:extLst>
          </p:cNvPr>
          <p:cNvSpPr>
            <a:spLocks noGrp="1"/>
          </p:cNvSpPr>
          <p:nvPr>
            <p:ph idx="1"/>
          </p:nvPr>
        </p:nvSpPr>
        <p:spPr>
          <a:xfrm>
            <a:off x="628650" y="1738313"/>
            <a:ext cx="7886700" cy="3979862"/>
          </a:xfrm>
        </p:spPr>
        <p:txBody>
          <a:bodyPr/>
          <a:lstStyle/>
          <a:p>
            <a:r>
              <a:rPr lang="en-US" altLang="en-US">
                <a:solidFill>
                  <a:srgbClr val="FF0000"/>
                </a:solidFill>
              </a:rPr>
              <a:t>Divide Overflow Error or Divide by Zero Error:</a:t>
            </a:r>
          </a:p>
          <a:p>
            <a:r>
              <a:rPr lang="en-US" altLang="en-US"/>
              <a:t>If the divider is of 16 bits and </a:t>
            </a:r>
          </a:p>
          <a:p>
            <a:r>
              <a:rPr lang="en-US" altLang="en-US"/>
              <a:t>Dx:Ax contains 32 bit number and Div result is not in 16 bits rather more than 16 bits, let’s say 18 bits then that 18 bits would not be able to handle in Ax then system would generate automatic interrupt of Divide overflow – this is an error condition. Value in Ax is not valid now.</a:t>
            </a:r>
          </a:p>
          <a:p>
            <a:r>
              <a:rPr lang="en-US" altLang="en-US"/>
              <a:t>E.g. in calculator divide by zero result in E -&gt; Error</a:t>
            </a:r>
          </a:p>
        </p:txBody>
      </p:sp>
      <p:sp>
        <p:nvSpPr>
          <p:cNvPr id="18436" name="Slide Number Placeholder 3">
            <a:extLst>
              <a:ext uri="{FF2B5EF4-FFF2-40B4-BE49-F238E27FC236}">
                <a16:creationId xmlns:a16="http://schemas.microsoft.com/office/drawing/2014/main" id="{FC4250F1-5DFA-462D-8DE3-4BD15B753E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91FBC6FB-AC0A-46E8-834B-646A3015516D}" type="slidenum">
              <a:rPr lang="en-GB" altLang="en-US" sz="900" smtClean="0">
                <a:solidFill>
                  <a:srgbClr val="898989"/>
                </a:solidFill>
                <a:latin typeface="Times New Roman" panose="02020603050405020304" pitchFamily="18" charset="0"/>
              </a:rPr>
              <a:pPr>
                <a:lnSpc>
                  <a:spcPct val="100000"/>
                </a:lnSpc>
                <a:spcBef>
                  <a:spcPct val="0"/>
                </a:spcBef>
                <a:buFontTx/>
                <a:buNone/>
              </a:pPr>
              <a:t>8</a:t>
            </a:fld>
            <a:endParaRPr lang="en-GB" altLang="en-US" sz="900">
              <a:solidFill>
                <a:srgbClr val="898989"/>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838EA8B-C27C-4D92-9EFF-BACB80D20167}"/>
              </a:ext>
            </a:extLst>
          </p:cNvPr>
          <p:cNvSpPr>
            <a:spLocks noGrp="1"/>
          </p:cNvSpPr>
          <p:nvPr>
            <p:ph type="title"/>
          </p:nvPr>
        </p:nvSpPr>
        <p:spPr>
          <a:xfrm>
            <a:off x="628650" y="857250"/>
            <a:ext cx="7886700" cy="993775"/>
          </a:xfrm>
        </p:spPr>
        <p:txBody>
          <a:bodyPr/>
          <a:lstStyle/>
          <a:p>
            <a:r>
              <a:rPr lang="en-US" altLang="en-US"/>
              <a:t>Divide</a:t>
            </a:r>
          </a:p>
        </p:txBody>
      </p:sp>
      <p:sp>
        <p:nvSpPr>
          <p:cNvPr id="19459" name="Content Placeholder 2">
            <a:extLst>
              <a:ext uri="{FF2B5EF4-FFF2-40B4-BE49-F238E27FC236}">
                <a16:creationId xmlns:a16="http://schemas.microsoft.com/office/drawing/2014/main" id="{CC327BBB-67E9-4924-B13E-76AE2DF44918}"/>
              </a:ext>
            </a:extLst>
          </p:cNvPr>
          <p:cNvSpPr>
            <a:spLocks noGrp="1"/>
          </p:cNvSpPr>
          <p:nvPr>
            <p:ph idx="1"/>
          </p:nvPr>
        </p:nvSpPr>
        <p:spPr>
          <a:xfrm>
            <a:off x="628650" y="1738313"/>
            <a:ext cx="7886700" cy="3979862"/>
          </a:xfrm>
        </p:spPr>
        <p:txBody>
          <a:bodyPr/>
          <a:lstStyle/>
          <a:p>
            <a:r>
              <a:rPr lang="en-US" altLang="en-US"/>
              <a:t>If divider is of 8 bits then </a:t>
            </a:r>
          </a:p>
          <a:p>
            <a:r>
              <a:rPr lang="en-US" altLang="en-US"/>
              <a:t>Dividend in AX is of 16 bits then Div results</a:t>
            </a:r>
          </a:p>
          <a:p>
            <a:r>
              <a:rPr lang="en-US" altLang="en-US"/>
              <a:t>Al -&gt; quotient </a:t>
            </a:r>
          </a:p>
          <a:p>
            <a:r>
              <a:rPr lang="en-US" altLang="en-US"/>
              <a:t>Ah-&gt; remainder</a:t>
            </a:r>
          </a:p>
          <a:p>
            <a:r>
              <a:rPr lang="en-US" altLang="en-US"/>
              <a:t>Result or quotient if exceeds 8 bits and not able to fit in Al then same interrupt of Divide Overflow</a:t>
            </a:r>
          </a:p>
        </p:txBody>
      </p:sp>
      <p:sp>
        <p:nvSpPr>
          <p:cNvPr id="19460" name="Slide Number Placeholder 3">
            <a:extLst>
              <a:ext uri="{FF2B5EF4-FFF2-40B4-BE49-F238E27FC236}">
                <a16:creationId xmlns:a16="http://schemas.microsoft.com/office/drawing/2014/main" id="{D9E541AE-60E9-4B63-BFCE-C89DB75309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55B4771D-25F6-435F-BEF3-FDE438B103AC}" type="slidenum">
              <a:rPr lang="en-GB" altLang="en-US" sz="900" smtClean="0">
                <a:solidFill>
                  <a:srgbClr val="898989"/>
                </a:solidFill>
                <a:latin typeface="Times New Roman" panose="02020603050405020304" pitchFamily="18" charset="0"/>
              </a:rPr>
              <a:pPr>
                <a:lnSpc>
                  <a:spcPct val="100000"/>
                </a:lnSpc>
                <a:spcBef>
                  <a:spcPct val="0"/>
                </a:spcBef>
                <a:buFontTx/>
                <a:buNone/>
              </a:pPr>
              <a:t>9</a:t>
            </a:fld>
            <a:endParaRPr lang="en-GB" altLang="en-US" sz="900">
              <a:solidFill>
                <a:srgbClr val="898989"/>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BBD727-2954-42BF-92F1-2423313D7B00}"/>
</file>

<file path=customXml/itemProps2.xml><?xml version="1.0" encoding="utf-8"?>
<ds:datastoreItem xmlns:ds="http://schemas.openxmlformats.org/officeDocument/2006/customXml" ds:itemID="{94D2E0D8-ACA9-4A95-A532-399B837DBA66}"/>
</file>

<file path=customXml/itemProps3.xml><?xml version="1.0" encoding="utf-8"?>
<ds:datastoreItem xmlns:ds="http://schemas.openxmlformats.org/officeDocument/2006/customXml" ds:itemID="{FE8FD394-D667-4981-8E92-4516D16585F1}"/>
</file>

<file path=docProps/app.xml><?xml version="1.0" encoding="utf-8"?>
<Properties xmlns="http://schemas.openxmlformats.org/officeDocument/2006/extended-properties" xmlns:vt="http://schemas.openxmlformats.org/officeDocument/2006/docPropsVTypes">
  <Template/>
  <TotalTime>1863</TotalTime>
  <Words>1362</Words>
  <Application>Microsoft Office PowerPoint</Application>
  <PresentationFormat>On-screen Show (4:3)</PresentationFormat>
  <Paragraphs>203</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Instruction Groups:</vt:lpstr>
      <vt:lpstr>Data Movement Instructions</vt:lpstr>
      <vt:lpstr>PowerPoint Presentation</vt:lpstr>
      <vt:lpstr>Arithmetic / Logic Instructions</vt:lpstr>
      <vt:lpstr>PowerPoint Presentation</vt:lpstr>
      <vt:lpstr>Division</vt:lpstr>
      <vt:lpstr>Divide</vt:lpstr>
      <vt:lpstr>Divide</vt:lpstr>
      <vt:lpstr>Divide</vt:lpstr>
      <vt:lpstr>Divide - Assembly Example Code – Double word by word Division - AX stores the quotient and remainder is stored in DX register.</vt:lpstr>
      <vt:lpstr>Divide - Assembly Example Code – Word with Word - AX stores the quotient and remainder is stored in DX register.</vt:lpstr>
      <vt:lpstr>Divide - Assembly Example Code</vt:lpstr>
      <vt:lpstr>Divide - Assembly Example Code – Word with Byte - AL stores the quotient and remainder is stored in AH register.</vt:lpstr>
      <vt:lpstr>Divide - Assembly Example Code</vt:lpstr>
      <vt:lpstr>Divide - Assembly Example Code – Byte with Byte - AL stores the quotient and remainder is stored in AH register.</vt:lpstr>
      <vt:lpstr>Divide - Assembly Example Code</vt:lpstr>
      <vt:lpstr>Divide</vt:lpstr>
      <vt:lpstr>Divide</vt:lpstr>
      <vt:lpstr>Divide</vt:lpstr>
      <vt:lpstr>Multiply</vt:lpstr>
      <vt:lpstr>iii. Program Control Group Instructions:</vt:lpstr>
      <vt:lpstr>PowerPoint Presentation</vt:lpstr>
      <vt:lpstr>cmp Vs. sub</vt:lpstr>
      <vt:lpstr>iv. Special Group Instructions:</vt:lpstr>
      <vt:lpstr>iv. Special Group Instructions:</vt:lpstr>
      <vt:lpstr>iv. Special Group Instructions:</vt:lpstr>
      <vt:lpstr>iv. Special Group Instructions:</vt:lpstr>
      <vt:lpstr>iv. Special Group Instructions:</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448</cp:revision>
  <cp:lastPrinted>1601-01-01T00:00:00Z</cp:lastPrinted>
  <dcterms:created xsi:type="dcterms:W3CDTF">2003-04-07T11:54:57Z</dcterms:created>
  <dcterms:modified xsi:type="dcterms:W3CDTF">2022-10-06T11:23:08Z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